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76" r:id="rId2"/>
  </p:sldMasterIdLst>
  <p:notesMasterIdLst>
    <p:notesMasterId r:id="rId55"/>
  </p:notesMasterIdLst>
  <p:handoutMasterIdLst>
    <p:handoutMasterId r:id="rId56"/>
  </p:handoutMasterIdLst>
  <p:sldIdLst>
    <p:sldId id="297" r:id="rId3"/>
    <p:sldId id="301" r:id="rId4"/>
    <p:sldId id="265" r:id="rId5"/>
    <p:sldId id="266" r:id="rId6"/>
    <p:sldId id="264" r:id="rId7"/>
    <p:sldId id="302" r:id="rId8"/>
    <p:sldId id="267" r:id="rId9"/>
    <p:sldId id="308" r:id="rId10"/>
    <p:sldId id="273" r:id="rId11"/>
    <p:sldId id="285" r:id="rId12"/>
    <p:sldId id="286" r:id="rId13"/>
    <p:sldId id="304" r:id="rId14"/>
    <p:sldId id="281" r:id="rId15"/>
    <p:sldId id="277" r:id="rId16"/>
    <p:sldId id="284" r:id="rId17"/>
    <p:sldId id="274" r:id="rId18"/>
    <p:sldId id="303" r:id="rId19"/>
    <p:sldId id="271" r:id="rId20"/>
    <p:sldId id="275" r:id="rId21"/>
    <p:sldId id="287" r:id="rId22"/>
    <p:sldId id="298" r:id="rId23"/>
    <p:sldId id="272" r:id="rId24"/>
    <p:sldId id="305" r:id="rId25"/>
    <p:sldId id="278" r:id="rId26"/>
    <p:sldId id="291" r:id="rId27"/>
    <p:sldId id="280" r:id="rId28"/>
    <p:sldId id="288" r:id="rId29"/>
    <p:sldId id="292" r:id="rId30"/>
    <p:sldId id="262" r:id="rId31"/>
    <p:sldId id="1239" r:id="rId32"/>
    <p:sldId id="1240" r:id="rId33"/>
    <p:sldId id="1241" r:id="rId34"/>
    <p:sldId id="1242" r:id="rId35"/>
    <p:sldId id="289" r:id="rId36"/>
    <p:sldId id="290" r:id="rId37"/>
    <p:sldId id="1243" r:id="rId38"/>
    <p:sldId id="1244" r:id="rId39"/>
    <p:sldId id="306" r:id="rId40"/>
    <p:sldId id="309" r:id="rId41"/>
    <p:sldId id="310" r:id="rId42"/>
    <p:sldId id="329" r:id="rId43"/>
    <p:sldId id="368" r:id="rId44"/>
    <p:sldId id="370" r:id="rId45"/>
    <p:sldId id="369" r:id="rId46"/>
    <p:sldId id="1245" r:id="rId47"/>
    <p:sldId id="1246" r:id="rId48"/>
    <p:sldId id="294" r:id="rId49"/>
    <p:sldId id="295" r:id="rId50"/>
    <p:sldId id="296" r:id="rId51"/>
    <p:sldId id="1248" r:id="rId52"/>
    <p:sldId id="1744" r:id="rId53"/>
    <p:sldId id="1746" r:id="rId54"/>
  </p:sldIdLst>
  <p:sldSz cx="9144000" cy="5143500" type="screen16x9"/>
  <p:notesSz cx="6858000" cy="9144000"/>
  <p:custDataLst>
    <p:tags r:id="rId57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ED83C2"/>
    <a:srgbClr val="E32D91"/>
    <a:srgbClr val="962499"/>
    <a:srgbClr val="6972B5"/>
    <a:srgbClr val="4EA6DC"/>
    <a:srgbClr val="E0166D"/>
    <a:srgbClr val="FFFFFF"/>
    <a:srgbClr val="FDFDFD"/>
    <a:srgbClr val="027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5256" autoAdjust="0"/>
  </p:normalViewPr>
  <p:slideViewPr>
    <p:cSldViewPr>
      <p:cViewPr varScale="1">
        <p:scale>
          <a:sx n="87" d="100"/>
          <a:sy n="87" d="100"/>
        </p:scale>
        <p:origin x="822" y="84"/>
      </p:cViewPr>
      <p:guideLst>
        <p:guide orient="horz" pos="18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gs" Target="tags/tag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25406093895435E-3"/>
          <c:y val="2.5643452536314726E-3"/>
          <c:w val="0.96625113487243652"/>
          <c:h val="0.98535555601119995"/>
        </c:manualLayout>
      </c:layout>
      <c:doughnutChart>
        <c:varyColors val="1"/>
        <c:ser>
          <c:idx val="0"/>
          <c:order val="0"/>
          <c:spPr>
            <a:solidFill>
              <a:srgbClr val="F8A432"/>
            </a:solidFill>
          </c:spPr>
          <c:dPt>
            <c:idx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AE23-4702-AB21-86148D6CC33D}"/>
              </c:ext>
            </c:extLst>
          </c:dPt>
          <c:dPt>
            <c:idx val="1"/>
            <c:bubble3D val="0"/>
            <c:spPr>
              <a:solidFill>
                <a:srgbClr val="ED83C2"/>
              </a:solidFill>
            </c:spPr>
            <c:extLst>
              <c:ext xmlns:c16="http://schemas.microsoft.com/office/drawing/2014/chart" uri="{C3380CC4-5D6E-409C-BE32-E72D297353CC}">
                <c16:uniqueId val="{00000003-AE23-4702-AB21-86148D6CC33D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5-AE23-4702-AB21-86148D6CC33D}"/>
              </c:ext>
            </c:extLst>
          </c:dPt>
          <c:dPt>
            <c:idx val="3"/>
            <c:bubble3D val="0"/>
            <c:spPr>
              <a:solidFill>
                <a:srgbClr val="6972B5"/>
              </a:solidFill>
            </c:spPr>
            <c:extLst>
              <c:ext xmlns:c16="http://schemas.microsoft.com/office/drawing/2014/chart" uri="{C3380CC4-5D6E-409C-BE32-E72D297353CC}">
                <c16:uniqueId val="{00000007-AE23-4702-AB21-86148D6CC33D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30</c:v>
                </c:pt>
                <c:pt idx="3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E23-4702-AB21-86148D6CC3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bg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7F5-48F0-9CDC-0C2586BF95B6}"/>
            </c:ext>
          </c:extLst>
        </c:ser>
        <c:ser>
          <c:idx val="1"/>
          <c:order val="1"/>
          <c:spPr>
            <a:solidFill>
              <a:schemeClr val="bg1">
                <a:alpha val="40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E7F5-48F0-9CDC-0C2586BF95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100"/>
        <c:axId val="876399392"/>
        <c:axId val="876401568"/>
      </c:barChart>
      <c:catAx>
        <c:axId val="87639939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76401568"/>
        <c:crosses val="autoZero"/>
        <c:auto val="0"/>
        <c:lblAlgn val="ctr"/>
        <c:lblOffset val="100"/>
        <c:noMultiLvlLbl val="0"/>
      </c:catAx>
      <c:valAx>
        <c:axId val="87640156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76399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87154278159142E-2"/>
          <c:y val="3.3774871844798326E-3"/>
          <c:w val="0.97262567281723022"/>
          <c:h val="0.99662286043167114"/>
        </c:manualLayout>
      </c:layout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2-4A19-4D39-835D-33730E4AD5EA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4A19-4D39-835D-33730E4AD5EA}"/>
            </c:ext>
          </c:extLst>
        </c:ser>
        <c:ser>
          <c:idx val="1"/>
          <c:order val="1"/>
          <c:spPr>
            <a:solidFill>
              <a:schemeClr val="bg1">
                <a:lumMod val="8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A19-4D39-835D-33730E4AD5EA}"/>
              </c:ext>
            </c:extLst>
          </c:dPt>
          <c:val>
            <c:numRef>
              <c:f>Sheet1!$C$2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4A19-4D39-835D-33730E4AD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76390144"/>
        <c:axId val="876389600"/>
      </c:barChart>
      <c:catAx>
        <c:axId val="87639014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76389600"/>
        <c:crosses val="autoZero"/>
        <c:auto val="0"/>
        <c:lblAlgn val="ctr"/>
        <c:lblOffset val="100"/>
        <c:noMultiLvlLbl val="0"/>
      </c:catAx>
      <c:valAx>
        <c:axId val="87638960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76390144"/>
        <c:crosses val="autoZero"/>
        <c:crossBetween val="between"/>
      </c:valAx>
    </c:plotArea>
    <c:plotVisOnly val="1"/>
    <c:dispBlanksAs val="gap"/>
    <c:showDLblsOverMax val="0"/>
  </c:chart>
  <c:spPr>
    <a:solidFill>
      <a:srgbClr val="6972B5"/>
    </a:solidFill>
  </c:spPr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87154278159142E-2"/>
          <c:y val="3.3774871844798326E-3"/>
          <c:w val="0.97262567281723022"/>
          <c:h val="0.99662286043167114"/>
        </c:manualLayout>
      </c:layout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968D-463B-86EC-78E1E0070607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B272-4976-A653-D7CA63B57674}"/>
            </c:ext>
          </c:extLst>
        </c:ser>
        <c:ser>
          <c:idx val="1"/>
          <c:order val="1"/>
          <c:spPr>
            <a:solidFill>
              <a:schemeClr val="bg1">
                <a:lumMod val="8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B272-4976-A653-D7CA63B57674}"/>
              </c:ext>
            </c:extLst>
          </c:dPt>
          <c:val>
            <c:numRef>
              <c:f>Sheet1!$C$2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Category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B272-4976-A653-D7CA63B576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57307232"/>
        <c:axId val="876490288"/>
      </c:barChart>
      <c:catAx>
        <c:axId val="75730723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76490288"/>
        <c:crosses val="autoZero"/>
        <c:auto val="0"/>
        <c:lblAlgn val="ctr"/>
        <c:lblOffset val="100"/>
        <c:noMultiLvlLbl val="0"/>
      </c:catAx>
      <c:valAx>
        <c:axId val="87649028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757307232"/>
        <c:crosses val="autoZero"/>
        <c:crossBetween val="between"/>
      </c:valAx>
    </c:plotArea>
    <c:plotVisOnly val="1"/>
    <c:dispBlanksAs val="gap"/>
    <c:showDLblsOverMax val="0"/>
  </c:chart>
  <c:spPr>
    <a:solidFill>
      <a:srgbClr val="962499"/>
    </a:solidFill>
  </c:spPr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EBCB21-C262-4461-8963-842F18C0133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724827F5-FD2D-48B4-9710-F10BC9C56B7F}" type="parTrans" cxnId="{0586728F-3CC3-4742-BAA5-68E26192A973}">
      <dgm:prSet/>
      <dgm:spPr/>
      <dgm:t>
        <a:bodyPr/>
        <a:lstStyle/>
        <a:p>
          <a:endParaRPr lang="es-PE"/>
        </a:p>
      </dgm:t>
    </dgm:pt>
    <dgm:pt modelId="{D13CDC92-10DC-43C5-8842-C289B72A571B}">
      <dgm:prSet phldrT="[Texto]"/>
      <dgm:spPr/>
      <dgm:t>
        <a:bodyPr/>
        <a:lstStyle/>
        <a:p>
          <a:r>
            <a:rPr lang="fa-IR" dirty="0">
              <a:cs typeface="B Nazanin" panose="00000700000000000000" pitchFamily="2" charset="-78"/>
            </a:rPr>
            <a:t>تنظیم کننده</a:t>
          </a:r>
          <a:endParaRPr lang="es-PE" dirty="0">
            <a:cs typeface="B Nazanin" panose="00000700000000000000" pitchFamily="2" charset="-78"/>
          </a:endParaRPr>
        </a:p>
      </dgm:t>
    </dgm:pt>
    <dgm:pt modelId="{EA8D2DC1-53DD-4DCA-AFD9-49EFCC97AFA7}" type="sibTrans" cxnId="{0586728F-3CC3-4742-BAA5-68E26192A973}">
      <dgm:prSet/>
      <dgm:spPr/>
      <dgm:t>
        <a:bodyPr/>
        <a:lstStyle/>
        <a:p>
          <a:endParaRPr lang="es-PE"/>
        </a:p>
      </dgm:t>
    </dgm:pt>
    <dgm:pt modelId="{5723101D-63E0-4715-88C8-94864F669597}" type="parTrans" cxnId="{6CA63E9E-1699-4A91-B1E3-ABFFBC3CE3DB}">
      <dgm:prSet/>
      <dgm:spPr/>
      <dgm:t>
        <a:bodyPr/>
        <a:lstStyle/>
        <a:p>
          <a:endParaRPr lang="es-PE"/>
        </a:p>
      </dgm:t>
    </dgm:pt>
    <dgm:pt modelId="{0007A07C-8FC2-4D6E-8C71-E46B344B30D1}">
      <dgm:prSet phldrT="[Texto]"/>
      <dgm:spPr/>
      <dgm:t>
        <a:bodyPr/>
        <a:lstStyle/>
        <a:p>
          <a:r>
            <a:rPr lang="fa-IR" dirty="0">
              <a:cs typeface="B Nazanin" panose="00000700000000000000" pitchFamily="2" charset="-78"/>
            </a:rPr>
            <a:t>آواز</a:t>
          </a:r>
          <a:endParaRPr lang="es-PE" dirty="0">
            <a:cs typeface="B Nazanin" panose="00000700000000000000" pitchFamily="2" charset="-78"/>
          </a:endParaRPr>
        </a:p>
      </dgm:t>
    </dgm:pt>
    <dgm:pt modelId="{E7B56710-983C-456A-BEA7-C4354D218ABB}" type="sibTrans" cxnId="{6CA63E9E-1699-4A91-B1E3-ABFFBC3CE3DB}">
      <dgm:prSet/>
      <dgm:spPr/>
      <dgm:t>
        <a:bodyPr/>
        <a:lstStyle/>
        <a:p>
          <a:endParaRPr lang="es-PE"/>
        </a:p>
      </dgm:t>
    </dgm:pt>
    <dgm:pt modelId="{05EDC890-FCE7-4429-BF28-F63E5C9B8543}" type="parTrans" cxnId="{D6A84708-FC4E-4FCF-BE99-726E0D08E0A1}">
      <dgm:prSet/>
      <dgm:spPr/>
      <dgm:t>
        <a:bodyPr/>
        <a:lstStyle/>
        <a:p>
          <a:endParaRPr lang="es-PE"/>
        </a:p>
      </dgm:t>
    </dgm:pt>
    <dgm:pt modelId="{38603C39-499B-4C84-A503-73B5F7970DAD}">
      <dgm:prSet phldrT="[Texto]"/>
      <dgm:spPr/>
      <dgm:t>
        <a:bodyPr/>
        <a:lstStyle/>
        <a:p>
          <a:r>
            <a:rPr lang="fa-IR" dirty="0">
              <a:cs typeface="B Nazanin" panose="00000700000000000000" pitchFamily="2" charset="-78"/>
            </a:rPr>
            <a:t>نگهبان</a:t>
          </a:r>
          <a:endParaRPr lang="es-PE" dirty="0">
            <a:cs typeface="B Nazanin" panose="00000700000000000000" pitchFamily="2" charset="-78"/>
          </a:endParaRPr>
        </a:p>
      </dgm:t>
    </dgm:pt>
    <dgm:pt modelId="{213B5705-9B1D-4FE8-BC5C-D031A3304977}" type="sibTrans" cxnId="{D6A84708-FC4E-4FCF-BE99-726E0D08E0A1}">
      <dgm:prSet/>
      <dgm:spPr/>
      <dgm:t>
        <a:bodyPr/>
        <a:lstStyle/>
        <a:p>
          <a:endParaRPr lang="es-PE"/>
        </a:p>
      </dgm:t>
    </dgm:pt>
    <dgm:pt modelId="{C0FDE460-AE5C-4C7C-918A-B2A1ECC35772}" type="pres">
      <dgm:prSet presAssocID="{52EBCB21-C262-4461-8963-842F18C01334}" presName="compositeShape" presStyleCnt="0">
        <dgm:presLayoutVars>
          <dgm:chMax val="7"/>
          <dgm:dir/>
          <dgm:resizeHandles val="exact"/>
        </dgm:presLayoutVars>
      </dgm:prSet>
      <dgm:spPr/>
    </dgm:pt>
    <dgm:pt modelId="{361BA022-5035-41B1-940A-DCC9AB15E67B}" type="pres">
      <dgm:prSet presAssocID="{52EBCB21-C262-4461-8963-842F18C01334}" presName="wedge1" presStyleLbl="node1" presStyleIdx="0" presStyleCnt="3"/>
      <dgm:spPr/>
    </dgm:pt>
    <dgm:pt modelId="{F3A59298-05B1-45BB-BC8A-A8B5803EC796}" type="pres">
      <dgm:prSet presAssocID="{52EBCB21-C262-4461-8963-842F18C01334}" presName="dummy1a" presStyleCnt="0"/>
      <dgm:spPr/>
    </dgm:pt>
    <dgm:pt modelId="{130CED7B-AE71-4C10-93F5-657DF50F48F4}" type="pres">
      <dgm:prSet presAssocID="{52EBCB21-C262-4461-8963-842F18C01334}" presName="dummy1b" presStyleCnt="0"/>
      <dgm:spPr/>
    </dgm:pt>
    <dgm:pt modelId="{86B13382-A761-4AED-9E9D-F903D2D71C53}" type="pres">
      <dgm:prSet presAssocID="{52EBCB21-C262-4461-8963-842F18C0133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EEC4985-EFB1-4383-A5F0-7ECD4487019D}" type="pres">
      <dgm:prSet presAssocID="{52EBCB21-C262-4461-8963-842F18C01334}" presName="wedge2" presStyleLbl="node1" presStyleIdx="1" presStyleCnt="3"/>
      <dgm:spPr/>
    </dgm:pt>
    <dgm:pt modelId="{4DCF286F-8278-4751-9938-07D35E821CE8}" type="pres">
      <dgm:prSet presAssocID="{52EBCB21-C262-4461-8963-842F18C01334}" presName="dummy2a" presStyleCnt="0"/>
      <dgm:spPr/>
    </dgm:pt>
    <dgm:pt modelId="{C9E6FDF0-B8F9-4B48-8978-3A02D1C25D14}" type="pres">
      <dgm:prSet presAssocID="{52EBCB21-C262-4461-8963-842F18C01334}" presName="dummy2b" presStyleCnt="0"/>
      <dgm:spPr/>
    </dgm:pt>
    <dgm:pt modelId="{A9559C53-6CA0-41EC-8A57-FAA54E9B67F8}" type="pres">
      <dgm:prSet presAssocID="{52EBCB21-C262-4461-8963-842F18C0133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87732A6E-6FF9-4815-B125-21272545928F}" type="pres">
      <dgm:prSet presAssocID="{52EBCB21-C262-4461-8963-842F18C01334}" presName="wedge3" presStyleLbl="node1" presStyleIdx="2" presStyleCnt="3"/>
      <dgm:spPr/>
    </dgm:pt>
    <dgm:pt modelId="{F0DB3479-5BDA-42EA-830B-98E4682C9041}" type="pres">
      <dgm:prSet presAssocID="{52EBCB21-C262-4461-8963-842F18C01334}" presName="dummy3a" presStyleCnt="0"/>
      <dgm:spPr/>
    </dgm:pt>
    <dgm:pt modelId="{AF4E1FAA-DCC7-4AE6-861D-173FDAD9EB6A}" type="pres">
      <dgm:prSet presAssocID="{52EBCB21-C262-4461-8963-842F18C01334}" presName="dummy3b" presStyleCnt="0"/>
      <dgm:spPr/>
    </dgm:pt>
    <dgm:pt modelId="{DF41DCAE-F670-4224-8591-1C1CADDBAE92}" type="pres">
      <dgm:prSet presAssocID="{52EBCB21-C262-4461-8963-842F18C0133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0C18B0B4-A027-4D07-8726-44F144765285}" type="pres">
      <dgm:prSet presAssocID="{EA8D2DC1-53DD-4DCA-AFD9-49EFCC97AFA7}" presName="arrowWedge1" presStyleLbl="fgSibTrans2D1" presStyleIdx="0" presStyleCnt="3"/>
      <dgm:spPr/>
    </dgm:pt>
    <dgm:pt modelId="{7D6C400D-4DB0-490C-93C8-FCA543897F3C}" type="pres">
      <dgm:prSet presAssocID="{E7B56710-983C-456A-BEA7-C4354D218ABB}" presName="arrowWedge2" presStyleLbl="fgSibTrans2D1" presStyleIdx="1" presStyleCnt="3"/>
      <dgm:spPr/>
    </dgm:pt>
    <dgm:pt modelId="{73CAA761-F153-4947-B8A3-8B6DA60D7C73}" type="pres">
      <dgm:prSet presAssocID="{213B5705-9B1D-4FE8-BC5C-D031A3304977}" presName="arrowWedge3" presStyleLbl="fgSibTrans2D1" presStyleIdx="2" presStyleCnt="3"/>
      <dgm:spPr/>
    </dgm:pt>
  </dgm:ptLst>
  <dgm:cxnLst>
    <dgm:cxn modelId="{50B50604-379D-40DE-88E0-7F2BA95B5AAE}" type="presOf" srcId="{38603C39-499B-4C84-A503-73B5F7970DAD}" destId="{DF41DCAE-F670-4224-8591-1C1CADDBAE92}" srcOrd="1" destOrd="0" presId="urn:microsoft.com/office/officeart/2005/8/layout/cycle8"/>
    <dgm:cxn modelId="{D6A84708-FC4E-4FCF-BE99-726E0D08E0A1}" srcId="{52EBCB21-C262-4461-8963-842F18C01334}" destId="{38603C39-499B-4C84-A503-73B5F7970DAD}" srcOrd="2" destOrd="0" parTransId="{05EDC890-FCE7-4429-BF28-F63E5C9B8543}" sibTransId="{213B5705-9B1D-4FE8-BC5C-D031A3304977}"/>
    <dgm:cxn modelId="{B2FEA21D-39DE-468E-9755-5BA444779628}" type="presOf" srcId="{D13CDC92-10DC-43C5-8842-C289B72A571B}" destId="{86B13382-A761-4AED-9E9D-F903D2D71C53}" srcOrd="1" destOrd="0" presId="urn:microsoft.com/office/officeart/2005/8/layout/cycle8"/>
    <dgm:cxn modelId="{B6DC5524-1303-4E6A-AE74-D86238A67C4D}" type="presOf" srcId="{0007A07C-8FC2-4D6E-8C71-E46B344B30D1}" destId="{1EEC4985-EFB1-4383-A5F0-7ECD4487019D}" srcOrd="0" destOrd="0" presId="urn:microsoft.com/office/officeart/2005/8/layout/cycle8"/>
    <dgm:cxn modelId="{D32EDB62-0854-4D1E-8729-DEE229A6FA91}" type="presOf" srcId="{38603C39-499B-4C84-A503-73B5F7970DAD}" destId="{87732A6E-6FF9-4815-B125-21272545928F}" srcOrd="0" destOrd="0" presId="urn:microsoft.com/office/officeart/2005/8/layout/cycle8"/>
    <dgm:cxn modelId="{FEDF8B4D-BAAA-4875-A52C-300B555CB8F8}" type="presOf" srcId="{52EBCB21-C262-4461-8963-842F18C01334}" destId="{C0FDE460-AE5C-4C7C-918A-B2A1ECC35772}" srcOrd="0" destOrd="0" presId="urn:microsoft.com/office/officeart/2005/8/layout/cycle8"/>
    <dgm:cxn modelId="{0586728F-3CC3-4742-BAA5-68E26192A973}" srcId="{52EBCB21-C262-4461-8963-842F18C01334}" destId="{D13CDC92-10DC-43C5-8842-C289B72A571B}" srcOrd="0" destOrd="0" parTransId="{724827F5-FD2D-48B4-9710-F10BC9C56B7F}" sibTransId="{EA8D2DC1-53DD-4DCA-AFD9-49EFCC97AFA7}"/>
    <dgm:cxn modelId="{6CA63E9E-1699-4A91-B1E3-ABFFBC3CE3DB}" srcId="{52EBCB21-C262-4461-8963-842F18C01334}" destId="{0007A07C-8FC2-4D6E-8C71-E46B344B30D1}" srcOrd="1" destOrd="0" parTransId="{5723101D-63E0-4715-88C8-94864F669597}" sibTransId="{E7B56710-983C-456A-BEA7-C4354D218ABB}"/>
    <dgm:cxn modelId="{E5A1F3AA-6094-42E1-B5D3-98438FF1F9C5}" type="presOf" srcId="{0007A07C-8FC2-4D6E-8C71-E46B344B30D1}" destId="{A9559C53-6CA0-41EC-8A57-FAA54E9B67F8}" srcOrd="1" destOrd="0" presId="urn:microsoft.com/office/officeart/2005/8/layout/cycle8"/>
    <dgm:cxn modelId="{A8AE36BB-530F-4905-B7FD-C621B56D3F51}" type="presOf" srcId="{D13CDC92-10DC-43C5-8842-C289B72A571B}" destId="{361BA022-5035-41B1-940A-DCC9AB15E67B}" srcOrd="0" destOrd="0" presId="urn:microsoft.com/office/officeart/2005/8/layout/cycle8"/>
    <dgm:cxn modelId="{881BC776-36BF-4311-B742-F082D4979768}" type="presParOf" srcId="{C0FDE460-AE5C-4C7C-918A-B2A1ECC35772}" destId="{361BA022-5035-41B1-940A-DCC9AB15E67B}" srcOrd="0" destOrd="0" presId="urn:microsoft.com/office/officeart/2005/8/layout/cycle8"/>
    <dgm:cxn modelId="{3CBC4DB5-A860-429A-9157-49F4C268D923}" type="presParOf" srcId="{C0FDE460-AE5C-4C7C-918A-B2A1ECC35772}" destId="{F3A59298-05B1-45BB-BC8A-A8B5803EC796}" srcOrd="1" destOrd="0" presId="urn:microsoft.com/office/officeart/2005/8/layout/cycle8"/>
    <dgm:cxn modelId="{D8AE35B1-B9AD-4766-9FD2-E5690D261F04}" type="presParOf" srcId="{C0FDE460-AE5C-4C7C-918A-B2A1ECC35772}" destId="{130CED7B-AE71-4C10-93F5-657DF50F48F4}" srcOrd="2" destOrd="0" presId="urn:microsoft.com/office/officeart/2005/8/layout/cycle8"/>
    <dgm:cxn modelId="{F3FC1C0B-909D-4B75-9564-651973B8E7D3}" type="presParOf" srcId="{C0FDE460-AE5C-4C7C-918A-B2A1ECC35772}" destId="{86B13382-A761-4AED-9E9D-F903D2D71C53}" srcOrd="3" destOrd="0" presId="urn:microsoft.com/office/officeart/2005/8/layout/cycle8"/>
    <dgm:cxn modelId="{8DF57817-3C26-4B8F-B0D7-D8C13C7F1DC3}" type="presParOf" srcId="{C0FDE460-AE5C-4C7C-918A-B2A1ECC35772}" destId="{1EEC4985-EFB1-4383-A5F0-7ECD4487019D}" srcOrd="4" destOrd="0" presId="urn:microsoft.com/office/officeart/2005/8/layout/cycle8"/>
    <dgm:cxn modelId="{47055E71-2652-4C9E-9BC4-BD3473A379EC}" type="presParOf" srcId="{C0FDE460-AE5C-4C7C-918A-B2A1ECC35772}" destId="{4DCF286F-8278-4751-9938-07D35E821CE8}" srcOrd="5" destOrd="0" presId="urn:microsoft.com/office/officeart/2005/8/layout/cycle8"/>
    <dgm:cxn modelId="{AF0320A9-7B70-42D5-B0FB-4E912F612DE5}" type="presParOf" srcId="{C0FDE460-AE5C-4C7C-918A-B2A1ECC35772}" destId="{C9E6FDF0-B8F9-4B48-8978-3A02D1C25D14}" srcOrd="6" destOrd="0" presId="urn:microsoft.com/office/officeart/2005/8/layout/cycle8"/>
    <dgm:cxn modelId="{DAD702C2-8F30-4ECA-BBFC-4BF5ABA49501}" type="presParOf" srcId="{C0FDE460-AE5C-4C7C-918A-B2A1ECC35772}" destId="{A9559C53-6CA0-41EC-8A57-FAA54E9B67F8}" srcOrd="7" destOrd="0" presId="urn:microsoft.com/office/officeart/2005/8/layout/cycle8"/>
    <dgm:cxn modelId="{DFD81064-53BF-46D1-9E15-A3B33535C74B}" type="presParOf" srcId="{C0FDE460-AE5C-4C7C-918A-B2A1ECC35772}" destId="{87732A6E-6FF9-4815-B125-21272545928F}" srcOrd="8" destOrd="0" presId="urn:microsoft.com/office/officeart/2005/8/layout/cycle8"/>
    <dgm:cxn modelId="{797C89BC-E630-4EB1-992C-06783AED7E69}" type="presParOf" srcId="{C0FDE460-AE5C-4C7C-918A-B2A1ECC35772}" destId="{F0DB3479-5BDA-42EA-830B-98E4682C9041}" srcOrd="9" destOrd="0" presId="urn:microsoft.com/office/officeart/2005/8/layout/cycle8"/>
    <dgm:cxn modelId="{97F5650E-3A89-42EB-9EA9-15D2F4F3E130}" type="presParOf" srcId="{C0FDE460-AE5C-4C7C-918A-B2A1ECC35772}" destId="{AF4E1FAA-DCC7-4AE6-861D-173FDAD9EB6A}" srcOrd="10" destOrd="0" presId="urn:microsoft.com/office/officeart/2005/8/layout/cycle8"/>
    <dgm:cxn modelId="{954DEF63-50BA-4801-B303-45432D5EA69A}" type="presParOf" srcId="{C0FDE460-AE5C-4C7C-918A-B2A1ECC35772}" destId="{DF41DCAE-F670-4224-8591-1C1CADDBAE92}" srcOrd="11" destOrd="0" presId="urn:microsoft.com/office/officeart/2005/8/layout/cycle8"/>
    <dgm:cxn modelId="{F0271D4D-D2F5-4F81-A390-3843F58F440C}" type="presParOf" srcId="{C0FDE460-AE5C-4C7C-918A-B2A1ECC35772}" destId="{0C18B0B4-A027-4D07-8726-44F144765285}" srcOrd="12" destOrd="0" presId="urn:microsoft.com/office/officeart/2005/8/layout/cycle8"/>
    <dgm:cxn modelId="{571F8D1D-AE2A-4ADE-8519-F11C7E98366C}" type="presParOf" srcId="{C0FDE460-AE5C-4C7C-918A-B2A1ECC35772}" destId="{7D6C400D-4DB0-490C-93C8-FCA543897F3C}" srcOrd="13" destOrd="0" presId="urn:microsoft.com/office/officeart/2005/8/layout/cycle8"/>
    <dgm:cxn modelId="{2CCEE27D-121E-4418-B9F5-408DA53C7AEA}" type="presParOf" srcId="{C0FDE460-AE5C-4C7C-918A-B2A1ECC35772}" destId="{73CAA761-F153-4947-B8A3-8B6DA60D7C73}" srcOrd="14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BA022-5035-41B1-940A-DCC9AB15E67B}">
      <dsp:nvSpPr>
        <dsp:cNvPr id="0" name=""/>
        <dsp:cNvSpPr/>
      </dsp:nvSpPr>
      <dsp:spPr>
        <a:xfrm>
          <a:off x="1045921" y="195752"/>
          <a:ext cx="2529724" cy="2529724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900" kern="1200" dirty="0">
              <a:cs typeface="B Nazanin" panose="00000700000000000000" pitchFamily="2" charset="-78"/>
            </a:rPr>
            <a:t>تنظیم کننده</a:t>
          </a:r>
          <a:endParaRPr lang="es-PE" sz="1900" kern="1200" dirty="0">
            <a:cs typeface="B Nazanin" panose="00000700000000000000" pitchFamily="2" charset="-78"/>
          </a:endParaRPr>
        </a:p>
      </dsp:txBody>
      <dsp:txXfrm>
        <a:off x="2379146" y="731813"/>
        <a:ext cx="903473" cy="752894"/>
      </dsp:txXfrm>
    </dsp:sp>
    <dsp:sp modelId="{1EEC4985-EFB1-4383-A5F0-7ECD4487019D}">
      <dsp:nvSpPr>
        <dsp:cNvPr id="0" name=""/>
        <dsp:cNvSpPr/>
      </dsp:nvSpPr>
      <dsp:spPr>
        <a:xfrm>
          <a:off x="993821" y="286099"/>
          <a:ext cx="2529724" cy="2529724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900" kern="1200" dirty="0">
              <a:cs typeface="B Nazanin" panose="00000700000000000000" pitchFamily="2" charset="-78"/>
            </a:rPr>
            <a:t>آواز</a:t>
          </a:r>
          <a:endParaRPr lang="es-PE" sz="1900" kern="1200" dirty="0">
            <a:cs typeface="B Nazanin" panose="00000700000000000000" pitchFamily="2" charset="-78"/>
          </a:endParaRPr>
        </a:p>
      </dsp:txBody>
      <dsp:txXfrm>
        <a:off x="1596136" y="1927409"/>
        <a:ext cx="1355209" cy="662546"/>
      </dsp:txXfrm>
    </dsp:sp>
    <dsp:sp modelId="{87732A6E-6FF9-4815-B125-21272545928F}">
      <dsp:nvSpPr>
        <dsp:cNvPr id="0" name=""/>
        <dsp:cNvSpPr/>
      </dsp:nvSpPr>
      <dsp:spPr>
        <a:xfrm>
          <a:off x="941720" y="195752"/>
          <a:ext cx="2529724" cy="2529724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900" kern="1200" dirty="0">
              <a:cs typeface="B Nazanin" panose="00000700000000000000" pitchFamily="2" charset="-78"/>
            </a:rPr>
            <a:t>نگهبان</a:t>
          </a:r>
          <a:endParaRPr lang="es-PE" sz="1900" kern="1200" dirty="0">
            <a:cs typeface="B Nazanin" panose="00000700000000000000" pitchFamily="2" charset="-78"/>
          </a:endParaRPr>
        </a:p>
      </dsp:txBody>
      <dsp:txXfrm>
        <a:off x="1234747" y="731813"/>
        <a:ext cx="903473" cy="752894"/>
      </dsp:txXfrm>
    </dsp:sp>
    <dsp:sp modelId="{0C18B0B4-A027-4D07-8726-44F144765285}">
      <dsp:nvSpPr>
        <dsp:cNvPr id="0" name=""/>
        <dsp:cNvSpPr/>
      </dsp:nvSpPr>
      <dsp:spPr>
        <a:xfrm>
          <a:off x="889528" y="39150"/>
          <a:ext cx="2842928" cy="284292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6C400D-4DB0-490C-93C8-FCA543897F3C}">
      <dsp:nvSpPr>
        <dsp:cNvPr id="0" name=""/>
        <dsp:cNvSpPr/>
      </dsp:nvSpPr>
      <dsp:spPr>
        <a:xfrm>
          <a:off x="837219" y="129337"/>
          <a:ext cx="2842928" cy="284292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AA761-F153-4947-B8A3-8B6DA60D7C73}">
      <dsp:nvSpPr>
        <dsp:cNvPr id="0" name=""/>
        <dsp:cNvSpPr/>
      </dsp:nvSpPr>
      <dsp:spPr>
        <a:xfrm>
          <a:off x="784910" y="39150"/>
          <a:ext cx="2842928" cy="284292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037041F5-C1FF-8639-9FFB-387C008213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1872CA9-0CC1-917A-8A5D-C4FBD8B8B9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3D48F-A5C7-4954-B6B4-73F041305299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60D9083-D851-8BD1-FF15-591F5CFAF2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0014A84-9F43-8B0B-7FC2-4995AB3C2E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B6983-1D64-4F6B-BA68-FD384A23EBD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93074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D0AA4-5028-4244-816D-77995BE4DA76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656BD-C2B1-4BA4-BCBB-E088D5992261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10772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18604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18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63127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20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0765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22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0212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24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60989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26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74471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28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93031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69375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89844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3825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517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67510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508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1109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91021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92010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39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341477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87073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65940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17592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15835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93256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40253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14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15115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656BD-C2B1-4BA4-BCBB-E088D5992261}" type="slidenum">
              <a:rPr lang="es-PE" smtClean="0"/>
              <a:t>16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57790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176998301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76E432E-7AAD-4D3D-8127-92247A7BE619}"/>
              </a:ext>
            </a:extLst>
          </p:cNvPr>
          <p:cNvSpPr/>
          <p:nvPr userDrawn="1"/>
        </p:nvSpPr>
        <p:spPr>
          <a:xfrm>
            <a:off x="179512" y="483518"/>
            <a:ext cx="8712968" cy="4435539"/>
          </a:xfrm>
          <a:prstGeom prst="rect">
            <a:avLst/>
          </a:prstGeom>
          <a:noFill/>
          <a:ln>
            <a:solidFill>
              <a:srgbClr val="9624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9144000" cy="576064"/>
          </a:xfrm>
          <a:prstGeom prst="rect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4896093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0191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31590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665735" y="1400779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812316" y="1400779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9154" y="3075880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58897" y="3075880"/>
            <a:ext cx="1620000" cy="172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519154" y="1529144"/>
            <a:ext cx="1964614" cy="147127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88224" y="1528537"/>
            <a:ext cx="1964614" cy="147127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321121" y="3204245"/>
            <a:ext cx="1964614" cy="147127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812316" y="3204245"/>
            <a:ext cx="1964614" cy="147127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126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75856" y="181632"/>
            <a:ext cx="586814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75856" y="757696"/>
            <a:ext cx="586814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12" y="220184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1112" y="1800221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8842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932052" y="1800221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1932052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625263" y="3380258"/>
            <a:ext cx="1620000" cy="15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28392" y="0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1923678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25389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3528" y="267494"/>
            <a:ext cx="5328592" cy="2880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2" name="Rectángulo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1848582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olécula – Qué es, concepto y definición">
            <a:extLst>
              <a:ext uri="{FF2B5EF4-FFF2-40B4-BE49-F238E27FC236}">
                <a16:creationId xmlns:a16="http://schemas.microsoft.com/office/drawing/2014/main" id="{538E41A4-5226-4EF0-9955-4982294D9DD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3077912" y="1851670"/>
            <a:ext cx="2988000" cy="329183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81836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785872" y="0"/>
            <a:ext cx="635812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Rectangle 1"/>
          <p:cNvSpPr/>
          <p:nvPr userDrawn="1"/>
        </p:nvSpPr>
        <p:spPr>
          <a:xfrm>
            <a:off x="0" y="-29104"/>
            <a:ext cx="2785872" cy="5172604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765619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81632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IMAGES &amp; CONTENTS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771800" y="904998"/>
            <a:ext cx="6372200" cy="2088000"/>
          </a:xfrm>
          <a:custGeom>
            <a:avLst/>
            <a:gdLst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1531" h="2088000">
                <a:moveTo>
                  <a:pt x="612939" y="0"/>
                </a:moveTo>
                <a:lnTo>
                  <a:pt x="5941531" y="0"/>
                </a:lnTo>
                <a:lnTo>
                  <a:pt x="5941531" y="2088000"/>
                </a:lnTo>
                <a:lnTo>
                  <a:pt x="612939" y="2088000"/>
                </a:lnTo>
                <a:cubicBezTo>
                  <a:pt x="376904" y="1710967"/>
                  <a:pt x="256723" y="1511850"/>
                  <a:pt x="0" y="1047929"/>
                </a:cubicBezTo>
                <a:lnTo>
                  <a:pt x="6129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2771801" y="3055500"/>
            <a:ext cx="6372200" cy="2088000"/>
          </a:xfrm>
          <a:custGeom>
            <a:avLst/>
            <a:gdLst>
              <a:gd name="connsiteX0" fmla="*/ 612939 w 5941531"/>
              <a:gd name="connsiteY0" fmla="*/ 0 h 2088000"/>
              <a:gd name="connsiteX1" fmla="*/ 5941531 w 5941531"/>
              <a:gd name="connsiteY1" fmla="*/ 0 h 2088000"/>
              <a:gd name="connsiteX2" fmla="*/ 5941531 w 5941531"/>
              <a:gd name="connsiteY2" fmla="*/ 2088000 h 2088000"/>
              <a:gd name="connsiteX3" fmla="*/ 612939 w 5941531"/>
              <a:gd name="connsiteY3" fmla="*/ 2088000 h 2088000"/>
              <a:gd name="connsiteX4" fmla="*/ 0 w 5941531"/>
              <a:gd name="connsiteY4" fmla="*/ 1047929 h 2088000"/>
              <a:gd name="connsiteX5" fmla="*/ 612939 w 5941531"/>
              <a:gd name="connsiteY5" fmla="*/ 0 h 20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1531" h="2088000">
                <a:moveTo>
                  <a:pt x="612939" y="0"/>
                </a:moveTo>
                <a:lnTo>
                  <a:pt x="5941531" y="0"/>
                </a:lnTo>
                <a:lnTo>
                  <a:pt x="5941531" y="2088000"/>
                </a:lnTo>
                <a:lnTo>
                  <a:pt x="612939" y="2088000"/>
                </a:lnTo>
                <a:cubicBezTo>
                  <a:pt x="376904" y="1710967"/>
                  <a:pt x="256723" y="1511850"/>
                  <a:pt x="0" y="1047929"/>
                </a:cubicBezTo>
                <a:lnTo>
                  <a:pt x="61293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17155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7073179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429900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72000" y="1721906"/>
            <a:ext cx="4572000" cy="1713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Rectangle 1"/>
          <p:cNvSpPr/>
          <p:nvPr userDrawn="1"/>
        </p:nvSpPr>
        <p:spPr>
          <a:xfrm rot="16200000">
            <a:off x="1428480" y="300291"/>
            <a:ext cx="1721906" cy="4565135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1"/>
          <p:cNvSpPr/>
          <p:nvPr userDrawn="1"/>
        </p:nvSpPr>
        <p:spPr>
          <a:xfrm rot="16200000">
            <a:off x="6000480" y="-1429920"/>
            <a:ext cx="1721906" cy="4565135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1"/>
          <p:cNvSpPr/>
          <p:nvPr userDrawn="1"/>
        </p:nvSpPr>
        <p:spPr>
          <a:xfrm rot="16200000">
            <a:off x="6000479" y="2022196"/>
            <a:ext cx="1721906" cy="4565135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02516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6066" y="1327227"/>
            <a:ext cx="3168352" cy="383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022914" y="1463545"/>
            <a:ext cx="1827251" cy="28225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01761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/>
          <p:nvPr userDrawn="1"/>
        </p:nvSpPr>
        <p:spPr>
          <a:xfrm>
            <a:off x="28600" y="-56491"/>
            <a:ext cx="9115400" cy="3786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reeform 5"/>
          <p:cNvSpPr/>
          <p:nvPr userDrawn="1"/>
        </p:nvSpPr>
        <p:spPr bwMode="auto">
          <a:xfrm>
            <a:off x="0" y="26683"/>
            <a:ext cx="9144000" cy="1068691"/>
          </a:xfrm>
          <a:custGeom>
            <a:avLst/>
            <a:gdLst>
              <a:gd name="T0" fmla="*/ 2732 w 2881"/>
              <a:gd name="T1" fmla="*/ 2 h 400"/>
              <a:gd name="T2" fmla="*/ 2732 w 2881"/>
              <a:gd name="T3" fmla="*/ 0 h 400"/>
              <a:gd name="T4" fmla="*/ 2706 w 2881"/>
              <a:gd name="T5" fmla="*/ 0 h 400"/>
              <a:gd name="T6" fmla="*/ 2505 w 2881"/>
              <a:gd name="T7" fmla="*/ 0 h 400"/>
              <a:gd name="T8" fmla="*/ 0 w 2881"/>
              <a:gd name="T9" fmla="*/ 0 h 400"/>
              <a:gd name="T10" fmla="*/ 0 w 2881"/>
              <a:gd name="T11" fmla="*/ 400 h 400"/>
              <a:gd name="T12" fmla="*/ 2505 w 2881"/>
              <a:gd name="T13" fmla="*/ 400 h 400"/>
              <a:gd name="T14" fmla="*/ 2706 w 2881"/>
              <a:gd name="T15" fmla="*/ 400 h 400"/>
              <a:gd name="T16" fmla="*/ 2732 w 2881"/>
              <a:gd name="T17" fmla="*/ 400 h 400"/>
              <a:gd name="T18" fmla="*/ 2732 w 2881"/>
              <a:gd name="T19" fmla="*/ 398 h 400"/>
              <a:gd name="T20" fmla="*/ 2881 w 2881"/>
              <a:gd name="T21" fmla="*/ 225 h 400"/>
              <a:gd name="T22" fmla="*/ 2881 w 2881"/>
              <a:gd name="T23" fmla="*/ 175 h 400"/>
              <a:gd name="T24" fmla="*/ 2732 w 2881"/>
              <a:gd name="T25" fmla="*/ 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1" h="400">
                <a:moveTo>
                  <a:pt x="2732" y="2"/>
                </a:moveTo>
                <a:cubicBezTo>
                  <a:pt x="2732" y="0"/>
                  <a:pt x="2732" y="0"/>
                  <a:pt x="2732" y="0"/>
                </a:cubicBezTo>
                <a:cubicBezTo>
                  <a:pt x="2706" y="0"/>
                  <a:pt x="2706" y="0"/>
                  <a:pt x="2706" y="0"/>
                </a:cubicBezTo>
                <a:cubicBezTo>
                  <a:pt x="2505" y="0"/>
                  <a:pt x="2505" y="0"/>
                  <a:pt x="250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2505" y="400"/>
                  <a:pt x="2505" y="400"/>
                  <a:pt x="2505" y="400"/>
                </a:cubicBezTo>
                <a:cubicBezTo>
                  <a:pt x="2706" y="400"/>
                  <a:pt x="2706" y="400"/>
                  <a:pt x="2706" y="400"/>
                </a:cubicBezTo>
                <a:cubicBezTo>
                  <a:pt x="2732" y="400"/>
                  <a:pt x="2732" y="400"/>
                  <a:pt x="2732" y="400"/>
                </a:cubicBezTo>
                <a:cubicBezTo>
                  <a:pt x="2732" y="398"/>
                  <a:pt x="2732" y="398"/>
                  <a:pt x="2732" y="398"/>
                </a:cubicBezTo>
                <a:cubicBezTo>
                  <a:pt x="2816" y="385"/>
                  <a:pt x="2881" y="313"/>
                  <a:pt x="2881" y="225"/>
                </a:cubicBezTo>
                <a:cubicBezTo>
                  <a:pt x="2881" y="175"/>
                  <a:pt x="2881" y="175"/>
                  <a:pt x="2881" y="175"/>
                </a:cubicBezTo>
                <a:cubicBezTo>
                  <a:pt x="2881" y="87"/>
                  <a:pt x="2816" y="15"/>
                  <a:pt x="2732" y="2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14" name="Freeform 9"/>
          <p:cNvSpPr>
            <a:spLocks noEditPoints="1"/>
          </p:cNvSpPr>
          <p:nvPr userDrawn="1"/>
        </p:nvSpPr>
        <p:spPr bwMode="auto">
          <a:xfrm rot="12128508">
            <a:off x="7951316" y="103430"/>
            <a:ext cx="1027683" cy="915195"/>
          </a:xfrm>
          <a:custGeom>
            <a:avLst/>
            <a:gdLst>
              <a:gd name="T0" fmla="*/ 108 w 310"/>
              <a:gd name="T1" fmla="*/ 163 h 276"/>
              <a:gd name="T2" fmla="*/ 105 w 310"/>
              <a:gd name="T3" fmla="*/ 116 h 276"/>
              <a:gd name="T4" fmla="*/ 75 w 310"/>
              <a:gd name="T5" fmla="*/ 112 h 276"/>
              <a:gd name="T6" fmla="*/ 26 w 310"/>
              <a:gd name="T7" fmla="*/ 90 h 276"/>
              <a:gd name="T8" fmla="*/ 83 w 310"/>
              <a:gd name="T9" fmla="*/ 93 h 276"/>
              <a:gd name="T10" fmla="*/ 91 w 310"/>
              <a:gd name="T11" fmla="*/ 102 h 276"/>
              <a:gd name="T12" fmla="*/ 116 w 310"/>
              <a:gd name="T13" fmla="*/ 95 h 276"/>
              <a:gd name="T14" fmla="*/ 142 w 310"/>
              <a:gd name="T15" fmla="*/ 71 h 276"/>
              <a:gd name="T16" fmla="*/ 134 w 310"/>
              <a:gd name="T17" fmla="*/ 58 h 276"/>
              <a:gd name="T18" fmla="*/ 133 w 310"/>
              <a:gd name="T19" fmla="*/ 2 h 276"/>
              <a:gd name="T20" fmla="*/ 157 w 310"/>
              <a:gd name="T21" fmla="*/ 50 h 276"/>
              <a:gd name="T22" fmla="*/ 200 w 310"/>
              <a:gd name="T23" fmla="*/ 93 h 276"/>
              <a:gd name="T24" fmla="*/ 216 w 310"/>
              <a:gd name="T25" fmla="*/ 46 h 276"/>
              <a:gd name="T26" fmla="*/ 293 w 310"/>
              <a:gd name="T27" fmla="*/ 54 h 276"/>
              <a:gd name="T28" fmla="*/ 231 w 310"/>
              <a:gd name="T29" fmla="*/ 88 h 276"/>
              <a:gd name="T30" fmla="*/ 206 w 310"/>
              <a:gd name="T31" fmla="*/ 99 h 276"/>
              <a:gd name="T32" fmla="*/ 239 w 310"/>
              <a:gd name="T33" fmla="*/ 182 h 276"/>
              <a:gd name="T34" fmla="*/ 300 w 310"/>
              <a:gd name="T35" fmla="*/ 187 h 276"/>
              <a:gd name="T36" fmla="*/ 248 w 310"/>
              <a:gd name="T37" fmla="*/ 243 h 276"/>
              <a:gd name="T38" fmla="*/ 204 w 310"/>
              <a:gd name="T39" fmla="*/ 162 h 276"/>
              <a:gd name="T40" fmla="*/ 167 w 310"/>
              <a:gd name="T41" fmla="*/ 215 h 276"/>
              <a:gd name="T42" fmla="*/ 179 w 310"/>
              <a:gd name="T43" fmla="*/ 270 h 276"/>
              <a:gd name="T44" fmla="*/ 154 w 310"/>
              <a:gd name="T45" fmla="*/ 219 h 276"/>
              <a:gd name="T46" fmla="*/ 155 w 310"/>
              <a:gd name="T47" fmla="*/ 185 h 276"/>
              <a:gd name="T48" fmla="*/ 76 w 310"/>
              <a:gd name="T49" fmla="*/ 199 h 276"/>
              <a:gd name="T50" fmla="*/ 12 w 310"/>
              <a:gd name="T51" fmla="*/ 246 h 276"/>
              <a:gd name="T52" fmla="*/ 70 w 310"/>
              <a:gd name="T53" fmla="*/ 193 h 276"/>
              <a:gd name="T54" fmla="*/ 160 w 310"/>
              <a:gd name="T55" fmla="*/ 83 h 276"/>
              <a:gd name="T56" fmla="*/ 159 w 310"/>
              <a:gd name="T57" fmla="*/ 177 h 276"/>
              <a:gd name="T58" fmla="*/ 43 w 310"/>
              <a:gd name="T59" fmla="*/ 192 h 276"/>
              <a:gd name="T60" fmla="*/ 43 w 310"/>
              <a:gd name="T61" fmla="*/ 253 h 276"/>
              <a:gd name="T62" fmla="*/ 43 w 310"/>
              <a:gd name="T63" fmla="*/ 192 h 276"/>
              <a:gd name="T64" fmla="*/ 254 w 310"/>
              <a:gd name="T65" fmla="*/ 87 h 276"/>
              <a:gd name="T66" fmla="*/ 254 w 310"/>
              <a:gd name="T67" fmla="*/ 26 h 276"/>
              <a:gd name="T68" fmla="*/ 299 w 310"/>
              <a:gd name="T69" fmla="*/ 209 h 276"/>
              <a:gd name="T70" fmla="*/ 237 w 310"/>
              <a:gd name="T71" fmla="*/ 209 h 276"/>
              <a:gd name="T72" fmla="*/ 299 w 310"/>
              <a:gd name="T73" fmla="*/ 209 h 276"/>
              <a:gd name="T74" fmla="*/ 137 w 310"/>
              <a:gd name="T75" fmla="*/ 10 h 276"/>
              <a:gd name="T76" fmla="*/ 137 w 310"/>
              <a:gd name="T77" fmla="*/ 50 h 276"/>
              <a:gd name="T78" fmla="*/ 74 w 310"/>
              <a:gd name="T79" fmla="*/ 91 h 276"/>
              <a:gd name="T80" fmla="*/ 35 w 310"/>
              <a:gd name="T81" fmla="*/ 92 h 276"/>
              <a:gd name="T82" fmla="*/ 74 w 310"/>
              <a:gd name="T83" fmla="*/ 91 h 276"/>
              <a:gd name="T84" fmla="*/ 187 w 310"/>
              <a:gd name="T85" fmla="*/ 244 h 276"/>
              <a:gd name="T86" fmla="*/ 147 w 310"/>
              <a:gd name="T87" fmla="*/ 2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0" h="276">
                <a:moveTo>
                  <a:pt x="70" y="193"/>
                </a:moveTo>
                <a:cubicBezTo>
                  <a:pt x="83" y="183"/>
                  <a:pt x="96" y="173"/>
                  <a:pt x="108" y="163"/>
                </a:cubicBezTo>
                <a:cubicBezTo>
                  <a:pt x="110" y="162"/>
                  <a:pt x="111" y="159"/>
                  <a:pt x="111" y="158"/>
                </a:cubicBezTo>
                <a:cubicBezTo>
                  <a:pt x="104" y="145"/>
                  <a:pt x="103" y="131"/>
                  <a:pt x="105" y="116"/>
                </a:cubicBezTo>
                <a:cubicBezTo>
                  <a:pt x="97" y="113"/>
                  <a:pt x="89" y="110"/>
                  <a:pt x="82" y="108"/>
                </a:cubicBezTo>
                <a:cubicBezTo>
                  <a:pt x="80" y="108"/>
                  <a:pt x="77" y="110"/>
                  <a:pt x="75" y="112"/>
                </a:cubicBezTo>
                <a:cubicBezTo>
                  <a:pt x="66" y="120"/>
                  <a:pt x="54" y="122"/>
                  <a:pt x="43" y="117"/>
                </a:cubicBezTo>
                <a:cubicBezTo>
                  <a:pt x="32" y="113"/>
                  <a:pt x="25" y="102"/>
                  <a:pt x="26" y="90"/>
                </a:cubicBezTo>
                <a:cubicBezTo>
                  <a:pt x="27" y="78"/>
                  <a:pt x="34" y="68"/>
                  <a:pt x="46" y="65"/>
                </a:cubicBezTo>
                <a:cubicBezTo>
                  <a:pt x="65" y="59"/>
                  <a:pt x="84" y="73"/>
                  <a:pt x="83" y="93"/>
                </a:cubicBezTo>
                <a:cubicBezTo>
                  <a:pt x="82" y="98"/>
                  <a:pt x="84" y="101"/>
                  <a:pt x="89" y="102"/>
                </a:cubicBezTo>
                <a:cubicBezTo>
                  <a:pt x="90" y="102"/>
                  <a:pt x="90" y="102"/>
                  <a:pt x="91" y="102"/>
                </a:cubicBezTo>
                <a:cubicBezTo>
                  <a:pt x="96" y="104"/>
                  <a:pt x="102" y="108"/>
                  <a:pt x="106" y="107"/>
                </a:cubicBezTo>
                <a:cubicBezTo>
                  <a:pt x="110" y="106"/>
                  <a:pt x="112" y="99"/>
                  <a:pt x="116" y="95"/>
                </a:cubicBezTo>
                <a:cubicBezTo>
                  <a:pt x="123" y="89"/>
                  <a:pt x="130" y="84"/>
                  <a:pt x="138" y="79"/>
                </a:cubicBezTo>
                <a:cubicBezTo>
                  <a:pt x="142" y="77"/>
                  <a:pt x="143" y="75"/>
                  <a:pt x="142" y="71"/>
                </a:cubicBezTo>
                <a:cubicBezTo>
                  <a:pt x="141" y="69"/>
                  <a:pt x="141" y="67"/>
                  <a:pt x="141" y="65"/>
                </a:cubicBezTo>
                <a:cubicBezTo>
                  <a:pt x="141" y="60"/>
                  <a:pt x="139" y="59"/>
                  <a:pt x="134" y="58"/>
                </a:cubicBezTo>
                <a:cubicBezTo>
                  <a:pt x="119" y="57"/>
                  <a:pt x="109" y="45"/>
                  <a:pt x="109" y="31"/>
                </a:cubicBezTo>
                <a:cubicBezTo>
                  <a:pt x="109" y="17"/>
                  <a:pt x="119" y="5"/>
                  <a:pt x="133" y="2"/>
                </a:cubicBezTo>
                <a:cubicBezTo>
                  <a:pt x="145" y="0"/>
                  <a:pt x="157" y="6"/>
                  <a:pt x="163" y="18"/>
                </a:cubicBezTo>
                <a:cubicBezTo>
                  <a:pt x="168" y="28"/>
                  <a:pt x="167" y="44"/>
                  <a:pt x="157" y="50"/>
                </a:cubicBezTo>
                <a:cubicBezTo>
                  <a:pt x="146" y="57"/>
                  <a:pt x="149" y="65"/>
                  <a:pt x="152" y="74"/>
                </a:cubicBezTo>
                <a:cubicBezTo>
                  <a:pt x="170" y="73"/>
                  <a:pt x="187" y="78"/>
                  <a:pt x="200" y="93"/>
                </a:cubicBezTo>
                <a:cubicBezTo>
                  <a:pt x="207" y="88"/>
                  <a:pt x="214" y="83"/>
                  <a:pt x="221" y="78"/>
                </a:cubicBezTo>
                <a:cubicBezTo>
                  <a:pt x="216" y="68"/>
                  <a:pt x="213" y="57"/>
                  <a:pt x="216" y="46"/>
                </a:cubicBezTo>
                <a:cubicBezTo>
                  <a:pt x="221" y="27"/>
                  <a:pt x="239" y="15"/>
                  <a:pt x="259" y="17"/>
                </a:cubicBezTo>
                <a:cubicBezTo>
                  <a:pt x="277" y="19"/>
                  <a:pt x="293" y="36"/>
                  <a:pt x="293" y="54"/>
                </a:cubicBezTo>
                <a:cubicBezTo>
                  <a:pt x="294" y="74"/>
                  <a:pt x="281" y="91"/>
                  <a:pt x="262" y="94"/>
                </a:cubicBezTo>
                <a:cubicBezTo>
                  <a:pt x="251" y="97"/>
                  <a:pt x="240" y="94"/>
                  <a:pt x="231" y="88"/>
                </a:cubicBezTo>
                <a:cubicBezTo>
                  <a:pt x="229" y="87"/>
                  <a:pt x="226" y="86"/>
                  <a:pt x="224" y="87"/>
                </a:cubicBezTo>
                <a:cubicBezTo>
                  <a:pt x="218" y="91"/>
                  <a:pt x="212" y="95"/>
                  <a:pt x="206" y="99"/>
                </a:cubicBezTo>
                <a:cubicBezTo>
                  <a:pt x="216" y="117"/>
                  <a:pt x="218" y="136"/>
                  <a:pt x="209" y="155"/>
                </a:cubicBezTo>
                <a:cubicBezTo>
                  <a:pt x="219" y="163"/>
                  <a:pt x="229" y="172"/>
                  <a:pt x="239" y="182"/>
                </a:cubicBezTo>
                <a:cubicBezTo>
                  <a:pt x="250" y="172"/>
                  <a:pt x="262" y="168"/>
                  <a:pt x="277" y="171"/>
                </a:cubicBezTo>
                <a:cubicBezTo>
                  <a:pt x="286" y="173"/>
                  <a:pt x="294" y="179"/>
                  <a:pt x="300" y="187"/>
                </a:cubicBezTo>
                <a:cubicBezTo>
                  <a:pt x="310" y="200"/>
                  <a:pt x="309" y="222"/>
                  <a:pt x="297" y="236"/>
                </a:cubicBezTo>
                <a:cubicBezTo>
                  <a:pt x="285" y="249"/>
                  <a:pt x="263" y="252"/>
                  <a:pt x="248" y="243"/>
                </a:cubicBezTo>
                <a:cubicBezTo>
                  <a:pt x="233" y="234"/>
                  <a:pt x="222" y="215"/>
                  <a:pt x="234" y="188"/>
                </a:cubicBezTo>
                <a:cubicBezTo>
                  <a:pt x="224" y="180"/>
                  <a:pt x="215" y="171"/>
                  <a:pt x="204" y="162"/>
                </a:cubicBezTo>
                <a:cubicBezTo>
                  <a:pt x="194" y="175"/>
                  <a:pt x="181" y="183"/>
                  <a:pt x="164" y="185"/>
                </a:cubicBezTo>
                <a:cubicBezTo>
                  <a:pt x="165" y="195"/>
                  <a:pt x="166" y="205"/>
                  <a:pt x="167" y="215"/>
                </a:cubicBezTo>
                <a:cubicBezTo>
                  <a:pt x="178" y="217"/>
                  <a:pt x="188" y="221"/>
                  <a:pt x="193" y="231"/>
                </a:cubicBezTo>
                <a:cubicBezTo>
                  <a:pt x="200" y="246"/>
                  <a:pt x="194" y="262"/>
                  <a:pt x="179" y="270"/>
                </a:cubicBezTo>
                <a:cubicBezTo>
                  <a:pt x="165" y="276"/>
                  <a:pt x="149" y="270"/>
                  <a:pt x="142" y="257"/>
                </a:cubicBezTo>
                <a:cubicBezTo>
                  <a:pt x="134" y="243"/>
                  <a:pt x="140" y="227"/>
                  <a:pt x="154" y="219"/>
                </a:cubicBezTo>
                <a:cubicBezTo>
                  <a:pt x="156" y="217"/>
                  <a:pt x="158" y="214"/>
                  <a:pt x="158" y="212"/>
                </a:cubicBezTo>
                <a:cubicBezTo>
                  <a:pt x="158" y="203"/>
                  <a:pt x="156" y="194"/>
                  <a:pt x="155" y="185"/>
                </a:cubicBezTo>
                <a:cubicBezTo>
                  <a:pt x="140" y="184"/>
                  <a:pt x="128" y="178"/>
                  <a:pt x="118" y="167"/>
                </a:cubicBezTo>
                <a:cubicBezTo>
                  <a:pt x="104" y="178"/>
                  <a:pt x="90" y="189"/>
                  <a:pt x="76" y="199"/>
                </a:cubicBezTo>
                <a:cubicBezTo>
                  <a:pt x="86" y="226"/>
                  <a:pt x="82" y="246"/>
                  <a:pt x="63" y="256"/>
                </a:cubicBezTo>
                <a:cubicBezTo>
                  <a:pt x="45" y="266"/>
                  <a:pt x="25" y="262"/>
                  <a:pt x="12" y="246"/>
                </a:cubicBezTo>
                <a:cubicBezTo>
                  <a:pt x="0" y="231"/>
                  <a:pt x="2" y="208"/>
                  <a:pt x="16" y="194"/>
                </a:cubicBezTo>
                <a:cubicBezTo>
                  <a:pt x="28" y="182"/>
                  <a:pt x="50" y="177"/>
                  <a:pt x="70" y="193"/>
                </a:cubicBezTo>
                <a:close/>
                <a:moveTo>
                  <a:pt x="206" y="129"/>
                </a:moveTo>
                <a:cubicBezTo>
                  <a:pt x="206" y="104"/>
                  <a:pt x="185" y="83"/>
                  <a:pt x="160" y="83"/>
                </a:cubicBezTo>
                <a:cubicBezTo>
                  <a:pt x="133" y="83"/>
                  <a:pt x="112" y="104"/>
                  <a:pt x="112" y="130"/>
                </a:cubicBezTo>
                <a:cubicBezTo>
                  <a:pt x="113" y="156"/>
                  <a:pt x="134" y="177"/>
                  <a:pt x="159" y="177"/>
                </a:cubicBezTo>
                <a:cubicBezTo>
                  <a:pt x="185" y="177"/>
                  <a:pt x="206" y="155"/>
                  <a:pt x="206" y="129"/>
                </a:cubicBezTo>
                <a:close/>
                <a:moveTo>
                  <a:pt x="43" y="192"/>
                </a:moveTo>
                <a:cubicBezTo>
                  <a:pt x="26" y="192"/>
                  <a:pt x="13" y="205"/>
                  <a:pt x="13" y="222"/>
                </a:cubicBezTo>
                <a:cubicBezTo>
                  <a:pt x="13" y="239"/>
                  <a:pt x="27" y="253"/>
                  <a:pt x="43" y="253"/>
                </a:cubicBezTo>
                <a:cubicBezTo>
                  <a:pt x="60" y="253"/>
                  <a:pt x="74" y="239"/>
                  <a:pt x="74" y="222"/>
                </a:cubicBezTo>
                <a:cubicBezTo>
                  <a:pt x="74" y="205"/>
                  <a:pt x="60" y="192"/>
                  <a:pt x="43" y="192"/>
                </a:cubicBezTo>
                <a:close/>
                <a:moveTo>
                  <a:pt x="224" y="56"/>
                </a:moveTo>
                <a:cubicBezTo>
                  <a:pt x="224" y="73"/>
                  <a:pt x="238" y="87"/>
                  <a:pt x="254" y="87"/>
                </a:cubicBezTo>
                <a:cubicBezTo>
                  <a:pt x="271" y="87"/>
                  <a:pt x="285" y="73"/>
                  <a:pt x="285" y="56"/>
                </a:cubicBezTo>
                <a:cubicBezTo>
                  <a:pt x="285" y="40"/>
                  <a:pt x="271" y="26"/>
                  <a:pt x="254" y="26"/>
                </a:cubicBezTo>
                <a:cubicBezTo>
                  <a:pt x="237" y="26"/>
                  <a:pt x="223" y="39"/>
                  <a:pt x="224" y="56"/>
                </a:cubicBezTo>
                <a:close/>
                <a:moveTo>
                  <a:pt x="299" y="209"/>
                </a:moveTo>
                <a:cubicBezTo>
                  <a:pt x="299" y="192"/>
                  <a:pt x="285" y="178"/>
                  <a:pt x="268" y="179"/>
                </a:cubicBezTo>
                <a:cubicBezTo>
                  <a:pt x="251" y="179"/>
                  <a:pt x="237" y="192"/>
                  <a:pt x="237" y="209"/>
                </a:cubicBezTo>
                <a:cubicBezTo>
                  <a:pt x="237" y="225"/>
                  <a:pt x="252" y="240"/>
                  <a:pt x="268" y="240"/>
                </a:cubicBezTo>
                <a:cubicBezTo>
                  <a:pt x="285" y="240"/>
                  <a:pt x="299" y="226"/>
                  <a:pt x="299" y="209"/>
                </a:cubicBezTo>
                <a:close/>
                <a:moveTo>
                  <a:pt x="157" y="31"/>
                </a:moveTo>
                <a:cubicBezTo>
                  <a:pt x="157" y="19"/>
                  <a:pt x="149" y="11"/>
                  <a:pt x="137" y="10"/>
                </a:cubicBezTo>
                <a:cubicBezTo>
                  <a:pt x="127" y="10"/>
                  <a:pt x="118" y="19"/>
                  <a:pt x="117" y="30"/>
                </a:cubicBezTo>
                <a:cubicBezTo>
                  <a:pt x="117" y="41"/>
                  <a:pt x="127" y="50"/>
                  <a:pt x="137" y="50"/>
                </a:cubicBezTo>
                <a:cubicBezTo>
                  <a:pt x="148" y="51"/>
                  <a:pt x="157" y="42"/>
                  <a:pt x="157" y="31"/>
                </a:cubicBezTo>
                <a:close/>
                <a:moveTo>
                  <a:pt x="74" y="91"/>
                </a:moveTo>
                <a:cubicBezTo>
                  <a:pt x="74" y="80"/>
                  <a:pt x="65" y="71"/>
                  <a:pt x="54" y="72"/>
                </a:cubicBezTo>
                <a:cubicBezTo>
                  <a:pt x="43" y="72"/>
                  <a:pt x="34" y="81"/>
                  <a:pt x="35" y="92"/>
                </a:cubicBezTo>
                <a:cubicBezTo>
                  <a:pt x="35" y="103"/>
                  <a:pt x="44" y="112"/>
                  <a:pt x="55" y="111"/>
                </a:cubicBezTo>
                <a:cubicBezTo>
                  <a:pt x="66" y="111"/>
                  <a:pt x="74" y="102"/>
                  <a:pt x="74" y="91"/>
                </a:cubicBezTo>
                <a:close/>
                <a:moveTo>
                  <a:pt x="166" y="264"/>
                </a:moveTo>
                <a:cubicBezTo>
                  <a:pt x="178" y="264"/>
                  <a:pt x="187" y="256"/>
                  <a:pt x="187" y="244"/>
                </a:cubicBezTo>
                <a:cubicBezTo>
                  <a:pt x="187" y="234"/>
                  <a:pt x="178" y="224"/>
                  <a:pt x="167" y="224"/>
                </a:cubicBezTo>
                <a:cubicBezTo>
                  <a:pt x="157" y="224"/>
                  <a:pt x="148" y="233"/>
                  <a:pt x="147" y="244"/>
                </a:cubicBezTo>
                <a:cubicBezTo>
                  <a:pt x="147" y="254"/>
                  <a:pt x="155" y="263"/>
                  <a:pt x="166" y="2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" name="Rectangle 1"/>
          <p:cNvSpPr/>
          <p:nvPr userDrawn="1"/>
        </p:nvSpPr>
        <p:spPr>
          <a:xfrm>
            <a:off x="0" y="3723878"/>
            <a:ext cx="9144000" cy="1419622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-38945" y="71206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036659753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61389942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-1188640" y="-596602"/>
            <a:ext cx="11305256" cy="6624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1664888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hapes se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98845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40316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548398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44685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E01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hapes sets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0" baseline="0">
                <a:solidFill>
                  <a:srgbClr val="02769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1306661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zigzag">
  <p:cSld name="Blank zigzag">
    <p:bg>
      <p:bgPr>
        <a:solidFill>
          <a:schemeClr val="bg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8789697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505779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id="{EA87076D-89DC-41A1-8B85-44CD7EB2DA40}"/>
              </a:ext>
            </a:extLst>
          </p:cNvPr>
          <p:cNvGrpSpPr/>
          <p:nvPr userDrawn="1"/>
        </p:nvGrpSpPr>
        <p:grpSpPr>
          <a:xfrm>
            <a:off x="50392" y="301724"/>
            <a:ext cx="9043216" cy="901874"/>
            <a:chOff x="50392" y="301724"/>
            <a:chExt cx="9043216" cy="901874"/>
          </a:xfrm>
        </p:grpSpPr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206C59C3-073A-449E-9BFA-AFDDB95B9CC1}"/>
                </a:ext>
              </a:extLst>
            </p:cNvPr>
            <p:cNvCxnSpPr/>
            <p:nvPr userDrawn="1"/>
          </p:nvCxnSpPr>
          <p:spPr>
            <a:xfrm flipV="1">
              <a:off x="179512" y="793324"/>
              <a:ext cx="8838583" cy="11177"/>
            </a:xfrm>
            <a:prstGeom prst="line">
              <a:avLst/>
            </a:prstGeom>
            <a:ln w="38100">
              <a:solidFill>
                <a:srgbClr val="6972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Elipse 39">
              <a:extLst>
                <a:ext uri="{FF2B5EF4-FFF2-40B4-BE49-F238E27FC236}">
                  <a16:creationId xmlns:a16="http://schemas.microsoft.com/office/drawing/2014/main" id="{5BAF4556-CC12-445B-AA8F-DF71D95983A1}"/>
                </a:ext>
              </a:extLst>
            </p:cNvPr>
            <p:cNvSpPr/>
            <p:nvPr userDrawn="1"/>
          </p:nvSpPr>
          <p:spPr>
            <a:xfrm>
              <a:off x="8191734" y="301724"/>
              <a:ext cx="901874" cy="901874"/>
            </a:xfrm>
            <a:prstGeom prst="ellipse">
              <a:avLst/>
            </a:prstGeom>
            <a:solidFill>
              <a:srgbClr val="962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1" name="Freeform 111">
              <a:extLst>
                <a:ext uri="{FF2B5EF4-FFF2-40B4-BE49-F238E27FC236}">
                  <a16:creationId xmlns:a16="http://schemas.microsoft.com/office/drawing/2014/main" id="{CA244E58-351B-4A0C-B53E-BDB79BC79AC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363358" y="432152"/>
              <a:ext cx="588784" cy="650239"/>
            </a:xfrm>
            <a:custGeom>
              <a:avLst/>
              <a:gdLst>
                <a:gd name="T0" fmla="*/ 224 w 585"/>
                <a:gd name="T1" fmla="*/ 251 h 647"/>
                <a:gd name="T2" fmla="*/ 335 w 585"/>
                <a:gd name="T3" fmla="*/ 223 h 647"/>
                <a:gd name="T4" fmla="*/ 340 w 585"/>
                <a:gd name="T5" fmla="*/ 165 h 647"/>
                <a:gd name="T6" fmla="*/ 298 w 585"/>
                <a:gd name="T7" fmla="*/ 106 h 647"/>
                <a:gd name="T8" fmla="*/ 283 w 585"/>
                <a:gd name="T9" fmla="*/ 5 h 647"/>
                <a:gd name="T10" fmla="*/ 333 w 585"/>
                <a:gd name="T11" fmla="*/ 86 h 647"/>
                <a:gd name="T12" fmla="*/ 375 w 585"/>
                <a:gd name="T13" fmla="*/ 170 h 647"/>
                <a:gd name="T14" fmla="*/ 468 w 585"/>
                <a:gd name="T15" fmla="*/ 176 h 647"/>
                <a:gd name="T16" fmla="*/ 537 w 585"/>
                <a:gd name="T17" fmla="*/ 140 h 647"/>
                <a:gd name="T18" fmla="*/ 538 w 585"/>
                <a:gd name="T19" fmla="*/ 240 h 647"/>
                <a:gd name="T20" fmla="*/ 468 w 585"/>
                <a:gd name="T21" fmla="*/ 203 h 647"/>
                <a:gd name="T22" fmla="*/ 375 w 585"/>
                <a:gd name="T23" fmla="*/ 210 h 647"/>
                <a:gd name="T24" fmla="*/ 394 w 585"/>
                <a:gd name="T25" fmla="*/ 325 h 647"/>
                <a:gd name="T26" fmla="*/ 377 w 585"/>
                <a:gd name="T27" fmla="*/ 442 h 647"/>
                <a:gd name="T28" fmla="*/ 470 w 585"/>
                <a:gd name="T29" fmla="*/ 446 h 647"/>
                <a:gd name="T30" fmla="*/ 549 w 585"/>
                <a:gd name="T31" fmla="*/ 414 h 647"/>
                <a:gd name="T32" fmla="*/ 525 w 585"/>
                <a:gd name="T33" fmla="*/ 511 h 647"/>
                <a:gd name="T34" fmla="*/ 466 w 585"/>
                <a:gd name="T35" fmla="*/ 473 h 647"/>
                <a:gd name="T36" fmla="*/ 375 w 585"/>
                <a:gd name="T37" fmla="*/ 479 h 647"/>
                <a:gd name="T38" fmla="*/ 334 w 585"/>
                <a:gd name="T39" fmla="*/ 565 h 647"/>
                <a:gd name="T40" fmla="*/ 288 w 585"/>
                <a:gd name="T41" fmla="*/ 646 h 647"/>
                <a:gd name="T42" fmla="*/ 291 w 585"/>
                <a:gd name="T43" fmla="*/ 544 h 647"/>
                <a:gd name="T44" fmla="*/ 350 w 585"/>
                <a:gd name="T45" fmla="*/ 467 h 647"/>
                <a:gd name="T46" fmla="*/ 331 w 585"/>
                <a:gd name="T47" fmla="*/ 419 h 647"/>
                <a:gd name="T48" fmla="*/ 147 w 585"/>
                <a:gd name="T49" fmla="*/ 339 h 647"/>
                <a:gd name="T50" fmla="*/ 99 w 585"/>
                <a:gd name="T51" fmla="*/ 418 h 647"/>
                <a:gd name="T52" fmla="*/ 103 w 585"/>
                <a:gd name="T53" fmla="*/ 486 h 647"/>
                <a:gd name="T54" fmla="*/ 9 w 585"/>
                <a:gd name="T55" fmla="*/ 472 h 647"/>
                <a:gd name="T56" fmla="*/ 75 w 585"/>
                <a:gd name="T57" fmla="*/ 403 h 647"/>
                <a:gd name="T58" fmla="*/ 117 w 585"/>
                <a:gd name="T59" fmla="*/ 318 h 647"/>
                <a:gd name="T60" fmla="*/ 63 w 585"/>
                <a:gd name="T61" fmla="*/ 241 h 647"/>
                <a:gd name="T62" fmla="*/ 27 w 585"/>
                <a:gd name="T63" fmla="*/ 149 h 647"/>
                <a:gd name="T64" fmla="*/ 101 w 585"/>
                <a:gd name="T65" fmla="*/ 218 h 647"/>
                <a:gd name="T66" fmla="*/ 141 w 585"/>
                <a:gd name="T67" fmla="*/ 305 h 647"/>
                <a:gd name="T68" fmla="*/ 192 w 585"/>
                <a:gd name="T69" fmla="*/ 311 h 647"/>
                <a:gd name="T70" fmla="*/ 366 w 585"/>
                <a:gd name="T71" fmla="*/ 325 h 647"/>
                <a:gd name="T72" fmla="*/ 219 w 585"/>
                <a:gd name="T73" fmla="*/ 32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647">
                  <a:moveTo>
                    <a:pt x="192" y="311"/>
                  </a:moveTo>
                  <a:cubicBezTo>
                    <a:pt x="196" y="287"/>
                    <a:pt x="206" y="267"/>
                    <a:pt x="224" y="251"/>
                  </a:cubicBezTo>
                  <a:cubicBezTo>
                    <a:pt x="252" y="225"/>
                    <a:pt x="285" y="217"/>
                    <a:pt x="322" y="228"/>
                  </a:cubicBezTo>
                  <a:cubicBezTo>
                    <a:pt x="329" y="230"/>
                    <a:pt x="333" y="229"/>
                    <a:pt x="335" y="223"/>
                  </a:cubicBezTo>
                  <a:cubicBezTo>
                    <a:pt x="337" y="219"/>
                    <a:pt x="338" y="216"/>
                    <a:pt x="341" y="214"/>
                  </a:cubicBezTo>
                  <a:cubicBezTo>
                    <a:pt x="355" y="197"/>
                    <a:pt x="353" y="182"/>
                    <a:pt x="340" y="165"/>
                  </a:cubicBezTo>
                  <a:cubicBezTo>
                    <a:pt x="328" y="148"/>
                    <a:pt x="319" y="129"/>
                    <a:pt x="309" y="111"/>
                  </a:cubicBezTo>
                  <a:cubicBezTo>
                    <a:pt x="306" y="106"/>
                    <a:pt x="303" y="105"/>
                    <a:pt x="298" y="106"/>
                  </a:cubicBezTo>
                  <a:cubicBezTo>
                    <a:pt x="271" y="110"/>
                    <a:pt x="246" y="90"/>
                    <a:pt x="242" y="62"/>
                  </a:cubicBezTo>
                  <a:cubicBezTo>
                    <a:pt x="238" y="35"/>
                    <a:pt x="256" y="9"/>
                    <a:pt x="283" y="5"/>
                  </a:cubicBezTo>
                  <a:cubicBezTo>
                    <a:pt x="312" y="0"/>
                    <a:pt x="338" y="18"/>
                    <a:pt x="343" y="45"/>
                  </a:cubicBezTo>
                  <a:cubicBezTo>
                    <a:pt x="346" y="60"/>
                    <a:pt x="343" y="74"/>
                    <a:pt x="333" y="86"/>
                  </a:cubicBezTo>
                  <a:cubicBezTo>
                    <a:pt x="331" y="89"/>
                    <a:pt x="330" y="92"/>
                    <a:pt x="333" y="96"/>
                  </a:cubicBezTo>
                  <a:cubicBezTo>
                    <a:pt x="347" y="121"/>
                    <a:pt x="361" y="145"/>
                    <a:pt x="375" y="170"/>
                  </a:cubicBezTo>
                  <a:cubicBezTo>
                    <a:pt x="377" y="174"/>
                    <a:pt x="381" y="176"/>
                    <a:pt x="386" y="176"/>
                  </a:cubicBezTo>
                  <a:cubicBezTo>
                    <a:pt x="413" y="176"/>
                    <a:pt x="441" y="176"/>
                    <a:pt x="468" y="176"/>
                  </a:cubicBezTo>
                  <a:cubicBezTo>
                    <a:pt x="474" y="176"/>
                    <a:pt x="477" y="175"/>
                    <a:pt x="480" y="169"/>
                  </a:cubicBezTo>
                  <a:cubicBezTo>
                    <a:pt x="489" y="146"/>
                    <a:pt x="513" y="135"/>
                    <a:pt x="537" y="140"/>
                  </a:cubicBezTo>
                  <a:cubicBezTo>
                    <a:pt x="560" y="145"/>
                    <a:pt x="577" y="165"/>
                    <a:pt x="577" y="188"/>
                  </a:cubicBezTo>
                  <a:cubicBezTo>
                    <a:pt x="578" y="213"/>
                    <a:pt x="562" y="234"/>
                    <a:pt x="538" y="240"/>
                  </a:cubicBezTo>
                  <a:cubicBezTo>
                    <a:pt x="514" y="246"/>
                    <a:pt x="489" y="234"/>
                    <a:pt x="479" y="211"/>
                  </a:cubicBezTo>
                  <a:cubicBezTo>
                    <a:pt x="477" y="205"/>
                    <a:pt x="474" y="203"/>
                    <a:pt x="468" y="203"/>
                  </a:cubicBezTo>
                  <a:cubicBezTo>
                    <a:pt x="441" y="204"/>
                    <a:pt x="413" y="204"/>
                    <a:pt x="386" y="203"/>
                  </a:cubicBezTo>
                  <a:cubicBezTo>
                    <a:pt x="380" y="203"/>
                    <a:pt x="377" y="205"/>
                    <a:pt x="375" y="210"/>
                  </a:cubicBezTo>
                  <a:cubicBezTo>
                    <a:pt x="368" y="222"/>
                    <a:pt x="362" y="233"/>
                    <a:pt x="355" y="245"/>
                  </a:cubicBezTo>
                  <a:cubicBezTo>
                    <a:pt x="380" y="266"/>
                    <a:pt x="394" y="292"/>
                    <a:pt x="394" y="325"/>
                  </a:cubicBezTo>
                  <a:cubicBezTo>
                    <a:pt x="393" y="357"/>
                    <a:pt x="380" y="383"/>
                    <a:pt x="355" y="404"/>
                  </a:cubicBezTo>
                  <a:cubicBezTo>
                    <a:pt x="362" y="417"/>
                    <a:pt x="369" y="430"/>
                    <a:pt x="377" y="442"/>
                  </a:cubicBezTo>
                  <a:cubicBezTo>
                    <a:pt x="378" y="444"/>
                    <a:pt x="381" y="445"/>
                    <a:pt x="384" y="445"/>
                  </a:cubicBezTo>
                  <a:cubicBezTo>
                    <a:pt x="413" y="446"/>
                    <a:pt x="441" y="445"/>
                    <a:pt x="470" y="446"/>
                  </a:cubicBezTo>
                  <a:cubicBezTo>
                    <a:pt x="476" y="446"/>
                    <a:pt x="478" y="443"/>
                    <a:pt x="480" y="438"/>
                  </a:cubicBezTo>
                  <a:cubicBezTo>
                    <a:pt x="492" y="412"/>
                    <a:pt x="523" y="401"/>
                    <a:pt x="549" y="414"/>
                  </a:cubicBezTo>
                  <a:cubicBezTo>
                    <a:pt x="575" y="427"/>
                    <a:pt x="585" y="458"/>
                    <a:pt x="571" y="484"/>
                  </a:cubicBezTo>
                  <a:cubicBezTo>
                    <a:pt x="561" y="502"/>
                    <a:pt x="546" y="511"/>
                    <a:pt x="525" y="511"/>
                  </a:cubicBezTo>
                  <a:cubicBezTo>
                    <a:pt x="505" y="510"/>
                    <a:pt x="489" y="501"/>
                    <a:pt x="480" y="482"/>
                  </a:cubicBezTo>
                  <a:cubicBezTo>
                    <a:pt x="477" y="475"/>
                    <a:pt x="473" y="473"/>
                    <a:pt x="466" y="473"/>
                  </a:cubicBezTo>
                  <a:cubicBezTo>
                    <a:pt x="439" y="474"/>
                    <a:pt x="412" y="474"/>
                    <a:pt x="386" y="473"/>
                  </a:cubicBezTo>
                  <a:cubicBezTo>
                    <a:pt x="381" y="473"/>
                    <a:pt x="378" y="475"/>
                    <a:pt x="375" y="479"/>
                  </a:cubicBezTo>
                  <a:cubicBezTo>
                    <a:pt x="361" y="504"/>
                    <a:pt x="347" y="529"/>
                    <a:pt x="332" y="553"/>
                  </a:cubicBezTo>
                  <a:cubicBezTo>
                    <a:pt x="329" y="558"/>
                    <a:pt x="332" y="561"/>
                    <a:pt x="334" y="565"/>
                  </a:cubicBezTo>
                  <a:cubicBezTo>
                    <a:pt x="346" y="582"/>
                    <a:pt x="347" y="601"/>
                    <a:pt x="337" y="619"/>
                  </a:cubicBezTo>
                  <a:cubicBezTo>
                    <a:pt x="327" y="638"/>
                    <a:pt x="310" y="647"/>
                    <a:pt x="288" y="646"/>
                  </a:cubicBezTo>
                  <a:cubicBezTo>
                    <a:pt x="267" y="644"/>
                    <a:pt x="252" y="632"/>
                    <a:pt x="244" y="612"/>
                  </a:cubicBezTo>
                  <a:cubicBezTo>
                    <a:pt x="232" y="579"/>
                    <a:pt x="256" y="543"/>
                    <a:pt x="291" y="544"/>
                  </a:cubicBezTo>
                  <a:cubicBezTo>
                    <a:pt x="303" y="544"/>
                    <a:pt x="308" y="540"/>
                    <a:pt x="313" y="531"/>
                  </a:cubicBezTo>
                  <a:cubicBezTo>
                    <a:pt x="325" y="509"/>
                    <a:pt x="338" y="488"/>
                    <a:pt x="350" y="467"/>
                  </a:cubicBezTo>
                  <a:cubicBezTo>
                    <a:pt x="353" y="462"/>
                    <a:pt x="354" y="458"/>
                    <a:pt x="350" y="453"/>
                  </a:cubicBezTo>
                  <a:cubicBezTo>
                    <a:pt x="343" y="442"/>
                    <a:pt x="337" y="430"/>
                    <a:pt x="331" y="419"/>
                  </a:cubicBezTo>
                  <a:cubicBezTo>
                    <a:pt x="261" y="443"/>
                    <a:pt x="202" y="398"/>
                    <a:pt x="192" y="339"/>
                  </a:cubicBezTo>
                  <a:cubicBezTo>
                    <a:pt x="177" y="339"/>
                    <a:pt x="162" y="339"/>
                    <a:pt x="147" y="339"/>
                  </a:cubicBezTo>
                  <a:cubicBezTo>
                    <a:pt x="145" y="339"/>
                    <a:pt x="143" y="343"/>
                    <a:pt x="141" y="345"/>
                  </a:cubicBezTo>
                  <a:cubicBezTo>
                    <a:pt x="127" y="369"/>
                    <a:pt x="113" y="394"/>
                    <a:pt x="99" y="418"/>
                  </a:cubicBezTo>
                  <a:cubicBezTo>
                    <a:pt x="96" y="423"/>
                    <a:pt x="97" y="425"/>
                    <a:pt x="100" y="429"/>
                  </a:cubicBezTo>
                  <a:cubicBezTo>
                    <a:pt x="113" y="447"/>
                    <a:pt x="114" y="467"/>
                    <a:pt x="103" y="486"/>
                  </a:cubicBezTo>
                  <a:cubicBezTo>
                    <a:pt x="92" y="504"/>
                    <a:pt x="72" y="514"/>
                    <a:pt x="50" y="510"/>
                  </a:cubicBezTo>
                  <a:cubicBezTo>
                    <a:pt x="29" y="506"/>
                    <a:pt x="15" y="493"/>
                    <a:pt x="9" y="472"/>
                  </a:cubicBezTo>
                  <a:cubicBezTo>
                    <a:pt x="0" y="438"/>
                    <a:pt x="28" y="405"/>
                    <a:pt x="64" y="409"/>
                  </a:cubicBezTo>
                  <a:cubicBezTo>
                    <a:pt x="70" y="409"/>
                    <a:pt x="73" y="408"/>
                    <a:pt x="75" y="403"/>
                  </a:cubicBezTo>
                  <a:cubicBezTo>
                    <a:pt x="89" y="379"/>
                    <a:pt x="103" y="355"/>
                    <a:pt x="117" y="331"/>
                  </a:cubicBezTo>
                  <a:cubicBezTo>
                    <a:pt x="120" y="327"/>
                    <a:pt x="120" y="323"/>
                    <a:pt x="117" y="318"/>
                  </a:cubicBezTo>
                  <a:cubicBezTo>
                    <a:pt x="103" y="295"/>
                    <a:pt x="90" y="272"/>
                    <a:pt x="76" y="248"/>
                  </a:cubicBezTo>
                  <a:cubicBezTo>
                    <a:pt x="73" y="242"/>
                    <a:pt x="70" y="240"/>
                    <a:pt x="63" y="241"/>
                  </a:cubicBezTo>
                  <a:cubicBezTo>
                    <a:pt x="38" y="242"/>
                    <a:pt x="18" y="229"/>
                    <a:pt x="11" y="207"/>
                  </a:cubicBezTo>
                  <a:cubicBezTo>
                    <a:pt x="3" y="186"/>
                    <a:pt x="10" y="163"/>
                    <a:pt x="27" y="149"/>
                  </a:cubicBezTo>
                  <a:cubicBezTo>
                    <a:pt x="47" y="134"/>
                    <a:pt x="76" y="135"/>
                    <a:pt x="94" y="153"/>
                  </a:cubicBezTo>
                  <a:cubicBezTo>
                    <a:pt x="112" y="169"/>
                    <a:pt x="116" y="198"/>
                    <a:pt x="101" y="218"/>
                  </a:cubicBezTo>
                  <a:cubicBezTo>
                    <a:pt x="97" y="224"/>
                    <a:pt x="97" y="228"/>
                    <a:pt x="101" y="234"/>
                  </a:cubicBezTo>
                  <a:cubicBezTo>
                    <a:pt x="115" y="258"/>
                    <a:pt x="128" y="281"/>
                    <a:pt x="141" y="305"/>
                  </a:cubicBezTo>
                  <a:cubicBezTo>
                    <a:pt x="144" y="309"/>
                    <a:pt x="147" y="311"/>
                    <a:pt x="152" y="311"/>
                  </a:cubicBezTo>
                  <a:cubicBezTo>
                    <a:pt x="165" y="311"/>
                    <a:pt x="179" y="311"/>
                    <a:pt x="192" y="311"/>
                  </a:cubicBezTo>
                  <a:close/>
                  <a:moveTo>
                    <a:pt x="293" y="398"/>
                  </a:moveTo>
                  <a:cubicBezTo>
                    <a:pt x="333" y="397"/>
                    <a:pt x="366" y="364"/>
                    <a:pt x="366" y="325"/>
                  </a:cubicBezTo>
                  <a:cubicBezTo>
                    <a:pt x="366" y="285"/>
                    <a:pt x="332" y="252"/>
                    <a:pt x="292" y="251"/>
                  </a:cubicBezTo>
                  <a:cubicBezTo>
                    <a:pt x="253" y="251"/>
                    <a:pt x="219" y="285"/>
                    <a:pt x="219" y="325"/>
                  </a:cubicBezTo>
                  <a:cubicBezTo>
                    <a:pt x="220" y="365"/>
                    <a:pt x="253" y="398"/>
                    <a:pt x="293" y="3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2" name="Rectángulo: esquinas redondeadas 41">
              <a:extLst>
                <a:ext uri="{FF2B5EF4-FFF2-40B4-BE49-F238E27FC236}">
                  <a16:creationId xmlns:a16="http://schemas.microsoft.com/office/drawing/2014/main" id="{D48F1EE4-2E25-4633-9C71-576482F767C2}"/>
                </a:ext>
              </a:extLst>
            </p:cNvPr>
            <p:cNvSpPr/>
            <p:nvPr userDrawn="1"/>
          </p:nvSpPr>
          <p:spPr>
            <a:xfrm>
              <a:off x="50392" y="618907"/>
              <a:ext cx="1106896" cy="334418"/>
            </a:xfrm>
            <a:prstGeom prst="roundRect">
              <a:avLst/>
            </a:prstGeom>
            <a:solidFill>
              <a:srgbClr val="962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71467091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30935-714E-496A-9486-03E2A755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B4C0-D401-4AE7-9495-B45739CAE94F}" type="datetimeFigureOut">
              <a:rPr lang="en-ID" smtClean="0"/>
              <a:t>14/02/2024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09AA0-C0DD-498E-AE46-BA05DCB3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39023-5A51-445B-9AAC-6A6BE122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/>
              <a:t>‹#›</a:t>
            </a:fld>
            <a:endParaRPr lang="en-ID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F2CDA28-9C9F-404C-8BE0-87D7586075D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48081" y="-2043113"/>
            <a:ext cx="9242546" cy="9229725"/>
          </a:xfrm>
          <a:custGeom>
            <a:avLst/>
            <a:gdLst>
              <a:gd name="T0" fmla="*/ 2965 w 3000"/>
              <a:gd name="T1" fmla="*/ 2425 h 3000"/>
              <a:gd name="T2" fmla="*/ 2848 w 3000"/>
              <a:gd name="T3" fmla="*/ 2121 h 3000"/>
              <a:gd name="T4" fmla="*/ 2726 w 3000"/>
              <a:gd name="T5" fmla="*/ 1612 h 3000"/>
              <a:gd name="T6" fmla="*/ 2752 w 3000"/>
              <a:gd name="T7" fmla="*/ 1566 h 3000"/>
              <a:gd name="T8" fmla="*/ 2497 w 3000"/>
              <a:gd name="T9" fmla="*/ 1762 h 3000"/>
              <a:gd name="T10" fmla="*/ 2408 w 3000"/>
              <a:gd name="T11" fmla="*/ 1226 h 3000"/>
              <a:gd name="T12" fmla="*/ 2827 w 3000"/>
              <a:gd name="T13" fmla="*/ 818 h 3000"/>
              <a:gd name="T14" fmla="*/ 2687 w 3000"/>
              <a:gd name="T15" fmla="*/ 247 h 3000"/>
              <a:gd name="T16" fmla="*/ 2907 w 3000"/>
              <a:gd name="T17" fmla="*/ 337 h 3000"/>
              <a:gd name="T18" fmla="*/ 2547 w 3000"/>
              <a:gd name="T19" fmla="*/ 729 h 3000"/>
              <a:gd name="T20" fmla="*/ 2200 w 3000"/>
              <a:gd name="T21" fmla="*/ 373 h 3000"/>
              <a:gd name="T22" fmla="*/ 2085 w 3000"/>
              <a:gd name="T23" fmla="*/ 67 h 3000"/>
              <a:gd name="T24" fmla="*/ 2087 w 3000"/>
              <a:gd name="T25" fmla="*/ 119 h 3000"/>
              <a:gd name="T26" fmla="*/ 1488 w 3000"/>
              <a:gd name="T27" fmla="*/ 670 h 3000"/>
              <a:gd name="T28" fmla="*/ 1135 w 3000"/>
              <a:gd name="T29" fmla="*/ 305 h 3000"/>
              <a:gd name="T30" fmla="*/ 816 w 3000"/>
              <a:gd name="T31" fmla="*/ 253 h 3000"/>
              <a:gd name="T32" fmla="*/ 495 w 3000"/>
              <a:gd name="T33" fmla="*/ 906 h 3000"/>
              <a:gd name="T34" fmla="*/ 175 w 3000"/>
              <a:gd name="T35" fmla="*/ 559 h 3000"/>
              <a:gd name="T36" fmla="*/ 273 w 3000"/>
              <a:gd name="T37" fmla="*/ 64 h 3000"/>
              <a:gd name="T38" fmla="*/ 146 w 3000"/>
              <a:gd name="T39" fmla="*/ 543 h 3000"/>
              <a:gd name="T40" fmla="*/ 24 w 3000"/>
              <a:gd name="T41" fmla="*/ 1030 h 3000"/>
              <a:gd name="T42" fmla="*/ 94 w 3000"/>
              <a:gd name="T43" fmla="*/ 1363 h 3000"/>
              <a:gd name="T44" fmla="*/ 206 w 3000"/>
              <a:gd name="T45" fmla="*/ 1874 h 3000"/>
              <a:gd name="T46" fmla="*/ 89 w 3000"/>
              <a:gd name="T47" fmla="*/ 2357 h 3000"/>
              <a:gd name="T48" fmla="*/ 116 w 3000"/>
              <a:gd name="T49" fmla="*/ 2667 h 3000"/>
              <a:gd name="T50" fmla="*/ 640 w 3000"/>
              <a:gd name="T51" fmla="*/ 2575 h 3000"/>
              <a:gd name="T52" fmla="*/ 980 w 3000"/>
              <a:gd name="T53" fmla="*/ 2938 h 3000"/>
              <a:gd name="T54" fmla="*/ 1720 w 3000"/>
              <a:gd name="T55" fmla="*/ 2873 h 3000"/>
              <a:gd name="T56" fmla="*/ 1976 w 3000"/>
              <a:gd name="T57" fmla="*/ 2692 h 3000"/>
              <a:gd name="T58" fmla="*/ 2225 w 3000"/>
              <a:gd name="T59" fmla="*/ 2722 h 3000"/>
              <a:gd name="T60" fmla="*/ 1880 w 3000"/>
              <a:gd name="T61" fmla="*/ 2358 h 3000"/>
              <a:gd name="T62" fmla="*/ 1745 w 3000"/>
              <a:gd name="T63" fmla="*/ 1852 h 3000"/>
              <a:gd name="T64" fmla="*/ 2488 w 3000"/>
              <a:gd name="T65" fmla="*/ 1783 h 3000"/>
              <a:gd name="T66" fmla="*/ 2591 w 3000"/>
              <a:gd name="T67" fmla="*/ 2094 h 3000"/>
              <a:gd name="T68" fmla="*/ 2909 w 3000"/>
              <a:gd name="T69" fmla="*/ 2442 h 3000"/>
              <a:gd name="T70" fmla="*/ 2812 w 3000"/>
              <a:gd name="T71" fmla="*/ 2935 h 3000"/>
              <a:gd name="T72" fmla="*/ 1932 w 3000"/>
              <a:gd name="T73" fmla="*/ 580 h 3000"/>
              <a:gd name="T74" fmla="*/ 2448 w 3000"/>
              <a:gd name="T75" fmla="*/ 485 h 3000"/>
              <a:gd name="T76" fmla="*/ 2170 w 3000"/>
              <a:gd name="T77" fmla="*/ 1391 h 3000"/>
              <a:gd name="T78" fmla="*/ 1861 w 3000"/>
              <a:gd name="T79" fmla="*/ 1344 h 3000"/>
              <a:gd name="T80" fmla="*/ 1360 w 3000"/>
              <a:gd name="T81" fmla="*/ 1191 h 3000"/>
              <a:gd name="T82" fmla="*/ 1010 w 3000"/>
              <a:gd name="T83" fmla="*/ 831 h 3000"/>
              <a:gd name="T84" fmla="*/ 1103 w 3000"/>
              <a:gd name="T85" fmla="*/ 353 h 3000"/>
              <a:gd name="T86" fmla="*/ 735 w 3000"/>
              <a:gd name="T87" fmla="*/ 730 h 3000"/>
              <a:gd name="T88" fmla="*/ 443 w 3000"/>
              <a:gd name="T89" fmla="*/ 1725 h 3000"/>
              <a:gd name="T90" fmla="*/ 315 w 3000"/>
              <a:gd name="T91" fmla="*/ 2175 h 3000"/>
              <a:gd name="T92" fmla="*/ 170 w 3000"/>
              <a:gd name="T93" fmla="*/ 2648 h 3000"/>
              <a:gd name="T94" fmla="*/ 535 w 3000"/>
              <a:gd name="T95" fmla="*/ 2269 h 3000"/>
              <a:gd name="T96" fmla="*/ 1886 w 3000"/>
              <a:gd name="T97" fmla="*/ 2416 h 3000"/>
              <a:gd name="T98" fmla="*/ 1491 w 3000"/>
              <a:gd name="T99" fmla="*/ 2766 h 3000"/>
              <a:gd name="T100" fmla="*/ 1524 w 3000"/>
              <a:gd name="T101" fmla="*/ 1999 h 3000"/>
              <a:gd name="T102" fmla="*/ 1391 w 3000"/>
              <a:gd name="T103" fmla="*/ 2478 h 3000"/>
              <a:gd name="T104" fmla="*/ 1236 w 3000"/>
              <a:gd name="T105" fmla="*/ 2974 h 3000"/>
              <a:gd name="T106" fmla="*/ 889 w 3000"/>
              <a:gd name="T107" fmla="*/ 2609 h 3000"/>
              <a:gd name="T108" fmla="*/ 803 w 3000"/>
              <a:gd name="T109" fmla="*/ 2056 h 3000"/>
              <a:gd name="T110" fmla="*/ 449 w 3000"/>
              <a:gd name="T111" fmla="*/ 1681 h 3000"/>
              <a:gd name="T112" fmla="*/ 102 w 3000"/>
              <a:gd name="T113" fmla="*/ 1321 h 3000"/>
              <a:gd name="T114" fmla="*/ 243 w 3000"/>
              <a:gd name="T115" fmla="*/ 871 h 3000"/>
              <a:gd name="T116" fmla="*/ 713 w 3000"/>
              <a:gd name="T117" fmla="*/ 764 h 3000"/>
              <a:gd name="T118" fmla="*/ 1039 w 3000"/>
              <a:gd name="T119" fmla="*/ 1123 h 3000"/>
              <a:gd name="T120" fmla="*/ 1388 w 3000"/>
              <a:gd name="T121" fmla="*/ 1486 h 3000"/>
              <a:gd name="T122" fmla="*/ 2210 w 3000"/>
              <a:gd name="T123" fmla="*/ 1694 h 3000"/>
              <a:gd name="T124" fmla="*/ 1710 w 3000"/>
              <a:gd name="T125" fmla="*/ 1535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0" h="3000">
                <a:moveTo>
                  <a:pt x="3000" y="2961"/>
                </a:moveTo>
                <a:cubicBezTo>
                  <a:pt x="2825" y="2911"/>
                  <a:pt x="2825" y="2911"/>
                  <a:pt x="2825" y="2911"/>
                </a:cubicBezTo>
                <a:cubicBezTo>
                  <a:pt x="2825" y="2911"/>
                  <a:pt x="2825" y="2911"/>
                  <a:pt x="2825" y="2911"/>
                </a:cubicBezTo>
                <a:cubicBezTo>
                  <a:pt x="2825" y="2910"/>
                  <a:pt x="2825" y="2910"/>
                  <a:pt x="2825" y="2909"/>
                </a:cubicBezTo>
                <a:cubicBezTo>
                  <a:pt x="2825" y="2909"/>
                  <a:pt x="2825" y="2909"/>
                  <a:pt x="2825" y="2908"/>
                </a:cubicBezTo>
                <a:cubicBezTo>
                  <a:pt x="2825" y="2908"/>
                  <a:pt x="2825" y="2907"/>
                  <a:pt x="2825" y="2906"/>
                </a:cubicBezTo>
                <a:cubicBezTo>
                  <a:pt x="2825" y="2906"/>
                  <a:pt x="2825" y="2906"/>
                  <a:pt x="2825" y="2905"/>
                </a:cubicBezTo>
                <a:cubicBezTo>
                  <a:pt x="2825" y="2905"/>
                  <a:pt x="2825" y="2905"/>
                  <a:pt x="2824" y="2905"/>
                </a:cubicBezTo>
                <a:cubicBezTo>
                  <a:pt x="2824" y="2904"/>
                  <a:pt x="2824" y="2904"/>
                  <a:pt x="2824" y="2903"/>
                </a:cubicBezTo>
                <a:cubicBezTo>
                  <a:pt x="2824" y="2903"/>
                  <a:pt x="2824" y="2903"/>
                  <a:pt x="2824" y="2903"/>
                </a:cubicBezTo>
                <a:cubicBezTo>
                  <a:pt x="2824" y="2903"/>
                  <a:pt x="2824" y="2903"/>
                  <a:pt x="2824" y="2902"/>
                </a:cubicBezTo>
                <a:cubicBezTo>
                  <a:pt x="2824" y="2902"/>
                  <a:pt x="2824" y="2901"/>
                  <a:pt x="2823" y="2901"/>
                </a:cubicBezTo>
                <a:cubicBezTo>
                  <a:pt x="2823" y="2900"/>
                  <a:pt x="2823" y="2900"/>
                  <a:pt x="2823" y="2900"/>
                </a:cubicBezTo>
                <a:cubicBezTo>
                  <a:pt x="2823" y="2900"/>
                  <a:pt x="2823" y="2899"/>
                  <a:pt x="2823" y="2899"/>
                </a:cubicBezTo>
                <a:cubicBezTo>
                  <a:pt x="2823" y="2899"/>
                  <a:pt x="2823" y="2898"/>
                  <a:pt x="2822" y="2898"/>
                </a:cubicBezTo>
                <a:cubicBezTo>
                  <a:pt x="2822" y="2898"/>
                  <a:pt x="2822" y="2898"/>
                  <a:pt x="2822" y="2897"/>
                </a:cubicBezTo>
                <a:cubicBezTo>
                  <a:pt x="2822" y="2897"/>
                  <a:pt x="2822" y="2897"/>
                  <a:pt x="2822" y="2897"/>
                </a:cubicBezTo>
                <a:cubicBezTo>
                  <a:pt x="2821" y="2896"/>
                  <a:pt x="2821" y="2896"/>
                  <a:pt x="2821" y="2895"/>
                </a:cubicBezTo>
                <a:cubicBezTo>
                  <a:pt x="2821" y="2895"/>
                  <a:pt x="2821" y="2895"/>
                  <a:pt x="2820" y="2895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3"/>
                  <a:pt x="2819" y="2893"/>
                </a:cubicBezTo>
                <a:cubicBezTo>
                  <a:pt x="2819" y="2893"/>
                  <a:pt x="2819" y="2893"/>
                  <a:pt x="2819" y="2892"/>
                </a:cubicBezTo>
                <a:cubicBezTo>
                  <a:pt x="2819" y="2892"/>
                  <a:pt x="2819" y="2892"/>
                  <a:pt x="2818" y="2892"/>
                </a:cubicBezTo>
                <a:cubicBezTo>
                  <a:pt x="2818" y="2891"/>
                  <a:pt x="2818" y="2891"/>
                  <a:pt x="2818" y="2891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89"/>
                </a:cubicBezTo>
                <a:cubicBezTo>
                  <a:pt x="2816" y="2889"/>
                  <a:pt x="2816" y="2889"/>
                  <a:pt x="2816" y="2889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4" y="2887"/>
                  <a:pt x="2814" y="2887"/>
                  <a:pt x="2813" y="2887"/>
                </a:cubicBezTo>
                <a:cubicBezTo>
                  <a:pt x="2813" y="2886"/>
                  <a:pt x="2813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5"/>
                  <a:pt x="2811" y="2885"/>
                  <a:pt x="2811" y="2885"/>
                </a:cubicBezTo>
                <a:cubicBezTo>
                  <a:pt x="2811" y="2885"/>
                  <a:pt x="2810" y="2885"/>
                  <a:pt x="2810" y="2884"/>
                </a:cubicBezTo>
                <a:cubicBezTo>
                  <a:pt x="2809" y="2884"/>
                  <a:pt x="2809" y="2884"/>
                  <a:pt x="2808" y="2884"/>
                </a:cubicBezTo>
                <a:cubicBezTo>
                  <a:pt x="2808" y="2883"/>
                  <a:pt x="2808" y="2883"/>
                  <a:pt x="2807" y="2883"/>
                </a:cubicBezTo>
                <a:cubicBezTo>
                  <a:pt x="2807" y="2883"/>
                  <a:pt x="2807" y="2883"/>
                  <a:pt x="2807" y="2883"/>
                </a:cubicBezTo>
                <a:cubicBezTo>
                  <a:pt x="2806" y="2883"/>
                  <a:pt x="2806" y="2883"/>
                  <a:pt x="2806" y="2882"/>
                </a:cubicBezTo>
                <a:cubicBezTo>
                  <a:pt x="2805" y="2882"/>
                  <a:pt x="2805" y="2882"/>
                  <a:pt x="2804" y="2882"/>
                </a:cubicBezTo>
                <a:cubicBezTo>
                  <a:pt x="2804" y="2882"/>
                  <a:pt x="2804" y="2882"/>
                  <a:pt x="2803" y="2882"/>
                </a:cubicBezTo>
                <a:cubicBezTo>
                  <a:pt x="2803" y="2882"/>
                  <a:pt x="2803" y="2882"/>
                  <a:pt x="2803" y="2882"/>
                </a:cubicBezTo>
                <a:cubicBezTo>
                  <a:pt x="2803" y="2881"/>
                  <a:pt x="2802" y="2881"/>
                  <a:pt x="2802" y="2881"/>
                </a:cubicBezTo>
                <a:cubicBezTo>
                  <a:pt x="2802" y="2881"/>
                  <a:pt x="2801" y="2881"/>
                  <a:pt x="2801" y="2881"/>
                </a:cubicBezTo>
                <a:cubicBezTo>
                  <a:pt x="2801" y="2881"/>
                  <a:pt x="2801" y="2881"/>
                  <a:pt x="2800" y="2881"/>
                </a:cubicBezTo>
                <a:cubicBezTo>
                  <a:pt x="2800" y="2881"/>
                  <a:pt x="2799" y="2881"/>
                  <a:pt x="2798" y="2881"/>
                </a:cubicBezTo>
                <a:cubicBezTo>
                  <a:pt x="2798" y="2881"/>
                  <a:pt x="2798" y="2881"/>
                  <a:pt x="2797" y="2880"/>
                </a:cubicBezTo>
                <a:cubicBezTo>
                  <a:pt x="2797" y="2880"/>
                  <a:pt x="2796" y="2880"/>
                  <a:pt x="2796" y="2880"/>
                </a:cubicBezTo>
                <a:cubicBezTo>
                  <a:pt x="2796" y="2880"/>
                  <a:pt x="2796" y="2880"/>
                  <a:pt x="2796" y="2880"/>
                </a:cubicBezTo>
                <a:cubicBezTo>
                  <a:pt x="2740" y="2655"/>
                  <a:pt x="2740" y="2655"/>
                  <a:pt x="2740" y="2655"/>
                </a:cubicBezTo>
                <a:cubicBezTo>
                  <a:pt x="2741" y="2654"/>
                  <a:pt x="2741" y="2654"/>
                  <a:pt x="2741" y="2654"/>
                </a:cubicBezTo>
                <a:cubicBezTo>
                  <a:pt x="2742" y="2654"/>
                  <a:pt x="2742" y="2654"/>
                  <a:pt x="2742" y="2654"/>
                </a:cubicBezTo>
                <a:cubicBezTo>
                  <a:pt x="2743" y="2653"/>
                  <a:pt x="2745" y="2651"/>
                  <a:pt x="2746" y="2650"/>
                </a:cubicBezTo>
                <a:cubicBezTo>
                  <a:pt x="2746" y="2650"/>
                  <a:pt x="2746" y="2650"/>
                  <a:pt x="2746" y="2650"/>
                </a:cubicBezTo>
                <a:cubicBezTo>
                  <a:pt x="2746" y="2650"/>
                  <a:pt x="2747" y="2650"/>
                  <a:pt x="2747" y="2650"/>
                </a:cubicBezTo>
                <a:cubicBezTo>
                  <a:pt x="2748" y="2649"/>
                  <a:pt x="2749" y="2647"/>
                  <a:pt x="2750" y="2646"/>
                </a:cubicBezTo>
                <a:cubicBezTo>
                  <a:pt x="2750" y="2645"/>
                  <a:pt x="2750" y="2645"/>
                  <a:pt x="2751" y="2645"/>
                </a:cubicBezTo>
                <a:cubicBezTo>
                  <a:pt x="2751" y="2644"/>
                  <a:pt x="2752" y="2642"/>
                  <a:pt x="2753" y="2641"/>
                </a:cubicBezTo>
                <a:cubicBezTo>
                  <a:pt x="2753" y="2640"/>
                  <a:pt x="2753" y="2640"/>
                  <a:pt x="2753" y="2640"/>
                </a:cubicBezTo>
                <a:cubicBezTo>
                  <a:pt x="2754" y="2638"/>
                  <a:pt x="2754" y="2637"/>
                  <a:pt x="2755" y="2635"/>
                </a:cubicBezTo>
                <a:cubicBezTo>
                  <a:pt x="2755" y="2635"/>
                  <a:pt x="2755" y="2635"/>
                  <a:pt x="2755" y="2634"/>
                </a:cubicBezTo>
                <a:cubicBezTo>
                  <a:pt x="2755" y="2633"/>
                  <a:pt x="2755" y="2631"/>
                  <a:pt x="2756" y="2629"/>
                </a:cubicBezTo>
                <a:cubicBezTo>
                  <a:pt x="2756" y="2629"/>
                  <a:pt x="2756" y="2629"/>
                  <a:pt x="2756" y="2629"/>
                </a:cubicBezTo>
                <a:cubicBezTo>
                  <a:pt x="2756" y="2627"/>
                  <a:pt x="2755" y="2625"/>
                  <a:pt x="2755" y="2624"/>
                </a:cubicBezTo>
                <a:cubicBezTo>
                  <a:pt x="2755" y="2623"/>
                  <a:pt x="2755" y="2623"/>
                  <a:pt x="2755" y="2623"/>
                </a:cubicBezTo>
                <a:cubicBezTo>
                  <a:pt x="2755" y="2622"/>
                  <a:pt x="2755" y="2622"/>
                  <a:pt x="2755" y="2621"/>
                </a:cubicBezTo>
                <a:cubicBezTo>
                  <a:pt x="2754" y="2620"/>
                  <a:pt x="2754" y="2619"/>
                  <a:pt x="2754" y="2618"/>
                </a:cubicBezTo>
                <a:cubicBezTo>
                  <a:pt x="2754" y="2618"/>
                  <a:pt x="2754" y="2618"/>
                  <a:pt x="2753" y="2617"/>
                </a:cubicBezTo>
                <a:cubicBezTo>
                  <a:pt x="2753" y="2616"/>
                  <a:pt x="2753" y="2615"/>
                  <a:pt x="2752" y="2614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1" y="2454"/>
                  <a:pt x="2921" y="2454"/>
                  <a:pt x="2922" y="2454"/>
                </a:cubicBezTo>
                <a:cubicBezTo>
                  <a:pt x="2922" y="2454"/>
                  <a:pt x="2923" y="2455"/>
                  <a:pt x="2923" y="2455"/>
                </a:cubicBezTo>
                <a:cubicBezTo>
                  <a:pt x="2923" y="2455"/>
                  <a:pt x="2923" y="2455"/>
                  <a:pt x="2923" y="2455"/>
                </a:cubicBezTo>
                <a:cubicBezTo>
                  <a:pt x="2924" y="2455"/>
                  <a:pt x="2924" y="2455"/>
                  <a:pt x="2924" y="2455"/>
                </a:cubicBezTo>
                <a:cubicBezTo>
                  <a:pt x="2925" y="2455"/>
                  <a:pt x="2925" y="2456"/>
                  <a:pt x="2926" y="2456"/>
                </a:cubicBezTo>
                <a:cubicBezTo>
                  <a:pt x="2926" y="2456"/>
                  <a:pt x="2926" y="2456"/>
                  <a:pt x="2927" y="2456"/>
                </a:cubicBezTo>
                <a:cubicBezTo>
                  <a:pt x="2927" y="2456"/>
                  <a:pt x="2927" y="2456"/>
                  <a:pt x="2927" y="2456"/>
                </a:cubicBezTo>
                <a:cubicBezTo>
                  <a:pt x="2928" y="2456"/>
                  <a:pt x="2928" y="2456"/>
                  <a:pt x="2928" y="2457"/>
                </a:cubicBezTo>
                <a:cubicBezTo>
                  <a:pt x="2929" y="2457"/>
                  <a:pt x="2929" y="2457"/>
                  <a:pt x="2929" y="2457"/>
                </a:cubicBezTo>
                <a:cubicBezTo>
                  <a:pt x="2929" y="2457"/>
                  <a:pt x="2930" y="2457"/>
                  <a:pt x="2930" y="2457"/>
                </a:cubicBezTo>
                <a:cubicBezTo>
                  <a:pt x="2931" y="2457"/>
                  <a:pt x="2931" y="2457"/>
                  <a:pt x="2932" y="2457"/>
                </a:cubicBezTo>
                <a:cubicBezTo>
                  <a:pt x="2932" y="2457"/>
                  <a:pt x="2932" y="2457"/>
                  <a:pt x="2933" y="2457"/>
                </a:cubicBezTo>
                <a:cubicBezTo>
                  <a:pt x="2933" y="2457"/>
                  <a:pt x="2933" y="2457"/>
                  <a:pt x="2933" y="2457"/>
                </a:cubicBezTo>
                <a:cubicBezTo>
                  <a:pt x="2933" y="2457"/>
                  <a:pt x="2934" y="2457"/>
                  <a:pt x="2934" y="2457"/>
                </a:cubicBezTo>
                <a:cubicBezTo>
                  <a:pt x="2934" y="2457"/>
                  <a:pt x="2935" y="2457"/>
                  <a:pt x="2935" y="2457"/>
                </a:cubicBezTo>
                <a:cubicBezTo>
                  <a:pt x="2935" y="2457"/>
                  <a:pt x="2936" y="2457"/>
                  <a:pt x="2936" y="2457"/>
                </a:cubicBezTo>
                <a:cubicBezTo>
                  <a:pt x="2936" y="2457"/>
                  <a:pt x="2937" y="2457"/>
                  <a:pt x="2937" y="2457"/>
                </a:cubicBezTo>
                <a:cubicBezTo>
                  <a:pt x="2938" y="2457"/>
                  <a:pt x="2938" y="2457"/>
                  <a:pt x="2939" y="2457"/>
                </a:cubicBezTo>
                <a:cubicBezTo>
                  <a:pt x="2939" y="2457"/>
                  <a:pt x="2939" y="2457"/>
                  <a:pt x="2939" y="2457"/>
                </a:cubicBezTo>
                <a:cubicBezTo>
                  <a:pt x="2939" y="2457"/>
                  <a:pt x="2940" y="2457"/>
                  <a:pt x="2940" y="2457"/>
                </a:cubicBezTo>
                <a:cubicBezTo>
                  <a:pt x="2940" y="2457"/>
                  <a:pt x="2940" y="2457"/>
                  <a:pt x="2940" y="2457"/>
                </a:cubicBezTo>
                <a:cubicBezTo>
                  <a:pt x="2941" y="2457"/>
                  <a:pt x="2941" y="2457"/>
                  <a:pt x="2942" y="2457"/>
                </a:cubicBezTo>
                <a:cubicBezTo>
                  <a:pt x="2942" y="2456"/>
                  <a:pt x="2942" y="2456"/>
                  <a:pt x="2942" y="2456"/>
                </a:cubicBezTo>
                <a:cubicBezTo>
                  <a:pt x="2942" y="2456"/>
                  <a:pt x="2943" y="2456"/>
                  <a:pt x="2943" y="2456"/>
                </a:cubicBezTo>
                <a:cubicBezTo>
                  <a:pt x="2944" y="2456"/>
                  <a:pt x="2944" y="2456"/>
                  <a:pt x="2945" y="2456"/>
                </a:cubicBezTo>
                <a:cubicBezTo>
                  <a:pt x="2945" y="2456"/>
                  <a:pt x="2945" y="2456"/>
                  <a:pt x="2946" y="2455"/>
                </a:cubicBezTo>
                <a:cubicBezTo>
                  <a:pt x="2946" y="2455"/>
                  <a:pt x="2946" y="2455"/>
                  <a:pt x="2946" y="2455"/>
                </a:cubicBezTo>
                <a:cubicBezTo>
                  <a:pt x="2946" y="2455"/>
                  <a:pt x="2947" y="2455"/>
                  <a:pt x="2947" y="2455"/>
                </a:cubicBezTo>
                <a:cubicBezTo>
                  <a:pt x="2948" y="2454"/>
                  <a:pt x="2948" y="2454"/>
                  <a:pt x="2949" y="2454"/>
                </a:cubicBezTo>
                <a:cubicBezTo>
                  <a:pt x="2949" y="2454"/>
                  <a:pt x="2950" y="2454"/>
                  <a:pt x="2950" y="2453"/>
                </a:cubicBezTo>
                <a:cubicBezTo>
                  <a:pt x="2950" y="2453"/>
                  <a:pt x="2951" y="2453"/>
                  <a:pt x="2951" y="2453"/>
                </a:cubicBezTo>
                <a:cubicBezTo>
                  <a:pt x="2951" y="2453"/>
                  <a:pt x="2951" y="2453"/>
                  <a:pt x="2951" y="2453"/>
                </a:cubicBezTo>
                <a:cubicBezTo>
                  <a:pt x="2951" y="2453"/>
                  <a:pt x="2951" y="2452"/>
                  <a:pt x="2951" y="2452"/>
                </a:cubicBezTo>
                <a:cubicBezTo>
                  <a:pt x="2952" y="2452"/>
                  <a:pt x="2952" y="2452"/>
                  <a:pt x="2952" y="2452"/>
                </a:cubicBezTo>
                <a:cubicBezTo>
                  <a:pt x="2953" y="2451"/>
                  <a:pt x="2953" y="2451"/>
                  <a:pt x="2954" y="2451"/>
                </a:cubicBezTo>
                <a:cubicBezTo>
                  <a:pt x="2954" y="2451"/>
                  <a:pt x="2954" y="2450"/>
                  <a:pt x="2955" y="2450"/>
                </a:cubicBezTo>
                <a:cubicBezTo>
                  <a:pt x="2955" y="2450"/>
                  <a:pt x="2955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8"/>
                  <a:pt x="2957" y="2448"/>
                </a:cubicBezTo>
                <a:cubicBezTo>
                  <a:pt x="2957" y="2448"/>
                  <a:pt x="2957" y="2447"/>
                  <a:pt x="2958" y="2447"/>
                </a:cubicBezTo>
                <a:cubicBezTo>
                  <a:pt x="2958" y="2447"/>
                  <a:pt x="2958" y="2446"/>
                  <a:pt x="2959" y="2446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60" y="2444"/>
                  <a:pt x="2960" y="2444"/>
                  <a:pt x="2960" y="2444"/>
                </a:cubicBezTo>
                <a:cubicBezTo>
                  <a:pt x="2960" y="2444"/>
                  <a:pt x="2960" y="2444"/>
                  <a:pt x="2960" y="2443"/>
                </a:cubicBezTo>
                <a:cubicBezTo>
                  <a:pt x="2960" y="2443"/>
                  <a:pt x="2960" y="2443"/>
                  <a:pt x="2960" y="2443"/>
                </a:cubicBezTo>
                <a:cubicBezTo>
                  <a:pt x="3000" y="2454"/>
                  <a:pt x="3000" y="2454"/>
                  <a:pt x="3000" y="2454"/>
                </a:cubicBezTo>
                <a:cubicBezTo>
                  <a:pt x="3000" y="2438"/>
                  <a:pt x="3000" y="2438"/>
                  <a:pt x="3000" y="243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7"/>
                  <a:pt x="2965" y="2427"/>
                  <a:pt x="2965" y="2427"/>
                </a:cubicBezTo>
                <a:cubicBezTo>
                  <a:pt x="2965" y="2426"/>
                  <a:pt x="2965" y="2426"/>
                  <a:pt x="2965" y="2425"/>
                </a:cubicBezTo>
                <a:cubicBezTo>
                  <a:pt x="2965" y="2425"/>
                  <a:pt x="2965" y="2424"/>
                  <a:pt x="2965" y="2424"/>
                </a:cubicBezTo>
                <a:cubicBezTo>
                  <a:pt x="2965" y="2423"/>
                  <a:pt x="2965" y="2423"/>
                  <a:pt x="2965" y="2423"/>
                </a:cubicBezTo>
                <a:cubicBezTo>
                  <a:pt x="2964" y="2422"/>
                  <a:pt x="2964" y="2422"/>
                  <a:pt x="2964" y="2422"/>
                </a:cubicBezTo>
                <a:cubicBezTo>
                  <a:pt x="2964" y="2422"/>
                  <a:pt x="2964" y="2421"/>
                  <a:pt x="2964" y="2421"/>
                </a:cubicBezTo>
                <a:cubicBezTo>
                  <a:pt x="2964" y="2421"/>
                  <a:pt x="2964" y="2420"/>
                  <a:pt x="2964" y="2420"/>
                </a:cubicBezTo>
                <a:cubicBezTo>
                  <a:pt x="2964" y="2420"/>
                  <a:pt x="2964" y="2420"/>
                  <a:pt x="2964" y="2419"/>
                </a:cubicBezTo>
                <a:cubicBezTo>
                  <a:pt x="2964" y="2419"/>
                  <a:pt x="2963" y="2418"/>
                  <a:pt x="2963" y="2418"/>
                </a:cubicBezTo>
                <a:cubicBezTo>
                  <a:pt x="2963" y="2418"/>
                  <a:pt x="2963" y="2417"/>
                  <a:pt x="2963" y="2417"/>
                </a:cubicBezTo>
                <a:cubicBezTo>
                  <a:pt x="2963" y="2417"/>
                  <a:pt x="2963" y="2417"/>
                  <a:pt x="2963" y="2416"/>
                </a:cubicBezTo>
                <a:cubicBezTo>
                  <a:pt x="2963" y="2416"/>
                  <a:pt x="2962" y="2416"/>
                  <a:pt x="2962" y="2415"/>
                </a:cubicBezTo>
                <a:cubicBezTo>
                  <a:pt x="2962" y="2415"/>
                  <a:pt x="2962" y="2414"/>
                  <a:pt x="2962" y="2414"/>
                </a:cubicBezTo>
                <a:cubicBezTo>
                  <a:pt x="2961" y="2413"/>
                  <a:pt x="2961" y="2413"/>
                  <a:pt x="2961" y="2413"/>
                </a:cubicBezTo>
                <a:cubicBezTo>
                  <a:pt x="2961" y="2412"/>
                  <a:pt x="2961" y="2412"/>
                  <a:pt x="2960" y="2412"/>
                </a:cubicBezTo>
                <a:cubicBezTo>
                  <a:pt x="2960" y="2412"/>
                  <a:pt x="2960" y="2411"/>
                  <a:pt x="2960" y="2411"/>
                </a:cubicBezTo>
                <a:cubicBezTo>
                  <a:pt x="2960" y="2411"/>
                  <a:pt x="2960" y="2411"/>
                  <a:pt x="2960" y="2411"/>
                </a:cubicBezTo>
                <a:cubicBezTo>
                  <a:pt x="2960" y="2411"/>
                  <a:pt x="2960" y="2411"/>
                  <a:pt x="2959" y="2410"/>
                </a:cubicBezTo>
                <a:cubicBezTo>
                  <a:pt x="2959" y="2410"/>
                  <a:pt x="2959" y="2409"/>
                  <a:pt x="2958" y="2409"/>
                </a:cubicBezTo>
                <a:cubicBezTo>
                  <a:pt x="2958" y="2409"/>
                  <a:pt x="2958" y="2408"/>
                  <a:pt x="2958" y="2408"/>
                </a:cubicBezTo>
                <a:cubicBezTo>
                  <a:pt x="2957" y="2408"/>
                  <a:pt x="2957" y="2407"/>
                  <a:pt x="2957" y="2407"/>
                </a:cubicBezTo>
                <a:cubicBezTo>
                  <a:pt x="2957" y="2407"/>
                  <a:pt x="2957" y="2407"/>
                  <a:pt x="2957" y="2407"/>
                </a:cubicBezTo>
                <a:cubicBezTo>
                  <a:pt x="2957" y="2407"/>
                  <a:pt x="2956" y="2407"/>
                  <a:pt x="2956" y="2407"/>
                </a:cubicBezTo>
                <a:cubicBezTo>
                  <a:pt x="2956" y="2406"/>
                  <a:pt x="2956" y="2406"/>
                  <a:pt x="2956" y="2406"/>
                </a:cubicBezTo>
                <a:cubicBezTo>
                  <a:pt x="2955" y="2405"/>
                  <a:pt x="2955" y="2405"/>
                  <a:pt x="2955" y="2405"/>
                </a:cubicBezTo>
                <a:cubicBezTo>
                  <a:pt x="2954" y="2404"/>
                  <a:pt x="2954" y="2404"/>
                  <a:pt x="2953" y="2404"/>
                </a:cubicBezTo>
                <a:cubicBezTo>
                  <a:pt x="2953" y="2404"/>
                  <a:pt x="2953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1" y="2402"/>
                  <a:pt x="2951" y="2402"/>
                </a:cubicBezTo>
                <a:cubicBezTo>
                  <a:pt x="2951" y="2402"/>
                  <a:pt x="2950" y="2402"/>
                  <a:pt x="2950" y="2402"/>
                </a:cubicBezTo>
                <a:cubicBezTo>
                  <a:pt x="2949" y="2401"/>
                  <a:pt x="2949" y="2401"/>
                  <a:pt x="2948" y="2401"/>
                </a:cubicBezTo>
                <a:cubicBezTo>
                  <a:pt x="2948" y="2401"/>
                  <a:pt x="2948" y="2400"/>
                  <a:pt x="2947" y="2400"/>
                </a:cubicBezTo>
                <a:cubicBezTo>
                  <a:pt x="2947" y="2400"/>
                  <a:pt x="2947" y="2400"/>
                  <a:pt x="2947" y="2400"/>
                </a:cubicBezTo>
                <a:cubicBezTo>
                  <a:pt x="2946" y="2400"/>
                  <a:pt x="2946" y="2400"/>
                  <a:pt x="2946" y="2400"/>
                </a:cubicBezTo>
                <a:cubicBezTo>
                  <a:pt x="2945" y="2399"/>
                  <a:pt x="2945" y="2399"/>
                  <a:pt x="2944" y="2399"/>
                </a:cubicBezTo>
                <a:cubicBezTo>
                  <a:pt x="2944" y="2399"/>
                  <a:pt x="2944" y="2399"/>
                  <a:pt x="2943" y="2399"/>
                </a:cubicBezTo>
                <a:cubicBezTo>
                  <a:pt x="2943" y="2399"/>
                  <a:pt x="2943" y="2399"/>
                  <a:pt x="2943" y="2399"/>
                </a:cubicBezTo>
                <a:cubicBezTo>
                  <a:pt x="2943" y="2399"/>
                  <a:pt x="2942" y="2398"/>
                  <a:pt x="2942" y="2398"/>
                </a:cubicBezTo>
                <a:cubicBezTo>
                  <a:pt x="2941" y="2398"/>
                  <a:pt x="2941" y="2398"/>
                  <a:pt x="2941" y="2398"/>
                </a:cubicBezTo>
                <a:cubicBezTo>
                  <a:pt x="2941" y="2398"/>
                  <a:pt x="2940" y="2398"/>
                  <a:pt x="2940" y="2398"/>
                </a:cubicBezTo>
                <a:cubicBezTo>
                  <a:pt x="2940" y="2398"/>
                  <a:pt x="2939" y="2398"/>
                  <a:pt x="2938" y="2398"/>
                </a:cubicBezTo>
                <a:cubicBezTo>
                  <a:pt x="2938" y="2398"/>
                  <a:pt x="2938" y="2398"/>
                  <a:pt x="2937" y="2398"/>
                </a:cubicBezTo>
                <a:cubicBezTo>
                  <a:pt x="2937" y="2398"/>
                  <a:pt x="2936" y="2398"/>
                  <a:pt x="2936" y="2398"/>
                </a:cubicBezTo>
                <a:cubicBezTo>
                  <a:pt x="2936" y="2398"/>
                  <a:pt x="2936" y="2398"/>
                  <a:pt x="2936" y="2398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1" y="2171"/>
                  <a:pt x="2881" y="2171"/>
                  <a:pt x="2881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0"/>
                  <a:pt x="2883" y="2170"/>
                  <a:pt x="2883" y="2170"/>
                </a:cubicBezTo>
                <a:cubicBezTo>
                  <a:pt x="2883" y="2170"/>
                  <a:pt x="2884" y="2169"/>
                  <a:pt x="2884" y="2169"/>
                </a:cubicBezTo>
                <a:cubicBezTo>
                  <a:pt x="2885" y="2169"/>
                  <a:pt x="2885" y="2168"/>
                  <a:pt x="2885" y="2168"/>
                </a:cubicBezTo>
                <a:cubicBezTo>
                  <a:pt x="2886" y="2168"/>
                  <a:pt x="2886" y="2168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7" y="2167"/>
                  <a:pt x="2887" y="2166"/>
                  <a:pt x="2887" y="2166"/>
                </a:cubicBezTo>
                <a:cubicBezTo>
                  <a:pt x="2888" y="2166"/>
                  <a:pt x="2888" y="2165"/>
                  <a:pt x="2888" y="2165"/>
                </a:cubicBezTo>
                <a:cubicBezTo>
                  <a:pt x="2889" y="2165"/>
                  <a:pt x="2889" y="2164"/>
                  <a:pt x="2889" y="2164"/>
                </a:cubicBezTo>
                <a:cubicBezTo>
                  <a:pt x="2889" y="2164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2"/>
                </a:cubicBezTo>
                <a:cubicBezTo>
                  <a:pt x="2891" y="2162"/>
                  <a:pt x="2891" y="2162"/>
                  <a:pt x="2891" y="2161"/>
                </a:cubicBezTo>
                <a:cubicBezTo>
                  <a:pt x="2891" y="2161"/>
                  <a:pt x="2891" y="2161"/>
                  <a:pt x="2892" y="2160"/>
                </a:cubicBezTo>
                <a:cubicBezTo>
                  <a:pt x="2892" y="2160"/>
                  <a:pt x="2892" y="2159"/>
                  <a:pt x="2892" y="2159"/>
                </a:cubicBezTo>
                <a:cubicBezTo>
                  <a:pt x="2893" y="2159"/>
                  <a:pt x="2893" y="2158"/>
                  <a:pt x="2893" y="2158"/>
                </a:cubicBezTo>
                <a:cubicBezTo>
                  <a:pt x="2893" y="2158"/>
                  <a:pt x="2893" y="2157"/>
                  <a:pt x="2893" y="2157"/>
                </a:cubicBezTo>
                <a:cubicBezTo>
                  <a:pt x="2893" y="2157"/>
                  <a:pt x="2893" y="2157"/>
                  <a:pt x="2893" y="2156"/>
                </a:cubicBezTo>
                <a:cubicBezTo>
                  <a:pt x="2894" y="2156"/>
                  <a:pt x="2894" y="2155"/>
                  <a:pt x="2894" y="2155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5" y="2153"/>
                  <a:pt x="2895" y="2153"/>
                  <a:pt x="2895" y="2152"/>
                </a:cubicBezTo>
                <a:cubicBezTo>
                  <a:pt x="2895" y="2152"/>
                  <a:pt x="2895" y="2152"/>
                  <a:pt x="2895" y="2152"/>
                </a:cubicBezTo>
                <a:cubicBezTo>
                  <a:pt x="2895" y="2151"/>
                  <a:pt x="2895" y="2151"/>
                  <a:pt x="2895" y="2151"/>
                </a:cubicBezTo>
                <a:cubicBezTo>
                  <a:pt x="2895" y="2150"/>
                  <a:pt x="2895" y="2150"/>
                  <a:pt x="2895" y="2149"/>
                </a:cubicBezTo>
                <a:cubicBezTo>
                  <a:pt x="2895" y="2149"/>
                  <a:pt x="2895" y="2148"/>
                  <a:pt x="2895" y="2148"/>
                </a:cubicBezTo>
                <a:cubicBezTo>
                  <a:pt x="2895" y="2147"/>
                  <a:pt x="2895" y="2147"/>
                  <a:pt x="2895" y="2146"/>
                </a:cubicBezTo>
                <a:cubicBezTo>
                  <a:pt x="2895" y="2146"/>
                  <a:pt x="2895" y="2146"/>
                  <a:pt x="2895" y="2146"/>
                </a:cubicBezTo>
                <a:cubicBezTo>
                  <a:pt x="2895" y="2146"/>
                  <a:pt x="2895" y="2145"/>
                  <a:pt x="2895" y="2145"/>
                </a:cubicBezTo>
                <a:cubicBezTo>
                  <a:pt x="2895" y="2144"/>
                  <a:pt x="2895" y="2144"/>
                  <a:pt x="2895" y="2144"/>
                </a:cubicBezTo>
                <a:cubicBezTo>
                  <a:pt x="2895" y="2143"/>
                  <a:pt x="2895" y="2142"/>
                  <a:pt x="2895" y="2142"/>
                </a:cubicBezTo>
                <a:cubicBezTo>
                  <a:pt x="2895" y="2141"/>
                  <a:pt x="2895" y="2141"/>
                  <a:pt x="2895" y="2141"/>
                </a:cubicBezTo>
                <a:cubicBezTo>
                  <a:pt x="2895" y="2141"/>
                  <a:pt x="2895" y="2140"/>
                  <a:pt x="2895" y="2140"/>
                </a:cubicBezTo>
                <a:cubicBezTo>
                  <a:pt x="2895" y="2140"/>
                  <a:pt x="2895" y="2139"/>
                  <a:pt x="2895" y="2139"/>
                </a:cubicBezTo>
                <a:cubicBezTo>
                  <a:pt x="2895" y="2139"/>
                  <a:pt x="2895" y="2139"/>
                  <a:pt x="2895" y="2138"/>
                </a:cubicBezTo>
                <a:cubicBezTo>
                  <a:pt x="2895" y="2138"/>
                  <a:pt x="2894" y="2138"/>
                  <a:pt x="2894" y="2138"/>
                </a:cubicBezTo>
                <a:cubicBezTo>
                  <a:pt x="2894" y="2137"/>
                  <a:pt x="2894" y="2137"/>
                  <a:pt x="2894" y="2136"/>
                </a:cubicBezTo>
                <a:cubicBezTo>
                  <a:pt x="2894" y="2136"/>
                  <a:pt x="2894" y="2135"/>
                  <a:pt x="2894" y="2135"/>
                </a:cubicBezTo>
                <a:cubicBezTo>
                  <a:pt x="2894" y="2135"/>
                  <a:pt x="2893" y="2135"/>
                  <a:pt x="2893" y="2135"/>
                </a:cubicBezTo>
                <a:cubicBezTo>
                  <a:pt x="2893" y="2134"/>
                  <a:pt x="2893" y="2134"/>
                  <a:pt x="2893" y="2133"/>
                </a:cubicBezTo>
                <a:cubicBezTo>
                  <a:pt x="2893" y="2133"/>
                  <a:pt x="2892" y="2132"/>
                  <a:pt x="2892" y="2132"/>
                </a:cubicBezTo>
                <a:cubicBezTo>
                  <a:pt x="2892" y="2132"/>
                  <a:pt x="2892" y="2132"/>
                  <a:pt x="2892" y="2131"/>
                </a:cubicBezTo>
                <a:cubicBezTo>
                  <a:pt x="3000" y="2028"/>
                  <a:pt x="3000" y="2028"/>
                  <a:pt x="3000" y="2028"/>
                </a:cubicBezTo>
                <a:cubicBezTo>
                  <a:pt x="3000" y="2006"/>
                  <a:pt x="3000" y="2006"/>
                  <a:pt x="3000" y="2006"/>
                </a:cubicBezTo>
                <a:cubicBezTo>
                  <a:pt x="2881" y="2120"/>
                  <a:pt x="2881" y="2120"/>
                  <a:pt x="2881" y="2120"/>
                </a:cubicBezTo>
                <a:cubicBezTo>
                  <a:pt x="2881" y="2120"/>
                  <a:pt x="2881" y="2120"/>
                  <a:pt x="2880" y="2120"/>
                </a:cubicBezTo>
                <a:cubicBezTo>
                  <a:pt x="2880" y="2119"/>
                  <a:pt x="2879" y="2119"/>
                  <a:pt x="2879" y="2119"/>
                </a:cubicBezTo>
                <a:cubicBezTo>
                  <a:pt x="2879" y="2119"/>
                  <a:pt x="2878" y="2119"/>
                  <a:pt x="2878" y="2118"/>
                </a:cubicBezTo>
                <a:cubicBezTo>
                  <a:pt x="2878" y="2118"/>
                  <a:pt x="2877" y="2118"/>
                  <a:pt x="2877" y="2118"/>
                </a:cubicBezTo>
                <a:cubicBezTo>
                  <a:pt x="2877" y="2118"/>
                  <a:pt x="2877" y="2118"/>
                  <a:pt x="2876" y="2118"/>
                </a:cubicBezTo>
                <a:cubicBezTo>
                  <a:pt x="2876" y="2118"/>
                  <a:pt x="2875" y="2117"/>
                  <a:pt x="2875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3" y="2117"/>
                  <a:pt x="2873" y="2117"/>
                  <a:pt x="2872" y="2117"/>
                </a:cubicBezTo>
                <a:cubicBezTo>
                  <a:pt x="2872" y="2116"/>
                  <a:pt x="2872" y="2116"/>
                  <a:pt x="2872" y="2116"/>
                </a:cubicBezTo>
                <a:cubicBezTo>
                  <a:pt x="2871" y="2116"/>
                  <a:pt x="2871" y="2116"/>
                  <a:pt x="2871" y="2116"/>
                </a:cubicBezTo>
                <a:cubicBezTo>
                  <a:pt x="2870" y="2116"/>
                  <a:pt x="2870" y="2116"/>
                  <a:pt x="2869" y="2116"/>
                </a:cubicBezTo>
                <a:cubicBezTo>
                  <a:pt x="2869" y="2116"/>
                  <a:pt x="2868" y="2116"/>
                  <a:pt x="2868" y="2116"/>
                </a:cubicBezTo>
                <a:cubicBezTo>
                  <a:pt x="2867" y="2116"/>
                  <a:pt x="2867" y="2116"/>
                  <a:pt x="2866" y="2116"/>
                </a:cubicBezTo>
                <a:cubicBezTo>
                  <a:pt x="2866" y="2116"/>
                  <a:pt x="2866" y="2116"/>
                  <a:pt x="2866" y="2116"/>
                </a:cubicBezTo>
                <a:cubicBezTo>
                  <a:pt x="2866" y="2116"/>
                  <a:pt x="2865" y="2116"/>
                  <a:pt x="2865" y="2116"/>
                </a:cubicBezTo>
                <a:cubicBezTo>
                  <a:pt x="2864" y="2116"/>
                  <a:pt x="2864" y="2116"/>
                  <a:pt x="2863" y="2116"/>
                </a:cubicBezTo>
                <a:cubicBezTo>
                  <a:pt x="2863" y="2116"/>
                  <a:pt x="2862" y="2116"/>
                  <a:pt x="2862" y="2116"/>
                </a:cubicBezTo>
                <a:cubicBezTo>
                  <a:pt x="2861" y="2116"/>
                  <a:pt x="2861" y="2116"/>
                  <a:pt x="2861" y="2116"/>
                </a:cubicBezTo>
                <a:cubicBezTo>
                  <a:pt x="2861" y="2116"/>
                  <a:pt x="2860" y="2116"/>
                  <a:pt x="2860" y="2116"/>
                </a:cubicBezTo>
                <a:cubicBezTo>
                  <a:pt x="2860" y="2116"/>
                  <a:pt x="2859" y="2116"/>
                  <a:pt x="2859" y="2117"/>
                </a:cubicBezTo>
                <a:cubicBezTo>
                  <a:pt x="2859" y="2117"/>
                  <a:pt x="2859" y="2117"/>
                  <a:pt x="2858" y="2117"/>
                </a:cubicBezTo>
                <a:cubicBezTo>
                  <a:pt x="2858" y="2117"/>
                  <a:pt x="2858" y="2117"/>
                  <a:pt x="2858" y="2117"/>
                </a:cubicBezTo>
                <a:cubicBezTo>
                  <a:pt x="2857" y="2117"/>
                  <a:pt x="2857" y="2117"/>
                  <a:pt x="2856" y="2117"/>
                </a:cubicBezTo>
                <a:cubicBezTo>
                  <a:pt x="2856" y="2117"/>
                  <a:pt x="2855" y="2118"/>
                  <a:pt x="2855" y="2118"/>
                </a:cubicBezTo>
                <a:cubicBezTo>
                  <a:pt x="2855" y="2118"/>
                  <a:pt x="2855" y="2118"/>
                  <a:pt x="2855" y="2118"/>
                </a:cubicBezTo>
                <a:cubicBezTo>
                  <a:pt x="2854" y="2118"/>
                  <a:pt x="2854" y="2118"/>
                  <a:pt x="2853" y="2118"/>
                </a:cubicBezTo>
                <a:cubicBezTo>
                  <a:pt x="2853" y="2119"/>
                  <a:pt x="2852" y="2119"/>
                  <a:pt x="2852" y="2119"/>
                </a:cubicBezTo>
                <a:cubicBezTo>
                  <a:pt x="2852" y="2119"/>
                  <a:pt x="2851" y="2120"/>
                  <a:pt x="2851" y="2120"/>
                </a:cubicBezTo>
                <a:cubicBezTo>
                  <a:pt x="2850" y="2120"/>
                  <a:pt x="2850" y="2120"/>
                  <a:pt x="2850" y="2120"/>
                </a:cubicBezTo>
                <a:cubicBezTo>
                  <a:pt x="2850" y="2120"/>
                  <a:pt x="2850" y="2120"/>
                  <a:pt x="2849" y="2121"/>
                </a:cubicBezTo>
                <a:cubicBezTo>
                  <a:pt x="2849" y="2121"/>
                  <a:pt x="2849" y="2121"/>
                  <a:pt x="2849" y="2121"/>
                </a:cubicBezTo>
                <a:cubicBezTo>
                  <a:pt x="2849" y="2121"/>
                  <a:pt x="2849" y="2121"/>
                  <a:pt x="2848" y="2121"/>
                </a:cubicBezTo>
                <a:cubicBezTo>
                  <a:pt x="2848" y="2122"/>
                  <a:pt x="2847" y="2122"/>
                  <a:pt x="2847" y="2122"/>
                </a:cubicBezTo>
                <a:cubicBezTo>
                  <a:pt x="2847" y="2123"/>
                  <a:pt x="2846" y="2123"/>
                  <a:pt x="2846" y="2123"/>
                </a:cubicBezTo>
                <a:cubicBezTo>
                  <a:pt x="2846" y="2123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4" y="2125"/>
                  <a:pt x="2844" y="2125"/>
                  <a:pt x="2844" y="2125"/>
                </a:cubicBezTo>
                <a:cubicBezTo>
                  <a:pt x="2844" y="2125"/>
                  <a:pt x="2843" y="2126"/>
                  <a:pt x="2843" y="2126"/>
                </a:cubicBezTo>
                <a:cubicBezTo>
                  <a:pt x="2843" y="2127"/>
                  <a:pt x="2842" y="2127"/>
                  <a:pt x="2842" y="2127"/>
                </a:cubicBezTo>
                <a:cubicBezTo>
                  <a:pt x="2842" y="2128"/>
                  <a:pt x="2842" y="2128"/>
                  <a:pt x="2841" y="2128"/>
                </a:cubicBezTo>
                <a:cubicBezTo>
                  <a:pt x="2841" y="2128"/>
                  <a:pt x="2841" y="2128"/>
                  <a:pt x="2841" y="2128"/>
                </a:cubicBezTo>
                <a:cubicBezTo>
                  <a:pt x="2841" y="2129"/>
                  <a:pt x="2841" y="2129"/>
                  <a:pt x="2841" y="2129"/>
                </a:cubicBezTo>
                <a:cubicBezTo>
                  <a:pt x="2841" y="2129"/>
                  <a:pt x="2841" y="2129"/>
                  <a:pt x="2840" y="2130"/>
                </a:cubicBezTo>
                <a:cubicBezTo>
                  <a:pt x="2840" y="2130"/>
                  <a:pt x="2840" y="2130"/>
                  <a:pt x="2840" y="2130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4"/>
                  <a:pt x="2617" y="2064"/>
                </a:cubicBezTo>
                <a:cubicBezTo>
                  <a:pt x="2617" y="2064"/>
                  <a:pt x="2617" y="2063"/>
                  <a:pt x="2617" y="2063"/>
                </a:cubicBezTo>
                <a:cubicBezTo>
                  <a:pt x="2617" y="2062"/>
                  <a:pt x="2617" y="2062"/>
                  <a:pt x="2616" y="2061"/>
                </a:cubicBezTo>
                <a:cubicBezTo>
                  <a:pt x="2616" y="2061"/>
                  <a:pt x="2616" y="2060"/>
                  <a:pt x="2616" y="2060"/>
                </a:cubicBezTo>
                <a:cubicBezTo>
                  <a:pt x="2616" y="2060"/>
                  <a:pt x="2616" y="2060"/>
                  <a:pt x="2616" y="2059"/>
                </a:cubicBezTo>
                <a:cubicBezTo>
                  <a:pt x="2616" y="2059"/>
                  <a:pt x="2616" y="2058"/>
                  <a:pt x="2616" y="2058"/>
                </a:cubicBezTo>
                <a:cubicBezTo>
                  <a:pt x="2616" y="2058"/>
                  <a:pt x="2616" y="2058"/>
                  <a:pt x="2616" y="2058"/>
                </a:cubicBezTo>
                <a:cubicBezTo>
                  <a:pt x="2616" y="2057"/>
                  <a:pt x="2616" y="2057"/>
                  <a:pt x="2616" y="2057"/>
                </a:cubicBezTo>
                <a:cubicBezTo>
                  <a:pt x="2615" y="2056"/>
                  <a:pt x="2615" y="2056"/>
                  <a:pt x="2615" y="2055"/>
                </a:cubicBezTo>
                <a:cubicBezTo>
                  <a:pt x="2615" y="2055"/>
                  <a:pt x="2615" y="2055"/>
                  <a:pt x="2615" y="2054"/>
                </a:cubicBezTo>
                <a:cubicBezTo>
                  <a:pt x="2615" y="2054"/>
                  <a:pt x="2615" y="2054"/>
                  <a:pt x="2615" y="2054"/>
                </a:cubicBezTo>
                <a:cubicBezTo>
                  <a:pt x="2614" y="2053"/>
                  <a:pt x="2614" y="2053"/>
                  <a:pt x="2614" y="2053"/>
                </a:cubicBezTo>
                <a:cubicBezTo>
                  <a:pt x="2614" y="2052"/>
                  <a:pt x="2614" y="2052"/>
                  <a:pt x="2613" y="2051"/>
                </a:cubicBezTo>
                <a:cubicBezTo>
                  <a:pt x="2613" y="2051"/>
                  <a:pt x="2613" y="2050"/>
                  <a:pt x="2613" y="2050"/>
                </a:cubicBezTo>
                <a:cubicBezTo>
                  <a:pt x="2613" y="2050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8"/>
                  <a:pt x="2611" y="2048"/>
                  <a:pt x="2611" y="2048"/>
                </a:cubicBezTo>
                <a:cubicBezTo>
                  <a:pt x="2611" y="2047"/>
                  <a:pt x="2611" y="2047"/>
                  <a:pt x="2610" y="2046"/>
                </a:cubicBezTo>
                <a:cubicBezTo>
                  <a:pt x="2610" y="2046"/>
                  <a:pt x="2610" y="2046"/>
                  <a:pt x="2609" y="2045"/>
                </a:cubicBezTo>
                <a:cubicBezTo>
                  <a:pt x="2609" y="2045"/>
                  <a:pt x="2609" y="2045"/>
                  <a:pt x="2609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3"/>
                  <a:pt x="2607" y="2043"/>
                </a:cubicBezTo>
                <a:cubicBezTo>
                  <a:pt x="2607" y="2043"/>
                  <a:pt x="2607" y="2043"/>
                  <a:pt x="2606" y="2042"/>
                </a:cubicBezTo>
                <a:cubicBezTo>
                  <a:pt x="2606" y="2042"/>
                  <a:pt x="2606" y="2042"/>
                  <a:pt x="2605" y="2041"/>
                </a:cubicBezTo>
                <a:cubicBezTo>
                  <a:pt x="2605" y="2041"/>
                  <a:pt x="2604" y="2041"/>
                  <a:pt x="2604" y="2041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3" y="2040"/>
                  <a:pt x="2603" y="2040"/>
                  <a:pt x="2603" y="2040"/>
                </a:cubicBezTo>
                <a:cubicBezTo>
                  <a:pt x="2602" y="2039"/>
                  <a:pt x="2602" y="2039"/>
                  <a:pt x="2602" y="2039"/>
                </a:cubicBezTo>
                <a:cubicBezTo>
                  <a:pt x="2601" y="2039"/>
                  <a:pt x="2601" y="2038"/>
                  <a:pt x="2600" y="2038"/>
                </a:cubicBezTo>
                <a:cubicBezTo>
                  <a:pt x="2600" y="2038"/>
                  <a:pt x="2599" y="2038"/>
                  <a:pt x="2599" y="2038"/>
                </a:cubicBezTo>
                <a:cubicBezTo>
                  <a:pt x="2599" y="2038"/>
                  <a:pt x="2599" y="2037"/>
                  <a:pt x="2598" y="2037"/>
                </a:cubicBezTo>
                <a:cubicBezTo>
                  <a:pt x="2598" y="2037"/>
                  <a:pt x="2598" y="2037"/>
                  <a:pt x="2598" y="2037"/>
                </a:cubicBezTo>
                <a:cubicBezTo>
                  <a:pt x="2597" y="2037"/>
                  <a:pt x="2597" y="2037"/>
                  <a:pt x="2596" y="2036"/>
                </a:cubicBezTo>
                <a:cubicBezTo>
                  <a:pt x="2596" y="2036"/>
                  <a:pt x="2595" y="2036"/>
                  <a:pt x="2595" y="2036"/>
                </a:cubicBezTo>
                <a:cubicBezTo>
                  <a:pt x="2595" y="2036"/>
                  <a:pt x="2595" y="2036"/>
                  <a:pt x="2595" y="2036"/>
                </a:cubicBezTo>
                <a:cubicBezTo>
                  <a:pt x="2594" y="2036"/>
                  <a:pt x="2594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2" y="2035"/>
                  <a:pt x="2592" y="2035"/>
                </a:cubicBezTo>
                <a:cubicBezTo>
                  <a:pt x="2591" y="2035"/>
                  <a:pt x="2591" y="2035"/>
                  <a:pt x="2590" y="2035"/>
                </a:cubicBezTo>
                <a:cubicBezTo>
                  <a:pt x="2590" y="2035"/>
                  <a:pt x="2589" y="2035"/>
                  <a:pt x="2589" y="2035"/>
                </a:cubicBezTo>
                <a:cubicBezTo>
                  <a:pt x="2589" y="2035"/>
                  <a:pt x="2588" y="2035"/>
                  <a:pt x="2588" y="2035"/>
                </a:cubicBezTo>
                <a:cubicBezTo>
                  <a:pt x="2588" y="2035"/>
                  <a:pt x="2588" y="2035"/>
                  <a:pt x="2588" y="2035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3" y="1809"/>
                  <a:pt x="2533" y="1809"/>
                  <a:pt x="2533" y="1808"/>
                </a:cubicBezTo>
                <a:cubicBezTo>
                  <a:pt x="2533" y="1808"/>
                  <a:pt x="2533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5" y="1807"/>
                  <a:pt x="2535" y="1807"/>
                </a:cubicBezTo>
                <a:cubicBezTo>
                  <a:pt x="2535" y="1807"/>
                  <a:pt x="2536" y="1807"/>
                  <a:pt x="2536" y="1806"/>
                </a:cubicBezTo>
                <a:cubicBezTo>
                  <a:pt x="2536" y="1806"/>
                  <a:pt x="2537" y="1806"/>
                  <a:pt x="2537" y="1806"/>
                </a:cubicBezTo>
                <a:cubicBezTo>
                  <a:pt x="2537" y="1805"/>
                  <a:pt x="2538" y="1805"/>
                  <a:pt x="2538" y="1805"/>
                </a:cubicBezTo>
                <a:cubicBezTo>
                  <a:pt x="2538" y="1805"/>
                  <a:pt x="2538" y="1805"/>
                  <a:pt x="2538" y="1805"/>
                </a:cubicBezTo>
                <a:cubicBezTo>
                  <a:pt x="2538" y="1805"/>
                  <a:pt x="2538" y="1804"/>
                  <a:pt x="2538" y="1804"/>
                </a:cubicBezTo>
                <a:cubicBezTo>
                  <a:pt x="2539" y="1804"/>
                  <a:pt x="2539" y="1804"/>
                  <a:pt x="2539" y="1803"/>
                </a:cubicBezTo>
                <a:cubicBezTo>
                  <a:pt x="2539" y="1803"/>
                  <a:pt x="2540" y="1803"/>
                  <a:pt x="2540" y="1803"/>
                </a:cubicBezTo>
                <a:cubicBezTo>
                  <a:pt x="2540" y="1802"/>
                  <a:pt x="2541" y="1802"/>
                  <a:pt x="2541" y="1801"/>
                </a:cubicBezTo>
                <a:cubicBezTo>
                  <a:pt x="2541" y="1801"/>
                  <a:pt x="2542" y="1801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3" y="1799"/>
                  <a:pt x="2543" y="1799"/>
                </a:cubicBezTo>
                <a:cubicBezTo>
                  <a:pt x="2543" y="1799"/>
                  <a:pt x="2543" y="1798"/>
                  <a:pt x="2543" y="1798"/>
                </a:cubicBezTo>
                <a:cubicBezTo>
                  <a:pt x="2544" y="1797"/>
                  <a:pt x="2544" y="1797"/>
                  <a:pt x="2544" y="1796"/>
                </a:cubicBezTo>
                <a:cubicBezTo>
                  <a:pt x="2544" y="1796"/>
                  <a:pt x="2544" y="1796"/>
                  <a:pt x="2545" y="1795"/>
                </a:cubicBezTo>
                <a:cubicBezTo>
                  <a:pt x="2545" y="1795"/>
                  <a:pt x="2545" y="1795"/>
                  <a:pt x="2545" y="1795"/>
                </a:cubicBezTo>
                <a:cubicBezTo>
                  <a:pt x="2545" y="1794"/>
                  <a:pt x="2545" y="1794"/>
                  <a:pt x="2545" y="1794"/>
                </a:cubicBezTo>
                <a:cubicBezTo>
                  <a:pt x="2545" y="1793"/>
                  <a:pt x="2546" y="1793"/>
                  <a:pt x="2546" y="1792"/>
                </a:cubicBezTo>
                <a:cubicBezTo>
                  <a:pt x="2546" y="1792"/>
                  <a:pt x="2546" y="1792"/>
                  <a:pt x="2546" y="1791"/>
                </a:cubicBezTo>
                <a:cubicBezTo>
                  <a:pt x="2546" y="1791"/>
                  <a:pt x="2546" y="1791"/>
                  <a:pt x="2546" y="1791"/>
                </a:cubicBezTo>
                <a:cubicBezTo>
                  <a:pt x="2546" y="1791"/>
                  <a:pt x="2546" y="1790"/>
                  <a:pt x="2547" y="1790"/>
                </a:cubicBezTo>
                <a:cubicBezTo>
                  <a:pt x="2547" y="1789"/>
                  <a:pt x="2547" y="1789"/>
                  <a:pt x="2547" y="1789"/>
                </a:cubicBezTo>
                <a:cubicBezTo>
                  <a:pt x="2547" y="1789"/>
                  <a:pt x="2547" y="1788"/>
                  <a:pt x="2547" y="1788"/>
                </a:cubicBezTo>
                <a:cubicBezTo>
                  <a:pt x="2547" y="1788"/>
                  <a:pt x="2547" y="1787"/>
                  <a:pt x="2547" y="1786"/>
                </a:cubicBezTo>
                <a:cubicBezTo>
                  <a:pt x="2547" y="1786"/>
                  <a:pt x="2547" y="1786"/>
                  <a:pt x="2547" y="1785"/>
                </a:cubicBezTo>
                <a:cubicBezTo>
                  <a:pt x="2547" y="1785"/>
                  <a:pt x="2547" y="1784"/>
                  <a:pt x="2547" y="1784"/>
                </a:cubicBezTo>
                <a:cubicBezTo>
                  <a:pt x="2547" y="1784"/>
                  <a:pt x="2547" y="1784"/>
                  <a:pt x="2547" y="1783"/>
                </a:cubicBezTo>
                <a:cubicBezTo>
                  <a:pt x="2547" y="1783"/>
                  <a:pt x="2547" y="1783"/>
                  <a:pt x="2547" y="1782"/>
                </a:cubicBezTo>
                <a:cubicBezTo>
                  <a:pt x="2547" y="1782"/>
                  <a:pt x="2547" y="1781"/>
                  <a:pt x="2547" y="1781"/>
                </a:cubicBezTo>
                <a:cubicBezTo>
                  <a:pt x="2547" y="1780"/>
                  <a:pt x="2547" y="1780"/>
                  <a:pt x="2547" y="1779"/>
                </a:cubicBezTo>
                <a:cubicBezTo>
                  <a:pt x="2547" y="1779"/>
                  <a:pt x="2547" y="1779"/>
                  <a:pt x="2547" y="1778"/>
                </a:cubicBezTo>
                <a:cubicBezTo>
                  <a:pt x="2547" y="1778"/>
                  <a:pt x="2547" y="1778"/>
                  <a:pt x="2547" y="1778"/>
                </a:cubicBezTo>
                <a:cubicBezTo>
                  <a:pt x="2547" y="1777"/>
                  <a:pt x="2547" y="1777"/>
                  <a:pt x="2546" y="1776"/>
                </a:cubicBezTo>
                <a:cubicBezTo>
                  <a:pt x="2546" y="1776"/>
                  <a:pt x="2546" y="1776"/>
                  <a:pt x="2546" y="1776"/>
                </a:cubicBezTo>
                <a:cubicBezTo>
                  <a:pt x="2546" y="1776"/>
                  <a:pt x="2546" y="1775"/>
                  <a:pt x="2546" y="1775"/>
                </a:cubicBezTo>
                <a:cubicBezTo>
                  <a:pt x="2546" y="1775"/>
                  <a:pt x="2546" y="1774"/>
                  <a:pt x="2546" y="1773"/>
                </a:cubicBezTo>
                <a:cubicBezTo>
                  <a:pt x="2546" y="1773"/>
                  <a:pt x="2545" y="1773"/>
                  <a:pt x="2545" y="1773"/>
                </a:cubicBezTo>
                <a:cubicBezTo>
                  <a:pt x="2545" y="1772"/>
                  <a:pt x="2545" y="1772"/>
                  <a:pt x="2545" y="1772"/>
                </a:cubicBezTo>
                <a:cubicBezTo>
                  <a:pt x="2545" y="1772"/>
                  <a:pt x="2545" y="1771"/>
                  <a:pt x="2545" y="1771"/>
                </a:cubicBezTo>
                <a:cubicBezTo>
                  <a:pt x="2544" y="1770"/>
                  <a:pt x="2544" y="1770"/>
                  <a:pt x="2544" y="1769"/>
                </a:cubicBezTo>
                <a:cubicBezTo>
                  <a:pt x="2544" y="1769"/>
                  <a:pt x="2544" y="1769"/>
                  <a:pt x="2544" y="1769"/>
                </a:cubicBezTo>
                <a:cubicBezTo>
                  <a:pt x="2711" y="1608"/>
                  <a:pt x="2711" y="1608"/>
                  <a:pt x="2711" y="1608"/>
                </a:cubicBezTo>
                <a:cubicBezTo>
                  <a:pt x="2712" y="1608"/>
                  <a:pt x="2712" y="1608"/>
                  <a:pt x="2712" y="1608"/>
                </a:cubicBezTo>
                <a:cubicBezTo>
                  <a:pt x="2712" y="1608"/>
                  <a:pt x="2713" y="1608"/>
                  <a:pt x="2713" y="1609"/>
                </a:cubicBezTo>
                <a:cubicBezTo>
                  <a:pt x="2714" y="1609"/>
                  <a:pt x="2714" y="1609"/>
                  <a:pt x="2715" y="1609"/>
                </a:cubicBezTo>
                <a:cubicBezTo>
                  <a:pt x="2715" y="1609"/>
                  <a:pt x="2715" y="1609"/>
                  <a:pt x="2715" y="1610"/>
                </a:cubicBezTo>
                <a:cubicBezTo>
                  <a:pt x="2715" y="1610"/>
                  <a:pt x="2716" y="1610"/>
                  <a:pt x="2716" y="1610"/>
                </a:cubicBezTo>
                <a:cubicBezTo>
                  <a:pt x="2717" y="1610"/>
                  <a:pt x="2717" y="1610"/>
                  <a:pt x="2718" y="1610"/>
                </a:cubicBezTo>
                <a:cubicBezTo>
                  <a:pt x="2718" y="1610"/>
                  <a:pt x="2718" y="1611"/>
                  <a:pt x="2718" y="1611"/>
                </a:cubicBezTo>
                <a:cubicBezTo>
                  <a:pt x="2719" y="1611"/>
                  <a:pt x="2719" y="1611"/>
                  <a:pt x="2719" y="1611"/>
                </a:cubicBezTo>
                <a:cubicBezTo>
                  <a:pt x="2719" y="1611"/>
                  <a:pt x="2720" y="1611"/>
                  <a:pt x="2720" y="1611"/>
                </a:cubicBezTo>
                <a:cubicBezTo>
                  <a:pt x="2720" y="1611"/>
                  <a:pt x="2721" y="1611"/>
                  <a:pt x="2721" y="1611"/>
                </a:cubicBezTo>
                <a:cubicBezTo>
                  <a:pt x="2721" y="1611"/>
                  <a:pt x="2721" y="1611"/>
                  <a:pt x="2722" y="1611"/>
                </a:cubicBezTo>
                <a:cubicBezTo>
                  <a:pt x="2722" y="1612"/>
                  <a:pt x="2723" y="1612"/>
                  <a:pt x="2723" y="1612"/>
                </a:cubicBezTo>
                <a:cubicBezTo>
                  <a:pt x="2724" y="1612"/>
                  <a:pt x="2724" y="1612"/>
                  <a:pt x="2724" y="1612"/>
                </a:cubicBezTo>
                <a:cubicBezTo>
                  <a:pt x="2724" y="1612"/>
                  <a:pt x="2725" y="1612"/>
                  <a:pt x="2725" y="1612"/>
                </a:cubicBezTo>
                <a:cubicBezTo>
                  <a:pt x="2725" y="1612"/>
                  <a:pt x="2725" y="1612"/>
                  <a:pt x="2726" y="1612"/>
                </a:cubicBezTo>
                <a:cubicBezTo>
                  <a:pt x="2726" y="1612"/>
                  <a:pt x="2726" y="1612"/>
                  <a:pt x="2726" y="1612"/>
                </a:cubicBezTo>
                <a:cubicBezTo>
                  <a:pt x="2727" y="1612"/>
                  <a:pt x="2727" y="1612"/>
                  <a:pt x="2728" y="1612"/>
                </a:cubicBezTo>
                <a:cubicBezTo>
                  <a:pt x="2728" y="1612"/>
                  <a:pt x="2728" y="1612"/>
                  <a:pt x="2729" y="1612"/>
                </a:cubicBezTo>
                <a:cubicBezTo>
                  <a:pt x="2729" y="1612"/>
                  <a:pt x="2730" y="1612"/>
                  <a:pt x="2730" y="1612"/>
                </a:cubicBezTo>
                <a:cubicBezTo>
                  <a:pt x="2730" y="1612"/>
                  <a:pt x="2731" y="1612"/>
                  <a:pt x="2731" y="1612"/>
                </a:cubicBezTo>
                <a:cubicBezTo>
                  <a:pt x="2731" y="1612"/>
                  <a:pt x="2731" y="1612"/>
                  <a:pt x="2732" y="1611"/>
                </a:cubicBezTo>
                <a:cubicBezTo>
                  <a:pt x="2732" y="1611"/>
                  <a:pt x="2732" y="1611"/>
                  <a:pt x="2732" y="1611"/>
                </a:cubicBezTo>
                <a:cubicBezTo>
                  <a:pt x="2733" y="1611"/>
                  <a:pt x="2733" y="1611"/>
                  <a:pt x="2734" y="1611"/>
                </a:cubicBezTo>
                <a:cubicBezTo>
                  <a:pt x="2734" y="1611"/>
                  <a:pt x="2734" y="1611"/>
                  <a:pt x="2734" y="1611"/>
                </a:cubicBezTo>
                <a:cubicBezTo>
                  <a:pt x="2734" y="1611"/>
                  <a:pt x="2734" y="1611"/>
                  <a:pt x="2735" y="1611"/>
                </a:cubicBezTo>
                <a:cubicBezTo>
                  <a:pt x="2735" y="1611"/>
                  <a:pt x="2736" y="1610"/>
                  <a:pt x="2736" y="1610"/>
                </a:cubicBezTo>
                <a:cubicBezTo>
                  <a:pt x="2737" y="1610"/>
                  <a:pt x="2737" y="1610"/>
                  <a:pt x="2737" y="1610"/>
                </a:cubicBezTo>
                <a:cubicBezTo>
                  <a:pt x="2737" y="1610"/>
                  <a:pt x="2738" y="1610"/>
                  <a:pt x="2738" y="1610"/>
                </a:cubicBezTo>
                <a:cubicBezTo>
                  <a:pt x="2738" y="1610"/>
                  <a:pt x="2739" y="1609"/>
                  <a:pt x="2739" y="1609"/>
                </a:cubicBezTo>
                <a:cubicBezTo>
                  <a:pt x="2740" y="1609"/>
                  <a:pt x="2740" y="1609"/>
                  <a:pt x="2741" y="1608"/>
                </a:cubicBezTo>
                <a:cubicBezTo>
                  <a:pt x="2741" y="1608"/>
                  <a:pt x="2741" y="1608"/>
                  <a:pt x="2742" y="1608"/>
                </a:cubicBezTo>
                <a:cubicBezTo>
                  <a:pt x="2742" y="1608"/>
                  <a:pt x="2742" y="1608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4" y="1607"/>
                  <a:pt x="2744" y="1606"/>
                </a:cubicBezTo>
                <a:cubicBezTo>
                  <a:pt x="2744" y="1606"/>
                  <a:pt x="2745" y="1606"/>
                  <a:pt x="2745" y="1605"/>
                </a:cubicBezTo>
                <a:cubicBezTo>
                  <a:pt x="2746" y="1605"/>
                  <a:pt x="2746" y="1605"/>
                  <a:pt x="2746" y="1605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3"/>
                  <a:pt x="2748" y="1603"/>
                  <a:pt x="2748" y="1603"/>
                </a:cubicBezTo>
                <a:cubicBezTo>
                  <a:pt x="2748" y="1603"/>
                  <a:pt x="2748" y="1603"/>
                  <a:pt x="2748" y="1602"/>
                </a:cubicBezTo>
                <a:cubicBezTo>
                  <a:pt x="2749" y="1602"/>
                  <a:pt x="2749" y="1602"/>
                  <a:pt x="2749" y="1602"/>
                </a:cubicBezTo>
                <a:cubicBezTo>
                  <a:pt x="2750" y="1601"/>
                  <a:pt x="2750" y="1601"/>
                  <a:pt x="2750" y="1600"/>
                </a:cubicBezTo>
                <a:cubicBezTo>
                  <a:pt x="2751" y="1600"/>
                  <a:pt x="2751" y="1600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3"/>
                  <a:pt x="2976" y="1663"/>
                  <a:pt x="2976" y="1664"/>
                </a:cubicBezTo>
                <a:cubicBezTo>
                  <a:pt x="2976" y="1664"/>
                  <a:pt x="2976" y="1664"/>
                  <a:pt x="2976" y="1665"/>
                </a:cubicBezTo>
                <a:cubicBezTo>
                  <a:pt x="2976" y="1665"/>
                  <a:pt x="2976" y="1666"/>
                  <a:pt x="2976" y="1667"/>
                </a:cubicBezTo>
                <a:cubicBezTo>
                  <a:pt x="2976" y="1667"/>
                  <a:pt x="2976" y="1667"/>
                  <a:pt x="2976" y="1668"/>
                </a:cubicBezTo>
                <a:cubicBezTo>
                  <a:pt x="2976" y="1668"/>
                  <a:pt x="2976" y="1668"/>
                  <a:pt x="2976" y="1668"/>
                </a:cubicBezTo>
                <a:cubicBezTo>
                  <a:pt x="2976" y="1669"/>
                  <a:pt x="2976" y="1669"/>
                  <a:pt x="2976" y="1670"/>
                </a:cubicBezTo>
                <a:cubicBezTo>
                  <a:pt x="2976" y="1670"/>
                  <a:pt x="2976" y="1670"/>
                  <a:pt x="2977" y="1670"/>
                </a:cubicBezTo>
                <a:cubicBezTo>
                  <a:pt x="2977" y="1670"/>
                  <a:pt x="2977" y="1670"/>
                  <a:pt x="2977" y="1671"/>
                </a:cubicBezTo>
                <a:cubicBezTo>
                  <a:pt x="2977" y="1671"/>
                  <a:pt x="2977" y="1672"/>
                  <a:pt x="2977" y="1672"/>
                </a:cubicBezTo>
                <a:cubicBezTo>
                  <a:pt x="2977" y="1673"/>
                  <a:pt x="2977" y="1673"/>
                  <a:pt x="2978" y="1673"/>
                </a:cubicBezTo>
                <a:cubicBezTo>
                  <a:pt x="2978" y="1673"/>
                  <a:pt x="2978" y="1674"/>
                  <a:pt x="2978" y="1674"/>
                </a:cubicBezTo>
                <a:cubicBezTo>
                  <a:pt x="2978" y="1674"/>
                  <a:pt x="2978" y="1675"/>
                  <a:pt x="2978" y="1675"/>
                </a:cubicBezTo>
                <a:cubicBezTo>
                  <a:pt x="2979" y="1676"/>
                  <a:pt x="2979" y="1676"/>
                  <a:pt x="2979" y="1677"/>
                </a:cubicBezTo>
                <a:cubicBezTo>
                  <a:pt x="2979" y="1677"/>
                  <a:pt x="2979" y="1677"/>
                  <a:pt x="2980" y="1678"/>
                </a:cubicBezTo>
                <a:cubicBezTo>
                  <a:pt x="2980" y="1678"/>
                  <a:pt x="2980" y="1678"/>
                  <a:pt x="2980" y="1679"/>
                </a:cubicBezTo>
                <a:cubicBezTo>
                  <a:pt x="2980" y="1679"/>
                  <a:pt x="2980" y="1679"/>
                  <a:pt x="2980" y="1679"/>
                </a:cubicBezTo>
                <a:cubicBezTo>
                  <a:pt x="2980" y="1679"/>
                  <a:pt x="2980" y="1679"/>
                  <a:pt x="2981" y="1679"/>
                </a:cubicBezTo>
                <a:cubicBezTo>
                  <a:pt x="2981" y="1679"/>
                  <a:pt x="2981" y="1680"/>
                  <a:pt x="2981" y="1680"/>
                </a:cubicBezTo>
                <a:cubicBezTo>
                  <a:pt x="2981" y="1680"/>
                  <a:pt x="2982" y="1681"/>
                  <a:pt x="2982" y="1681"/>
                </a:cubicBezTo>
                <a:cubicBezTo>
                  <a:pt x="2982" y="1682"/>
                  <a:pt x="2983" y="1682"/>
                  <a:pt x="2983" y="1682"/>
                </a:cubicBezTo>
                <a:cubicBezTo>
                  <a:pt x="2983" y="1683"/>
                  <a:pt x="2984" y="1683"/>
                  <a:pt x="2984" y="1683"/>
                </a:cubicBezTo>
                <a:cubicBezTo>
                  <a:pt x="2984" y="1683"/>
                  <a:pt x="2984" y="1683"/>
                  <a:pt x="2984" y="1683"/>
                </a:cubicBezTo>
                <a:cubicBezTo>
                  <a:pt x="2984" y="1684"/>
                  <a:pt x="2984" y="1684"/>
                  <a:pt x="2984" y="1684"/>
                </a:cubicBezTo>
                <a:cubicBezTo>
                  <a:pt x="2984" y="1684"/>
                  <a:pt x="2985" y="1684"/>
                  <a:pt x="2985" y="1685"/>
                </a:cubicBezTo>
                <a:cubicBezTo>
                  <a:pt x="2985" y="1685"/>
                  <a:pt x="2986" y="1685"/>
                  <a:pt x="2986" y="1685"/>
                </a:cubicBezTo>
                <a:cubicBezTo>
                  <a:pt x="2986" y="1686"/>
                  <a:pt x="2987" y="1686"/>
                  <a:pt x="2987" y="1686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9" y="1687"/>
                  <a:pt x="2989" y="1687"/>
                </a:cubicBezTo>
                <a:cubicBezTo>
                  <a:pt x="2989" y="1688"/>
                  <a:pt x="2989" y="1688"/>
                  <a:pt x="2990" y="1688"/>
                </a:cubicBezTo>
                <a:cubicBezTo>
                  <a:pt x="2990" y="1688"/>
                  <a:pt x="2990" y="1688"/>
                  <a:pt x="2991" y="1689"/>
                </a:cubicBezTo>
                <a:cubicBezTo>
                  <a:pt x="2991" y="1689"/>
                  <a:pt x="2992" y="1689"/>
                  <a:pt x="2992" y="1689"/>
                </a:cubicBezTo>
                <a:cubicBezTo>
                  <a:pt x="2993" y="1690"/>
                  <a:pt x="2993" y="1690"/>
                  <a:pt x="2993" y="1690"/>
                </a:cubicBezTo>
                <a:cubicBezTo>
                  <a:pt x="2994" y="1690"/>
                  <a:pt x="2994" y="1690"/>
                  <a:pt x="2994" y="1690"/>
                </a:cubicBezTo>
                <a:cubicBezTo>
                  <a:pt x="2994" y="1690"/>
                  <a:pt x="2995" y="1691"/>
                  <a:pt x="2995" y="1691"/>
                </a:cubicBezTo>
                <a:cubicBezTo>
                  <a:pt x="2995" y="1691"/>
                  <a:pt x="2996" y="1691"/>
                  <a:pt x="2996" y="1691"/>
                </a:cubicBezTo>
                <a:cubicBezTo>
                  <a:pt x="2997" y="1691"/>
                  <a:pt x="2997" y="1691"/>
                  <a:pt x="2997" y="1691"/>
                </a:cubicBezTo>
                <a:cubicBezTo>
                  <a:pt x="2997" y="1691"/>
                  <a:pt x="2997" y="1692"/>
                  <a:pt x="2998" y="1692"/>
                </a:cubicBezTo>
                <a:cubicBezTo>
                  <a:pt x="2998" y="1692"/>
                  <a:pt x="2998" y="1692"/>
                  <a:pt x="2999" y="1692"/>
                </a:cubicBezTo>
                <a:cubicBezTo>
                  <a:pt x="2999" y="1692"/>
                  <a:pt x="2999" y="1692"/>
                  <a:pt x="3000" y="1692"/>
                </a:cubicBezTo>
                <a:cubicBezTo>
                  <a:pt x="3000" y="1692"/>
                  <a:pt x="3000" y="1692"/>
                  <a:pt x="3000" y="1692"/>
                </a:cubicBezTo>
                <a:cubicBezTo>
                  <a:pt x="3000" y="1633"/>
                  <a:pt x="3000" y="1633"/>
                  <a:pt x="3000" y="1633"/>
                </a:cubicBezTo>
                <a:cubicBezTo>
                  <a:pt x="2999" y="1634"/>
                  <a:pt x="2999" y="1634"/>
                  <a:pt x="2999" y="1634"/>
                </a:cubicBezTo>
                <a:cubicBezTo>
                  <a:pt x="2999" y="1634"/>
                  <a:pt x="2998" y="1634"/>
                  <a:pt x="2998" y="1634"/>
                </a:cubicBezTo>
                <a:cubicBezTo>
                  <a:pt x="2998" y="1634"/>
                  <a:pt x="2998" y="1634"/>
                  <a:pt x="2998" y="1634"/>
                </a:cubicBezTo>
                <a:cubicBezTo>
                  <a:pt x="2997" y="1634"/>
                  <a:pt x="2996" y="1634"/>
                  <a:pt x="2996" y="1635"/>
                </a:cubicBezTo>
                <a:cubicBezTo>
                  <a:pt x="2996" y="1635"/>
                  <a:pt x="2995" y="1635"/>
                  <a:pt x="2995" y="1635"/>
                </a:cubicBezTo>
                <a:cubicBezTo>
                  <a:pt x="2995" y="1635"/>
                  <a:pt x="2995" y="1635"/>
                  <a:pt x="2995" y="1635"/>
                </a:cubicBezTo>
                <a:cubicBezTo>
                  <a:pt x="2994" y="1635"/>
                  <a:pt x="2994" y="1635"/>
                  <a:pt x="2993" y="1636"/>
                </a:cubicBezTo>
                <a:cubicBezTo>
                  <a:pt x="2993" y="1636"/>
                  <a:pt x="2992" y="1636"/>
                  <a:pt x="2992" y="1636"/>
                </a:cubicBezTo>
                <a:cubicBezTo>
                  <a:pt x="2991" y="1636"/>
                  <a:pt x="2991" y="1637"/>
                  <a:pt x="2991" y="1637"/>
                </a:cubicBezTo>
                <a:cubicBezTo>
                  <a:pt x="2990" y="1637"/>
                  <a:pt x="2990" y="1637"/>
                  <a:pt x="2990" y="1637"/>
                </a:cubicBezTo>
                <a:cubicBezTo>
                  <a:pt x="2990" y="1638"/>
                  <a:pt x="2990" y="1638"/>
                  <a:pt x="2989" y="1638"/>
                </a:cubicBezTo>
                <a:cubicBezTo>
                  <a:pt x="2989" y="1638"/>
                  <a:pt x="2989" y="1638"/>
                  <a:pt x="2989" y="1638"/>
                </a:cubicBezTo>
                <a:cubicBezTo>
                  <a:pt x="2989" y="1638"/>
                  <a:pt x="2989" y="1638"/>
                  <a:pt x="2988" y="1638"/>
                </a:cubicBezTo>
                <a:cubicBezTo>
                  <a:pt x="2988" y="1639"/>
                  <a:pt x="2987" y="1639"/>
                  <a:pt x="2987" y="1639"/>
                </a:cubicBezTo>
                <a:cubicBezTo>
                  <a:pt x="2987" y="1640"/>
                  <a:pt x="2986" y="1640"/>
                  <a:pt x="2986" y="1640"/>
                </a:cubicBezTo>
                <a:cubicBezTo>
                  <a:pt x="2986" y="1640"/>
                  <a:pt x="2986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4" y="1642"/>
                  <a:pt x="2984" y="1642"/>
                  <a:pt x="2984" y="1642"/>
                </a:cubicBezTo>
                <a:cubicBezTo>
                  <a:pt x="2984" y="1643"/>
                  <a:pt x="2983" y="1643"/>
                  <a:pt x="2983" y="1643"/>
                </a:cubicBezTo>
                <a:cubicBezTo>
                  <a:pt x="2983" y="1644"/>
                  <a:pt x="2982" y="1644"/>
                  <a:pt x="2982" y="1645"/>
                </a:cubicBezTo>
                <a:cubicBezTo>
                  <a:pt x="2982" y="1645"/>
                  <a:pt x="2982" y="1645"/>
                  <a:pt x="2982" y="1645"/>
                </a:cubicBezTo>
                <a:cubicBezTo>
                  <a:pt x="2981" y="1645"/>
                  <a:pt x="2981" y="1645"/>
                  <a:pt x="2981" y="1645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0" y="1647"/>
                  <a:pt x="2980" y="1647"/>
                </a:cubicBezTo>
                <a:cubicBezTo>
                  <a:pt x="2980" y="1647"/>
                  <a:pt x="2980" y="1647"/>
                  <a:pt x="2980" y="1647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1"/>
                </a:cubicBezTo>
                <a:cubicBezTo>
                  <a:pt x="2757" y="1581"/>
                  <a:pt x="2757" y="1580"/>
                  <a:pt x="2757" y="1580"/>
                </a:cubicBezTo>
                <a:cubicBezTo>
                  <a:pt x="2756" y="1579"/>
                  <a:pt x="2756" y="1579"/>
                  <a:pt x="2756" y="1578"/>
                </a:cubicBezTo>
                <a:cubicBezTo>
                  <a:pt x="2756" y="1578"/>
                  <a:pt x="2756" y="1577"/>
                  <a:pt x="2756" y="1577"/>
                </a:cubicBezTo>
                <a:cubicBezTo>
                  <a:pt x="2756" y="1577"/>
                  <a:pt x="2756" y="1577"/>
                  <a:pt x="2756" y="1577"/>
                </a:cubicBezTo>
                <a:cubicBezTo>
                  <a:pt x="2756" y="1576"/>
                  <a:pt x="2756" y="1576"/>
                  <a:pt x="2756" y="1576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4"/>
                  <a:pt x="2756" y="1574"/>
                </a:cubicBezTo>
                <a:cubicBezTo>
                  <a:pt x="2755" y="1573"/>
                  <a:pt x="2755" y="1573"/>
                  <a:pt x="2755" y="1572"/>
                </a:cubicBezTo>
                <a:cubicBezTo>
                  <a:pt x="2755" y="1572"/>
                  <a:pt x="2755" y="1572"/>
                  <a:pt x="2755" y="1572"/>
                </a:cubicBezTo>
                <a:cubicBezTo>
                  <a:pt x="2755" y="1571"/>
                  <a:pt x="2755" y="1571"/>
                  <a:pt x="2754" y="1571"/>
                </a:cubicBezTo>
                <a:cubicBezTo>
                  <a:pt x="2754" y="1571"/>
                  <a:pt x="2754" y="1570"/>
                  <a:pt x="2754" y="1570"/>
                </a:cubicBezTo>
                <a:cubicBezTo>
                  <a:pt x="2754" y="1569"/>
                  <a:pt x="2753" y="1569"/>
                  <a:pt x="2753" y="1568"/>
                </a:cubicBezTo>
                <a:cubicBezTo>
                  <a:pt x="2753" y="1568"/>
                  <a:pt x="2753" y="1568"/>
                  <a:pt x="2753" y="1568"/>
                </a:cubicBezTo>
                <a:cubicBezTo>
                  <a:pt x="2753" y="1567"/>
                  <a:pt x="2753" y="1567"/>
                  <a:pt x="2753" y="1567"/>
                </a:cubicBezTo>
                <a:cubicBezTo>
                  <a:pt x="2752" y="1567"/>
                  <a:pt x="2752" y="1567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5"/>
                  <a:pt x="2751" y="1565"/>
                  <a:pt x="2751" y="1565"/>
                </a:cubicBezTo>
                <a:cubicBezTo>
                  <a:pt x="2751" y="1564"/>
                  <a:pt x="2750" y="1564"/>
                  <a:pt x="2750" y="1563"/>
                </a:cubicBezTo>
                <a:cubicBezTo>
                  <a:pt x="2750" y="1563"/>
                  <a:pt x="2750" y="1563"/>
                  <a:pt x="2750" y="1563"/>
                </a:cubicBezTo>
                <a:cubicBezTo>
                  <a:pt x="2750" y="1563"/>
                  <a:pt x="2749" y="1563"/>
                  <a:pt x="2749" y="1562"/>
                </a:cubicBezTo>
                <a:cubicBezTo>
                  <a:pt x="2749" y="1562"/>
                  <a:pt x="2749" y="1562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7" y="1560"/>
                </a:cubicBezTo>
                <a:cubicBezTo>
                  <a:pt x="2747" y="1560"/>
                  <a:pt x="2747" y="1560"/>
                  <a:pt x="2746" y="1559"/>
                </a:cubicBezTo>
                <a:cubicBezTo>
                  <a:pt x="2746" y="1559"/>
                  <a:pt x="2745" y="1559"/>
                  <a:pt x="2745" y="1558"/>
                </a:cubicBezTo>
                <a:cubicBezTo>
                  <a:pt x="2745" y="1558"/>
                  <a:pt x="2744" y="1558"/>
                  <a:pt x="2744" y="1558"/>
                </a:cubicBezTo>
                <a:cubicBezTo>
                  <a:pt x="2744" y="1558"/>
                  <a:pt x="2744" y="1558"/>
                  <a:pt x="2744" y="1558"/>
                </a:cubicBezTo>
                <a:cubicBezTo>
                  <a:pt x="2744" y="1557"/>
                  <a:pt x="2744" y="1557"/>
                  <a:pt x="2744" y="1557"/>
                </a:cubicBezTo>
                <a:cubicBezTo>
                  <a:pt x="2743" y="1557"/>
                  <a:pt x="2743" y="1557"/>
                  <a:pt x="2743" y="1557"/>
                </a:cubicBezTo>
                <a:cubicBezTo>
                  <a:pt x="2742" y="1556"/>
                  <a:pt x="2742" y="1556"/>
                  <a:pt x="2742" y="1556"/>
                </a:cubicBezTo>
                <a:cubicBezTo>
                  <a:pt x="2741" y="1556"/>
                  <a:pt x="2741" y="1556"/>
                  <a:pt x="2740" y="1555"/>
                </a:cubicBezTo>
                <a:cubicBezTo>
                  <a:pt x="2740" y="1555"/>
                  <a:pt x="2739" y="1555"/>
                  <a:pt x="2739" y="1555"/>
                </a:cubicBezTo>
                <a:cubicBezTo>
                  <a:pt x="2739" y="1555"/>
                  <a:pt x="2739" y="1555"/>
                  <a:pt x="2739" y="1555"/>
                </a:cubicBezTo>
                <a:cubicBezTo>
                  <a:pt x="2738" y="1555"/>
                  <a:pt x="2738" y="1555"/>
                  <a:pt x="2738" y="1554"/>
                </a:cubicBezTo>
                <a:cubicBezTo>
                  <a:pt x="2738" y="1554"/>
                  <a:pt x="2738" y="1554"/>
                  <a:pt x="2738" y="1554"/>
                </a:cubicBezTo>
                <a:cubicBezTo>
                  <a:pt x="2737" y="1554"/>
                  <a:pt x="2736" y="1554"/>
                  <a:pt x="2736" y="1554"/>
                </a:cubicBezTo>
                <a:cubicBezTo>
                  <a:pt x="2736" y="1553"/>
                  <a:pt x="2735" y="1553"/>
                  <a:pt x="2735" y="1553"/>
                </a:cubicBezTo>
                <a:cubicBezTo>
                  <a:pt x="2735" y="1553"/>
                  <a:pt x="2735" y="1553"/>
                  <a:pt x="2735" y="1553"/>
                </a:cubicBezTo>
                <a:cubicBezTo>
                  <a:pt x="2734" y="1553"/>
                  <a:pt x="2734" y="1553"/>
                  <a:pt x="2733" y="1553"/>
                </a:cubicBezTo>
                <a:cubicBezTo>
                  <a:pt x="2733" y="1553"/>
                  <a:pt x="2733" y="1553"/>
                  <a:pt x="2733" y="1553"/>
                </a:cubicBezTo>
                <a:cubicBezTo>
                  <a:pt x="2732" y="1553"/>
                  <a:pt x="2732" y="1553"/>
                  <a:pt x="2732" y="1553"/>
                </a:cubicBezTo>
                <a:cubicBezTo>
                  <a:pt x="2731" y="1552"/>
                  <a:pt x="2731" y="1552"/>
                  <a:pt x="2730" y="1552"/>
                </a:cubicBezTo>
                <a:cubicBezTo>
                  <a:pt x="2730" y="1552"/>
                  <a:pt x="2729" y="1552"/>
                  <a:pt x="2729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672" y="1326"/>
                  <a:pt x="2672" y="1326"/>
                  <a:pt x="2672" y="1326"/>
                </a:cubicBezTo>
                <a:cubicBezTo>
                  <a:pt x="2683" y="1320"/>
                  <a:pt x="2690" y="1306"/>
                  <a:pt x="2686" y="1293"/>
                </a:cubicBezTo>
                <a:cubicBezTo>
                  <a:pt x="2682" y="1277"/>
                  <a:pt x="2666" y="1267"/>
                  <a:pt x="2650" y="1271"/>
                </a:cubicBezTo>
                <a:cubicBezTo>
                  <a:pt x="2634" y="1275"/>
                  <a:pt x="2624" y="1291"/>
                  <a:pt x="2628" y="1307"/>
                </a:cubicBezTo>
                <a:cubicBezTo>
                  <a:pt x="2632" y="1321"/>
                  <a:pt x="2643" y="1330"/>
                  <a:pt x="2656" y="1330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1" y="1556"/>
                  <a:pt x="2711" y="1557"/>
                </a:cubicBezTo>
                <a:cubicBezTo>
                  <a:pt x="2711" y="1557"/>
                  <a:pt x="2711" y="1557"/>
                  <a:pt x="2711" y="1557"/>
                </a:cubicBezTo>
                <a:cubicBezTo>
                  <a:pt x="2711" y="1557"/>
                  <a:pt x="2711" y="1557"/>
                  <a:pt x="2710" y="1557"/>
                </a:cubicBezTo>
                <a:cubicBezTo>
                  <a:pt x="2710" y="1557"/>
                  <a:pt x="2710" y="1557"/>
                  <a:pt x="2709" y="1558"/>
                </a:cubicBezTo>
                <a:cubicBezTo>
                  <a:pt x="2709" y="1558"/>
                  <a:pt x="2709" y="1558"/>
                  <a:pt x="2708" y="1559"/>
                </a:cubicBezTo>
                <a:cubicBezTo>
                  <a:pt x="2708" y="1559"/>
                  <a:pt x="2708" y="1559"/>
                  <a:pt x="2707" y="1559"/>
                </a:cubicBezTo>
                <a:cubicBezTo>
                  <a:pt x="2707" y="1560"/>
                  <a:pt x="2707" y="1560"/>
                  <a:pt x="2707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1"/>
                  <a:pt x="2706" y="1561"/>
                </a:cubicBezTo>
                <a:cubicBezTo>
                  <a:pt x="2706" y="1561"/>
                  <a:pt x="2705" y="1561"/>
                  <a:pt x="2705" y="1562"/>
                </a:cubicBezTo>
                <a:cubicBezTo>
                  <a:pt x="2705" y="1562"/>
                  <a:pt x="2704" y="1562"/>
                  <a:pt x="2704" y="1562"/>
                </a:cubicBezTo>
                <a:cubicBezTo>
                  <a:pt x="2704" y="1563"/>
                  <a:pt x="2703" y="1563"/>
                  <a:pt x="2703" y="1564"/>
                </a:cubicBezTo>
                <a:cubicBezTo>
                  <a:pt x="2703" y="1564"/>
                  <a:pt x="2703" y="1564"/>
                  <a:pt x="2703" y="1564"/>
                </a:cubicBezTo>
                <a:cubicBezTo>
                  <a:pt x="2703" y="1564"/>
                  <a:pt x="2703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6"/>
                  <a:pt x="2702" y="1566"/>
                  <a:pt x="2701" y="1566"/>
                </a:cubicBezTo>
                <a:cubicBezTo>
                  <a:pt x="2701" y="1566"/>
                  <a:pt x="2701" y="1567"/>
                  <a:pt x="2701" y="1567"/>
                </a:cubicBezTo>
                <a:cubicBezTo>
                  <a:pt x="2701" y="1568"/>
                  <a:pt x="2700" y="1568"/>
                  <a:pt x="2700" y="1569"/>
                </a:cubicBezTo>
                <a:cubicBezTo>
                  <a:pt x="2700" y="1569"/>
                  <a:pt x="2700" y="1569"/>
                  <a:pt x="2699" y="1570"/>
                </a:cubicBezTo>
                <a:cubicBezTo>
                  <a:pt x="2699" y="1570"/>
                  <a:pt x="2699" y="1570"/>
                  <a:pt x="2699" y="1570"/>
                </a:cubicBezTo>
                <a:cubicBezTo>
                  <a:pt x="2699" y="1571"/>
                  <a:pt x="2699" y="1571"/>
                  <a:pt x="2699" y="1571"/>
                </a:cubicBezTo>
                <a:cubicBezTo>
                  <a:pt x="2699" y="1572"/>
                  <a:pt x="2699" y="1572"/>
                  <a:pt x="2698" y="1573"/>
                </a:cubicBezTo>
                <a:cubicBezTo>
                  <a:pt x="2698" y="1573"/>
                  <a:pt x="2698" y="1573"/>
                  <a:pt x="2698" y="1574"/>
                </a:cubicBezTo>
                <a:cubicBezTo>
                  <a:pt x="2698" y="1574"/>
                  <a:pt x="2698" y="1574"/>
                  <a:pt x="2698" y="1574"/>
                </a:cubicBezTo>
                <a:cubicBezTo>
                  <a:pt x="2698" y="1574"/>
                  <a:pt x="2698" y="1575"/>
                  <a:pt x="2698" y="1575"/>
                </a:cubicBezTo>
                <a:cubicBezTo>
                  <a:pt x="2698" y="1576"/>
                  <a:pt x="2698" y="1576"/>
                  <a:pt x="2698" y="1576"/>
                </a:cubicBezTo>
                <a:cubicBezTo>
                  <a:pt x="2697" y="1576"/>
                  <a:pt x="2697" y="1577"/>
                  <a:pt x="2697" y="1577"/>
                </a:cubicBezTo>
                <a:cubicBezTo>
                  <a:pt x="2697" y="1577"/>
                  <a:pt x="2697" y="1578"/>
                  <a:pt x="2697" y="1579"/>
                </a:cubicBezTo>
                <a:cubicBezTo>
                  <a:pt x="2697" y="1579"/>
                  <a:pt x="2697" y="1579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1"/>
                  <a:pt x="2697" y="1581"/>
                  <a:pt x="2697" y="1581"/>
                </a:cubicBezTo>
                <a:cubicBezTo>
                  <a:pt x="2697" y="1581"/>
                  <a:pt x="2697" y="1581"/>
                  <a:pt x="2697" y="1582"/>
                </a:cubicBezTo>
                <a:cubicBezTo>
                  <a:pt x="2697" y="1582"/>
                  <a:pt x="2697" y="1582"/>
                  <a:pt x="2697" y="1583"/>
                </a:cubicBezTo>
                <a:cubicBezTo>
                  <a:pt x="2697" y="1583"/>
                  <a:pt x="2697" y="1583"/>
                  <a:pt x="2697" y="1583"/>
                </a:cubicBezTo>
                <a:cubicBezTo>
                  <a:pt x="2697" y="1583"/>
                  <a:pt x="2697" y="1584"/>
                  <a:pt x="2697" y="1584"/>
                </a:cubicBezTo>
                <a:cubicBezTo>
                  <a:pt x="2697" y="1585"/>
                  <a:pt x="2697" y="1585"/>
                  <a:pt x="2697" y="1586"/>
                </a:cubicBezTo>
                <a:cubicBezTo>
                  <a:pt x="2697" y="1586"/>
                  <a:pt x="2697" y="1587"/>
                  <a:pt x="2697" y="1587"/>
                </a:cubicBezTo>
                <a:cubicBezTo>
                  <a:pt x="2697" y="1587"/>
                  <a:pt x="2697" y="1587"/>
                  <a:pt x="2697" y="1587"/>
                </a:cubicBezTo>
                <a:cubicBezTo>
                  <a:pt x="2697" y="1588"/>
                  <a:pt x="2698" y="1588"/>
                  <a:pt x="2698" y="1589"/>
                </a:cubicBezTo>
                <a:cubicBezTo>
                  <a:pt x="2698" y="1589"/>
                  <a:pt x="2698" y="1589"/>
                  <a:pt x="2698" y="1589"/>
                </a:cubicBezTo>
                <a:cubicBezTo>
                  <a:pt x="2698" y="1589"/>
                  <a:pt x="2698" y="1590"/>
                  <a:pt x="2698" y="1590"/>
                </a:cubicBezTo>
                <a:cubicBezTo>
                  <a:pt x="2698" y="1591"/>
                  <a:pt x="2698" y="1591"/>
                  <a:pt x="2698" y="1592"/>
                </a:cubicBezTo>
                <a:cubicBezTo>
                  <a:pt x="2699" y="1592"/>
                  <a:pt x="2699" y="1592"/>
                  <a:pt x="2699" y="1592"/>
                </a:cubicBezTo>
                <a:cubicBezTo>
                  <a:pt x="2699" y="1593"/>
                  <a:pt x="2699" y="1593"/>
                  <a:pt x="2699" y="1593"/>
                </a:cubicBezTo>
                <a:cubicBezTo>
                  <a:pt x="2699" y="1593"/>
                  <a:pt x="2699" y="1594"/>
                  <a:pt x="2700" y="1594"/>
                </a:cubicBezTo>
                <a:cubicBezTo>
                  <a:pt x="2700" y="1595"/>
                  <a:pt x="2700" y="1595"/>
                  <a:pt x="2700" y="1596"/>
                </a:cubicBezTo>
                <a:cubicBezTo>
                  <a:pt x="2700" y="1596"/>
                  <a:pt x="2700" y="1596"/>
                  <a:pt x="2700" y="1596"/>
                </a:cubicBezTo>
                <a:cubicBezTo>
                  <a:pt x="2533" y="1757"/>
                  <a:pt x="2533" y="1757"/>
                  <a:pt x="2533" y="1757"/>
                </a:cubicBezTo>
                <a:cubicBezTo>
                  <a:pt x="2533" y="1757"/>
                  <a:pt x="2532" y="1757"/>
                  <a:pt x="2532" y="1757"/>
                </a:cubicBezTo>
                <a:cubicBezTo>
                  <a:pt x="2532" y="1757"/>
                  <a:pt x="2531" y="1757"/>
                  <a:pt x="2531" y="1756"/>
                </a:cubicBezTo>
                <a:cubicBezTo>
                  <a:pt x="2530" y="1756"/>
                  <a:pt x="2530" y="1756"/>
                  <a:pt x="2530" y="1756"/>
                </a:cubicBezTo>
                <a:cubicBezTo>
                  <a:pt x="2529" y="1756"/>
                  <a:pt x="2529" y="1756"/>
                  <a:pt x="2529" y="1756"/>
                </a:cubicBezTo>
                <a:cubicBezTo>
                  <a:pt x="2529" y="1755"/>
                  <a:pt x="2528" y="1755"/>
                  <a:pt x="2528" y="1755"/>
                </a:cubicBezTo>
                <a:cubicBezTo>
                  <a:pt x="2528" y="1755"/>
                  <a:pt x="2527" y="1755"/>
                  <a:pt x="2527" y="1755"/>
                </a:cubicBezTo>
                <a:cubicBezTo>
                  <a:pt x="2526" y="1755"/>
                  <a:pt x="2526" y="1754"/>
                  <a:pt x="2526" y="1754"/>
                </a:cubicBezTo>
                <a:cubicBezTo>
                  <a:pt x="2526" y="1754"/>
                  <a:pt x="2526" y="1754"/>
                  <a:pt x="2525" y="1754"/>
                </a:cubicBezTo>
                <a:cubicBezTo>
                  <a:pt x="2525" y="1754"/>
                  <a:pt x="2524" y="1754"/>
                  <a:pt x="2524" y="1754"/>
                </a:cubicBezTo>
                <a:cubicBezTo>
                  <a:pt x="2524" y="1754"/>
                  <a:pt x="2524" y="1754"/>
                  <a:pt x="2523" y="1754"/>
                </a:cubicBezTo>
                <a:cubicBezTo>
                  <a:pt x="2523" y="1754"/>
                  <a:pt x="2523" y="1754"/>
                  <a:pt x="2522" y="1754"/>
                </a:cubicBezTo>
                <a:cubicBezTo>
                  <a:pt x="2522" y="1754"/>
                  <a:pt x="2521" y="1753"/>
                  <a:pt x="2521" y="1753"/>
                </a:cubicBezTo>
                <a:cubicBezTo>
                  <a:pt x="2520" y="1753"/>
                  <a:pt x="2520" y="1753"/>
                  <a:pt x="2520" y="1753"/>
                </a:cubicBezTo>
                <a:cubicBezTo>
                  <a:pt x="2519" y="1753"/>
                  <a:pt x="2519" y="1753"/>
                  <a:pt x="2518" y="1753"/>
                </a:cubicBezTo>
                <a:cubicBezTo>
                  <a:pt x="2518" y="1753"/>
                  <a:pt x="2518" y="1753"/>
                  <a:pt x="2518" y="1753"/>
                </a:cubicBezTo>
                <a:cubicBezTo>
                  <a:pt x="2517" y="1753"/>
                  <a:pt x="2517" y="1753"/>
                  <a:pt x="2517" y="1753"/>
                </a:cubicBezTo>
                <a:cubicBezTo>
                  <a:pt x="2516" y="1753"/>
                  <a:pt x="2516" y="1753"/>
                  <a:pt x="2515" y="1753"/>
                </a:cubicBezTo>
                <a:cubicBezTo>
                  <a:pt x="2515" y="1753"/>
                  <a:pt x="2514" y="1753"/>
                  <a:pt x="2514" y="1753"/>
                </a:cubicBezTo>
                <a:cubicBezTo>
                  <a:pt x="2513" y="1753"/>
                  <a:pt x="2513" y="1754"/>
                  <a:pt x="2513" y="1754"/>
                </a:cubicBezTo>
                <a:cubicBezTo>
                  <a:pt x="2512" y="1754"/>
                  <a:pt x="2512" y="1754"/>
                  <a:pt x="2512" y="1754"/>
                </a:cubicBezTo>
                <a:cubicBezTo>
                  <a:pt x="2512" y="1754"/>
                  <a:pt x="2511" y="1754"/>
                  <a:pt x="2511" y="1754"/>
                </a:cubicBezTo>
                <a:cubicBezTo>
                  <a:pt x="2510" y="1754"/>
                  <a:pt x="2510" y="1754"/>
                  <a:pt x="2510" y="1754"/>
                </a:cubicBezTo>
                <a:cubicBezTo>
                  <a:pt x="2510" y="1754"/>
                  <a:pt x="2510" y="1754"/>
                  <a:pt x="2509" y="1754"/>
                </a:cubicBezTo>
                <a:cubicBezTo>
                  <a:pt x="2509" y="1754"/>
                  <a:pt x="2508" y="1755"/>
                  <a:pt x="2508" y="1755"/>
                </a:cubicBezTo>
                <a:cubicBezTo>
                  <a:pt x="2508" y="1755"/>
                  <a:pt x="2507" y="1755"/>
                  <a:pt x="2507" y="1755"/>
                </a:cubicBezTo>
                <a:cubicBezTo>
                  <a:pt x="2507" y="1755"/>
                  <a:pt x="2507" y="1755"/>
                  <a:pt x="2506" y="1755"/>
                </a:cubicBezTo>
                <a:cubicBezTo>
                  <a:pt x="2506" y="1755"/>
                  <a:pt x="2506" y="1756"/>
                  <a:pt x="2505" y="1756"/>
                </a:cubicBezTo>
                <a:cubicBezTo>
                  <a:pt x="2505" y="1756"/>
                  <a:pt x="2504" y="1756"/>
                  <a:pt x="2504" y="1757"/>
                </a:cubicBezTo>
                <a:cubicBezTo>
                  <a:pt x="2503" y="1757"/>
                  <a:pt x="2503" y="1757"/>
                  <a:pt x="2503" y="1757"/>
                </a:cubicBezTo>
                <a:cubicBezTo>
                  <a:pt x="2502" y="1757"/>
                  <a:pt x="2502" y="1757"/>
                  <a:pt x="2502" y="1758"/>
                </a:cubicBezTo>
                <a:cubicBezTo>
                  <a:pt x="2502" y="1758"/>
                  <a:pt x="2501" y="1758"/>
                  <a:pt x="2501" y="1758"/>
                </a:cubicBezTo>
                <a:cubicBezTo>
                  <a:pt x="2501" y="1758"/>
                  <a:pt x="2501" y="1758"/>
                  <a:pt x="2501" y="1758"/>
                </a:cubicBezTo>
                <a:cubicBezTo>
                  <a:pt x="2501" y="1758"/>
                  <a:pt x="2500" y="1758"/>
                  <a:pt x="2500" y="1759"/>
                </a:cubicBezTo>
                <a:cubicBezTo>
                  <a:pt x="2500" y="1759"/>
                  <a:pt x="2499" y="1759"/>
                  <a:pt x="2499" y="1760"/>
                </a:cubicBezTo>
                <a:cubicBezTo>
                  <a:pt x="2498" y="1760"/>
                  <a:pt x="2498" y="1760"/>
                  <a:pt x="2498" y="1760"/>
                </a:cubicBezTo>
                <a:cubicBezTo>
                  <a:pt x="2498" y="1761"/>
                  <a:pt x="2497" y="1761"/>
                  <a:pt x="2497" y="1761"/>
                </a:cubicBezTo>
                <a:cubicBezTo>
                  <a:pt x="2497" y="1761"/>
                  <a:pt x="2497" y="1761"/>
                  <a:pt x="2497" y="1761"/>
                </a:cubicBezTo>
                <a:cubicBezTo>
                  <a:pt x="2497" y="1762"/>
                  <a:pt x="2497" y="1762"/>
                  <a:pt x="2497" y="1762"/>
                </a:cubicBezTo>
                <a:cubicBezTo>
                  <a:pt x="2496" y="1762"/>
                  <a:pt x="2496" y="1762"/>
                  <a:pt x="2496" y="1763"/>
                </a:cubicBezTo>
                <a:cubicBezTo>
                  <a:pt x="2495" y="1763"/>
                  <a:pt x="2495" y="1763"/>
                  <a:pt x="2495" y="1764"/>
                </a:cubicBezTo>
                <a:cubicBezTo>
                  <a:pt x="2494" y="1764"/>
                  <a:pt x="2494" y="1764"/>
                  <a:pt x="2494" y="1765"/>
                </a:cubicBezTo>
                <a:cubicBezTo>
                  <a:pt x="2494" y="1765"/>
                  <a:pt x="2493" y="1765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7"/>
                  <a:pt x="2492" y="1767"/>
                  <a:pt x="2492" y="1767"/>
                </a:cubicBezTo>
                <a:cubicBezTo>
                  <a:pt x="2492" y="1767"/>
                  <a:pt x="2492" y="1767"/>
                  <a:pt x="2492" y="1767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2"/>
                  <a:pt x="2269" y="1702"/>
                  <a:pt x="2268" y="1701"/>
                </a:cubicBezTo>
                <a:cubicBezTo>
                  <a:pt x="2268" y="1701"/>
                  <a:pt x="2268" y="1701"/>
                  <a:pt x="2268" y="1700"/>
                </a:cubicBezTo>
                <a:cubicBezTo>
                  <a:pt x="2268" y="1700"/>
                  <a:pt x="2268" y="1699"/>
                  <a:pt x="2268" y="1698"/>
                </a:cubicBezTo>
                <a:cubicBezTo>
                  <a:pt x="2268" y="1698"/>
                  <a:pt x="2268" y="1698"/>
                  <a:pt x="2268" y="1697"/>
                </a:cubicBezTo>
                <a:cubicBezTo>
                  <a:pt x="2268" y="1697"/>
                  <a:pt x="2268" y="1697"/>
                  <a:pt x="2268" y="1697"/>
                </a:cubicBezTo>
                <a:cubicBezTo>
                  <a:pt x="2268" y="1696"/>
                  <a:pt x="2268" y="1696"/>
                  <a:pt x="2268" y="1695"/>
                </a:cubicBezTo>
                <a:cubicBezTo>
                  <a:pt x="2268" y="1695"/>
                  <a:pt x="2268" y="1695"/>
                  <a:pt x="2268" y="1695"/>
                </a:cubicBezTo>
                <a:cubicBezTo>
                  <a:pt x="2268" y="1695"/>
                  <a:pt x="2267" y="1695"/>
                  <a:pt x="2267" y="1694"/>
                </a:cubicBezTo>
                <a:cubicBezTo>
                  <a:pt x="2267" y="1694"/>
                  <a:pt x="2267" y="1693"/>
                  <a:pt x="2267" y="1693"/>
                </a:cubicBezTo>
                <a:cubicBezTo>
                  <a:pt x="2267" y="1692"/>
                  <a:pt x="2267" y="1692"/>
                  <a:pt x="2267" y="1692"/>
                </a:cubicBezTo>
                <a:cubicBezTo>
                  <a:pt x="2267" y="1692"/>
                  <a:pt x="2266" y="1691"/>
                  <a:pt x="2266" y="1691"/>
                </a:cubicBezTo>
                <a:cubicBezTo>
                  <a:pt x="2266" y="1691"/>
                  <a:pt x="2266" y="1690"/>
                  <a:pt x="2266" y="1690"/>
                </a:cubicBezTo>
                <a:cubicBezTo>
                  <a:pt x="2266" y="1689"/>
                  <a:pt x="2265" y="1689"/>
                  <a:pt x="2265" y="1688"/>
                </a:cubicBezTo>
                <a:cubicBezTo>
                  <a:pt x="2265" y="1688"/>
                  <a:pt x="2265" y="1688"/>
                  <a:pt x="2265" y="1687"/>
                </a:cubicBezTo>
                <a:cubicBezTo>
                  <a:pt x="2264" y="1687"/>
                  <a:pt x="2264" y="1687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3" y="1686"/>
                  <a:pt x="2263" y="1685"/>
                  <a:pt x="2263" y="1685"/>
                </a:cubicBezTo>
                <a:cubicBezTo>
                  <a:pt x="2263" y="1685"/>
                  <a:pt x="2262" y="1684"/>
                  <a:pt x="2262" y="1684"/>
                </a:cubicBezTo>
                <a:cubicBezTo>
                  <a:pt x="2262" y="1683"/>
                  <a:pt x="2261" y="1683"/>
                  <a:pt x="2261" y="1683"/>
                </a:cubicBezTo>
                <a:cubicBezTo>
                  <a:pt x="2261" y="1682"/>
                  <a:pt x="2261" y="1682"/>
                  <a:pt x="2260" y="1682"/>
                </a:cubicBezTo>
                <a:cubicBezTo>
                  <a:pt x="2260" y="1682"/>
                  <a:pt x="2260" y="1682"/>
                  <a:pt x="2260" y="1682"/>
                </a:cubicBezTo>
                <a:cubicBezTo>
                  <a:pt x="2260" y="1682"/>
                  <a:pt x="2260" y="1681"/>
                  <a:pt x="2260" y="1681"/>
                </a:cubicBezTo>
                <a:cubicBezTo>
                  <a:pt x="2260" y="1681"/>
                  <a:pt x="2259" y="1681"/>
                  <a:pt x="2259" y="1681"/>
                </a:cubicBezTo>
                <a:cubicBezTo>
                  <a:pt x="2259" y="1680"/>
                  <a:pt x="2258" y="1680"/>
                  <a:pt x="2258" y="1680"/>
                </a:cubicBezTo>
                <a:cubicBezTo>
                  <a:pt x="2258" y="1679"/>
                  <a:pt x="2257" y="1679"/>
                  <a:pt x="2257" y="1679"/>
                </a:cubicBezTo>
                <a:cubicBezTo>
                  <a:pt x="2257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5" y="1678"/>
                </a:cubicBezTo>
                <a:cubicBezTo>
                  <a:pt x="2255" y="1677"/>
                  <a:pt x="2255" y="1677"/>
                  <a:pt x="2254" y="1677"/>
                </a:cubicBezTo>
                <a:cubicBezTo>
                  <a:pt x="2254" y="1677"/>
                  <a:pt x="2254" y="1677"/>
                  <a:pt x="2253" y="1676"/>
                </a:cubicBezTo>
                <a:cubicBezTo>
                  <a:pt x="2253" y="1676"/>
                  <a:pt x="2252" y="1676"/>
                  <a:pt x="2252" y="1676"/>
                </a:cubicBezTo>
                <a:cubicBezTo>
                  <a:pt x="2252" y="1675"/>
                  <a:pt x="2251" y="1675"/>
                  <a:pt x="2251" y="1675"/>
                </a:cubicBezTo>
                <a:cubicBezTo>
                  <a:pt x="2251" y="1675"/>
                  <a:pt x="2250" y="1675"/>
                  <a:pt x="2250" y="1675"/>
                </a:cubicBezTo>
                <a:cubicBezTo>
                  <a:pt x="2250" y="1675"/>
                  <a:pt x="2250" y="1675"/>
                  <a:pt x="2249" y="1674"/>
                </a:cubicBezTo>
                <a:cubicBezTo>
                  <a:pt x="2249" y="1674"/>
                  <a:pt x="2248" y="1674"/>
                  <a:pt x="2248" y="1674"/>
                </a:cubicBezTo>
                <a:cubicBezTo>
                  <a:pt x="2247" y="1674"/>
                  <a:pt x="2247" y="1674"/>
                  <a:pt x="2247" y="1674"/>
                </a:cubicBezTo>
                <a:cubicBezTo>
                  <a:pt x="2247" y="1674"/>
                  <a:pt x="2247" y="1674"/>
                  <a:pt x="2247" y="1673"/>
                </a:cubicBezTo>
                <a:cubicBezTo>
                  <a:pt x="2246" y="1673"/>
                  <a:pt x="2246" y="1673"/>
                  <a:pt x="2245" y="1673"/>
                </a:cubicBezTo>
                <a:cubicBezTo>
                  <a:pt x="2245" y="1673"/>
                  <a:pt x="2245" y="1673"/>
                  <a:pt x="2245" y="1673"/>
                </a:cubicBezTo>
                <a:cubicBezTo>
                  <a:pt x="2244" y="1673"/>
                  <a:pt x="2244" y="1673"/>
                  <a:pt x="2244" y="1673"/>
                </a:cubicBezTo>
                <a:cubicBezTo>
                  <a:pt x="2243" y="1673"/>
                  <a:pt x="2243" y="1673"/>
                  <a:pt x="2242" y="1673"/>
                </a:cubicBezTo>
                <a:cubicBezTo>
                  <a:pt x="2242" y="1673"/>
                  <a:pt x="2241" y="1672"/>
                  <a:pt x="2241" y="1672"/>
                </a:cubicBezTo>
                <a:cubicBezTo>
                  <a:pt x="2240" y="1672"/>
                  <a:pt x="2240" y="1672"/>
                  <a:pt x="2240" y="1672"/>
                </a:cubicBezTo>
                <a:cubicBezTo>
                  <a:pt x="2239" y="1672"/>
                  <a:pt x="2239" y="1672"/>
                  <a:pt x="2239" y="1672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5" y="1446"/>
                  <a:pt x="2185" y="1446"/>
                </a:cubicBezTo>
                <a:cubicBezTo>
                  <a:pt x="2185" y="1446"/>
                  <a:pt x="2185" y="1446"/>
                  <a:pt x="2185" y="1446"/>
                </a:cubicBezTo>
                <a:cubicBezTo>
                  <a:pt x="2185" y="1446"/>
                  <a:pt x="2185" y="1445"/>
                  <a:pt x="2185" y="1445"/>
                </a:cubicBezTo>
                <a:cubicBezTo>
                  <a:pt x="2186" y="1445"/>
                  <a:pt x="2186" y="1445"/>
                  <a:pt x="2186" y="1445"/>
                </a:cubicBezTo>
                <a:cubicBezTo>
                  <a:pt x="2187" y="1444"/>
                  <a:pt x="2187" y="1444"/>
                  <a:pt x="2188" y="1444"/>
                </a:cubicBezTo>
                <a:cubicBezTo>
                  <a:pt x="2188" y="1444"/>
                  <a:pt x="2188" y="1443"/>
                  <a:pt x="2189" y="1443"/>
                </a:cubicBezTo>
                <a:cubicBezTo>
                  <a:pt x="2189" y="1443"/>
                  <a:pt x="2189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1" y="1441"/>
                  <a:pt x="2191" y="1441"/>
                </a:cubicBezTo>
                <a:cubicBezTo>
                  <a:pt x="2191" y="1441"/>
                  <a:pt x="2192" y="1440"/>
                  <a:pt x="2192" y="1440"/>
                </a:cubicBezTo>
                <a:cubicBezTo>
                  <a:pt x="2192" y="1440"/>
                  <a:pt x="2193" y="1439"/>
                  <a:pt x="2193" y="1439"/>
                </a:cubicBezTo>
                <a:cubicBezTo>
                  <a:pt x="2193" y="1438"/>
                  <a:pt x="2193" y="1438"/>
                  <a:pt x="2194" y="1438"/>
                </a:cubicBezTo>
                <a:cubicBezTo>
                  <a:pt x="2194" y="1438"/>
                  <a:pt x="2194" y="1438"/>
                  <a:pt x="2194" y="1438"/>
                </a:cubicBezTo>
                <a:cubicBezTo>
                  <a:pt x="2194" y="1437"/>
                  <a:pt x="2194" y="1437"/>
                  <a:pt x="2194" y="1437"/>
                </a:cubicBezTo>
                <a:cubicBezTo>
                  <a:pt x="2194" y="1437"/>
                  <a:pt x="2194" y="1437"/>
                  <a:pt x="2195" y="1436"/>
                </a:cubicBezTo>
                <a:cubicBezTo>
                  <a:pt x="2195" y="1436"/>
                  <a:pt x="2195" y="1436"/>
                  <a:pt x="2195" y="1435"/>
                </a:cubicBezTo>
                <a:cubicBezTo>
                  <a:pt x="2195" y="1435"/>
                  <a:pt x="2196" y="1434"/>
                  <a:pt x="2196" y="1434"/>
                </a:cubicBezTo>
                <a:cubicBezTo>
                  <a:pt x="2196" y="1433"/>
                  <a:pt x="2196" y="1433"/>
                  <a:pt x="2196" y="1433"/>
                </a:cubicBezTo>
                <a:cubicBezTo>
                  <a:pt x="2197" y="1432"/>
                  <a:pt x="2197" y="1432"/>
                  <a:pt x="2197" y="1432"/>
                </a:cubicBezTo>
                <a:cubicBezTo>
                  <a:pt x="2197" y="1432"/>
                  <a:pt x="2197" y="1431"/>
                  <a:pt x="2197" y="1431"/>
                </a:cubicBezTo>
                <a:cubicBezTo>
                  <a:pt x="2197" y="1431"/>
                  <a:pt x="2197" y="1430"/>
                  <a:pt x="2198" y="1430"/>
                </a:cubicBezTo>
                <a:cubicBezTo>
                  <a:pt x="2198" y="1429"/>
                  <a:pt x="2198" y="1429"/>
                  <a:pt x="2198" y="1429"/>
                </a:cubicBezTo>
                <a:cubicBezTo>
                  <a:pt x="2198" y="1429"/>
                  <a:pt x="2198" y="1429"/>
                  <a:pt x="2198" y="1428"/>
                </a:cubicBezTo>
                <a:cubicBezTo>
                  <a:pt x="2198" y="1428"/>
                  <a:pt x="2198" y="1427"/>
                  <a:pt x="2198" y="1427"/>
                </a:cubicBezTo>
                <a:cubicBezTo>
                  <a:pt x="2198" y="1427"/>
                  <a:pt x="2198" y="1427"/>
                  <a:pt x="2198" y="1426"/>
                </a:cubicBezTo>
                <a:cubicBezTo>
                  <a:pt x="2199" y="1426"/>
                  <a:pt x="2199" y="1426"/>
                  <a:pt x="2199" y="1426"/>
                </a:cubicBezTo>
                <a:cubicBezTo>
                  <a:pt x="2199" y="1425"/>
                  <a:pt x="2199" y="1424"/>
                  <a:pt x="2199" y="1424"/>
                </a:cubicBezTo>
                <a:cubicBezTo>
                  <a:pt x="2199" y="1423"/>
                  <a:pt x="2199" y="1423"/>
                  <a:pt x="2199" y="1423"/>
                </a:cubicBezTo>
                <a:cubicBezTo>
                  <a:pt x="2199" y="1422"/>
                  <a:pt x="2199" y="1422"/>
                  <a:pt x="2199" y="1421"/>
                </a:cubicBezTo>
                <a:cubicBezTo>
                  <a:pt x="2199" y="1421"/>
                  <a:pt x="2199" y="1421"/>
                  <a:pt x="2199" y="1421"/>
                </a:cubicBezTo>
                <a:cubicBezTo>
                  <a:pt x="2199" y="1420"/>
                  <a:pt x="2199" y="1420"/>
                  <a:pt x="2199" y="1420"/>
                </a:cubicBezTo>
                <a:cubicBezTo>
                  <a:pt x="2199" y="1419"/>
                  <a:pt x="2199" y="1419"/>
                  <a:pt x="2199" y="1418"/>
                </a:cubicBezTo>
                <a:cubicBezTo>
                  <a:pt x="2199" y="1418"/>
                  <a:pt x="2199" y="1417"/>
                  <a:pt x="2199" y="1417"/>
                </a:cubicBezTo>
                <a:cubicBezTo>
                  <a:pt x="2199" y="1416"/>
                  <a:pt x="2199" y="1416"/>
                  <a:pt x="2199" y="1416"/>
                </a:cubicBezTo>
                <a:cubicBezTo>
                  <a:pt x="2199" y="1415"/>
                  <a:pt x="2199" y="1415"/>
                  <a:pt x="2199" y="1415"/>
                </a:cubicBezTo>
                <a:cubicBezTo>
                  <a:pt x="2198" y="1415"/>
                  <a:pt x="2198" y="1414"/>
                  <a:pt x="2198" y="1414"/>
                </a:cubicBezTo>
                <a:cubicBezTo>
                  <a:pt x="2198" y="1414"/>
                  <a:pt x="2198" y="1413"/>
                  <a:pt x="2198" y="1413"/>
                </a:cubicBezTo>
                <a:cubicBezTo>
                  <a:pt x="2198" y="1413"/>
                  <a:pt x="2198" y="1413"/>
                  <a:pt x="2198" y="1412"/>
                </a:cubicBezTo>
                <a:cubicBezTo>
                  <a:pt x="2198" y="1412"/>
                  <a:pt x="2198" y="1411"/>
                  <a:pt x="2197" y="1411"/>
                </a:cubicBezTo>
                <a:cubicBezTo>
                  <a:pt x="2197" y="1411"/>
                  <a:pt x="2197" y="1410"/>
                  <a:pt x="2197" y="1410"/>
                </a:cubicBezTo>
                <a:cubicBezTo>
                  <a:pt x="2197" y="1410"/>
                  <a:pt x="2197" y="1410"/>
                  <a:pt x="2197" y="1409"/>
                </a:cubicBezTo>
                <a:cubicBezTo>
                  <a:pt x="2197" y="1409"/>
                  <a:pt x="2197" y="1409"/>
                  <a:pt x="2196" y="1408"/>
                </a:cubicBezTo>
                <a:cubicBezTo>
                  <a:pt x="2196" y="1408"/>
                  <a:pt x="2196" y="1407"/>
                  <a:pt x="2196" y="1407"/>
                </a:cubicBezTo>
                <a:cubicBezTo>
                  <a:pt x="2196" y="1407"/>
                  <a:pt x="2196" y="1406"/>
                  <a:pt x="2195" y="1406"/>
                </a:cubicBezTo>
                <a:cubicBezTo>
                  <a:pt x="2363" y="1245"/>
                  <a:pt x="2363" y="1245"/>
                  <a:pt x="2363" y="1245"/>
                </a:cubicBezTo>
                <a:cubicBezTo>
                  <a:pt x="2364" y="1246"/>
                  <a:pt x="2365" y="1246"/>
                  <a:pt x="2366" y="1247"/>
                </a:cubicBezTo>
                <a:cubicBezTo>
                  <a:pt x="2367" y="1247"/>
                  <a:pt x="2367" y="1247"/>
                  <a:pt x="2367" y="1247"/>
                </a:cubicBezTo>
                <a:cubicBezTo>
                  <a:pt x="2368" y="1247"/>
                  <a:pt x="2368" y="1247"/>
                  <a:pt x="2368" y="1247"/>
                </a:cubicBezTo>
                <a:cubicBezTo>
                  <a:pt x="2369" y="1248"/>
                  <a:pt x="2371" y="1248"/>
                  <a:pt x="2372" y="1249"/>
                </a:cubicBezTo>
                <a:cubicBezTo>
                  <a:pt x="2372" y="1249"/>
                  <a:pt x="2372" y="1249"/>
                  <a:pt x="2373" y="1249"/>
                </a:cubicBezTo>
                <a:cubicBezTo>
                  <a:pt x="2374" y="1249"/>
                  <a:pt x="2375" y="1249"/>
                  <a:pt x="2377" y="1249"/>
                </a:cubicBezTo>
                <a:cubicBezTo>
                  <a:pt x="2377" y="1249"/>
                  <a:pt x="2377" y="1249"/>
                  <a:pt x="2378" y="1249"/>
                </a:cubicBezTo>
                <a:cubicBezTo>
                  <a:pt x="2378" y="1249"/>
                  <a:pt x="2378" y="1249"/>
                  <a:pt x="2378" y="1249"/>
                </a:cubicBezTo>
                <a:cubicBezTo>
                  <a:pt x="2380" y="1249"/>
                  <a:pt x="2382" y="1249"/>
                  <a:pt x="2383" y="1249"/>
                </a:cubicBezTo>
                <a:cubicBezTo>
                  <a:pt x="2384" y="1249"/>
                  <a:pt x="2384" y="1249"/>
                  <a:pt x="2384" y="1249"/>
                </a:cubicBezTo>
                <a:cubicBezTo>
                  <a:pt x="2385" y="1249"/>
                  <a:pt x="2385" y="1249"/>
                  <a:pt x="2386" y="1248"/>
                </a:cubicBezTo>
                <a:cubicBezTo>
                  <a:pt x="2387" y="1248"/>
                  <a:pt x="2388" y="1248"/>
                  <a:pt x="2389" y="1247"/>
                </a:cubicBezTo>
                <a:cubicBezTo>
                  <a:pt x="2389" y="1247"/>
                  <a:pt x="2389" y="1247"/>
                  <a:pt x="2390" y="1247"/>
                </a:cubicBezTo>
                <a:cubicBezTo>
                  <a:pt x="2391" y="1246"/>
                  <a:pt x="2393" y="1246"/>
                  <a:pt x="2394" y="1245"/>
                </a:cubicBezTo>
                <a:cubicBezTo>
                  <a:pt x="2394" y="1245"/>
                  <a:pt x="2395" y="1245"/>
                  <a:pt x="2395" y="1245"/>
                </a:cubicBezTo>
                <a:cubicBezTo>
                  <a:pt x="2396" y="1243"/>
                  <a:pt x="2398" y="1242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401" y="1239"/>
                  <a:pt x="2402" y="1238"/>
                  <a:pt x="2403" y="1237"/>
                </a:cubicBezTo>
                <a:cubicBezTo>
                  <a:pt x="2403" y="1236"/>
                  <a:pt x="2403" y="1236"/>
                  <a:pt x="2403" y="1236"/>
                </a:cubicBezTo>
                <a:cubicBezTo>
                  <a:pt x="2404" y="1235"/>
                  <a:pt x="2405" y="1233"/>
                  <a:pt x="2406" y="1232"/>
                </a:cubicBezTo>
                <a:cubicBezTo>
                  <a:pt x="2406" y="1231"/>
                  <a:pt x="2406" y="1231"/>
                  <a:pt x="2406" y="1231"/>
                </a:cubicBezTo>
                <a:cubicBezTo>
                  <a:pt x="2407" y="1229"/>
                  <a:pt x="2407" y="1228"/>
                  <a:pt x="2408" y="1226"/>
                </a:cubicBezTo>
                <a:cubicBezTo>
                  <a:pt x="2408" y="1226"/>
                  <a:pt x="2408" y="1226"/>
                  <a:pt x="2408" y="1225"/>
                </a:cubicBezTo>
                <a:cubicBezTo>
                  <a:pt x="2408" y="1224"/>
                  <a:pt x="2408" y="1222"/>
                  <a:pt x="2408" y="1220"/>
                </a:cubicBezTo>
                <a:cubicBezTo>
                  <a:pt x="2408" y="1220"/>
                  <a:pt x="2408" y="1220"/>
                  <a:pt x="2408" y="1220"/>
                </a:cubicBezTo>
                <a:cubicBezTo>
                  <a:pt x="2408" y="1218"/>
                  <a:pt x="2408" y="1216"/>
                  <a:pt x="2408" y="1215"/>
                </a:cubicBezTo>
                <a:cubicBezTo>
                  <a:pt x="2408" y="1214"/>
                  <a:pt x="2408" y="1214"/>
                  <a:pt x="2408" y="1214"/>
                </a:cubicBezTo>
                <a:cubicBezTo>
                  <a:pt x="2408" y="1213"/>
                  <a:pt x="2408" y="1213"/>
                  <a:pt x="2408" y="1212"/>
                </a:cubicBezTo>
                <a:cubicBezTo>
                  <a:pt x="2407" y="1211"/>
                  <a:pt x="2407" y="1210"/>
                  <a:pt x="2407" y="1209"/>
                </a:cubicBezTo>
                <a:cubicBezTo>
                  <a:pt x="2406" y="1209"/>
                  <a:pt x="2406" y="1209"/>
                  <a:pt x="2406" y="1208"/>
                </a:cubicBezTo>
                <a:cubicBezTo>
                  <a:pt x="2406" y="1207"/>
                  <a:pt x="2405" y="1205"/>
                  <a:pt x="2404" y="1204"/>
                </a:cubicBezTo>
                <a:cubicBezTo>
                  <a:pt x="2404" y="1203"/>
                  <a:pt x="2404" y="1203"/>
                  <a:pt x="2404" y="1203"/>
                </a:cubicBezTo>
                <a:cubicBezTo>
                  <a:pt x="2403" y="1202"/>
                  <a:pt x="2401" y="1200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399" y="1197"/>
                  <a:pt x="2397" y="1196"/>
                  <a:pt x="2396" y="1195"/>
                </a:cubicBezTo>
                <a:cubicBezTo>
                  <a:pt x="2396" y="1195"/>
                  <a:pt x="2395" y="1195"/>
                  <a:pt x="2395" y="1195"/>
                </a:cubicBezTo>
                <a:cubicBezTo>
                  <a:pt x="2394" y="1194"/>
                  <a:pt x="2392" y="1193"/>
                  <a:pt x="2391" y="1192"/>
                </a:cubicBezTo>
                <a:cubicBezTo>
                  <a:pt x="2390" y="1192"/>
                  <a:pt x="2390" y="1192"/>
                  <a:pt x="2390" y="1192"/>
                </a:cubicBezTo>
                <a:cubicBezTo>
                  <a:pt x="2388" y="1191"/>
                  <a:pt x="2387" y="1191"/>
                  <a:pt x="2385" y="1190"/>
                </a:cubicBezTo>
                <a:cubicBezTo>
                  <a:pt x="2385" y="1190"/>
                  <a:pt x="2385" y="1190"/>
                  <a:pt x="2385" y="1190"/>
                </a:cubicBezTo>
                <a:cubicBezTo>
                  <a:pt x="2383" y="1190"/>
                  <a:pt x="2381" y="1190"/>
                  <a:pt x="2379" y="1190"/>
                </a:cubicBezTo>
                <a:cubicBezTo>
                  <a:pt x="2379" y="1190"/>
                  <a:pt x="2379" y="1190"/>
                  <a:pt x="2379" y="1190"/>
                </a:cubicBezTo>
                <a:cubicBezTo>
                  <a:pt x="2324" y="964"/>
                  <a:pt x="2324" y="964"/>
                  <a:pt x="2324" y="964"/>
                </a:cubicBezTo>
                <a:cubicBezTo>
                  <a:pt x="2324" y="963"/>
                  <a:pt x="2325" y="963"/>
                  <a:pt x="2325" y="963"/>
                </a:cubicBezTo>
                <a:cubicBezTo>
                  <a:pt x="2325" y="963"/>
                  <a:pt x="2325" y="963"/>
                  <a:pt x="2325" y="963"/>
                </a:cubicBezTo>
                <a:cubicBezTo>
                  <a:pt x="2327" y="962"/>
                  <a:pt x="2328" y="961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1" y="958"/>
                  <a:pt x="2332" y="956"/>
                  <a:pt x="2334" y="955"/>
                </a:cubicBezTo>
                <a:cubicBezTo>
                  <a:pt x="2334" y="955"/>
                  <a:pt x="2334" y="954"/>
                  <a:pt x="2334" y="954"/>
                </a:cubicBezTo>
                <a:cubicBezTo>
                  <a:pt x="2335" y="953"/>
                  <a:pt x="2336" y="951"/>
                  <a:pt x="2336" y="950"/>
                </a:cubicBezTo>
                <a:cubicBezTo>
                  <a:pt x="2336" y="949"/>
                  <a:pt x="2337" y="949"/>
                  <a:pt x="2337" y="949"/>
                </a:cubicBezTo>
                <a:cubicBezTo>
                  <a:pt x="2337" y="947"/>
                  <a:pt x="2338" y="946"/>
                  <a:pt x="2338" y="944"/>
                </a:cubicBezTo>
                <a:cubicBezTo>
                  <a:pt x="2338" y="944"/>
                  <a:pt x="2338" y="944"/>
                  <a:pt x="2338" y="944"/>
                </a:cubicBezTo>
                <a:cubicBezTo>
                  <a:pt x="2339" y="942"/>
                  <a:pt x="2339" y="940"/>
                  <a:pt x="2339" y="938"/>
                </a:cubicBezTo>
                <a:cubicBezTo>
                  <a:pt x="2339" y="938"/>
                  <a:pt x="2339" y="938"/>
                  <a:pt x="2339" y="938"/>
                </a:cubicBezTo>
                <a:cubicBezTo>
                  <a:pt x="2339" y="936"/>
                  <a:pt x="2339" y="934"/>
                  <a:pt x="2339" y="933"/>
                </a:cubicBezTo>
                <a:cubicBezTo>
                  <a:pt x="2339" y="933"/>
                  <a:pt x="2338" y="932"/>
                  <a:pt x="2338" y="932"/>
                </a:cubicBezTo>
                <a:cubicBezTo>
                  <a:pt x="2338" y="932"/>
                  <a:pt x="2338" y="931"/>
                  <a:pt x="2338" y="930"/>
                </a:cubicBezTo>
                <a:cubicBezTo>
                  <a:pt x="2338" y="929"/>
                  <a:pt x="2337" y="928"/>
                  <a:pt x="2337" y="927"/>
                </a:cubicBezTo>
                <a:cubicBezTo>
                  <a:pt x="2337" y="927"/>
                  <a:pt x="2337" y="927"/>
                  <a:pt x="2337" y="927"/>
                </a:cubicBezTo>
                <a:cubicBezTo>
                  <a:pt x="2336" y="925"/>
                  <a:pt x="2336" y="924"/>
                  <a:pt x="2335" y="923"/>
                </a:cubicBezTo>
                <a:cubicBezTo>
                  <a:pt x="2503" y="762"/>
                  <a:pt x="2503" y="762"/>
                  <a:pt x="2503" y="762"/>
                </a:cubicBezTo>
                <a:cubicBezTo>
                  <a:pt x="2503" y="762"/>
                  <a:pt x="2504" y="762"/>
                  <a:pt x="2504" y="762"/>
                </a:cubicBezTo>
                <a:cubicBezTo>
                  <a:pt x="2504" y="763"/>
                  <a:pt x="2505" y="763"/>
                  <a:pt x="2505" y="763"/>
                </a:cubicBezTo>
                <a:cubicBezTo>
                  <a:pt x="2506" y="763"/>
                  <a:pt x="2506" y="764"/>
                  <a:pt x="2506" y="764"/>
                </a:cubicBezTo>
                <a:cubicBezTo>
                  <a:pt x="2507" y="764"/>
                  <a:pt x="2507" y="764"/>
                  <a:pt x="2507" y="764"/>
                </a:cubicBezTo>
                <a:cubicBezTo>
                  <a:pt x="2507" y="764"/>
                  <a:pt x="2507" y="764"/>
                  <a:pt x="2508" y="764"/>
                </a:cubicBezTo>
                <a:cubicBezTo>
                  <a:pt x="2508" y="765"/>
                  <a:pt x="2509" y="765"/>
                  <a:pt x="2509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1" y="765"/>
                  <a:pt x="2511" y="766"/>
                  <a:pt x="2512" y="766"/>
                </a:cubicBezTo>
                <a:cubicBezTo>
                  <a:pt x="2512" y="766"/>
                  <a:pt x="2512" y="766"/>
                  <a:pt x="2512" y="766"/>
                </a:cubicBezTo>
                <a:cubicBezTo>
                  <a:pt x="2513" y="766"/>
                  <a:pt x="2513" y="766"/>
                  <a:pt x="2513" y="766"/>
                </a:cubicBezTo>
                <a:cubicBezTo>
                  <a:pt x="2514" y="766"/>
                  <a:pt x="2515" y="766"/>
                  <a:pt x="2515" y="766"/>
                </a:cubicBezTo>
                <a:cubicBezTo>
                  <a:pt x="2516" y="766"/>
                  <a:pt x="2516" y="766"/>
                  <a:pt x="2516" y="766"/>
                </a:cubicBezTo>
                <a:cubicBezTo>
                  <a:pt x="2517" y="766"/>
                  <a:pt x="2517" y="766"/>
                  <a:pt x="2518" y="766"/>
                </a:cubicBezTo>
                <a:cubicBezTo>
                  <a:pt x="2518" y="766"/>
                  <a:pt x="2518" y="766"/>
                  <a:pt x="2518" y="766"/>
                </a:cubicBezTo>
                <a:cubicBezTo>
                  <a:pt x="2519" y="766"/>
                  <a:pt x="2519" y="766"/>
                  <a:pt x="2519" y="766"/>
                </a:cubicBezTo>
                <a:cubicBezTo>
                  <a:pt x="2520" y="766"/>
                  <a:pt x="2520" y="766"/>
                  <a:pt x="2521" y="766"/>
                </a:cubicBezTo>
                <a:cubicBezTo>
                  <a:pt x="2521" y="766"/>
                  <a:pt x="2522" y="766"/>
                  <a:pt x="2522" y="766"/>
                </a:cubicBezTo>
                <a:cubicBezTo>
                  <a:pt x="2523" y="766"/>
                  <a:pt x="2523" y="766"/>
                  <a:pt x="2523" y="766"/>
                </a:cubicBezTo>
                <a:cubicBezTo>
                  <a:pt x="2523" y="766"/>
                  <a:pt x="2524" y="766"/>
                  <a:pt x="2524" y="766"/>
                </a:cubicBezTo>
                <a:cubicBezTo>
                  <a:pt x="2524" y="766"/>
                  <a:pt x="2525" y="766"/>
                  <a:pt x="2525" y="766"/>
                </a:cubicBezTo>
                <a:cubicBezTo>
                  <a:pt x="2525" y="766"/>
                  <a:pt x="2526" y="766"/>
                  <a:pt x="2526" y="766"/>
                </a:cubicBezTo>
                <a:cubicBezTo>
                  <a:pt x="2526" y="765"/>
                  <a:pt x="2526" y="765"/>
                  <a:pt x="2526" y="765"/>
                </a:cubicBezTo>
                <a:cubicBezTo>
                  <a:pt x="2527" y="765"/>
                  <a:pt x="2528" y="765"/>
                  <a:pt x="2528" y="765"/>
                </a:cubicBezTo>
                <a:cubicBezTo>
                  <a:pt x="2528" y="765"/>
                  <a:pt x="2529" y="765"/>
                  <a:pt x="2529" y="765"/>
                </a:cubicBezTo>
                <a:cubicBezTo>
                  <a:pt x="2529" y="764"/>
                  <a:pt x="2529" y="764"/>
                  <a:pt x="2529" y="764"/>
                </a:cubicBezTo>
                <a:cubicBezTo>
                  <a:pt x="2530" y="764"/>
                  <a:pt x="2530" y="764"/>
                  <a:pt x="2531" y="764"/>
                </a:cubicBezTo>
                <a:cubicBezTo>
                  <a:pt x="2531" y="764"/>
                  <a:pt x="2532" y="763"/>
                  <a:pt x="2532" y="763"/>
                </a:cubicBezTo>
                <a:cubicBezTo>
                  <a:pt x="2533" y="763"/>
                  <a:pt x="2533" y="763"/>
                  <a:pt x="2533" y="762"/>
                </a:cubicBezTo>
                <a:cubicBezTo>
                  <a:pt x="2534" y="762"/>
                  <a:pt x="2534" y="762"/>
                  <a:pt x="2534" y="762"/>
                </a:cubicBezTo>
                <a:cubicBezTo>
                  <a:pt x="2534" y="762"/>
                  <a:pt x="2534" y="762"/>
                  <a:pt x="2535" y="762"/>
                </a:cubicBezTo>
                <a:cubicBezTo>
                  <a:pt x="2535" y="762"/>
                  <a:pt x="2535" y="762"/>
                  <a:pt x="2535" y="762"/>
                </a:cubicBezTo>
                <a:cubicBezTo>
                  <a:pt x="2535" y="761"/>
                  <a:pt x="2535" y="761"/>
                  <a:pt x="2536" y="761"/>
                </a:cubicBezTo>
                <a:cubicBezTo>
                  <a:pt x="2536" y="761"/>
                  <a:pt x="2537" y="760"/>
                  <a:pt x="2537" y="760"/>
                </a:cubicBezTo>
                <a:cubicBezTo>
                  <a:pt x="2537" y="760"/>
                  <a:pt x="2538" y="759"/>
                  <a:pt x="2538" y="759"/>
                </a:cubicBezTo>
                <a:cubicBezTo>
                  <a:pt x="2538" y="759"/>
                  <a:pt x="2539" y="759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40" y="758"/>
                  <a:pt x="2540" y="757"/>
                  <a:pt x="2540" y="757"/>
                </a:cubicBezTo>
                <a:cubicBezTo>
                  <a:pt x="2540" y="757"/>
                  <a:pt x="2541" y="756"/>
                  <a:pt x="2541" y="756"/>
                </a:cubicBezTo>
                <a:cubicBezTo>
                  <a:pt x="2541" y="756"/>
                  <a:pt x="2542" y="755"/>
                  <a:pt x="2542" y="755"/>
                </a:cubicBezTo>
                <a:cubicBezTo>
                  <a:pt x="2542" y="754"/>
                  <a:pt x="2543" y="754"/>
                  <a:pt x="2543" y="754"/>
                </a:cubicBezTo>
                <a:cubicBezTo>
                  <a:pt x="2543" y="754"/>
                  <a:pt x="2543" y="754"/>
                  <a:pt x="2543" y="754"/>
                </a:cubicBezTo>
                <a:cubicBezTo>
                  <a:pt x="2543" y="754"/>
                  <a:pt x="2543" y="753"/>
                  <a:pt x="2543" y="753"/>
                </a:cubicBezTo>
                <a:cubicBezTo>
                  <a:pt x="2543" y="753"/>
                  <a:pt x="2544" y="753"/>
                  <a:pt x="2544" y="752"/>
                </a:cubicBezTo>
                <a:cubicBezTo>
                  <a:pt x="2544" y="752"/>
                  <a:pt x="2544" y="752"/>
                  <a:pt x="2544" y="752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9"/>
                  <a:pt x="2768" y="820"/>
                  <a:pt x="2768" y="822"/>
                </a:cubicBezTo>
                <a:cubicBezTo>
                  <a:pt x="2768" y="822"/>
                  <a:pt x="2768" y="823"/>
                  <a:pt x="2768" y="823"/>
                </a:cubicBezTo>
                <a:cubicBezTo>
                  <a:pt x="2768" y="824"/>
                  <a:pt x="2768" y="825"/>
                  <a:pt x="2769" y="826"/>
                </a:cubicBezTo>
                <a:cubicBezTo>
                  <a:pt x="2769" y="827"/>
                  <a:pt x="2769" y="827"/>
                  <a:pt x="2769" y="828"/>
                </a:cubicBezTo>
                <a:cubicBezTo>
                  <a:pt x="2769" y="828"/>
                  <a:pt x="2769" y="828"/>
                  <a:pt x="2770" y="828"/>
                </a:cubicBezTo>
                <a:cubicBezTo>
                  <a:pt x="2770" y="830"/>
                  <a:pt x="2771" y="831"/>
                  <a:pt x="2772" y="833"/>
                </a:cubicBezTo>
                <a:cubicBezTo>
                  <a:pt x="2772" y="833"/>
                  <a:pt x="2772" y="833"/>
                  <a:pt x="2772" y="834"/>
                </a:cubicBezTo>
                <a:cubicBezTo>
                  <a:pt x="2773" y="835"/>
                  <a:pt x="2774" y="836"/>
                  <a:pt x="2775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7" y="839"/>
                  <a:pt x="2779" y="841"/>
                  <a:pt x="2780" y="842"/>
                </a:cubicBezTo>
                <a:cubicBezTo>
                  <a:pt x="2780" y="842"/>
                  <a:pt x="2780" y="842"/>
                  <a:pt x="2780" y="842"/>
                </a:cubicBezTo>
                <a:cubicBezTo>
                  <a:pt x="2782" y="843"/>
                  <a:pt x="2783" y="844"/>
                  <a:pt x="2785" y="845"/>
                </a:cubicBezTo>
                <a:cubicBezTo>
                  <a:pt x="2785" y="845"/>
                  <a:pt x="2785" y="845"/>
                  <a:pt x="2786" y="845"/>
                </a:cubicBezTo>
                <a:cubicBezTo>
                  <a:pt x="2787" y="845"/>
                  <a:pt x="2788" y="846"/>
                  <a:pt x="2789" y="846"/>
                </a:cubicBezTo>
                <a:cubicBezTo>
                  <a:pt x="2789" y="846"/>
                  <a:pt x="2790" y="846"/>
                  <a:pt x="2791" y="846"/>
                </a:cubicBezTo>
                <a:cubicBezTo>
                  <a:pt x="2791" y="846"/>
                  <a:pt x="2791" y="847"/>
                  <a:pt x="2791" y="847"/>
                </a:cubicBezTo>
                <a:cubicBezTo>
                  <a:pt x="2793" y="847"/>
                  <a:pt x="2795" y="847"/>
                  <a:pt x="2796" y="847"/>
                </a:cubicBezTo>
                <a:cubicBezTo>
                  <a:pt x="2797" y="847"/>
                  <a:pt x="2797" y="847"/>
                  <a:pt x="2797" y="847"/>
                </a:cubicBezTo>
                <a:cubicBezTo>
                  <a:pt x="2799" y="847"/>
                  <a:pt x="2800" y="847"/>
                  <a:pt x="2802" y="847"/>
                </a:cubicBezTo>
                <a:cubicBezTo>
                  <a:pt x="2802" y="847"/>
                  <a:pt x="2802" y="847"/>
                  <a:pt x="2803" y="847"/>
                </a:cubicBezTo>
                <a:cubicBezTo>
                  <a:pt x="2804" y="846"/>
                  <a:pt x="2806" y="846"/>
                  <a:pt x="2807" y="845"/>
                </a:cubicBezTo>
                <a:cubicBezTo>
                  <a:pt x="2808" y="845"/>
                  <a:pt x="2808" y="845"/>
                  <a:pt x="2808" y="845"/>
                </a:cubicBezTo>
                <a:cubicBezTo>
                  <a:pt x="2810" y="844"/>
                  <a:pt x="2811" y="844"/>
                  <a:pt x="2813" y="843"/>
                </a:cubicBezTo>
                <a:cubicBezTo>
                  <a:pt x="2813" y="843"/>
                  <a:pt x="2813" y="843"/>
                  <a:pt x="2813" y="842"/>
                </a:cubicBezTo>
                <a:cubicBezTo>
                  <a:pt x="2815" y="841"/>
                  <a:pt x="2816" y="840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9" y="837"/>
                  <a:pt x="2821" y="836"/>
                  <a:pt x="2822" y="834"/>
                </a:cubicBezTo>
                <a:cubicBezTo>
                  <a:pt x="2822" y="834"/>
                  <a:pt x="2822" y="834"/>
                  <a:pt x="2822" y="834"/>
                </a:cubicBezTo>
                <a:cubicBezTo>
                  <a:pt x="2823" y="833"/>
                  <a:pt x="2824" y="831"/>
                  <a:pt x="2824" y="829"/>
                </a:cubicBezTo>
                <a:cubicBezTo>
                  <a:pt x="2825" y="829"/>
                  <a:pt x="2825" y="829"/>
                  <a:pt x="2825" y="829"/>
                </a:cubicBezTo>
                <a:cubicBezTo>
                  <a:pt x="2825" y="828"/>
                  <a:pt x="2826" y="827"/>
                  <a:pt x="2826" y="826"/>
                </a:cubicBezTo>
                <a:cubicBezTo>
                  <a:pt x="2826" y="825"/>
                  <a:pt x="2826" y="825"/>
                  <a:pt x="2826" y="824"/>
                </a:cubicBezTo>
                <a:cubicBezTo>
                  <a:pt x="2826" y="824"/>
                  <a:pt x="2826" y="824"/>
                  <a:pt x="2826" y="823"/>
                </a:cubicBezTo>
                <a:cubicBezTo>
                  <a:pt x="2827" y="822"/>
                  <a:pt x="2827" y="820"/>
                  <a:pt x="2827" y="818"/>
                </a:cubicBezTo>
                <a:cubicBezTo>
                  <a:pt x="2827" y="818"/>
                  <a:pt x="2827" y="818"/>
                  <a:pt x="2827" y="818"/>
                </a:cubicBezTo>
                <a:cubicBezTo>
                  <a:pt x="2827" y="816"/>
                  <a:pt x="2827" y="814"/>
                  <a:pt x="2827" y="813"/>
                </a:cubicBezTo>
                <a:cubicBezTo>
                  <a:pt x="2827" y="812"/>
                  <a:pt x="2827" y="812"/>
                  <a:pt x="2827" y="812"/>
                </a:cubicBezTo>
                <a:cubicBezTo>
                  <a:pt x="2826" y="810"/>
                  <a:pt x="2826" y="809"/>
                  <a:pt x="2825" y="807"/>
                </a:cubicBezTo>
                <a:cubicBezTo>
                  <a:pt x="2825" y="807"/>
                  <a:pt x="2825" y="807"/>
                  <a:pt x="2825" y="806"/>
                </a:cubicBezTo>
                <a:cubicBezTo>
                  <a:pt x="2825" y="805"/>
                  <a:pt x="2824" y="804"/>
                  <a:pt x="2824" y="803"/>
                </a:cubicBezTo>
                <a:cubicBezTo>
                  <a:pt x="2991" y="642"/>
                  <a:pt x="2991" y="642"/>
                  <a:pt x="2991" y="642"/>
                </a:cubicBezTo>
                <a:cubicBezTo>
                  <a:pt x="2991" y="642"/>
                  <a:pt x="2992" y="642"/>
                  <a:pt x="2992" y="642"/>
                </a:cubicBezTo>
                <a:cubicBezTo>
                  <a:pt x="2992" y="642"/>
                  <a:pt x="2993" y="643"/>
                  <a:pt x="2993" y="643"/>
                </a:cubicBezTo>
                <a:cubicBezTo>
                  <a:pt x="2994" y="643"/>
                  <a:pt x="2994" y="643"/>
                  <a:pt x="2994" y="644"/>
                </a:cubicBezTo>
                <a:cubicBezTo>
                  <a:pt x="2995" y="644"/>
                  <a:pt x="2995" y="644"/>
                  <a:pt x="2995" y="644"/>
                </a:cubicBezTo>
                <a:cubicBezTo>
                  <a:pt x="2995" y="644"/>
                  <a:pt x="2996" y="644"/>
                  <a:pt x="2996" y="644"/>
                </a:cubicBezTo>
                <a:cubicBezTo>
                  <a:pt x="2996" y="644"/>
                  <a:pt x="2997" y="645"/>
                  <a:pt x="2997" y="645"/>
                </a:cubicBezTo>
                <a:cubicBezTo>
                  <a:pt x="2998" y="645"/>
                  <a:pt x="2998" y="645"/>
                  <a:pt x="2998" y="645"/>
                </a:cubicBezTo>
                <a:cubicBezTo>
                  <a:pt x="2998" y="645"/>
                  <a:pt x="2998" y="645"/>
                  <a:pt x="2999" y="645"/>
                </a:cubicBezTo>
                <a:cubicBezTo>
                  <a:pt x="2999" y="645"/>
                  <a:pt x="2999" y="645"/>
                  <a:pt x="3000" y="645"/>
                </a:cubicBezTo>
                <a:cubicBezTo>
                  <a:pt x="3000" y="556"/>
                  <a:pt x="3000" y="556"/>
                  <a:pt x="3000" y="556"/>
                </a:cubicBezTo>
                <a:cubicBezTo>
                  <a:pt x="2952" y="361"/>
                  <a:pt x="2952" y="361"/>
                  <a:pt x="2952" y="361"/>
                </a:cubicBezTo>
                <a:cubicBezTo>
                  <a:pt x="2952" y="360"/>
                  <a:pt x="2952" y="360"/>
                  <a:pt x="2952" y="360"/>
                </a:cubicBezTo>
                <a:cubicBezTo>
                  <a:pt x="2952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4" y="359"/>
                  <a:pt x="2954" y="359"/>
                  <a:pt x="2954" y="359"/>
                </a:cubicBezTo>
                <a:cubicBezTo>
                  <a:pt x="2955" y="359"/>
                  <a:pt x="2955" y="358"/>
                  <a:pt x="2956" y="358"/>
                </a:cubicBezTo>
                <a:cubicBezTo>
                  <a:pt x="2956" y="358"/>
                  <a:pt x="2956" y="357"/>
                  <a:pt x="2957" y="357"/>
                </a:cubicBezTo>
                <a:cubicBezTo>
                  <a:pt x="2957" y="357"/>
                  <a:pt x="2957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9" y="355"/>
                  <a:pt x="2959" y="355"/>
                </a:cubicBezTo>
                <a:cubicBezTo>
                  <a:pt x="2959" y="355"/>
                  <a:pt x="2959" y="354"/>
                  <a:pt x="2960" y="354"/>
                </a:cubicBezTo>
                <a:cubicBezTo>
                  <a:pt x="2960" y="354"/>
                  <a:pt x="2960" y="353"/>
                  <a:pt x="2961" y="353"/>
                </a:cubicBezTo>
                <a:cubicBezTo>
                  <a:pt x="2961" y="352"/>
                  <a:pt x="2961" y="352"/>
                  <a:pt x="2961" y="352"/>
                </a:cubicBezTo>
                <a:cubicBezTo>
                  <a:pt x="2962" y="352"/>
                  <a:pt x="2962" y="352"/>
                  <a:pt x="2962" y="352"/>
                </a:cubicBezTo>
                <a:cubicBezTo>
                  <a:pt x="2962" y="352"/>
                  <a:pt x="2962" y="351"/>
                  <a:pt x="2962" y="351"/>
                </a:cubicBezTo>
                <a:cubicBezTo>
                  <a:pt x="2962" y="351"/>
                  <a:pt x="2962" y="351"/>
                  <a:pt x="2962" y="350"/>
                </a:cubicBezTo>
                <a:cubicBezTo>
                  <a:pt x="2963" y="350"/>
                  <a:pt x="2963" y="350"/>
                  <a:pt x="2963" y="349"/>
                </a:cubicBezTo>
                <a:cubicBezTo>
                  <a:pt x="2963" y="349"/>
                  <a:pt x="2964" y="348"/>
                  <a:pt x="2964" y="348"/>
                </a:cubicBezTo>
                <a:cubicBezTo>
                  <a:pt x="2964" y="347"/>
                  <a:pt x="2964" y="347"/>
                  <a:pt x="2964" y="347"/>
                </a:cubicBezTo>
                <a:cubicBezTo>
                  <a:pt x="2964" y="346"/>
                  <a:pt x="2965" y="346"/>
                  <a:pt x="2965" y="346"/>
                </a:cubicBezTo>
                <a:cubicBezTo>
                  <a:pt x="2965" y="346"/>
                  <a:pt x="2965" y="346"/>
                  <a:pt x="2965" y="345"/>
                </a:cubicBezTo>
                <a:cubicBezTo>
                  <a:pt x="2965" y="345"/>
                  <a:pt x="2965" y="344"/>
                  <a:pt x="2966" y="344"/>
                </a:cubicBezTo>
                <a:cubicBezTo>
                  <a:pt x="2966" y="343"/>
                  <a:pt x="2966" y="343"/>
                  <a:pt x="2966" y="343"/>
                </a:cubicBezTo>
                <a:cubicBezTo>
                  <a:pt x="2966" y="343"/>
                  <a:pt x="2966" y="343"/>
                  <a:pt x="2966" y="342"/>
                </a:cubicBezTo>
                <a:cubicBezTo>
                  <a:pt x="2966" y="342"/>
                  <a:pt x="2966" y="342"/>
                  <a:pt x="2966" y="341"/>
                </a:cubicBezTo>
                <a:cubicBezTo>
                  <a:pt x="2966" y="341"/>
                  <a:pt x="2966" y="341"/>
                  <a:pt x="2966" y="340"/>
                </a:cubicBezTo>
                <a:cubicBezTo>
                  <a:pt x="2966" y="340"/>
                  <a:pt x="2967" y="340"/>
                  <a:pt x="2967" y="340"/>
                </a:cubicBezTo>
                <a:cubicBezTo>
                  <a:pt x="2967" y="339"/>
                  <a:pt x="2967" y="338"/>
                  <a:pt x="2967" y="338"/>
                </a:cubicBezTo>
                <a:cubicBezTo>
                  <a:pt x="2967" y="337"/>
                  <a:pt x="2967" y="337"/>
                  <a:pt x="2967" y="337"/>
                </a:cubicBezTo>
                <a:cubicBezTo>
                  <a:pt x="2967" y="336"/>
                  <a:pt x="2967" y="336"/>
                  <a:pt x="2967" y="335"/>
                </a:cubicBezTo>
                <a:cubicBezTo>
                  <a:pt x="2967" y="335"/>
                  <a:pt x="2967" y="335"/>
                  <a:pt x="2967" y="335"/>
                </a:cubicBezTo>
                <a:cubicBezTo>
                  <a:pt x="2967" y="334"/>
                  <a:pt x="2967" y="334"/>
                  <a:pt x="2967" y="334"/>
                </a:cubicBezTo>
                <a:cubicBezTo>
                  <a:pt x="2967" y="333"/>
                  <a:pt x="2967" y="333"/>
                  <a:pt x="2967" y="332"/>
                </a:cubicBezTo>
                <a:cubicBezTo>
                  <a:pt x="2967" y="332"/>
                  <a:pt x="2967" y="331"/>
                  <a:pt x="2967" y="331"/>
                </a:cubicBezTo>
                <a:cubicBezTo>
                  <a:pt x="2967" y="330"/>
                  <a:pt x="2967" y="330"/>
                  <a:pt x="2967" y="330"/>
                </a:cubicBezTo>
                <a:cubicBezTo>
                  <a:pt x="2967" y="329"/>
                  <a:pt x="2967" y="329"/>
                  <a:pt x="2967" y="329"/>
                </a:cubicBezTo>
                <a:cubicBezTo>
                  <a:pt x="2966" y="329"/>
                  <a:pt x="2966" y="328"/>
                  <a:pt x="2966" y="328"/>
                </a:cubicBezTo>
                <a:cubicBezTo>
                  <a:pt x="2966" y="328"/>
                  <a:pt x="2966" y="327"/>
                  <a:pt x="2966" y="327"/>
                </a:cubicBezTo>
                <a:cubicBezTo>
                  <a:pt x="2966" y="327"/>
                  <a:pt x="2966" y="327"/>
                  <a:pt x="2966" y="327"/>
                </a:cubicBezTo>
                <a:cubicBezTo>
                  <a:pt x="2966" y="326"/>
                  <a:pt x="2966" y="325"/>
                  <a:pt x="2965" y="325"/>
                </a:cubicBezTo>
                <a:cubicBezTo>
                  <a:pt x="2965" y="325"/>
                  <a:pt x="2965" y="324"/>
                  <a:pt x="2965" y="324"/>
                </a:cubicBezTo>
                <a:cubicBezTo>
                  <a:pt x="2965" y="324"/>
                  <a:pt x="2965" y="324"/>
                  <a:pt x="2965" y="323"/>
                </a:cubicBezTo>
                <a:cubicBezTo>
                  <a:pt x="2965" y="323"/>
                  <a:pt x="2965" y="323"/>
                  <a:pt x="2964" y="322"/>
                </a:cubicBezTo>
                <a:cubicBezTo>
                  <a:pt x="2964" y="322"/>
                  <a:pt x="2964" y="321"/>
                  <a:pt x="2964" y="321"/>
                </a:cubicBezTo>
                <a:cubicBezTo>
                  <a:pt x="2964" y="321"/>
                  <a:pt x="2963" y="320"/>
                  <a:pt x="2963" y="320"/>
                </a:cubicBezTo>
                <a:cubicBezTo>
                  <a:pt x="3000" y="285"/>
                  <a:pt x="3000" y="285"/>
                  <a:pt x="3000" y="285"/>
                </a:cubicBezTo>
                <a:cubicBezTo>
                  <a:pt x="3000" y="263"/>
                  <a:pt x="3000" y="263"/>
                  <a:pt x="3000" y="263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1" y="308"/>
                  <a:pt x="2951" y="308"/>
                  <a:pt x="2951" y="308"/>
                </a:cubicBezTo>
                <a:cubicBezTo>
                  <a:pt x="2950" y="308"/>
                  <a:pt x="2950" y="307"/>
                  <a:pt x="2949" y="307"/>
                </a:cubicBezTo>
                <a:cubicBezTo>
                  <a:pt x="2949" y="307"/>
                  <a:pt x="2949" y="307"/>
                  <a:pt x="2949" y="307"/>
                </a:cubicBezTo>
                <a:cubicBezTo>
                  <a:pt x="2948" y="307"/>
                  <a:pt x="2948" y="307"/>
                  <a:pt x="2948" y="307"/>
                </a:cubicBezTo>
                <a:cubicBezTo>
                  <a:pt x="2947" y="306"/>
                  <a:pt x="2947" y="306"/>
                  <a:pt x="2946" y="306"/>
                </a:cubicBezTo>
                <a:cubicBezTo>
                  <a:pt x="2946" y="306"/>
                  <a:pt x="2946" y="306"/>
                  <a:pt x="2945" y="306"/>
                </a:cubicBezTo>
                <a:cubicBezTo>
                  <a:pt x="2945" y="306"/>
                  <a:pt x="2945" y="306"/>
                  <a:pt x="2945" y="306"/>
                </a:cubicBezTo>
                <a:cubicBezTo>
                  <a:pt x="2945" y="306"/>
                  <a:pt x="2944" y="305"/>
                  <a:pt x="2944" y="305"/>
                </a:cubicBezTo>
                <a:cubicBezTo>
                  <a:pt x="2944" y="305"/>
                  <a:pt x="2943" y="305"/>
                  <a:pt x="2943" y="305"/>
                </a:cubicBezTo>
                <a:cubicBezTo>
                  <a:pt x="2943" y="305"/>
                  <a:pt x="2943" y="305"/>
                  <a:pt x="2942" y="305"/>
                </a:cubicBezTo>
                <a:cubicBezTo>
                  <a:pt x="2942" y="305"/>
                  <a:pt x="2942" y="305"/>
                  <a:pt x="2942" y="305"/>
                </a:cubicBezTo>
                <a:cubicBezTo>
                  <a:pt x="2942" y="305"/>
                  <a:pt x="2941" y="305"/>
                  <a:pt x="2940" y="305"/>
                </a:cubicBezTo>
                <a:cubicBezTo>
                  <a:pt x="2940" y="305"/>
                  <a:pt x="2940" y="305"/>
                  <a:pt x="2939" y="305"/>
                </a:cubicBezTo>
                <a:cubicBezTo>
                  <a:pt x="2939" y="305"/>
                  <a:pt x="2938" y="305"/>
                  <a:pt x="2938" y="305"/>
                </a:cubicBezTo>
                <a:cubicBezTo>
                  <a:pt x="2938" y="305"/>
                  <a:pt x="2938" y="305"/>
                  <a:pt x="2937" y="305"/>
                </a:cubicBezTo>
                <a:cubicBezTo>
                  <a:pt x="2937" y="305"/>
                  <a:pt x="2937" y="305"/>
                  <a:pt x="2937" y="305"/>
                </a:cubicBezTo>
                <a:cubicBezTo>
                  <a:pt x="2936" y="305"/>
                  <a:pt x="2936" y="305"/>
                  <a:pt x="2936" y="305"/>
                </a:cubicBezTo>
                <a:cubicBezTo>
                  <a:pt x="2936" y="305"/>
                  <a:pt x="2935" y="305"/>
                  <a:pt x="2935" y="305"/>
                </a:cubicBezTo>
                <a:cubicBezTo>
                  <a:pt x="2934" y="305"/>
                  <a:pt x="2934" y="305"/>
                  <a:pt x="2933" y="305"/>
                </a:cubicBezTo>
                <a:cubicBezTo>
                  <a:pt x="2933" y="305"/>
                  <a:pt x="2933" y="305"/>
                  <a:pt x="2932" y="305"/>
                </a:cubicBezTo>
                <a:cubicBezTo>
                  <a:pt x="2932" y="305"/>
                  <a:pt x="2932" y="305"/>
                  <a:pt x="2932" y="305"/>
                </a:cubicBezTo>
                <a:cubicBezTo>
                  <a:pt x="2931" y="305"/>
                  <a:pt x="2931" y="305"/>
                  <a:pt x="2930" y="305"/>
                </a:cubicBezTo>
                <a:cubicBezTo>
                  <a:pt x="2930" y="305"/>
                  <a:pt x="2930" y="305"/>
                  <a:pt x="2930" y="305"/>
                </a:cubicBezTo>
                <a:cubicBezTo>
                  <a:pt x="2930" y="306"/>
                  <a:pt x="2929" y="306"/>
                  <a:pt x="2929" y="306"/>
                </a:cubicBezTo>
                <a:cubicBezTo>
                  <a:pt x="2929" y="306"/>
                  <a:pt x="2928" y="306"/>
                  <a:pt x="2928" y="306"/>
                </a:cubicBezTo>
                <a:cubicBezTo>
                  <a:pt x="2928" y="306"/>
                  <a:pt x="2928" y="306"/>
                  <a:pt x="2928" y="306"/>
                </a:cubicBezTo>
                <a:cubicBezTo>
                  <a:pt x="2927" y="306"/>
                  <a:pt x="2927" y="306"/>
                  <a:pt x="2927" y="307"/>
                </a:cubicBezTo>
                <a:cubicBezTo>
                  <a:pt x="2927" y="307"/>
                  <a:pt x="2926" y="307"/>
                  <a:pt x="2926" y="307"/>
                </a:cubicBezTo>
                <a:cubicBezTo>
                  <a:pt x="2926" y="307"/>
                  <a:pt x="2926" y="307"/>
                  <a:pt x="2925" y="307"/>
                </a:cubicBezTo>
                <a:cubicBezTo>
                  <a:pt x="2925" y="307"/>
                  <a:pt x="2925" y="307"/>
                  <a:pt x="2925" y="307"/>
                </a:cubicBezTo>
                <a:cubicBezTo>
                  <a:pt x="2924" y="307"/>
                  <a:pt x="2924" y="308"/>
                  <a:pt x="2923" y="308"/>
                </a:cubicBezTo>
                <a:cubicBezTo>
                  <a:pt x="2923" y="308"/>
                  <a:pt x="2923" y="308"/>
                  <a:pt x="2922" y="309"/>
                </a:cubicBezTo>
                <a:cubicBezTo>
                  <a:pt x="2922" y="309"/>
                  <a:pt x="2922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10"/>
                  <a:pt x="2920" y="310"/>
                  <a:pt x="2920" y="310"/>
                </a:cubicBezTo>
                <a:cubicBezTo>
                  <a:pt x="2920" y="310"/>
                  <a:pt x="2920" y="310"/>
                  <a:pt x="2920" y="310"/>
                </a:cubicBezTo>
                <a:cubicBezTo>
                  <a:pt x="2919" y="310"/>
                  <a:pt x="2919" y="311"/>
                  <a:pt x="2919" y="311"/>
                </a:cubicBezTo>
                <a:cubicBezTo>
                  <a:pt x="2918" y="311"/>
                  <a:pt x="2918" y="312"/>
                  <a:pt x="2918" y="312"/>
                </a:cubicBezTo>
                <a:cubicBezTo>
                  <a:pt x="2917" y="312"/>
                  <a:pt x="2917" y="313"/>
                  <a:pt x="2917" y="313"/>
                </a:cubicBezTo>
                <a:cubicBezTo>
                  <a:pt x="2917" y="313"/>
                  <a:pt x="2917" y="313"/>
                  <a:pt x="2916" y="313"/>
                </a:cubicBezTo>
                <a:cubicBezTo>
                  <a:pt x="2916" y="313"/>
                  <a:pt x="2916" y="313"/>
                  <a:pt x="2916" y="313"/>
                </a:cubicBezTo>
                <a:cubicBezTo>
                  <a:pt x="2916" y="313"/>
                  <a:pt x="2916" y="314"/>
                  <a:pt x="2915" y="314"/>
                </a:cubicBezTo>
                <a:cubicBezTo>
                  <a:pt x="2915" y="314"/>
                  <a:pt x="2915" y="315"/>
                  <a:pt x="2915" y="315"/>
                </a:cubicBezTo>
                <a:cubicBezTo>
                  <a:pt x="2914" y="315"/>
                  <a:pt x="2914" y="316"/>
                  <a:pt x="2914" y="316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8"/>
                  <a:pt x="2912" y="318"/>
                </a:cubicBezTo>
                <a:cubicBezTo>
                  <a:pt x="2912" y="318"/>
                  <a:pt x="2912" y="318"/>
                  <a:pt x="2912" y="319"/>
                </a:cubicBezTo>
                <a:cubicBezTo>
                  <a:pt x="2912" y="319"/>
                  <a:pt x="2912" y="319"/>
                  <a:pt x="2912" y="319"/>
                </a:cubicBezTo>
                <a:cubicBezTo>
                  <a:pt x="2688" y="254"/>
                  <a:pt x="2688" y="254"/>
                  <a:pt x="2688" y="254"/>
                </a:cubicBezTo>
                <a:cubicBezTo>
                  <a:pt x="2688" y="254"/>
                  <a:pt x="2688" y="253"/>
                  <a:pt x="2688" y="253"/>
                </a:cubicBezTo>
                <a:cubicBezTo>
                  <a:pt x="2688" y="252"/>
                  <a:pt x="2688" y="252"/>
                  <a:pt x="2688" y="252"/>
                </a:cubicBezTo>
                <a:cubicBezTo>
                  <a:pt x="2688" y="251"/>
                  <a:pt x="2688" y="251"/>
                  <a:pt x="2688" y="250"/>
                </a:cubicBezTo>
                <a:cubicBezTo>
                  <a:pt x="2688" y="250"/>
                  <a:pt x="2688" y="250"/>
                  <a:pt x="2688" y="250"/>
                </a:cubicBezTo>
                <a:cubicBezTo>
                  <a:pt x="2688" y="249"/>
                  <a:pt x="2688" y="249"/>
                  <a:pt x="2688" y="249"/>
                </a:cubicBezTo>
                <a:cubicBezTo>
                  <a:pt x="2688" y="248"/>
                  <a:pt x="2688" y="248"/>
                  <a:pt x="2687" y="247"/>
                </a:cubicBezTo>
                <a:cubicBezTo>
                  <a:pt x="2687" y="247"/>
                  <a:pt x="2687" y="247"/>
                  <a:pt x="2687" y="247"/>
                </a:cubicBezTo>
                <a:cubicBezTo>
                  <a:pt x="2687" y="246"/>
                  <a:pt x="2687" y="246"/>
                  <a:pt x="2687" y="246"/>
                </a:cubicBezTo>
                <a:cubicBezTo>
                  <a:pt x="2687" y="245"/>
                  <a:pt x="2687" y="245"/>
                  <a:pt x="2687" y="244"/>
                </a:cubicBezTo>
                <a:cubicBezTo>
                  <a:pt x="2686" y="244"/>
                  <a:pt x="2686" y="243"/>
                  <a:pt x="2686" y="243"/>
                </a:cubicBezTo>
                <a:cubicBezTo>
                  <a:pt x="2686" y="242"/>
                  <a:pt x="2686" y="242"/>
                  <a:pt x="2686" y="242"/>
                </a:cubicBezTo>
                <a:cubicBezTo>
                  <a:pt x="2686" y="242"/>
                  <a:pt x="2686" y="242"/>
                  <a:pt x="2686" y="241"/>
                </a:cubicBezTo>
                <a:cubicBezTo>
                  <a:pt x="2685" y="241"/>
                  <a:pt x="2685" y="240"/>
                  <a:pt x="2685" y="240"/>
                </a:cubicBezTo>
                <a:cubicBezTo>
                  <a:pt x="2685" y="240"/>
                  <a:pt x="2684" y="239"/>
                  <a:pt x="2684" y="239"/>
                </a:cubicBezTo>
                <a:cubicBezTo>
                  <a:pt x="2684" y="238"/>
                  <a:pt x="2684" y="238"/>
                  <a:pt x="2683" y="237"/>
                </a:cubicBezTo>
                <a:cubicBezTo>
                  <a:pt x="2683" y="237"/>
                  <a:pt x="2683" y="237"/>
                  <a:pt x="2683" y="236"/>
                </a:cubicBezTo>
                <a:cubicBezTo>
                  <a:pt x="2682" y="236"/>
                  <a:pt x="2682" y="236"/>
                  <a:pt x="2682" y="235"/>
                </a:cubicBezTo>
                <a:cubicBezTo>
                  <a:pt x="2681" y="235"/>
                  <a:pt x="2681" y="234"/>
                  <a:pt x="2681" y="234"/>
                </a:cubicBezTo>
                <a:cubicBezTo>
                  <a:pt x="2681" y="234"/>
                  <a:pt x="2680" y="233"/>
                  <a:pt x="2680" y="233"/>
                </a:cubicBezTo>
                <a:cubicBezTo>
                  <a:pt x="2680" y="233"/>
                  <a:pt x="2680" y="233"/>
                  <a:pt x="2679" y="232"/>
                </a:cubicBezTo>
                <a:cubicBezTo>
                  <a:pt x="2679" y="232"/>
                  <a:pt x="2679" y="232"/>
                  <a:pt x="2679" y="232"/>
                </a:cubicBezTo>
                <a:cubicBezTo>
                  <a:pt x="2679" y="232"/>
                  <a:pt x="2678" y="231"/>
                  <a:pt x="2678" y="231"/>
                </a:cubicBezTo>
                <a:cubicBezTo>
                  <a:pt x="2677" y="231"/>
                  <a:pt x="2677" y="230"/>
                  <a:pt x="2677" y="230"/>
                </a:cubicBezTo>
                <a:cubicBezTo>
                  <a:pt x="2676" y="230"/>
                  <a:pt x="2676" y="230"/>
                  <a:pt x="2676" y="229"/>
                </a:cubicBezTo>
                <a:cubicBezTo>
                  <a:pt x="2675" y="229"/>
                  <a:pt x="2675" y="229"/>
                  <a:pt x="2674" y="228"/>
                </a:cubicBezTo>
                <a:cubicBezTo>
                  <a:pt x="2674" y="228"/>
                  <a:pt x="2674" y="228"/>
                  <a:pt x="2673" y="228"/>
                </a:cubicBezTo>
                <a:cubicBezTo>
                  <a:pt x="2673" y="228"/>
                  <a:pt x="2672" y="227"/>
                  <a:pt x="2672" y="227"/>
                </a:cubicBezTo>
                <a:cubicBezTo>
                  <a:pt x="2671" y="227"/>
                  <a:pt x="2671" y="227"/>
                  <a:pt x="2670" y="226"/>
                </a:cubicBezTo>
                <a:cubicBezTo>
                  <a:pt x="2670" y="226"/>
                  <a:pt x="2670" y="226"/>
                  <a:pt x="2669" y="226"/>
                </a:cubicBezTo>
                <a:cubicBezTo>
                  <a:pt x="2669" y="226"/>
                  <a:pt x="2668" y="225"/>
                  <a:pt x="2668" y="225"/>
                </a:cubicBezTo>
                <a:cubicBezTo>
                  <a:pt x="2667" y="225"/>
                  <a:pt x="2667" y="225"/>
                  <a:pt x="2667" y="225"/>
                </a:cubicBezTo>
                <a:cubicBezTo>
                  <a:pt x="2667" y="225"/>
                  <a:pt x="2666" y="225"/>
                  <a:pt x="2666" y="225"/>
                </a:cubicBezTo>
                <a:cubicBezTo>
                  <a:pt x="2666" y="225"/>
                  <a:pt x="2665" y="225"/>
                  <a:pt x="2665" y="225"/>
                </a:cubicBezTo>
                <a:cubicBezTo>
                  <a:pt x="2664" y="224"/>
                  <a:pt x="2664" y="224"/>
                  <a:pt x="2663" y="224"/>
                </a:cubicBezTo>
                <a:cubicBezTo>
                  <a:pt x="2663" y="224"/>
                  <a:pt x="2662" y="224"/>
                  <a:pt x="2662" y="224"/>
                </a:cubicBezTo>
                <a:cubicBezTo>
                  <a:pt x="2661" y="224"/>
                  <a:pt x="2661" y="224"/>
                  <a:pt x="2660" y="224"/>
                </a:cubicBezTo>
                <a:cubicBezTo>
                  <a:pt x="2660" y="224"/>
                  <a:pt x="2660" y="224"/>
                  <a:pt x="2659" y="224"/>
                </a:cubicBezTo>
                <a:cubicBezTo>
                  <a:pt x="2604" y="0"/>
                  <a:pt x="2604" y="0"/>
                  <a:pt x="2604" y="0"/>
                </a:cubicBezTo>
                <a:cubicBezTo>
                  <a:pt x="2580" y="0"/>
                  <a:pt x="2580" y="0"/>
                  <a:pt x="2580" y="0"/>
                </a:cubicBezTo>
                <a:cubicBezTo>
                  <a:pt x="2580" y="0"/>
                  <a:pt x="2580" y="1"/>
                  <a:pt x="2581" y="1"/>
                </a:cubicBezTo>
                <a:cubicBezTo>
                  <a:pt x="2581" y="1"/>
                  <a:pt x="2581" y="1"/>
                  <a:pt x="2581" y="1"/>
                </a:cubicBezTo>
                <a:cubicBezTo>
                  <a:pt x="2581" y="1"/>
                  <a:pt x="2582" y="1"/>
                  <a:pt x="2582" y="1"/>
                </a:cubicBezTo>
                <a:cubicBezTo>
                  <a:pt x="2583" y="1"/>
                  <a:pt x="2583" y="1"/>
                  <a:pt x="2583" y="1"/>
                </a:cubicBezTo>
                <a:cubicBezTo>
                  <a:pt x="2583" y="1"/>
                  <a:pt x="2584" y="1"/>
                  <a:pt x="2584" y="1"/>
                </a:cubicBezTo>
                <a:cubicBezTo>
                  <a:pt x="2584" y="1"/>
                  <a:pt x="2585" y="1"/>
                  <a:pt x="2586" y="2"/>
                </a:cubicBezTo>
                <a:cubicBezTo>
                  <a:pt x="2586" y="2"/>
                  <a:pt x="2586" y="2"/>
                  <a:pt x="2587" y="2"/>
                </a:cubicBezTo>
                <a:cubicBezTo>
                  <a:pt x="2587" y="2"/>
                  <a:pt x="2588" y="2"/>
                  <a:pt x="2588" y="2"/>
                </a:cubicBezTo>
                <a:cubicBezTo>
                  <a:pt x="2588" y="2"/>
                  <a:pt x="2588" y="2"/>
                  <a:pt x="2588" y="2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3" y="228"/>
                  <a:pt x="2643" y="228"/>
                  <a:pt x="2642" y="229"/>
                </a:cubicBezTo>
                <a:cubicBezTo>
                  <a:pt x="2642" y="229"/>
                  <a:pt x="2641" y="229"/>
                  <a:pt x="2641" y="229"/>
                </a:cubicBezTo>
                <a:cubicBezTo>
                  <a:pt x="2641" y="230"/>
                  <a:pt x="2640" y="230"/>
                  <a:pt x="2640" y="230"/>
                </a:cubicBezTo>
                <a:cubicBezTo>
                  <a:pt x="2639" y="231"/>
                  <a:pt x="2639" y="231"/>
                  <a:pt x="2639" y="231"/>
                </a:cubicBezTo>
                <a:cubicBezTo>
                  <a:pt x="2638" y="232"/>
                  <a:pt x="2638" y="232"/>
                  <a:pt x="2638" y="232"/>
                </a:cubicBezTo>
                <a:cubicBezTo>
                  <a:pt x="2637" y="233"/>
                  <a:pt x="2637" y="233"/>
                  <a:pt x="2637" y="233"/>
                </a:cubicBezTo>
                <a:cubicBezTo>
                  <a:pt x="2636" y="234"/>
                  <a:pt x="2636" y="234"/>
                  <a:pt x="2636" y="234"/>
                </a:cubicBezTo>
                <a:cubicBezTo>
                  <a:pt x="2635" y="235"/>
                  <a:pt x="2635" y="235"/>
                  <a:pt x="2635" y="235"/>
                </a:cubicBezTo>
                <a:cubicBezTo>
                  <a:pt x="2634" y="236"/>
                  <a:pt x="2634" y="236"/>
                  <a:pt x="2634" y="236"/>
                </a:cubicBezTo>
                <a:cubicBezTo>
                  <a:pt x="2634" y="237"/>
                  <a:pt x="2633" y="237"/>
                  <a:pt x="2633" y="238"/>
                </a:cubicBezTo>
                <a:cubicBezTo>
                  <a:pt x="2633" y="238"/>
                  <a:pt x="2633" y="239"/>
                  <a:pt x="2632" y="239"/>
                </a:cubicBezTo>
                <a:cubicBezTo>
                  <a:pt x="2632" y="239"/>
                  <a:pt x="2632" y="240"/>
                  <a:pt x="2632" y="240"/>
                </a:cubicBezTo>
                <a:cubicBezTo>
                  <a:pt x="2631" y="241"/>
                  <a:pt x="2631" y="241"/>
                  <a:pt x="2631" y="242"/>
                </a:cubicBezTo>
                <a:cubicBezTo>
                  <a:pt x="2631" y="242"/>
                  <a:pt x="2631" y="242"/>
                  <a:pt x="2631" y="243"/>
                </a:cubicBezTo>
                <a:cubicBezTo>
                  <a:pt x="2630" y="243"/>
                  <a:pt x="2630" y="244"/>
                  <a:pt x="2630" y="245"/>
                </a:cubicBezTo>
                <a:cubicBezTo>
                  <a:pt x="2630" y="245"/>
                  <a:pt x="2630" y="245"/>
                  <a:pt x="2630" y="245"/>
                </a:cubicBezTo>
                <a:cubicBezTo>
                  <a:pt x="2630" y="246"/>
                  <a:pt x="2630" y="246"/>
                  <a:pt x="2630" y="246"/>
                </a:cubicBezTo>
                <a:cubicBezTo>
                  <a:pt x="2629" y="246"/>
                  <a:pt x="2629" y="247"/>
                  <a:pt x="2629" y="248"/>
                </a:cubicBezTo>
                <a:cubicBezTo>
                  <a:pt x="2629" y="248"/>
                  <a:pt x="2629" y="248"/>
                  <a:pt x="2629" y="249"/>
                </a:cubicBezTo>
                <a:cubicBezTo>
                  <a:pt x="2629" y="249"/>
                  <a:pt x="2629" y="250"/>
                  <a:pt x="2629" y="250"/>
                </a:cubicBezTo>
                <a:cubicBezTo>
                  <a:pt x="2629" y="251"/>
                  <a:pt x="2629" y="251"/>
                  <a:pt x="2629" y="252"/>
                </a:cubicBezTo>
                <a:cubicBezTo>
                  <a:pt x="2629" y="252"/>
                  <a:pt x="2629" y="253"/>
                  <a:pt x="2629" y="253"/>
                </a:cubicBezTo>
                <a:cubicBezTo>
                  <a:pt x="2629" y="254"/>
                  <a:pt x="2629" y="254"/>
                  <a:pt x="2629" y="255"/>
                </a:cubicBezTo>
                <a:cubicBezTo>
                  <a:pt x="2629" y="255"/>
                  <a:pt x="2629" y="255"/>
                  <a:pt x="2629" y="256"/>
                </a:cubicBezTo>
                <a:cubicBezTo>
                  <a:pt x="2629" y="256"/>
                  <a:pt x="2629" y="257"/>
                  <a:pt x="2629" y="258"/>
                </a:cubicBezTo>
                <a:cubicBezTo>
                  <a:pt x="2629" y="258"/>
                  <a:pt x="2629" y="258"/>
                  <a:pt x="2629" y="259"/>
                </a:cubicBezTo>
                <a:cubicBezTo>
                  <a:pt x="2629" y="259"/>
                  <a:pt x="2629" y="260"/>
                  <a:pt x="2629" y="261"/>
                </a:cubicBezTo>
                <a:cubicBezTo>
                  <a:pt x="2629" y="261"/>
                  <a:pt x="2629" y="261"/>
                  <a:pt x="2629" y="261"/>
                </a:cubicBezTo>
                <a:cubicBezTo>
                  <a:pt x="2629" y="261"/>
                  <a:pt x="2630" y="261"/>
                  <a:pt x="2630" y="262"/>
                </a:cubicBezTo>
                <a:cubicBezTo>
                  <a:pt x="2630" y="262"/>
                  <a:pt x="2630" y="263"/>
                  <a:pt x="2630" y="263"/>
                </a:cubicBezTo>
                <a:cubicBezTo>
                  <a:pt x="2630" y="264"/>
                  <a:pt x="2630" y="264"/>
                  <a:pt x="2631" y="265"/>
                </a:cubicBezTo>
                <a:cubicBezTo>
                  <a:pt x="2631" y="265"/>
                  <a:pt x="2631" y="266"/>
                  <a:pt x="2631" y="266"/>
                </a:cubicBezTo>
                <a:cubicBezTo>
                  <a:pt x="2631" y="266"/>
                  <a:pt x="2632" y="267"/>
                  <a:pt x="2632" y="267"/>
                </a:cubicBezTo>
                <a:cubicBezTo>
                  <a:pt x="2632" y="268"/>
                  <a:pt x="2632" y="268"/>
                  <a:pt x="2632" y="269"/>
                </a:cubicBezTo>
                <a:cubicBezTo>
                  <a:pt x="2633" y="269"/>
                  <a:pt x="2633" y="270"/>
                  <a:pt x="2633" y="270"/>
                </a:cubicBezTo>
                <a:cubicBezTo>
                  <a:pt x="2634" y="270"/>
                  <a:pt x="2634" y="271"/>
                  <a:pt x="2634" y="271"/>
                </a:cubicBezTo>
                <a:cubicBezTo>
                  <a:pt x="2634" y="271"/>
                  <a:pt x="2635" y="272"/>
                  <a:pt x="2635" y="272"/>
                </a:cubicBezTo>
                <a:cubicBezTo>
                  <a:pt x="2635" y="273"/>
                  <a:pt x="2636" y="273"/>
                  <a:pt x="2636" y="273"/>
                </a:cubicBezTo>
                <a:cubicBezTo>
                  <a:pt x="2636" y="274"/>
                  <a:pt x="2637" y="274"/>
                  <a:pt x="2637" y="274"/>
                </a:cubicBezTo>
                <a:cubicBezTo>
                  <a:pt x="2637" y="275"/>
                  <a:pt x="2638" y="275"/>
                  <a:pt x="2638" y="275"/>
                </a:cubicBezTo>
                <a:cubicBezTo>
                  <a:pt x="2638" y="276"/>
                  <a:pt x="2639" y="276"/>
                  <a:pt x="2639" y="276"/>
                </a:cubicBezTo>
                <a:cubicBezTo>
                  <a:pt x="2639" y="277"/>
                  <a:pt x="2640" y="277"/>
                  <a:pt x="2640" y="277"/>
                </a:cubicBezTo>
                <a:cubicBezTo>
                  <a:pt x="2640" y="278"/>
                  <a:pt x="2641" y="278"/>
                  <a:pt x="2641" y="278"/>
                </a:cubicBezTo>
                <a:cubicBezTo>
                  <a:pt x="2642" y="278"/>
                  <a:pt x="2642" y="279"/>
                  <a:pt x="2643" y="279"/>
                </a:cubicBezTo>
                <a:cubicBezTo>
                  <a:pt x="2643" y="279"/>
                  <a:pt x="2643" y="279"/>
                  <a:pt x="2644" y="280"/>
                </a:cubicBezTo>
                <a:cubicBezTo>
                  <a:pt x="2644" y="280"/>
                  <a:pt x="2645" y="280"/>
                  <a:pt x="2645" y="280"/>
                </a:cubicBezTo>
                <a:cubicBezTo>
                  <a:pt x="2645" y="281"/>
                  <a:pt x="2646" y="281"/>
                  <a:pt x="2646" y="281"/>
                </a:cubicBezTo>
                <a:cubicBezTo>
                  <a:pt x="2647" y="281"/>
                  <a:pt x="2647" y="281"/>
                  <a:pt x="2648" y="282"/>
                </a:cubicBezTo>
                <a:cubicBezTo>
                  <a:pt x="2648" y="282"/>
                  <a:pt x="2649" y="282"/>
                  <a:pt x="2649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1" y="283"/>
                  <a:pt x="2652" y="283"/>
                  <a:pt x="2652" y="283"/>
                </a:cubicBezTo>
                <a:cubicBezTo>
                  <a:pt x="2653" y="283"/>
                  <a:pt x="2653" y="283"/>
                  <a:pt x="2653" y="283"/>
                </a:cubicBezTo>
                <a:cubicBezTo>
                  <a:pt x="2654" y="283"/>
                  <a:pt x="2654" y="283"/>
                  <a:pt x="2655" y="283"/>
                </a:cubicBezTo>
                <a:cubicBezTo>
                  <a:pt x="2655" y="283"/>
                  <a:pt x="2656" y="283"/>
                  <a:pt x="2656" y="283"/>
                </a:cubicBezTo>
                <a:cubicBezTo>
                  <a:pt x="2657" y="284"/>
                  <a:pt x="2657" y="284"/>
                  <a:pt x="2658" y="284"/>
                </a:cubicBezTo>
                <a:cubicBezTo>
                  <a:pt x="2658" y="284"/>
                  <a:pt x="2659" y="284"/>
                  <a:pt x="2659" y="284"/>
                </a:cubicBezTo>
                <a:cubicBezTo>
                  <a:pt x="2660" y="284"/>
                  <a:pt x="2660" y="284"/>
                  <a:pt x="2661" y="283"/>
                </a:cubicBezTo>
                <a:cubicBezTo>
                  <a:pt x="2661" y="283"/>
                  <a:pt x="2662" y="283"/>
                  <a:pt x="2662" y="283"/>
                </a:cubicBezTo>
                <a:cubicBezTo>
                  <a:pt x="2663" y="283"/>
                  <a:pt x="2663" y="283"/>
                  <a:pt x="2663" y="283"/>
                </a:cubicBezTo>
                <a:cubicBezTo>
                  <a:pt x="2664" y="283"/>
                  <a:pt x="2665" y="283"/>
                  <a:pt x="2665" y="283"/>
                </a:cubicBezTo>
                <a:cubicBezTo>
                  <a:pt x="2665" y="283"/>
                  <a:pt x="2665" y="283"/>
                  <a:pt x="2666" y="283"/>
                </a:cubicBezTo>
                <a:cubicBezTo>
                  <a:pt x="2666" y="283"/>
                  <a:pt x="2666" y="283"/>
                  <a:pt x="2666" y="282"/>
                </a:cubicBezTo>
                <a:cubicBezTo>
                  <a:pt x="2667" y="282"/>
                  <a:pt x="2667" y="282"/>
                  <a:pt x="2668" y="282"/>
                </a:cubicBezTo>
                <a:cubicBezTo>
                  <a:pt x="2668" y="282"/>
                  <a:pt x="2669" y="282"/>
                  <a:pt x="2669" y="281"/>
                </a:cubicBezTo>
                <a:cubicBezTo>
                  <a:pt x="2670" y="281"/>
                  <a:pt x="2670" y="281"/>
                  <a:pt x="2671" y="281"/>
                </a:cubicBezTo>
                <a:cubicBezTo>
                  <a:pt x="2671" y="281"/>
                  <a:pt x="2672" y="280"/>
                  <a:pt x="2672" y="280"/>
                </a:cubicBezTo>
                <a:cubicBezTo>
                  <a:pt x="2672" y="280"/>
                  <a:pt x="2673" y="280"/>
                  <a:pt x="2673" y="280"/>
                </a:cubicBezTo>
                <a:cubicBezTo>
                  <a:pt x="2674" y="279"/>
                  <a:pt x="2674" y="279"/>
                  <a:pt x="2675" y="279"/>
                </a:cubicBezTo>
                <a:cubicBezTo>
                  <a:pt x="2675" y="279"/>
                  <a:pt x="2675" y="278"/>
                  <a:pt x="2676" y="278"/>
                </a:cubicBezTo>
                <a:cubicBezTo>
                  <a:pt x="2676" y="278"/>
                  <a:pt x="2677" y="277"/>
                  <a:pt x="2677" y="277"/>
                </a:cubicBezTo>
                <a:cubicBezTo>
                  <a:pt x="2677" y="277"/>
                  <a:pt x="2678" y="277"/>
                  <a:pt x="2678" y="276"/>
                </a:cubicBezTo>
                <a:cubicBezTo>
                  <a:pt x="2678" y="276"/>
                  <a:pt x="2679" y="276"/>
                  <a:pt x="2679" y="275"/>
                </a:cubicBezTo>
                <a:cubicBezTo>
                  <a:pt x="2679" y="275"/>
                  <a:pt x="2680" y="275"/>
                  <a:pt x="2680" y="274"/>
                </a:cubicBezTo>
                <a:cubicBezTo>
                  <a:pt x="2680" y="274"/>
                  <a:pt x="2681" y="274"/>
                  <a:pt x="2681" y="273"/>
                </a:cubicBezTo>
                <a:cubicBezTo>
                  <a:pt x="2681" y="273"/>
                  <a:pt x="2682" y="272"/>
                  <a:pt x="2682" y="272"/>
                </a:cubicBezTo>
                <a:cubicBezTo>
                  <a:pt x="2682" y="272"/>
                  <a:pt x="2682" y="271"/>
                  <a:pt x="2683" y="271"/>
                </a:cubicBezTo>
                <a:cubicBezTo>
                  <a:pt x="2683" y="271"/>
                  <a:pt x="2683" y="270"/>
                  <a:pt x="2684" y="270"/>
                </a:cubicBezTo>
                <a:cubicBezTo>
                  <a:pt x="2684" y="269"/>
                  <a:pt x="2684" y="269"/>
                  <a:pt x="2684" y="269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5"/>
                  <a:pt x="2907" y="335"/>
                  <a:pt x="2907" y="335"/>
                </a:cubicBezTo>
                <a:cubicBezTo>
                  <a:pt x="2907" y="336"/>
                  <a:pt x="2907" y="336"/>
                  <a:pt x="2907" y="337"/>
                </a:cubicBezTo>
                <a:cubicBezTo>
                  <a:pt x="2907" y="337"/>
                  <a:pt x="2907" y="338"/>
                  <a:pt x="2907" y="338"/>
                </a:cubicBezTo>
                <a:cubicBezTo>
                  <a:pt x="2907" y="338"/>
                  <a:pt x="2908" y="338"/>
                  <a:pt x="2908" y="338"/>
                </a:cubicBezTo>
                <a:cubicBezTo>
                  <a:pt x="2908" y="339"/>
                  <a:pt x="2908" y="339"/>
                  <a:pt x="2908" y="339"/>
                </a:cubicBezTo>
                <a:cubicBezTo>
                  <a:pt x="2908" y="339"/>
                  <a:pt x="2908" y="340"/>
                  <a:pt x="2908" y="340"/>
                </a:cubicBezTo>
                <a:cubicBezTo>
                  <a:pt x="2908" y="340"/>
                  <a:pt x="2908" y="341"/>
                  <a:pt x="2908" y="341"/>
                </a:cubicBezTo>
                <a:cubicBezTo>
                  <a:pt x="2908" y="341"/>
                  <a:pt x="2908" y="342"/>
                  <a:pt x="2908" y="342"/>
                </a:cubicBezTo>
                <a:cubicBezTo>
                  <a:pt x="2908" y="342"/>
                  <a:pt x="2908" y="342"/>
                  <a:pt x="2908" y="342"/>
                </a:cubicBezTo>
                <a:cubicBezTo>
                  <a:pt x="2909" y="343"/>
                  <a:pt x="2909" y="344"/>
                  <a:pt x="2909" y="344"/>
                </a:cubicBezTo>
                <a:cubicBezTo>
                  <a:pt x="2909" y="344"/>
                  <a:pt x="2909" y="345"/>
                  <a:pt x="2909" y="345"/>
                </a:cubicBezTo>
                <a:cubicBezTo>
                  <a:pt x="2909" y="345"/>
                  <a:pt x="2909" y="345"/>
                  <a:pt x="2909" y="346"/>
                </a:cubicBezTo>
                <a:cubicBezTo>
                  <a:pt x="2910" y="346"/>
                  <a:pt x="2910" y="346"/>
                  <a:pt x="2910" y="347"/>
                </a:cubicBezTo>
                <a:cubicBezTo>
                  <a:pt x="2910" y="347"/>
                  <a:pt x="2910" y="348"/>
                  <a:pt x="2911" y="348"/>
                </a:cubicBezTo>
                <a:cubicBezTo>
                  <a:pt x="2911" y="349"/>
                  <a:pt x="2911" y="349"/>
                  <a:pt x="2911" y="349"/>
                </a:cubicBezTo>
                <a:cubicBezTo>
                  <a:pt x="2911" y="350"/>
                  <a:pt x="2912" y="350"/>
                  <a:pt x="2912" y="350"/>
                </a:cubicBezTo>
                <a:cubicBezTo>
                  <a:pt x="2912" y="350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3" y="351"/>
                  <a:pt x="2913" y="352"/>
                  <a:pt x="2913" y="352"/>
                </a:cubicBezTo>
                <a:cubicBezTo>
                  <a:pt x="2913" y="352"/>
                  <a:pt x="2913" y="353"/>
                  <a:pt x="2914" y="353"/>
                </a:cubicBezTo>
                <a:cubicBezTo>
                  <a:pt x="2914" y="353"/>
                  <a:pt x="2914" y="354"/>
                  <a:pt x="2915" y="354"/>
                </a:cubicBezTo>
                <a:cubicBezTo>
                  <a:pt x="2915" y="354"/>
                  <a:pt x="2915" y="355"/>
                  <a:pt x="2915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6"/>
                  <a:pt x="2916" y="356"/>
                </a:cubicBezTo>
                <a:cubicBezTo>
                  <a:pt x="2916" y="356"/>
                  <a:pt x="2917" y="356"/>
                  <a:pt x="2917" y="356"/>
                </a:cubicBezTo>
                <a:cubicBezTo>
                  <a:pt x="2917" y="357"/>
                  <a:pt x="2917" y="357"/>
                  <a:pt x="2918" y="357"/>
                </a:cubicBezTo>
                <a:cubicBezTo>
                  <a:pt x="2918" y="357"/>
                  <a:pt x="2918" y="358"/>
                  <a:pt x="2919" y="358"/>
                </a:cubicBezTo>
                <a:cubicBezTo>
                  <a:pt x="2919" y="358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1" y="359"/>
                  <a:pt x="2921" y="360"/>
                  <a:pt x="2921" y="360"/>
                </a:cubicBezTo>
                <a:cubicBezTo>
                  <a:pt x="2922" y="360"/>
                  <a:pt x="2922" y="360"/>
                  <a:pt x="2922" y="360"/>
                </a:cubicBezTo>
                <a:cubicBezTo>
                  <a:pt x="2923" y="361"/>
                  <a:pt x="2923" y="361"/>
                  <a:pt x="2924" y="361"/>
                </a:cubicBezTo>
                <a:cubicBezTo>
                  <a:pt x="2924" y="361"/>
                  <a:pt x="2925" y="362"/>
                  <a:pt x="2925" y="362"/>
                </a:cubicBezTo>
                <a:cubicBezTo>
                  <a:pt x="2925" y="362"/>
                  <a:pt x="2925" y="362"/>
                  <a:pt x="2926" y="362"/>
                </a:cubicBezTo>
                <a:cubicBezTo>
                  <a:pt x="2926" y="362"/>
                  <a:pt x="2926" y="362"/>
                  <a:pt x="2926" y="362"/>
                </a:cubicBezTo>
                <a:cubicBezTo>
                  <a:pt x="2927" y="363"/>
                  <a:pt x="2927" y="363"/>
                  <a:pt x="2928" y="363"/>
                </a:cubicBezTo>
                <a:cubicBezTo>
                  <a:pt x="2928" y="363"/>
                  <a:pt x="2929" y="363"/>
                  <a:pt x="2929" y="363"/>
                </a:cubicBezTo>
                <a:cubicBezTo>
                  <a:pt x="2929" y="363"/>
                  <a:pt x="2929" y="363"/>
                  <a:pt x="2929" y="363"/>
                </a:cubicBezTo>
                <a:cubicBezTo>
                  <a:pt x="2930" y="363"/>
                  <a:pt x="2930" y="363"/>
                  <a:pt x="2931" y="364"/>
                </a:cubicBezTo>
                <a:cubicBezTo>
                  <a:pt x="2931" y="364"/>
                  <a:pt x="2931" y="364"/>
                  <a:pt x="2931" y="364"/>
                </a:cubicBezTo>
                <a:cubicBezTo>
                  <a:pt x="2931" y="364"/>
                  <a:pt x="2932" y="364"/>
                  <a:pt x="2932" y="364"/>
                </a:cubicBezTo>
                <a:cubicBezTo>
                  <a:pt x="2933" y="364"/>
                  <a:pt x="2933" y="364"/>
                  <a:pt x="2934" y="364"/>
                </a:cubicBezTo>
                <a:cubicBezTo>
                  <a:pt x="2934" y="364"/>
                  <a:pt x="2935" y="364"/>
                  <a:pt x="2935" y="364"/>
                </a:cubicBezTo>
                <a:cubicBezTo>
                  <a:pt x="2935" y="364"/>
                  <a:pt x="2936" y="364"/>
                  <a:pt x="2936" y="364"/>
                </a:cubicBezTo>
                <a:cubicBezTo>
                  <a:pt x="2936" y="364"/>
                  <a:pt x="2936" y="364"/>
                  <a:pt x="2936" y="364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1" y="591"/>
                  <a:pt x="2991" y="591"/>
                  <a:pt x="2991" y="591"/>
                </a:cubicBezTo>
                <a:cubicBezTo>
                  <a:pt x="2991" y="591"/>
                  <a:pt x="2991" y="591"/>
                  <a:pt x="2990" y="591"/>
                </a:cubicBezTo>
                <a:cubicBezTo>
                  <a:pt x="2990" y="591"/>
                  <a:pt x="2990" y="591"/>
                  <a:pt x="2990" y="591"/>
                </a:cubicBezTo>
                <a:cubicBezTo>
                  <a:pt x="2990" y="591"/>
                  <a:pt x="2990" y="592"/>
                  <a:pt x="2989" y="592"/>
                </a:cubicBezTo>
                <a:cubicBezTo>
                  <a:pt x="2989" y="592"/>
                  <a:pt x="2988" y="593"/>
                  <a:pt x="2988" y="593"/>
                </a:cubicBezTo>
                <a:cubicBezTo>
                  <a:pt x="2988" y="593"/>
                  <a:pt x="2987" y="593"/>
                  <a:pt x="2987" y="594"/>
                </a:cubicBezTo>
                <a:cubicBezTo>
                  <a:pt x="2987" y="594"/>
                  <a:pt x="2986" y="594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5" y="595"/>
                  <a:pt x="2985" y="596"/>
                  <a:pt x="2985" y="596"/>
                </a:cubicBezTo>
                <a:cubicBezTo>
                  <a:pt x="2985" y="596"/>
                  <a:pt x="2984" y="596"/>
                  <a:pt x="2984" y="597"/>
                </a:cubicBezTo>
                <a:cubicBezTo>
                  <a:pt x="2984" y="597"/>
                  <a:pt x="2983" y="598"/>
                  <a:pt x="2983" y="598"/>
                </a:cubicBezTo>
                <a:cubicBezTo>
                  <a:pt x="2983" y="598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600"/>
                  <a:pt x="2981" y="600"/>
                  <a:pt x="2981" y="600"/>
                </a:cubicBezTo>
                <a:cubicBezTo>
                  <a:pt x="2981" y="601"/>
                  <a:pt x="2981" y="601"/>
                  <a:pt x="2981" y="601"/>
                </a:cubicBezTo>
                <a:cubicBezTo>
                  <a:pt x="2980" y="602"/>
                  <a:pt x="2980" y="602"/>
                  <a:pt x="2980" y="603"/>
                </a:cubicBezTo>
                <a:cubicBezTo>
                  <a:pt x="2980" y="603"/>
                  <a:pt x="2979" y="604"/>
                  <a:pt x="2979" y="604"/>
                </a:cubicBezTo>
                <a:cubicBezTo>
                  <a:pt x="2979" y="604"/>
                  <a:pt x="2979" y="605"/>
                  <a:pt x="2979" y="605"/>
                </a:cubicBezTo>
                <a:cubicBezTo>
                  <a:pt x="2979" y="605"/>
                  <a:pt x="2979" y="605"/>
                  <a:pt x="2979" y="606"/>
                </a:cubicBezTo>
                <a:cubicBezTo>
                  <a:pt x="2979" y="606"/>
                  <a:pt x="2978" y="607"/>
                  <a:pt x="2978" y="607"/>
                </a:cubicBezTo>
                <a:cubicBezTo>
                  <a:pt x="2978" y="607"/>
                  <a:pt x="2978" y="608"/>
                  <a:pt x="2978" y="608"/>
                </a:cubicBezTo>
                <a:cubicBezTo>
                  <a:pt x="2978" y="608"/>
                  <a:pt x="2978" y="608"/>
                  <a:pt x="2978" y="608"/>
                </a:cubicBezTo>
                <a:cubicBezTo>
                  <a:pt x="2978" y="609"/>
                  <a:pt x="2978" y="609"/>
                  <a:pt x="2977" y="610"/>
                </a:cubicBezTo>
                <a:cubicBezTo>
                  <a:pt x="2977" y="610"/>
                  <a:pt x="2977" y="610"/>
                  <a:pt x="2977" y="610"/>
                </a:cubicBezTo>
                <a:cubicBezTo>
                  <a:pt x="2977" y="611"/>
                  <a:pt x="2977" y="611"/>
                  <a:pt x="2977" y="611"/>
                </a:cubicBezTo>
                <a:cubicBezTo>
                  <a:pt x="2977" y="612"/>
                  <a:pt x="2977" y="612"/>
                  <a:pt x="2977" y="613"/>
                </a:cubicBezTo>
                <a:cubicBezTo>
                  <a:pt x="2977" y="613"/>
                  <a:pt x="2977" y="614"/>
                  <a:pt x="2977" y="614"/>
                </a:cubicBezTo>
                <a:cubicBezTo>
                  <a:pt x="2977" y="615"/>
                  <a:pt x="2977" y="615"/>
                  <a:pt x="2977" y="615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7"/>
                  <a:pt x="2977" y="617"/>
                </a:cubicBezTo>
                <a:cubicBezTo>
                  <a:pt x="2977" y="618"/>
                  <a:pt x="2977" y="618"/>
                  <a:pt x="2977" y="618"/>
                </a:cubicBezTo>
                <a:cubicBezTo>
                  <a:pt x="2977" y="619"/>
                  <a:pt x="2977" y="620"/>
                  <a:pt x="2977" y="620"/>
                </a:cubicBezTo>
                <a:cubicBezTo>
                  <a:pt x="2977" y="620"/>
                  <a:pt x="2977" y="621"/>
                  <a:pt x="2977" y="621"/>
                </a:cubicBezTo>
                <a:cubicBezTo>
                  <a:pt x="2977" y="621"/>
                  <a:pt x="2977" y="622"/>
                  <a:pt x="2977" y="622"/>
                </a:cubicBezTo>
                <a:cubicBezTo>
                  <a:pt x="2977" y="622"/>
                  <a:pt x="2977" y="623"/>
                  <a:pt x="2978" y="623"/>
                </a:cubicBezTo>
                <a:cubicBezTo>
                  <a:pt x="2978" y="623"/>
                  <a:pt x="2978" y="623"/>
                  <a:pt x="2978" y="623"/>
                </a:cubicBezTo>
                <a:cubicBezTo>
                  <a:pt x="2978" y="624"/>
                  <a:pt x="2978" y="624"/>
                  <a:pt x="2978" y="624"/>
                </a:cubicBezTo>
                <a:cubicBezTo>
                  <a:pt x="2978" y="625"/>
                  <a:pt x="2978" y="625"/>
                  <a:pt x="2978" y="626"/>
                </a:cubicBezTo>
                <a:cubicBezTo>
                  <a:pt x="2978" y="626"/>
                  <a:pt x="2979" y="626"/>
                  <a:pt x="2979" y="627"/>
                </a:cubicBezTo>
                <a:cubicBezTo>
                  <a:pt x="2979" y="627"/>
                  <a:pt x="2979" y="627"/>
                  <a:pt x="2979" y="627"/>
                </a:cubicBezTo>
                <a:cubicBezTo>
                  <a:pt x="2979" y="628"/>
                  <a:pt x="2979" y="628"/>
                  <a:pt x="2979" y="629"/>
                </a:cubicBezTo>
                <a:cubicBezTo>
                  <a:pt x="2980" y="629"/>
                  <a:pt x="2980" y="630"/>
                  <a:pt x="2980" y="630"/>
                </a:cubicBezTo>
                <a:cubicBezTo>
                  <a:pt x="2980" y="630"/>
                  <a:pt x="2980" y="630"/>
                  <a:pt x="2980" y="631"/>
                </a:cubicBezTo>
                <a:cubicBezTo>
                  <a:pt x="2812" y="792"/>
                  <a:pt x="2812" y="792"/>
                  <a:pt x="2812" y="792"/>
                </a:cubicBezTo>
                <a:cubicBezTo>
                  <a:pt x="2811" y="791"/>
                  <a:pt x="2810" y="791"/>
                  <a:pt x="2809" y="790"/>
                </a:cubicBezTo>
                <a:cubicBezTo>
                  <a:pt x="2809" y="790"/>
                  <a:pt x="2809" y="790"/>
                  <a:pt x="2809" y="790"/>
                </a:cubicBezTo>
                <a:cubicBezTo>
                  <a:pt x="2808" y="789"/>
                  <a:pt x="2807" y="789"/>
                  <a:pt x="2806" y="789"/>
                </a:cubicBezTo>
                <a:cubicBezTo>
                  <a:pt x="2805" y="788"/>
                  <a:pt x="2804" y="788"/>
                  <a:pt x="2804" y="788"/>
                </a:cubicBezTo>
                <a:cubicBezTo>
                  <a:pt x="2804" y="788"/>
                  <a:pt x="2803" y="788"/>
                  <a:pt x="2803" y="788"/>
                </a:cubicBezTo>
                <a:cubicBezTo>
                  <a:pt x="2802" y="788"/>
                  <a:pt x="2800" y="788"/>
                  <a:pt x="2798" y="788"/>
                </a:cubicBezTo>
                <a:cubicBezTo>
                  <a:pt x="2798" y="788"/>
                  <a:pt x="2798" y="787"/>
                  <a:pt x="2798" y="787"/>
                </a:cubicBezTo>
                <a:cubicBezTo>
                  <a:pt x="2796" y="787"/>
                  <a:pt x="2794" y="788"/>
                  <a:pt x="2792" y="788"/>
                </a:cubicBezTo>
                <a:cubicBezTo>
                  <a:pt x="2792" y="788"/>
                  <a:pt x="2792" y="788"/>
                  <a:pt x="2792" y="788"/>
                </a:cubicBezTo>
                <a:cubicBezTo>
                  <a:pt x="2790" y="788"/>
                  <a:pt x="2789" y="789"/>
                  <a:pt x="2787" y="789"/>
                </a:cubicBezTo>
                <a:cubicBezTo>
                  <a:pt x="2787" y="789"/>
                  <a:pt x="2786" y="790"/>
                  <a:pt x="2786" y="790"/>
                </a:cubicBezTo>
                <a:cubicBezTo>
                  <a:pt x="2785" y="790"/>
                  <a:pt x="2783" y="791"/>
                  <a:pt x="2782" y="792"/>
                </a:cubicBezTo>
                <a:cubicBezTo>
                  <a:pt x="2781" y="792"/>
                  <a:pt x="2781" y="792"/>
                  <a:pt x="2781" y="792"/>
                </a:cubicBezTo>
                <a:cubicBezTo>
                  <a:pt x="2780" y="793"/>
                  <a:pt x="2779" y="794"/>
                  <a:pt x="2778" y="794"/>
                </a:cubicBezTo>
                <a:cubicBezTo>
                  <a:pt x="2778" y="795"/>
                  <a:pt x="2777" y="795"/>
                  <a:pt x="2777" y="796"/>
                </a:cubicBezTo>
                <a:cubicBezTo>
                  <a:pt x="2777" y="796"/>
                  <a:pt x="2777" y="796"/>
                  <a:pt x="2777" y="796"/>
                </a:cubicBezTo>
                <a:cubicBezTo>
                  <a:pt x="2776" y="796"/>
                  <a:pt x="2776" y="796"/>
                  <a:pt x="2776" y="796"/>
                </a:cubicBezTo>
                <a:cubicBezTo>
                  <a:pt x="2775" y="797"/>
                  <a:pt x="2774" y="799"/>
                  <a:pt x="2773" y="800"/>
                </a:cubicBezTo>
                <a:cubicBezTo>
                  <a:pt x="2773" y="800"/>
                  <a:pt x="2773" y="800"/>
                  <a:pt x="2773" y="801"/>
                </a:cubicBezTo>
                <a:cubicBezTo>
                  <a:pt x="2772" y="801"/>
                  <a:pt x="2772" y="801"/>
                  <a:pt x="2772" y="802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6"/>
                  <a:pt x="2548" y="736"/>
                  <a:pt x="2548" y="736"/>
                </a:cubicBezTo>
                <a:cubicBezTo>
                  <a:pt x="2548" y="735"/>
                  <a:pt x="2548" y="735"/>
                  <a:pt x="2548" y="734"/>
                </a:cubicBezTo>
                <a:cubicBezTo>
                  <a:pt x="2548" y="734"/>
                  <a:pt x="2548" y="733"/>
                  <a:pt x="2548" y="733"/>
                </a:cubicBezTo>
                <a:cubicBezTo>
                  <a:pt x="2548" y="732"/>
                  <a:pt x="2548" y="732"/>
                  <a:pt x="2548" y="732"/>
                </a:cubicBezTo>
                <a:cubicBezTo>
                  <a:pt x="2548" y="732"/>
                  <a:pt x="2548" y="731"/>
                  <a:pt x="2548" y="731"/>
                </a:cubicBezTo>
                <a:cubicBezTo>
                  <a:pt x="2548" y="731"/>
                  <a:pt x="2548" y="730"/>
                  <a:pt x="2548" y="730"/>
                </a:cubicBezTo>
                <a:cubicBezTo>
                  <a:pt x="2548" y="730"/>
                  <a:pt x="2547" y="730"/>
                  <a:pt x="2547" y="729"/>
                </a:cubicBezTo>
                <a:cubicBezTo>
                  <a:pt x="2547" y="729"/>
                  <a:pt x="2547" y="729"/>
                  <a:pt x="2547" y="729"/>
                </a:cubicBezTo>
                <a:cubicBezTo>
                  <a:pt x="2547" y="728"/>
                  <a:pt x="2547" y="727"/>
                  <a:pt x="2547" y="727"/>
                </a:cubicBezTo>
                <a:cubicBezTo>
                  <a:pt x="2547" y="727"/>
                  <a:pt x="2547" y="726"/>
                  <a:pt x="2546" y="726"/>
                </a:cubicBezTo>
                <a:cubicBezTo>
                  <a:pt x="2546" y="726"/>
                  <a:pt x="2546" y="726"/>
                  <a:pt x="2546" y="726"/>
                </a:cubicBezTo>
                <a:cubicBezTo>
                  <a:pt x="2546" y="725"/>
                  <a:pt x="2546" y="725"/>
                  <a:pt x="2546" y="724"/>
                </a:cubicBezTo>
                <a:cubicBezTo>
                  <a:pt x="2545" y="724"/>
                  <a:pt x="2545" y="723"/>
                  <a:pt x="2545" y="723"/>
                </a:cubicBezTo>
                <a:cubicBezTo>
                  <a:pt x="2545" y="722"/>
                  <a:pt x="2545" y="722"/>
                  <a:pt x="2544" y="722"/>
                </a:cubicBezTo>
                <a:cubicBezTo>
                  <a:pt x="2544" y="721"/>
                  <a:pt x="2544" y="721"/>
                  <a:pt x="2544" y="721"/>
                </a:cubicBezTo>
                <a:cubicBezTo>
                  <a:pt x="2544" y="721"/>
                  <a:pt x="2544" y="721"/>
                  <a:pt x="2544" y="720"/>
                </a:cubicBezTo>
                <a:cubicBezTo>
                  <a:pt x="2544" y="720"/>
                  <a:pt x="2544" y="720"/>
                  <a:pt x="2543" y="720"/>
                </a:cubicBezTo>
                <a:cubicBezTo>
                  <a:pt x="2543" y="720"/>
                  <a:pt x="2543" y="720"/>
                  <a:pt x="2543" y="719"/>
                </a:cubicBezTo>
                <a:cubicBezTo>
                  <a:pt x="2543" y="719"/>
                  <a:pt x="2542" y="718"/>
                  <a:pt x="2542" y="718"/>
                </a:cubicBezTo>
                <a:cubicBezTo>
                  <a:pt x="2542" y="718"/>
                  <a:pt x="2541" y="717"/>
                  <a:pt x="2541" y="717"/>
                </a:cubicBezTo>
                <a:cubicBezTo>
                  <a:pt x="2541" y="717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5"/>
                  <a:pt x="2539" y="715"/>
                  <a:pt x="2539" y="715"/>
                </a:cubicBezTo>
                <a:cubicBezTo>
                  <a:pt x="2539" y="715"/>
                  <a:pt x="2538" y="714"/>
                  <a:pt x="2538" y="714"/>
                </a:cubicBezTo>
                <a:cubicBezTo>
                  <a:pt x="2538" y="714"/>
                  <a:pt x="2537" y="713"/>
                  <a:pt x="2537" y="713"/>
                </a:cubicBezTo>
                <a:cubicBezTo>
                  <a:pt x="2536" y="713"/>
                  <a:pt x="2536" y="712"/>
                  <a:pt x="2536" y="712"/>
                </a:cubicBezTo>
                <a:cubicBezTo>
                  <a:pt x="2536" y="712"/>
                  <a:pt x="2536" y="712"/>
                  <a:pt x="2536" y="712"/>
                </a:cubicBezTo>
                <a:cubicBezTo>
                  <a:pt x="2535" y="712"/>
                  <a:pt x="2535" y="712"/>
                  <a:pt x="2535" y="712"/>
                </a:cubicBezTo>
                <a:cubicBezTo>
                  <a:pt x="2535" y="712"/>
                  <a:pt x="2535" y="711"/>
                  <a:pt x="2534" y="711"/>
                </a:cubicBezTo>
                <a:cubicBezTo>
                  <a:pt x="2534" y="711"/>
                  <a:pt x="2534" y="711"/>
                  <a:pt x="2533" y="711"/>
                </a:cubicBezTo>
                <a:cubicBezTo>
                  <a:pt x="2533" y="710"/>
                  <a:pt x="2532" y="710"/>
                  <a:pt x="2532" y="710"/>
                </a:cubicBezTo>
                <a:cubicBezTo>
                  <a:pt x="2531" y="710"/>
                  <a:pt x="2531" y="709"/>
                  <a:pt x="2531" y="709"/>
                </a:cubicBezTo>
                <a:cubicBezTo>
                  <a:pt x="2530" y="709"/>
                  <a:pt x="2530" y="709"/>
                  <a:pt x="2530" y="709"/>
                </a:cubicBezTo>
                <a:cubicBezTo>
                  <a:pt x="2530" y="709"/>
                  <a:pt x="2529" y="709"/>
                  <a:pt x="2529" y="709"/>
                </a:cubicBezTo>
                <a:cubicBezTo>
                  <a:pt x="2529" y="709"/>
                  <a:pt x="2529" y="709"/>
                  <a:pt x="2529" y="709"/>
                </a:cubicBezTo>
                <a:cubicBezTo>
                  <a:pt x="2528" y="708"/>
                  <a:pt x="2528" y="708"/>
                  <a:pt x="2528" y="708"/>
                </a:cubicBezTo>
                <a:cubicBezTo>
                  <a:pt x="2527" y="708"/>
                  <a:pt x="2527" y="708"/>
                  <a:pt x="2527" y="708"/>
                </a:cubicBezTo>
                <a:cubicBezTo>
                  <a:pt x="2527" y="708"/>
                  <a:pt x="2527" y="708"/>
                  <a:pt x="2526" y="708"/>
                </a:cubicBezTo>
                <a:cubicBezTo>
                  <a:pt x="2526" y="708"/>
                  <a:pt x="2526" y="708"/>
                  <a:pt x="2525" y="707"/>
                </a:cubicBezTo>
                <a:cubicBezTo>
                  <a:pt x="2525" y="707"/>
                  <a:pt x="2525" y="707"/>
                  <a:pt x="2524" y="707"/>
                </a:cubicBezTo>
                <a:cubicBezTo>
                  <a:pt x="2524" y="707"/>
                  <a:pt x="2524" y="707"/>
                  <a:pt x="2524" y="707"/>
                </a:cubicBezTo>
                <a:cubicBezTo>
                  <a:pt x="2523" y="707"/>
                  <a:pt x="2522" y="707"/>
                  <a:pt x="2522" y="707"/>
                </a:cubicBezTo>
                <a:cubicBezTo>
                  <a:pt x="2521" y="707"/>
                  <a:pt x="2521" y="707"/>
                  <a:pt x="2521" y="707"/>
                </a:cubicBezTo>
                <a:cubicBezTo>
                  <a:pt x="2520" y="707"/>
                  <a:pt x="2520" y="707"/>
                  <a:pt x="2520" y="707"/>
                </a:cubicBezTo>
                <a:cubicBezTo>
                  <a:pt x="2520" y="707"/>
                  <a:pt x="2520" y="707"/>
                  <a:pt x="2519" y="707"/>
                </a:cubicBezTo>
                <a:cubicBezTo>
                  <a:pt x="2519" y="707"/>
                  <a:pt x="2519" y="707"/>
                  <a:pt x="2519" y="707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0"/>
                  <a:pt x="2465" y="480"/>
                  <a:pt x="2465" y="480"/>
                </a:cubicBezTo>
                <a:cubicBezTo>
                  <a:pt x="2466" y="480"/>
                  <a:pt x="2466" y="479"/>
                  <a:pt x="2466" y="479"/>
                </a:cubicBezTo>
                <a:cubicBezTo>
                  <a:pt x="2467" y="479"/>
                  <a:pt x="2467" y="478"/>
                  <a:pt x="2468" y="478"/>
                </a:cubicBezTo>
                <a:cubicBezTo>
                  <a:pt x="2468" y="478"/>
                  <a:pt x="2468" y="478"/>
                  <a:pt x="2469" y="477"/>
                </a:cubicBezTo>
                <a:cubicBezTo>
                  <a:pt x="2469" y="477"/>
                  <a:pt x="2469" y="477"/>
                  <a:pt x="2470" y="476"/>
                </a:cubicBezTo>
                <a:cubicBezTo>
                  <a:pt x="2470" y="476"/>
                  <a:pt x="2470" y="476"/>
                  <a:pt x="2471" y="475"/>
                </a:cubicBezTo>
                <a:cubicBezTo>
                  <a:pt x="2471" y="475"/>
                  <a:pt x="2471" y="475"/>
                  <a:pt x="2472" y="474"/>
                </a:cubicBezTo>
                <a:cubicBezTo>
                  <a:pt x="2472" y="474"/>
                  <a:pt x="2472" y="473"/>
                  <a:pt x="2473" y="473"/>
                </a:cubicBezTo>
                <a:cubicBezTo>
                  <a:pt x="2473" y="473"/>
                  <a:pt x="2473" y="472"/>
                  <a:pt x="2473" y="472"/>
                </a:cubicBezTo>
                <a:cubicBezTo>
                  <a:pt x="2474" y="472"/>
                  <a:pt x="2474" y="471"/>
                  <a:pt x="2474" y="471"/>
                </a:cubicBezTo>
                <a:cubicBezTo>
                  <a:pt x="2475" y="470"/>
                  <a:pt x="2475" y="470"/>
                  <a:pt x="2475" y="470"/>
                </a:cubicBezTo>
                <a:cubicBezTo>
                  <a:pt x="2475" y="469"/>
                  <a:pt x="2475" y="469"/>
                  <a:pt x="2476" y="468"/>
                </a:cubicBezTo>
                <a:cubicBezTo>
                  <a:pt x="2476" y="468"/>
                  <a:pt x="2476" y="467"/>
                  <a:pt x="2476" y="467"/>
                </a:cubicBezTo>
                <a:cubicBezTo>
                  <a:pt x="2477" y="466"/>
                  <a:pt x="2477" y="466"/>
                  <a:pt x="2477" y="465"/>
                </a:cubicBezTo>
                <a:cubicBezTo>
                  <a:pt x="2477" y="465"/>
                  <a:pt x="2477" y="464"/>
                  <a:pt x="2477" y="464"/>
                </a:cubicBezTo>
                <a:cubicBezTo>
                  <a:pt x="2478" y="464"/>
                  <a:pt x="2478" y="463"/>
                  <a:pt x="2478" y="463"/>
                </a:cubicBezTo>
                <a:cubicBezTo>
                  <a:pt x="2478" y="463"/>
                  <a:pt x="2478" y="463"/>
                  <a:pt x="2478" y="463"/>
                </a:cubicBezTo>
                <a:cubicBezTo>
                  <a:pt x="2478" y="462"/>
                  <a:pt x="2478" y="462"/>
                  <a:pt x="2478" y="461"/>
                </a:cubicBezTo>
                <a:cubicBezTo>
                  <a:pt x="2478" y="461"/>
                  <a:pt x="2478" y="460"/>
                  <a:pt x="2478" y="460"/>
                </a:cubicBezTo>
                <a:cubicBezTo>
                  <a:pt x="2479" y="459"/>
                  <a:pt x="2479" y="459"/>
                  <a:pt x="2479" y="458"/>
                </a:cubicBezTo>
                <a:cubicBezTo>
                  <a:pt x="2479" y="458"/>
                  <a:pt x="2479" y="457"/>
                  <a:pt x="2479" y="457"/>
                </a:cubicBezTo>
                <a:cubicBezTo>
                  <a:pt x="2479" y="456"/>
                  <a:pt x="2479" y="456"/>
                  <a:pt x="2479" y="455"/>
                </a:cubicBezTo>
                <a:cubicBezTo>
                  <a:pt x="2479" y="455"/>
                  <a:pt x="2479" y="454"/>
                  <a:pt x="2479" y="454"/>
                </a:cubicBezTo>
                <a:cubicBezTo>
                  <a:pt x="2479" y="453"/>
                  <a:pt x="2479" y="453"/>
                  <a:pt x="2479" y="453"/>
                </a:cubicBezTo>
                <a:cubicBezTo>
                  <a:pt x="2479" y="452"/>
                  <a:pt x="2479" y="451"/>
                  <a:pt x="2479" y="451"/>
                </a:cubicBezTo>
                <a:cubicBezTo>
                  <a:pt x="2479" y="451"/>
                  <a:pt x="2479" y="450"/>
                  <a:pt x="2478" y="450"/>
                </a:cubicBezTo>
                <a:cubicBezTo>
                  <a:pt x="2478" y="449"/>
                  <a:pt x="2478" y="449"/>
                  <a:pt x="2478" y="448"/>
                </a:cubicBezTo>
                <a:cubicBezTo>
                  <a:pt x="2478" y="448"/>
                  <a:pt x="2478" y="448"/>
                  <a:pt x="2478" y="448"/>
                </a:cubicBezTo>
                <a:cubicBezTo>
                  <a:pt x="2478" y="447"/>
                  <a:pt x="2478" y="447"/>
                  <a:pt x="2478" y="447"/>
                </a:cubicBezTo>
                <a:cubicBezTo>
                  <a:pt x="2478" y="446"/>
                  <a:pt x="2477" y="446"/>
                  <a:pt x="2477" y="445"/>
                </a:cubicBezTo>
                <a:cubicBezTo>
                  <a:pt x="2477" y="445"/>
                  <a:pt x="2477" y="444"/>
                  <a:pt x="2477" y="444"/>
                </a:cubicBezTo>
                <a:cubicBezTo>
                  <a:pt x="2477" y="443"/>
                  <a:pt x="2476" y="443"/>
                  <a:pt x="2476" y="442"/>
                </a:cubicBezTo>
                <a:cubicBezTo>
                  <a:pt x="2476" y="442"/>
                  <a:pt x="2476" y="441"/>
                  <a:pt x="2476" y="441"/>
                </a:cubicBezTo>
                <a:cubicBezTo>
                  <a:pt x="2475" y="441"/>
                  <a:pt x="2475" y="440"/>
                  <a:pt x="2475" y="440"/>
                </a:cubicBezTo>
                <a:cubicBezTo>
                  <a:pt x="2475" y="439"/>
                  <a:pt x="2474" y="439"/>
                  <a:pt x="2474" y="438"/>
                </a:cubicBezTo>
                <a:cubicBezTo>
                  <a:pt x="2474" y="438"/>
                  <a:pt x="2474" y="438"/>
                  <a:pt x="2473" y="437"/>
                </a:cubicBezTo>
                <a:cubicBezTo>
                  <a:pt x="2473" y="437"/>
                  <a:pt x="2473" y="437"/>
                  <a:pt x="2472" y="436"/>
                </a:cubicBezTo>
                <a:cubicBezTo>
                  <a:pt x="2472" y="436"/>
                  <a:pt x="2472" y="435"/>
                  <a:pt x="2472" y="435"/>
                </a:cubicBezTo>
                <a:cubicBezTo>
                  <a:pt x="2471" y="435"/>
                  <a:pt x="2471" y="434"/>
                  <a:pt x="2471" y="434"/>
                </a:cubicBezTo>
                <a:cubicBezTo>
                  <a:pt x="2470" y="434"/>
                  <a:pt x="2470" y="433"/>
                  <a:pt x="2470" y="433"/>
                </a:cubicBezTo>
                <a:cubicBezTo>
                  <a:pt x="2469" y="433"/>
                  <a:pt x="2469" y="432"/>
                  <a:pt x="2469" y="432"/>
                </a:cubicBezTo>
                <a:cubicBezTo>
                  <a:pt x="2468" y="432"/>
                  <a:pt x="2468" y="431"/>
                  <a:pt x="2467" y="431"/>
                </a:cubicBezTo>
                <a:cubicBezTo>
                  <a:pt x="2467" y="431"/>
                  <a:pt x="2467" y="431"/>
                  <a:pt x="2466" y="430"/>
                </a:cubicBezTo>
                <a:cubicBezTo>
                  <a:pt x="2466" y="430"/>
                  <a:pt x="2465" y="430"/>
                  <a:pt x="2465" y="429"/>
                </a:cubicBezTo>
                <a:cubicBezTo>
                  <a:pt x="2465" y="429"/>
                  <a:pt x="2464" y="429"/>
                  <a:pt x="2464" y="429"/>
                </a:cubicBezTo>
                <a:cubicBezTo>
                  <a:pt x="2463" y="429"/>
                  <a:pt x="2463" y="428"/>
                  <a:pt x="2462" y="428"/>
                </a:cubicBezTo>
                <a:cubicBezTo>
                  <a:pt x="2462" y="428"/>
                  <a:pt x="2462" y="428"/>
                  <a:pt x="2461" y="427"/>
                </a:cubicBezTo>
                <a:cubicBezTo>
                  <a:pt x="2461" y="427"/>
                  <a:pt x="2460" y="427"/>
                  <a:pt x="2460" y="427"/>
                </a:cubicBezTo>
                <a:cubicBezTo>
                  <a:pt x="2459" y="427"/>
                  <a:pt x="2459" y="427"/>
                  <a:pt x="2458" y="426"/>
                </a:cubicBezTo>
                <a:cubicBezTo>
                  <a:pt x="2458" y="426"/>
                  <a:pt x="2458" y="426"/>
                  <a:pt x="2457" y="426"/>
                </a:cubicBezTo>
                <a:cubicBezTo>
                  <a:pt x="2457" y="426"/>
                  <a:pt x="2457" y="426"/>
                  <a:pt x="2457" y="426"/>
                </a:cubicBezTo>
                <a:cubicBezTo>
                  <a:pt x="2456" y="426"/>
                  <a:pt x="2456" y="426"/>
                  <a:pt x="2455" y="426"/>
                </a:cubicBezTo>
                <a:cubicBezTo>
                  <a:pt x="2455" y="425"/>
                  <a:pt x="2454" y="425"/>
                  <a:pt x="2454" y="425"/>
                </a:cubicBezTo>
                <a:cubicBezTo>
                  <a:pt x="2454" y="425"/>
                  <a:pt x="2453" y="425"/>
                  <a:pt x="2452" y="425"/>
                </a:cubicBezTo>
                <a:cubicBezTo>
                  <a:pt x="2452" y="425"/>
                  <a:pt x="2452" y="425"/>
                  <a:pt x="2451" y="425"/>
                </a:cubicBezTo>
                <a:cubicBezTo>
                  <a:pt x="2451" y="425"/>
                  <a:pt x="2450" y="425"/>
                  <a:pt x="2450" y="425"/>
                </a:cubicBezTo>
                <a:cubicBezTo>
                  <a:pt x="2449" y="425"/>
                  <a:pt x="2449" y="425"/>
                  <a:pt x="2448" y="425"/>
                </a:cubicBezTo>
                <a:cubicBezTo>
                  <a:pt x="2448" y="425"/>
                  <a:pt x="2447" y="425"/>
                  <a:pt x="2447" y="425"/>
                </a:cubicBezTo>
                <a:cubicBezTo>
                  <a:pt x="2446" y="425"/>
                  <a:pt x="2446" y="425"/>
                  <a:pt x="2445" y="425"/>
                </a:cubicBezTo>
                <a:cubicBezTo>
                  <a:pt x="2445" y="425"/>
                  <a:pt x="2444" y="425"/>
                  <a:pt x="2444" y="425"/>
                </a:cubicBezTo>
                <a:cubicBezTo>
                  <a:pt x="2443" y="425"/>
                  <a:pt x="2443" y="426"/>
                  <a:pt x="2442" y="426"/>
                </a:cubicBezTo>
                <a:cubicBezTo>
                  <a:pt x="2442" y="426"/>
                  <a:pt x="2442" y="426"/>
                  <a:pt x="2442" y="426"/>
                </a:cubicBezTo>
                <a:cubicBezTo>
                  <a:pt x="2442" y="426"/>
                  <a:pt x="2441" y="426"/>
                  <a:pt x="2441" y="426"/>
                </a:cubicBezTo>
                <a:cubicBezTo>
                  <a:pt x="2441" y="426"/>
                  <a:pt x="2440" y="426"/>
                  <a:pt x="2439" y="426"/>
                </a:cubicBezTo>
                <a:cubicBezTo>
                  <a:pt x="2439" y="427"/>
                  <a:pt x="2439" y="427"/>
                  <a:pt x="2438" y="427"/>
                </a:cubicBezTo>
                <a:cubicBezTo>
                  <a:pt x="2438" y="427"/>
                  <a:pt x="2437" y="427"/>
                  <a:pt x="2437" y="428"/>
                </a:cubicBezTo>
                <a:cubicBezTo>
                  <a:pt x="2436" y="428"/>
                  <a:pt x="2436" y="428"/>
                  <a:pt x="2435" y="428"/>
                </a:cubicBezTo>
                <a:cubicBezTo>
                  <a:pt x="2435" y="428"/>
                  <a:pt x="2435" y="429"/>
                  <a:pt x="2434" y="429"/>
                </a:cubicBezTo>
                <a:cubicBezTo>
                  <a:pt x="2434" y="429"/>
                  <a:pt x="2434" y="429"/>
                  <a:pt x="2434" y="429"/>
                </a:cubicBezTo>
                <a:cubicBezTo>
                  <a:pt x="2433" y="429"/>
                  <a:pt x="2433" y="430"/>
                  <a:pt x="2433" y="430"/>
                </a:cubicBezTo>
                <a:cubicBezTo>
                  <a:pt x="2432" y="430"/>
                  <a:pt x="2432" y="430"/>
                  <a:pt x="2432" y="430"/>
                </a:cubicBezTo>
                <a:cubicBezTo>
                  <a:pt x="2431" y="431"/>
                  <a:pt x="2431" y="431"/>
                  <a:pt x="2430" y="431"/>
                </a:cubicBezTo>
                <a:cubicBezTo>
                  <a:pt x="2430" y="432"/>
                  <a:pt x="2430" y="432"/>
                  <a:pt x="2429" y="432"/>
                </a:cubicBezTo>
                <a:cubicBezTo>
                  <a:pt x="2429" y="433"/>
                  <a:pt x="2429" y="433"/>
                  <a:pt x="2428" y="433"/>
                </a:cubicBezTo>
                <a:cubicBezTo>
                  <a:pt x="2428" y="434"/>
                  <a:pt x="2428" y="434"/>
                  <a:pt x="2427" y="434"/>
                </a:cubicBezTo>
                <a:cubicBezTo>
                  <a:pt x="2427" y="434"/>
                  <a:pt x="2427" y="435"/>
                  <a:pt x="2427" y="435"/>
                </a:cubicBezTo>
                <a:cubicBezTo>
                  <a:pt x="2427" y="435"/>
                  <a:pt x="2427" y="435"/>
                  <a:pt x="2426" y="435"/>
                </a:cubicBezTo>
                <a:cubicBezTo>
                  <a:pt x="2426" y="436"/>
                  <a:pt x="2426" y="436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4" y="438"/>
                  <a:pt x="2424" y="438"/>
                  <a:pt x="2424" y="439"/>
                </a:cubicBezTo>
                <a:cubicBezTo>
                  <a:pt x="2424" y="439"/>
                  <a:pt x="2424" y="439"/>
                  <a:pt x="2424" y="439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3"/>
                  <a:pt x="2200" y="373"/>
                </a:cubicBezTo>
                <a:cubicBezTo>
                  <a:pt x="2200" y="373"/>
                  <a:pt x="2200" y="372"/>
                  <a:pt x="2200" y="372"/>
                </a:cubicBezTo>
                <a:cubicBezTo>
                  <a:pt x="2200" y="371"/>
                  <a:pt x="2200" y="371"/>
                  <a:pt x="2200" y="370"/>
                </a:cubicBezTo>
                <a:cubicBezTo>
                  <a:pt x="2200" y="370"/>
                  <a:pt x="2200" y="369"/>
                  <a:pt x="2200" y="369"/>
                </a:cubicBezTo>
                <a:cubicBezTo>
                  <a:pt x="2200" y="369"/>
                  <a:pt x="2200" y="369"/>
                  <a:pt x="2200" y="369"/>
                </a:cubicBezTo>
                <a:cubicBezTo>
                  <a:pt x="2200" y="368"/>
                  <a:pt x="2199" y="368"/>
                  <a:pt x="2199" y="367"/>
                </a:cubicBezTo>
                <a:cubicBezTo>
                  <a:pt x="2199" y="367"/>
                  <a:pt x="2199" y="367"/>
                  <a:pt x="2199" y="367"/>
                </a:cubicBezTo>
                <a:cubicBezTo>
                  <a:pt x="2199" y="367"/>
                  <a:pt x="2199" y="366"/>
                  <a:pt x="2199" y="366"/>
                </a:cubicBezTo>
                <a:cubicBezTo>
                  <a:pt x="2199" y="365"/>
                  <a:pt x="2199" y="365"/>
                  <a:pt x="2199" y="364"/>
                </a:cubicBezTo>
                <a:cubicBezTo>
                  <a:pt x="2198" y="364"/>
                  <a:pt x="2198" y="364"/>
                  <a:pt x="2198" y="364"/>
                </a:cubicBezTo>
                <a:cubicBezTo>
                  <a:pt x="2198" y="363"/>
                  <a:pt x="2198" y="363"/>
                  <a:pt x="2198" y="363"/>
                </a:cubicBezTo>
                <a:cubicBezTo>
                  <a:pt x="2198" y="363"/>
                  <a:pt x="2198" y="362"/>
                  <a:pt x="2197" y="362"/>
                </a:cubicBezTo>
                <a:cubicBezTo>
                  <a:pt x="2197" y="361"/>
                  <a:pt x="2197" y="361"/>
                  <a:pt x="2197" y="360"/>
                </a:cubicBezTo>
                <a:cubicBezTo>
                  <a:pt x="2197" y="360"/>
                  <a:pt x="2196" y="360"/>
                  <a:pt x="2196" y="359"/>
                </a:cubicBezTo>
                <a:cubicBezTo>
                  <a:pt x="2196" y="359"/>
                  <a:pt x="2196" y="359"/>
                  <a:pt x="2196" y="358"/>
                </a:cubicBezTo>
                <a:cubicBezTo>
                  <a:pt x="2196" y="358"/>
                  <a:pt x="2195" y="358"/>
                  <a:pt x="2195" y="358"/>
                </a:cubicBezTo>
                <a:cubicBezTo>
                  <a:pt x="2195" y="358"/>
                  <a:pt x="2195" y="358"/>
                  <a:pt x="2195" y="358"/>
                </a:cubicBezTo>
                <a:cubicBezTo>
                  <a:pt x="2195" y="357"/>
                  <a:pt x="2195" y="357"/>
                  <a:pt x="2195" y="357"/>
                </a:cubicBezTo>
                <a:cubicBezTo>
                  <a:pt x="2194" y="356"/>
                  <a:pt x="2194" y="356"/>
                  <a:pt x="2194" y="355"/>
                </a:cubicBezTo>
                <a:cubicBezTo>
                  <a:pt x="2193" y="355"/>
                  <a:pt x="2193" y="355"/>
                  <a:pt x="2193" y="354"/>
                </a:cubicBezTo>
                <a:cubicBezTo>
                  <a:pt x="2193" y="354"/>
                  <a:pt x="2192" y="354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1" y="353"/>
                  <a:pt x="2191" y="353"/>
                  <a:pt x="2191" y="352"/>
                </a:cubicBezTo>
                <a:cubicBezTo>
                  <a:pt x="2190" y="352"/>
                  <a:pt x="2190" y="352"/>
                  <a:pt x="2190" y="351"/>
                </a:cubicBezTo>
                <a:cubicBezTo>
                  <a:pt x="2189" y="351"/>
                  <a:pt x="2189" y="351"/>
                  <a:pt x="2188" y="350"/>
                </a:cubicBezTo>
                <a:cubicBezTo>
                  <a:pt x="2188" y="350"/>
                  <a:pt x="2188" y="350"/>
                  <a:pt x="2188" y="350"/>
                </a:cubicBezTo>
                <a:cubicBezTo>
                  <a:pt x="2188" y="350"/>
                  <a:pt x="2187" y="350"/>
                  <a:pt x="2187" y="350"/>
                </a:cubicBezTo>
                <a:cubicBezTo>
                  <a:pt x="2187" y="349"/>
                  <a:pt x="2187" y="349"/>
                  <a:pt x="2187" y="349"/>
                </a:cubicBezTo>
                <a:cubicBezTo>
                  <a:pt x="2187" y="349"/>
                  <a:pt x="2186" y="349"/>
                  <a:pt x="2186" y="349"/>
                </a:cubicBezTo>
                <a:cubicBezTo>
                  <a:pt x="2186" y="348"/>
                  <a:pt x="2185" y="348"/>
                  <a:pt x="2185" y="348"/>
                </a:cubicBezTo>
                <a:cubicBezTo>
                  <a:pt x="2185" y="348"/>
                  <a:pt x="2184" y="348"/>
                  <a:pt x="2184" y="347"/>
                </a:cubicBezTo>
                <a:cubicBezTo>
                  <a:pt x="2183" y="347"/>
                  <a:pt x="2183" y="347"/>
                  <a:pt x="2182" y="347"/>
                </a:cubicBezTo>
                <a:cubicBezTo>
                  <a:pt x="2182" y="347"/>
                  <a:pt x="2182" y="347"/>
                  <a:pt x="2182" y="346"/>
                </a:cubicBezTo>
                <a:cubicBezTo>
                  <a:pt x="2182" y="346"/>
                  <a:pt x="2181" y="346"/>
                  <a:pt x="2181" y="346"/>
                </a:cubicBezTo>
                <a:cubicBezTo>
                  <a:pt x="2180" y="346"/>
                  <a:pt x="2180" y="346"/>
                  <a:pt x="2179" y="346"/>
                </a:cubicBezTo>
                <a:cubicBezTo>
                  <a:pt x="2179" y="345"/>
                  <a:pt x="2179" y="345"/>
                  <a:pt x="2179" y="345"/>
                </a:cubicBezTo>
                <a:cubicBezTo>
                  <a:pt x="2178" y="345"/>
                  <a:pt x="2178" y="345"/>
                  <a:pt x="2178" y="345"/>
                </a:cubicBezTo>
                <a:cubicBezTo>
                  <a:pt x="2178" y="345"/>
                  <a:pt x="2177" y="345"/>
                  <a:pt x="2177" y="345"/>
                </a:cubicBezTo>
                <a:cubicBezTo>
                  <a:pt x="2177" y="345"/>
                  <a:pt x="2176" y="345"/>
                  <a:pt x="2176" y="345"/>
                </a:cubicBezTo>
                <a:cubicBezTo>
                  <a:pt x="2176" y="345"/>
                  <a:pt x="2176" y="345"/>
                  <a:pt x="2175" y="345"/>
                </a:cubicBezTo>
                <a:cubicBezTo>
                  <a:pt x="2175" y="344"/>
                  <a:pt x="2174" y="344"/>
                  <a:pt x="2174" y="344"/>
                </a:cubicBezTo>
                <a:cubicBezTo>
                  <a:pt x="2173" y="344"/>
                  <a:pt x="2173" y="344"/>
                  <a:pt x="2172" y="344"/>
                </a:cubicBezTo>
                <a:cubicBezTo>
                  <a:pt x="2172" y="344"/>
                  <a:pt x="2172" y="344"/>
                  <a:pt x="2171" y="344"/>
                </a:cubicBezTo>
                <a:cubicBezTo>
                  <a:pt x="2171" y="344"/>
                  <a:pt x="2171" y="344"/>
                  <a:pt x="2171" y="344"/>
                </a:cubicBezTo>
                <a:cubicBezTo>
                  <a:pt x="2115" y="118"/>
                  <a:pt x="2115" y="118"/>
                  <a:pt x="2115" y="118"/>
                </a:cubicBezTo>
                <a:cubicBezTo>
                  <a:pt x="2116" y="118"/>
                  <a:pt x="2116" y="118"/>
                  <a:pt x="2116" y="118"/>
                </a:cubicBezTo>
                <a:cubicBezTo>
                  <a:pt x="2116" y="118"/>
                  <a:pt x="2116" y="118"/>
                  <a:pt x="2117" y="118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8" y="117"/>
                  <a:pt x="2118" y="117"/>
                </a:cubicBezTo>
                <a:cubicBezTo>
                  <a:pt x="2119" y="116"/>
                  <a:pt x="2119" y="116"/>
                  <a:pt x="2119" y="116"/>
                </a:cubicBezTo>
                <a:cubicBezTo>
                  <a:pt x="2120" y="115"/>
                  <a:pt x="2120" y="115"/>
                  <a:pt x="2120" y="115"/>
                </a:cubicBezTo>
                <a:cubicBezTo>
                  <a:pt x="2121" y="114"/>
                  <a:pt x="2121" y="114"/>
                  <a:pt x="2121" y="114"/>
                </a:cubicBezTo>
                <a:cubicBezTo>
                  <a:pt x="2121" y="114"/>
                  <a:pt x="2121" y="114"/>
                  <a:pt x="2122" y="114"/>
                </a:cubicBezTo>
                <a:cubicBezTo>
                  <a:pt x="2122" y="114"/>
                  <a:pt x="2122" y="114"/>
                  <a:pt x="2122" y="114"/>
                </a:cubicBezTo>
                <a:cubicBezTo>
                  <a:pt x="2122" y="113"/>
                  <a:pt x="2122" y="113"/>
                  <a:pt x="2123" y="113"/>
                </a:cubicBezTo>
                <a:cubicBezTo>
                  <a:pt x="2123" y="112"/>
                  <a:pt x="2123" y="112"/>
                  <a:pt x="2123" y="112"/>
                </a:cubicBezTo>
                <a:cubicBezTo>
                  <a:pt x="2124" y="111"/>
                  <a:pt x="2124" y="111"/>
                  <a:pt x="2124" y="110"/>
                </a:cubicBezTo>
                <a:cubicBezTo>
                  <a:pt x="2125" y="110"/>
                  <a:pt x="2125" y="110"/>
                  <a:pt x="2125" y="109"/>
                </a:cubicBezTo>
                <a:cubicBezTo>
                  <a:pt x="2125" y="109"/>
                  <a:pt x="2125" y="109"/>
                  <a:pt x="2125" y="109"/>
                </a:cubicBezTo>
                <a:cubicBezTo>
                  <a:pt x="2125" y="109"/>
                  <a:pt x="2125" y="109"/>
                  <a:pt x="2126" y="109"/>
                </a:cubicBezTo>
                <a:cubicBezTo>
                  <a:pt x="2126" y="109"/>
                  <a:pt x="2126" y="108"/>
                  <a:pt x="2126" y="108"/>
                </a:cubicBezTo>
                <a:cubicBezTo>
                  <a:pt x="2126" y="108"/>
                  <a:pt x="2127" y="107"/>
                  <a:pt x="2127" y="107"/>
                </a:cubicBezTo>
                <a:cubicBezTo>
                  <a:pt x="2127" y="106"/>
                  <a:pt x="2127" y="106"/>
                  <a:pt x="2128" y="106"/>
                </a:cubicBezTo>
                <a:cubicBezTo>
                  <a:pt x="2128" y="105"/>
                  <a:pt x="2128" y="105"/>
                  <a:pt x="2128" y="104"/>
                </a:cubicBezTo>
                <a:cubicBezTo>
                  <a:pt x="2128" y="104"/>
                  <a:pt x="2128" y="104"/>
                  <a:pt x="2128" y="104"/>
                </a:cubicBezTo>
                <a:cubicBezTo>
                  <a:pt x="2128" y="103"/>
                  <a:pt x="2129" y="103"/>
                  <a:pt x="2129" y="103"/>
                </a:cubicBezTo>
                <a:cubicBezTo>
                  <a:pt x="2129" y="102"/>
                  <a:pt x="2129" y="102"/>
                  <a:pt x="2129" y="101"/>
                </a:cubicBezTo>
                <a:cubicBezTo>
                  <a:pt x="2129" y="101"/>
                  <a:pt x="2129" y="101"/>
                  <a:pt x="2130" y="100"/>
                </a:cubicBezTo>
                <a:cubicBezTo>
                  <a:pt x="2130" y="100"/>
                  <a:pt x="2130" y="100"/>
                  <a:pt x="2130" y="100"/>
                </a:cubicBezTo>
                <a:cubicBezTo>
                  <a:pt x="2130" y="100"/>
                  <a:pt x="2130" y="99"/>
                  <a:pt x="2130" y="99"/>
                </a:cubicBezTo>
                <a:cubicBezTo>
                  <a:pt x="2130" y="99"/>
                  <a:pt x="2130" y="98"/>
                  <a:pt x="2130" y="98"/>
                </a:cubicBezTo>
                <a:cubicBezTo>
                  <a:pt x="2130" y="98"/>
                  <a:pt x="2130" y="98"/>
                  <a:pt x="2130" y="97"/>
                </a:cubicBezTo>
                <a:cubicBezTo>
                  <a:pt x="2130" y="97"/>
                  <a:pt x="2130" y="96"/>
                  <a:pt x="2130" y="95"/>
                </a:cubicBezTo>
                <a:cubicBezTo>
                  <a:pt x="2131" y="95"/>
                  <a:pt x="2131" y="95"/>
                  <a:pt x="2131" y="94"/>
                </a:cubicBezTo>
                <a:cubicBezTo>
                  <a:pt x="2131" y="94"/>
                  <a:pt x="2131" y="93"/>
                  <a:pt x="2131" y="93"/>
                </a:cubicBezTo>
                <a:cubicBezTo>
                  <a:pt x="2131" y="93"/>
                  <a:pt x="2131" y="93"/>
                  <a:pt x="2131" y="93"/>
                </a:cubicBezTo>
                <a:cubicBezTo>
                  <a:pt x="2131" y="92"/>
                  <a:pt x="2131" y="92"/>
                  <a:pt x="2131" y="91"/>
                </a:cubicBezTo>
                <a:cubicBezTo>
                  <a:pt x="2131" y="91"/>
                  <a:pt x="2131" y="90"/>
                  <a:pt x="2131" y="90"/>
                </a:cubicBezTo>
                <a:cubicBezTo>
                  <a:pt x="2131" y="89"/>
                  <a:pt x="2131" y="89"/>
                  <a:pt x="2130" y="88"/>
                </a:cubicBezTo>
                <a:cubicBezTo>
                  <a:pt x="2130" y="88"/>
                  <a:pt x="2130" y="88"/>
                  <a:pt x="2130" y="87"/>
                </a:cubicBezTo>
                <a:cubicBezTo>
                  <a:pt x="2130" y="87"/>
                  <a:pt x="2130" y="87"/>
                  <a:pt x="2130" y="87"/>
                </a:cubicBezTo>
                <a:cubicBezTo>
                  <a:pt x="2130" y="86"/>
                  <a:pt x="2130" y="86"/>
                  <a:pt x="2130" y="85"/>
                </a:cubicBezTo>
                <a:cubicBezTo>
                  <a:pt x="2130" y="85"/>
                  <a:pt x="2130" y="85"/>
                  <a:pt x="2130" y="85"/>
                </a:cubicBezTo>
                <a:cubicBezTo>
                  <a:pt x="2130" y="85"/>
                  <a:pt x="2130" y="84"/>
                  <a:pt x="2130" y="84"/>
                </a:cubicBezTo>
                <a:cubicBezTo>
                  <a:pt x="2129" y="84"/>
                  <a:pt x="2129" y="83"/>
                  <a:pt x="2129" y="83"/>
                </a:cubicBezTo>
                <a:cubicBezTo>
                  <a:pt x="2129" y="82"/>
                  <a:pt x="2129" y="82"/>
                  <a:pt x="2129" y="82"/>
                </a:cubicBezTo>
                <a:cubicBezTo>
                  <a:pt x="2129" y="82"/>
                  <a:pt x="2129" y="81"/>
                  <a:pt x="2129" y="81"/>
                </a:cubicBezTo>
                <a:cubicBezTo>
                  <a:pt x="2128" y="81"/>
                  <a:pt x="2128" y="80"/>
                  <a:pt x="2128" y="80"/>
                </a:cubicBezTo>
                <a:cubicBezTo>
                  <a:pt x="2128" y="79"/>
                  <a:pt x="2128" y="79"/>
                  <a:pt x="2127" y="78"/>
                </a:cubicBezTo>
                <a:cubicBezTo>
                  <a:pt x="2127" y="78"/>
                  <a:pt x="2127" y="78"/>
                  <a:pt x="2127" y="78"/>
                </a:cubicBezTo>
                <a:cubicBezTo>
                  <a:pt x="2208" y="0"/>
                  <a:pt x="2208" y="0"/>
                  <a:pt x="2208" y="0"/>
                </a:cubicBezTo>
                <a:cubicBezTo>
                  <a:pt x="2185" y="0"/>
                  <a:pt x="2185" y="0"/>
                  <a:pt x="2185" y="0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5" y="66"/>
                  <a:pt x="2115" y="66"/>
                  <a:pt x="2114" y="65"/>
                </a:cubicBezTo>
                <a:cubicBezTo>
                  <a:pt x="2114" y="65"/>
                  <a:pt x="2113" y="65"/>
                  <a:pt x="2113" y="65"/>
                </a:cubicBezTo>
                <a:cubicBezTo>
                  <a:pt x="2113" y="65"/>
                  <a:pt x="2113" y="65"/>
                  <a:pt x="2112" y="65"/>
                </a:cubicBezTo>
                <a:cubicBezTo>
                  <a:pt x="2112" y="65"/>
                  <a:pt x="2112" y="64"/>
                  <a:pt x="2112" y="64"/>
                </a:cubicBezTo>
                <a:cubicBezTo>
                  <a:pt x="2111" y="64"/>
                  <a:pt x="2111" y="64"/>
                  <a:pt x="2110" y="64"/>
                </a:cubicBezTo>
                <a:cubicBezTo>
                  <a:pt x="2110" y="64"/>
                  <a:pt x="2109" y="64"/>
                  <a:pt x="2109" y="63"/>
                </a:cubicBezTo>
                <a:cubicBezTo>
                  <a:pt x="2109" y="63"/>
                  <a:pt x="2109" y="63"/>
                  <a:pt x="2109" y="63"/>
                </a:cubicBezTo>
                <a:cubicBezTo>
                  <a:pt x="2108" y="63"/>
                  <a:pt x="2108" y="63"/>
                  <a:pt x="2107" y="63"/>
                </a:cubicBezTo>
                <a:cubicBezTo>
                  <a:pt x="2107" y="63"/>
                  <a:pt x="2107" y="63"/>
                  <a:pt x="2107" y="63"/>
                </a:cubicBezTo>
                <a:cubicBezTo>
                  <a:pt x="2107" y="63"/>
                  <a:pt x="2106" y="63"/>
                  <a:pt x="2106" y="63"/>
                </a:cubicBezTo>
                <a:cubicBezTo>
                  <a:pt x="2105" y="63"/>
                  <a:pt x="2105" y="63"/>
                  <a:pt x="2104" y="62"/>
                </a:cubicBezTo>
                <a:cubicBezTo>
                  <a:pt x="2104" y="62"/>
                  <a:pt x="2103" y="62"/>
                  <a:pt x="2103" y="62"/>
                </a:cubicBezTo>
                <a:cubicBezTo>
                  <a:pt x="2103" y="62"/>
                  <a:pt x="2102" y="62"/>
                  <a:pt x="2102" y="62"/>
                </a:cubicBezTo>
                <a:cubicBezTo>
                  <a:pt x="2102" y="62"/>
                  <a:pt x="2101" y="62"/>
                  <a:pt x="2101" y="62"/>
                </a:cubicBezTo>
                <a:cubicBezTo>
                  <a:pt x="2101" y="62"/>
                  <a:pt x="2100" y="62"/>
                  <a:pt x="2100" y="62"/>
                </a:cubicBezTo>
                <a:cubicBezTo>
                  <a:pt x="2100" y="62"/>
                  <a:pt x="2099" y="62"/>
                  <a:pt x="2099" y="62"/>
                </a:cubicBezTo>
                <a:cubicBezTo>
                  <a:pt x="2098" y="62"/>
                  <a:pt x="2098" y="62"/>
                  <a:pt x="2097" y="63"/>
                </a:cubicBezTo>
                <a:cubicBezTo>
                  <a:pt x="2097" y="63"/>
                  <a:pt x="2096" y="63"/>
                  <a:pt x="2096" y="63"/>
                </a:cubicBezTo>
                <a:cubicBezTo>
                  <a:pt x="2096" y="63"/>
                  <a:pt x="2096" y="63"/>
                  <a:pt x="2095" y="63"/>
                </a:cubicBezTo>
                <a:cubicBezTo>
                  <a:pt x="2095" y="63"/>
                  <a:pt x="2094" y="63"/>
                  <a:pt x="2094" y="63"/>
                </a:cubicBezTo>
                <a:cubicBezTo>
                  <a:pt x="2094" y="63"/>
                  <a:pt x="2094" y="63"/>
                  <a:pt x="2094" y="63"/>
                </a:cubicBezTo>
                <a:cubicBezTo>
                  <a:pt x="2093" y="63"/>
                  <a:pt x="2093" y="63"/>
                  <a:pt x="2093" y="63"/>
                </a:cubicBezTo>
                <a:cubicBezTo>
                  <a:pt x="2092" y="64"/>
                  <a:pt x="2092" y="64"/>
                  <a:pt x="2091" y="64"/>
                </a:cubicBezTo>
                <a:cubicBezTo>
                  <a:pt x="2091" y="64"/>
                  <a:pt x="2091" y="64"/>
                  <a:pt x="2090" y="64"/>
                </a:cubicBezTo>
                <a:cubicBezTo>
                  <a:pt x="2090" y="64"/>
                  <a:pt x="2090" y="64"/>
                  <a:pt x="2090" y="64"/>
                </a:cubicBezTo>
                <a:cubicBezTo>
                  <a:pt x="2089" y="65"/>
                  <a:pt x="2089" y="65"/>
                  <a:pt x="2089" y="65"/>
                </a:cubicBezTo>
                <a:cubicBezTo>
                  <a:pt x="2088" y="65"/>
                  <a:pt x="2088" y="65"/>
                  <a:pt x="2087" y="66"/>
                </a:cubicBezTo>
                <a:cubicBezTo>
                  <a:pt x="2087" y="66"/>
                  <a:pt x="2086" y="66"/>
                  <a:pt x="2086" y="66"/>
                </a:cubicBezTo>
                <a:cubicBezTo>
                  <a:pt x="2086" y="66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4" y="67"/>
                  <a:pt x="2084" y="68"/>
                  <a:pt x="2084" y="68"/>
                </a:cubicBezTo>
                <a:cubicBezTo>
                  <a:pt x="2083" y="68"/>
                  <a:pt x="2083" y="68"/>
                  <a:pt x="2082" y="69"/>
                </a:cubicBezTo>
                <a:cubicBezTo>
                  <a:pt x="2082" y="69"/>
                  <a:pt x="2082" y="69"/>
                  <a:pt x="2081" y="70"/>
                </a:cubicBezTo>
                <a:cubicBezTo>
                  <a:pt x="2081" y="70"/>
                  <a:pt x="2081" y="70"/>
                  <a:pt x="2080" y="70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79" y="71"/>
                  <a:pt x="2079" y="72"/>
                </a:cubicBezTo>
                <a:cubicBezTo>
                  <a:pt x="2079" y="72"/>
                  <a:pt x="2079" y="72"/>
                  <a:pt x="2078" y="73"/>
                </a:cubicBezTo>
                <a:cubicBezTo>
                  <a:pt x="2078" y="73"/>
                  <a:pt x="2078" y="73"/>
                  <a:pt x="2077" y="74"/>
                </a:cubicBezTo>
                <a:cubicBezTo>
                  <a:pt x="2077" y="74"/>
                  <a:pt x="2077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6"/>
                  <a:pt x="2076" y="76"/>
                  <a:pt x="2076" y="76"/>
                </a:cubicBezTo>
                <a:cubicBezTo>
                  <a:pt x="2075" y="76"/>
                  <a:pt x="2075" y="76"/>
                  <a:pt x="2075" y="77"/>
                </a:cubicBezTo>
                <a:cubicBezTo>
                  <a:pt x="1852" y="12"/>
                  <a:pt x="1852" y="12"/>
                  <a:pt x="1852" y="12"/>
                </a:cubicBezTo>
                <a:cubicBezTo>
                  <a:pt x="1852" y="11"/>
                  <a:pt x="1852" y="11"/>
                  <a:pt x="1852" y="10"/>
                </a:cubicBezTo>
                <a:cubicBezTo>
                  <a:pt x="1852" y="10"/>
                  <a:pt x="1852" y="10"/>
                  <a:pt x="1852" y="9"/>
                </a:cubicBezTo>
                <a:cubicBezTo>
                  <a:pt x="1852" y="9"/>
                  <a:pt x="1852" y="8"/>
                  <a:pt x="1852" y="7"/>
                </a:cubicBezTo>
                <a:cubicBezTo>
                  <a:pt x="1852" y="7"/>
                  <a:pt x="1852" y="7"/>
                  <a:pt x="1851" y="6"/>
                </a:cubicBezTo>
                <a:cubicBezTo>
                  <a:pt x="1851" y="6"/>
                  <a:pt x="1851" y="5"/>
                  <a:pt x="1851" y="5"/>
                </a:cubicBezTo>
                <a:cubicBezTo>
                  <a:pt x="1851" y="4"/>
                  <a:pt x="1851" y="4"/>
                  <a:pt x="1851" y="4"/>
                </a:cubicBezTo>
                <a:cubicBezTo>
                  <a:pt x="1851" y="4"/>
                  <a:pt x="1851" y="4"/>
                  <a:pt x="1851" y="3"/>
                </a:cubicBezTo>
                <a:cubicBezTo>
                  <a:pt x="1851" y="3"/>
                  <a:pt x="1851" y="2"/>
                  <a:pt x="1850" y="2"/>
                </a:cubicBezTo>
                <a:cubicBezTo>
                  <a:pt x="1850" y="1"/>
                  <a:pt x="1850" y="1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794" y="0"/>
                  <a:pt x="1794" y="0"/>
                  <a:pt x="1794" y="0"/>
                </a:cubicBezTo>
                <a:cubicBezTo>
                  <a:pt x="1794" y="0"/>
                  <a:pt x="1794" y="1"/>
                  <a:pt x="1794" y="1"/>
                </a:cubicBezTo>
                <a:cubicBezTo>
                  <a:pt x="1794" y="1"/>
                  <a:pt x="1794" y="2"/>
                  <a:pt x="1794" y="2"/>
                </a:cubicBezTo>
                <a:cubicBezTo>
                  <a:pt x="1794" y="3"/>
                  <a:pt x="1793" y="3"/>
                  <a:pt x="1793" y="3"/>
                </a:cubicBezTo>
                <a:cubicBezTo>
                  <a:pt x="1793" y="3"/>
                  <a:pt x="1793" y="3"/>
                  <a:pt x="1793" y="3"/>
                </a:cubicBezTo>
                <a:cubicBezTo>
                  <a:pt x="1793" y="4"/>
                  <a:pt x="1793" y="5"/>
                  <a:pt x="1793" y="5"/>
                </a:cubicBezTo>
                <a:cubicBezTo>
                  <a:pt x="1793" y="6"/>
                  <a:pt x="1793" y="6"/>
                  <a:pt x="1793" y="6"/>
                </a:cubicBezTo>
                <a:cubicBezTo>
                  <a:pt x="1793" y="7"/>
                  <a:pt x="1792" y="7"/>
                  <a:pt x="1792" y="8"/>
                </a:cubicBezTo>
                <a:cubicBezTo>
                  <a:pt x="1792" y="8"/>
                  <a:pt x="1792" y="9"/>
                  <a:pt x="1792" y="9"/>
                </a:cubicBezTo>
                <a:cubicBezTo>
                  <a:pt x="1792" y="10"/>
                  <a:pt x="1792" y="10"/>
                  <a:pt x="1792" y="11"/>
                </a:cubicBezTo>
                <a:cubicBezTo>
                  <a:pt x="1792" y="11"/>
                  <a:pt x="1792" y="12"/>
                  <a:pt x="1792" y="12"/>
                </a:cubicBezTo>
                <a:cubicBezTo>
                  <a:pt x="1792" y="13"/>
                  <a:pt x="1792" y="13"/>
                  <a:pt x="1792" y="13"/>
                </a:cubicBezTo>
                <a:cubicBezTo>
                  <a:pt x="1792" y="14"/>
                  <a:pt x="1792" y="15"/>
                  <a:pt x="1792" y="15"/>
                </a:cubicBezTo>
                <a:cubicBezTo>
                  <a:pt x="1792" y="16"/>
                  <a:pt x="1793" y="16"/>
                  <a:pt x="1793" y="16"/>
                </a:cubicBezTo>
                <a:cubicBezTo>
                  <a:pt x="1793" y="17"/>
                  <a:pt x="1793" y="18"/>
                  <a:pt x="1793" y="18"/>
                </a:cubicBezTo>
                <a:cubicBezTo>
                  <a:pt x="1793" y="18"/>
                  <a:pt x="1793" y="18"/>
                  <a:pt x="1793" y="19"/>
                </a:cubicBezTo>
                <a:cubicBezTo>
                  <a:pt x="1793" y="19"/>
                  <a:pt x="1793" y="19"/>
                  <a:pt x="1793" y="19"/>
                </a:cubicBezTo>
                <a:cubicBezTo>
                  <a:pt x="1793" y="20"/>
                  <a:pt x="1794" y="20"/>
                  <a:pt x="1794" y="21"/>
                </a:cubicBezTo>
                <a:cubicBezTo>
                  <a:pt x="1794" y="21"/>
                  <a:pt x="1794" y="22"/>
                  <a:pt x="1794" y="22"/>
                </a:cubicBezTo>
                <a:cubicBezTo>
                  <a:pt x="1794" y="23"/>
                  <a:pt x="1795" y="23"/>
                  <a:pt x="1795" y="24"/>
                </a:cubicBezTo>
                <a:cubicBezTo>
                  <a:pt x="1795" y="24"/>
                  <a:pt x="1795" y="25"/>
                  <a:pt x="1796" y="25"/>
                </a:cubicBezTo>
                <a:cubicBezTo>
                  <a:pt x="1796" y="25"/>
                  <a:pt x="1796" y="26"/>
                  <a:pt x="1796" y="26"/>
                </a:cubicBezTo>
                <a:cubicBezTo>
                  <a:pt x="1796" y="27"/>
                  <a:pt x="1797" y="27"/>
                  <a:pt x="1797" y="28"/>
                </a:cubicBezTo>
                <a:cubicBezTo>
                  <a:pt x="1797" y="28"/>
                  <a:pt x="1797" y="28"/>
                  <a:pt x="1798" y="29"/>
                </a:cubicBezTo>
                <a:cubicBezTo>
                  <a:pt x="1798" y="29"/>
                  <a:pt x="1798" y="30"/>
                  <a:pt x="1799" y="30"/>
                </a:cubicBezTo>
                <a:cubicBezTo>
                  <a:pt x="1799" y="30"/>
                  <a:pt x="1799" y="31"/>
                  <a:pt x="1800" y="31"/>
                </a:cubicBezTo>
                <a:cubicBezTo>
                  <a:pt x="1800" y="31"/>
                  <a:pt x="1800" y="32"/>
                  <a:pt x="1801" y="32"/>
                </a:cubicBezTo>
                <a:cubicBezTo>
                  <a:pt x="1801" y="32"/>
                  <a:pt x="1801" y="33"/>
                  <a:pt x="1802" y="33"/>
                </a:cubicBezTo>
                <a:cubicBezTo>
                  <a:pt x="1802" y="33"/>
                  <a:pt x="1802" y="34"/>
                  <a:pt x="1803" y="34"/>
                </a:cubicBezTo>
                <a:cubicBezTo>
                  <a:pt x="1803" y="34"/>
                  <a:pt x="1803" y="35"/>
                  <a:pt x="1804" y="35"/>
                </a:cubicBezTo>
                <a:cubicBezTo>
                  <a:pt x="1804" y="35"/>
                  <a:pt x="1804" y="35"/>
                  <a:pt x="1805" y="36"/>
                </a:cubicBezTo>
                <a:cubicBezTo>
                  <a:pt x="1805" y="36"/>
                  <a:pt x="1806" y="36"/>
                  <a:pt x="1806" y="37"/>
                </a:cubicBezTo>
                <a:cubicBezTo>
                  <a:pt x="1807" y="37"/>
                  <a:pt x="1807" y="37"/>
                  <a:pt x="1807" y="37"/>
                </a:cubicBezTo>
                <a:cubicBezTo>
                  <a:pt x="1808" y="38"/>
                  <a:pt x="1808" y="38"/>
                  <a:pt x="1809" y="38"/>
                </a:cubicBezTo>
                <a:cubicBezTo>
                  <a:pt x="1809" y="38"/>
                  <a:pt x="1810" y="38"/>
                  <a:pt x="1810" y="39"/>
                </a:cubicBezTo>
                <a:cubicBezTo>
                  <a:pt x="1810" y="39"/>
                  <a:pt x="1811" y="39"/>
                  <a:pt x="1811" y="39"/>
                </a:cubicBezTo>
                <a:cubicBezTo>
                  <a:pt x="1812" y="39"/>
                  <a:pt x="1812" y="40"/>
                  <a:pt x="1813" y="40"/>
                </a:cubicBezTo>
                <a:cubicBezTo>
                  <a:pt x="1813" y="40"/>
                  <a:pt x="1813" y="40"/>
                  <a:pt x="1814" y="40"/>
                </a:cubicBezTo>
                <a:cubicBezTo>
                  <a:pt x="1814" y="40"/>
                  <a:pt x="1814" y="40"/>
                  <a:pt x="1814" y="40"/>
                </a:cubicBezTo>
                <a:cubicBezTo>
                  <a:pt x="1815" y="40"/>
                  <a:pt x="1815" y="40"/>
                  <a:pt x="1816" y="41"/>
                </a:cubicBezTo>
                <a:cubicBezTo>
                  <a:pt x="1816" y="41"/>
                  <a:pt x="1817" y="41"/>
                  <a:pt x="1817" y="41"/>
                </a:cubicBezTo>
                <a:cubicBezTo>
                  <a:pt x="1818" y="41"/>
                  <a:pt x="1818" y="41"/>
                  <a:pt x="1819" y="41"/>
                </a:cubicBezTo>
                <a:cubicBezTo>
                  <a:pt x="1819" y="41"/>
                  <a:pt x="1820" y="41"/>
                  <a:pt x="1820" y="41"/>
                </a:cubicBezTo>
                <a:cubicBezTo>
                  <a:pt x="1820" y="41"/>
                  <a:pt x="1821" y="41"/>
                  <a:pt x="1821" y="41"/>
                </a:cubicBezTo>
                <a:cubicBezTo>
                  <a:pt x="1822" y="41"/>
                  <a:pt x="1822" y="41"/>
                  <a:pt x="1823" y="41"/>
                </a:cubicBezTo>
                <a:cubicBezTo>
                  <a:pt x="1823" y="41"/>
                  <a:pt x="1824" y="41"/>
                  <a:pt x="1824" y="41"/>
                </a:cubicBezTo>
                <a:cubicBezTo>
                  <a:pt x="1825" y="41"/>
                  <a:pt x="1825" y="41"/>
                  <a:pt x="1826" y="41"/>
                </a:cubicBezTo>
                <a:cubicBezTo>
                  <a:pt x="1826" y="41"/>
                  <a:pt x="1827" y="41"/>
                  <a:pt x="1827" y="41"/>
                </a:cubicBezTo>
                <a:cubicBezTo>
                  <a:pt x="1828" y="41"/>
                  <a:pt x="1828" y="41"/>
                  <a:pt x="1829" y="40"/>
                </a:cubicBezTo>
                <a:cubicBezTo>
                  <a:pt x="1829" y="40"/>
                  <a:pt x="1829" y="40"/>
                  <a:pt x="1829" y="40"/>
                </a:cubicBezTo>
                <a:cubicBezTo>
                  <a:pt x="1829" y="40"/>
                  <a:pt x="1830" y="40"/>
                  <a:pt x="1830" y="40"/>
                </a:cubicBezTo>
                <a:cubicBezTo>
                  <a:pt x="1831" y="40"/>
                  <a:pt x="1831" y="40"/>
                  <a:pt x="1832" y="40"/>
                </a:cubicBezTo>
                <a:cubicBezTo>
                  <a:pt x="1832" y="39"/>
                  <a:pt x="1833" y="39"/>
                  <a:pt x="1833" y="39"/>
                </a:cubicBezTo>
                <a:cubicBezTo>
                  <a:pt x="1833" y="39"/>
                  <a:pt x="1834" y="39"/>
                  <a:pt x="1834" y="39"/>
                </a:cubicBezTo>
                <a:cubicBezTo>
                  <a:pt x="1835" y="38"/>
                  <a:pt x="1835" y="38"/>
                  <a:pt x="1836" y="38"/>
                </a:cubicBezTo>
                <a:cubicBezTo>
                  <a:pt x="1836" y="38"/>
                  <a:pt x="1837" y="37"/>
                  <a:pt x="1837" y="37"/>
                </a:cubicBezTo>
                <a:cubicBezTo>
                  <a:pt x="1837" y="37"/>
                  <a:pt x="1838" y="37"/>
                  <a:pt x="1838" y="36"/>
                </a:cubicBezTo>
                <a:cubicBezTo>
                  <a:pt x="1839" y="36"/>
                  <a:pt x="1839" y="36"/>
                  <a:pt x="1839" y="36"/>
                </a:cubicBezTo>
                <a:cubicBezTo>
                  <a:pt x="1840" y="35"/>
                  <a:pt x="1840" y="35"/>
                  <a:pt x="1841" y="35"/>
                </a:cubicBezTo>
                <a:cubicBezTo>
                  <a:pt x="1841" y="34"/>
                  <a:pt x="1841" y="34"/>
                  <a:pt x="1842" y="34"/>
                </a:cubicBezTo>
                <a:cubicBezTo>
                  <a:pt x="1842" y="34"/>
                  <a:pt x="1842" y="33"/>
                  <a:pt x="1843" y="33"/>
                </a:cubicBezTo>
                <a:cubicBezTo>
                  <a:pt x="1843" y="33"/>
                  <a:pt x="1843" y="32"/>
                  <a:pt x="1844" y="32"/>
                </a:cubicBezTo>
                <a:cubicBezTo>
                  <a:pt x="1844" y="32"/>
                  <a:pt x="1844" y="31"/>
                  <a:pt x="1845" y="31"/>
                </a:cubicBezTo>
                <a:cubicBezTo>
                  <a:pt x="1845" y="30"/>
                  <a:pt x="1845" y="30"/>
                  <a:pt x="1846" y="30"/>
                </a:cubicBezTo>
                <a:cubicBezTo>
                  <a:pt x="1846" y="29"/>
                  <a:pt x="1846" y="29"/>
                  <a:pt x="1846" y="29"/>
                </a:cubicBezTo>
                <a:cubicBezTo>
                  <a:pt x="1847" y="28"/>
                  <a:pt x="1847" y="28"/>
                  <a:pt x="1847" y="27"/>
                </a:cubicBezTo>
                <a:cubicBezTo>
                  <a:pt x="1847" y="27"/>
                  <a:pt x="1847" y="27"/>
                  <a:pt x="1847" y="27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3"/>
                  <a:pt x="2071" y="93"/>
                </a:cubicBezTo>
                <a:cubicBezTo>
                  <a:pt x="2071" y="93"/>
                  <a:pt x="2071" y="94"/>
                  <a:pt x="2071" y="94"/>
                </a:cubicBezTo>
                <a:cubicBezTo>
                  <a:pt x="2071" y="95"/>
                  <a:pt x="2071" y="95"/>
                  <a:pt x="2071" y="96"/>
                </a:cubicBezTo>
                <a:cubicBezTo>
                  <a:pt x="2071" y="96"/>
                  <a:pt x="2071" y="97"/>
                  <a:pt x="2071" y="97"/>
                </a:cubicBezTo>
                <a:cubicBezTo>
                  <a:pt x="2071" y="97"/>
                  <a:pt x="2071" y="97"/>
                  <a:pt x="2071" y="98"/>
                </a:cubicBezTo>
                <a:cubicBezTo>
                  <a:pt x="2072" y="98"/>
                  <a:pt x="2072" y="99"/>
                  <a:pt x="2072" y="99"/>
                </a:cubicBezTo>
                <a:cubicBezTo>
                  <a:pt x="2072" y="99"/>
                  <a:pt x="2072" y="99"/>
                  <a:pt x="2072" y="99"/>
                </a:cubicBezTo>
                <a:cubicBezTo>
                  <a:pt x="2072" y="100"/>
                  <a:pt x="2072" y="100"/>
                  <a:pt x="2072" y="100"/>
                </a:cubicBezTo>
                <a:cubicBezTo>
                  <a:pt x="2072" y="101"/>
                  <a:pt x="2072" y="101"/>
                  <a:pt x="2073" y="102"/>
                </a:cubicBezTo>
                <a:cubicBezTo>
                  <a:pt x="2073" y="102"/>
                  <a:pt x="2073" y="102"/>
                  <a:pt x="2073" y="103"/>
                </a:cubicBezTo>
                <a:cubicBezTo>
                  <a:pt x="2073" y="103"/>
                  <a:pt x="2073" y="103"/>
                  <a:pt x="2073" y="103"/>
                </a:cubicBezTo>
                <a:cubicBezTo>
                  <a:pt x="2073" y="104"/>
                  <a:pt x="2073" y="104"/>
                  <a:pt x="2074" y="104"/>
                </a:cubicBezTo>
                <a:cubicBezTo>
                  <a:pt x="2074" y="105"/>
                  <a:pt x="2074" y="105"/>
                  <a:pt x="2074" y="106"/>
                </a:cubicBezTo>
                <a:cubicBezTo>
                  <a:pt x="2075" y="106"/>
                  <a:pt x="2075" y="107"/>
                  <a:pt x="2075" y="107"/>
                </a:cubicBezTo>
                <a:cubicBezTo>
                  <a:pt x="2075" y="107"/>
                  <a:pt x="2075" y="108"/>
                  <a:pt x="2075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9"/>
                  <a:pt x="2076" y="109"/>
                  <a:pt x="2076" y="109"/>
                </a:cubicBezTo>
                <a:cubicBezTo>
                  <a:pt x="2077" y="110"/>
                  <a:pt x="2077" y="110"/>
                  <a:pt x="2077" y="111"/>
                </a:cubicBezTo>
                <a:cubicBezTo>
                  <a:pt x="2078" y="111"/>
                  <a:pt x="2078" y="111"/>
                  <a:pt x="2078" y="112"/>
                </a:cubicBezTo>
                <a:cubicBezTo>
                  <a:pt x="2079" y="112"/>
                  <a:pt x="2079" y="112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80" y="113"/>
                  <a:pt x="2080" y="114"/>
                  <a:pt x="2080" y="114"/>
                </a:cubicBezTo>
                <a:cubicBezTo>
                  <a:pt x="2081" y="114"/>
                  <a:pt x="2081" y="114"/>
                  <a:pt x="2081" y="115"/>
                </a:cubicBezTo>
                <a:cubicBezTo>
                  <a:pt x="2082" y="115"/>
                  <a:pt x="2082" y="115"/>
                  <a:pt x="2083" y="116"/>
                </a:cubicBezTo>
                <a:cubicBezTo>
                  <a:pt x="2083" y="116"/>
                  <a:pt x="2083" y="116"/>
                  <a:pt x="2084" y="116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5" y="117"/>
                  <a:pt x="2085" y="117"/>
                </a:cubicBezTo>
                <a:cubicBezTo>
                  <a:pt x="2085" y="118"/>
                  <a:pt x="2086" y="118"/>
                  <a:pt x="2086" y="118"/>
                </a:cubicBezTo>
                <a:cubicBezTo>
                  <a:pt x="2086" y="118"/>
                  <a:pt x="2087" y="119"/>
                  <a:pt x="2087" y="119"/>
                </a:cubicBezTo>
                <a:cubicBezTo>
                  <a:pt x="2088" y="119"/>
                  <a:pt x="2088" y="119"/>
                  <a:pt x="2089" y="119"/>
                </a:cubicBezTo>
                <a:cubicBezTo>
                  <a:pt x="2089" y="119"/>
                  <a:pt x="2089" y="120"/>
                  <a:pt x="2089" y="120"/>
                </a:cubicBezTo>
                <a:cubicBezTo>
                  <a:pt x="2090" y="120"/>
                  <a:pt x="2090" y="120"/>
                  <a:pt x="2090" y="120"/>
                </a:cubicBezTo>
                <a:cubicBezTo>
                  <a:pt x="2091" y="120"/>
                  <a:pt x="2091" y="120"/>
                  <a:pt x="2092" y="121"/>
                </a:cubicBezTo>
                <a:cubicBezTo>
                  <a:pt x="2092" y="121"/>
                  <a:pt x="2092" y="121"/>
                  <a:pt x="2093" y="121"/>
                </a:cubicBezTo>
                <a:cubicBezTo>
                  <a:pt x="2093" y="121"/>
                  <a:pt x="2093" y="121"/>
                  <a:pt x="2093" y="121"/>
                </a:cubicBezTo>
                <a:cubicBezTo>
                  <a:pt x="2093" y="121"/>
                  <a:pt x="2094" y="121"/>
                  <a:pt x="2094" y="121"/>
                </a:cubicBezTo>
                <a:cubicBezTo>
                  <a:pt x="2094" y="121"/>
                  <a:pt x="2095" y="121"/>
                  <a:pt x="2095" y="121"/>
                </a:cubicBezTo>
                <a:cubicBezTo>
                  <a:pt x="2095" y="121"/>
                  <a:pt x="2095" y="122"/>
                  <a:pt x="2096" y="122"/>
                </a:cubicBezTo>
                <a:cubicBezTo>
                  <a:pt x="2096" y="122"/>
                  <a:pt x="2097" y="122"/>
                  <a:pt x="2097" y="122"/>
                </a:cubicBezTo>
                <a:cubicBezTo>
                  <a:pt x="2098" y="122"/>
                  <a:pt x="2098" y="122"/>
                  <a:pt x="2099" y="122"/>
                </a:cubicBezTo>
                <a:cubicBezTo>
                  <a:pt x="2099" y="122"/>
                  <a:pt x="2100" y="122"/>
                  <a:pt x="2100" y="122"/>
                </a:cubicBezTo>
                <a:cubicBezTo>
                  <a:pt x="2100" y="122"/>
                  <a:pt x="2100" y="122"/>
                  <a:pt x="2100" y="122"/>
                </a:cubicBezTo>
                <a:cubicBezTo>
                  <a:pt x="2156" y="348"/>
                  <a:pt x="2156" y="348"/>
                  <a:pt x="2156" y="348"/>
                </a:cubicBezTo>
                <a:cubicBezTo>
                  <a:pt x="2156" y="348"/>
                  <a:pt x="2156" y="348"/>
                  <a:pt x="2155" y="348"/>
                </a:cubicBezTo>
                <a:cubicBezTo>
                  <a:pt x="2155" y="348"/>
                  <a:pt x="2155" y="348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3" y="349"/>
                  <a:pt x="2153" y="350"/>
                </a:cubicBezTo>
                <a:cubicBezTo>
                  <a:pt x="2153" y="350"/>
                  <a:pt x="2152" y="350"/>
                  <a:pt x="2152" y="351"/>
                </a:cubicBezTo>
                <a:cubicBezTo>
                  <a:pt x="2151" y="351"/>
                  <a:pt x="2151" y="351"/>
                  <a:pt x="2151" y="351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49" y="353"/>
                  <a:pt x="2149" y="353"/>
                </a:cubicBezTo>
                <a:cubicBezTo>
                  <a:pt x="2149" y="353"/>
                  <a:pt x="2149" y="353"/>
                  <a:pt x="2149" y="353"/>
                </a:cubicBezTo>
                <a:cubicBezTo>
                  <a:pt x="2148" y="354"/>
                  <a:pt x="2148" y="354"/>
                  <a:pt x="2148" y="354"/>
                </a:cubicBezTo>
                <a:cubicBezTo>
                  <a:pt x="2147" y="355"/>
                  <a:pt x="2147" y="355"/>
                  <a:pt x="2147" y="356"/>
                </a:cubicBezTo>
                <a:cubicBezTo>
                  <a:pt x="2146" y="356"/>
                  <a:pt x="2146" y="356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5" y="357"/>
                  <a:pt x="2145" y="358"/>
                  <a:pt x="2145" y="358"/>
                </a:cubicBezTo>
                <a:cubicBezTo>
                  <a:pt x="2145" y="358"/>
                  <a:pt x="2145" y="359"/>
                  <a:pt x="2144" y="359"/>
                </a:cubicBezTo>
                <a:cubicBezTo>
                  <a:pt x="2144" y="360"/>
                  <a:pt x="2144" y="360"/>
                  <a:pt x="2144" y="361"/>
                </a:cubicBezTo>
                <a:cubicBezTo>
                  <a:pt x="2143" y="361"/>
                  <a:pt x="2143" y="361"/>
                  <a:pt x="2143" y="362"/>
                </a:cubicBezTo>
                <a:cubicBezTo>
                  <a:pt x="2143" y="362"/>
                  <a:pt x="2143" y="362"/>
                  <a:pt x="2143" y="362"/>
                </a:cubicBezTo>
                <a:cubicBezTo>
                  <a:pt x="2143" y="363"/>
                  <a:pt x="2143" y="363"/>
                  <a:pt x="2142" y="363"/>
                </a:cubicBezTo>
                <a:cubicBezTo>
                  <a:pt x="2142" y="364"/>
                  <a:pt x="2142" y="364"/>
                  <a:pt x="2142" y="365"/>
                </a:cubicBezTo>
                <a:cubicBezTo>
                  <a:pt x="2142" y="365"/>
                  <a:pt x="2142" y="365"/>
                  <a:pt x="2142" y="366"/>
                </a:cubicBezTo>
                <a:cubicBezTo>
                  <a:pt x="2142" y="366"/>
                  <a:pt x="2142" y="366"/>
                  <a:pt x="2141" y="366"/>
                </a:cubicBezTo>
                <a:cubicBezTo>
                  <a:pt x="2141" y="366"/>
                  <a:pt x="2141" y="367"/>
                  <a:pt x="2141" y="367"/>
                </a:cubicBezTo>
                <a:cubicBezTo>
                  <a:pt x="2141" y="368"/>
                  <a:pt x="2141" y="368"/>
                  <a:pt x="2141" y="368"/>
                </a:cubicBezTo>
                <a:cubicBezTo>
                  <a:pt x="2141" y="368"/>
                  <a:pt x="2141" y="369"/>
                  <a:pt x="2141" y="369"/>
                </a:cubicBezTo>
                <a:cubicBezTo>
                  <a:pt x="2141" y="369"/>
                  <a:pt x="2141" y="370"/>
                  <a:pt x="2141" y="371"/>
                </a:cubicBezTo>
                <a:cubicBezTo>
                  <a:pt x="2141" y="371"/>
                  <a:pt x="2140" y="371"/>
                  <a:pt x="2140" y="372"/>
                </a:cubicBezTo>
                <a:cubicBezTo>
                  <a:pt x="2140" y="372"/>
                  <a:pt x="2140" y="373"/>
                  <a:pt x="2140" y="373"/>
                </a:cubicBezTo>
                <a:cubicBezTo>
                  <a:pt x="2140" y="373"/>
                  <a:pt x="2140" y="373"/>
                  <a:pt x="2140" y="374"/>
                </a:cubicBezTo>
                <a:cubicBezTo>
                  <a:pt x="2140" y="374"/>
                  <a:pt x="2140" y="374"/>
                  <a:pt x="2140" y="375"/>
                </a:cubicBezTo>
                <a:cubicBezTo>
                  <a:pt x="2140" y="375"/>
                  <a:pt x="2140" y="376"/>
                  <a:pt x="2140" y="376"/>
                </a:cubicBezTo>
                <a:cubicBezTo>
                  <a:pt x="2141" y="377"/>
                  <a:pt x="2141" y="377"/>
                  <a:pt x="2141" y="378"/>
                </a:cubicBezTo>
                <a:cubicBezTo>
                  <a:pt x="2141" y="378"/>
                  <a:pt x="2141" y="378"/>
                  <a:pt x="2141" y="379"/>
                </a:cubicBezTo>
                <a:cubicBezTo>
                  <a:pt x="2141" y="379"/>
                  <a:pt x="2141" y="379"/>
                  <a:pt x="2141" y="379"/>
                </a:cubicBezTo>
                <a:cubicBezTo>
                  <a:pt x="2141" y="380"/>
                  <a:pt x="2141" y="380"/>
                  <a:pt x="2141" y="381"/>
                </a:cubicBezTo>
                <a:cubicBezTo>
                  <a:pt x="2141" y="381"/>
                  <a:pt x="2141" y="381"/>
                  <a:pt x="2141" y="381"/>
                </a:cubicBezTo>
                <a:cubicBezTo>
                  <a:pt x="2141" y="381"/>
                  <a:pt x="2141" y="382"/>
                  <a:pt x="2142" y="382"/>
                </a:cubicBezTo>
                <a:cubicBezTo>
                  <a:pt x="2142" y="382"/>
                  <a:pt x="2142" y="383"/>
                  <a:pt x="2142" y="384"/>
                </a:cubicBezTo>
                <a:cubicBezTo>
                  <a:pt x="2142" y="384"/>
                  <a:pt x="2142" y="384"/>
                  <a:pt x="2142" y="384"/>
                </a:cubicBezTo>
                <a:cubicBezTo>
                  <a:pt x="2142" y="385"/>
                  <a:pt x="2142" y="385"/>
                  <a:pt x="2143" y="385"/>
                </a:cubicBezTo>
                <a:cubicBezTo>
                  <a:pt x="2143" y="385"/>
                  <a:pt x="2143" y="386"/>
                  <a:pt x="2143" y="386"/>
                </a:cubicBezTo>
                <a:cubicBezTo>
                  <a:pt x="2143" y="387"/>
                  <a:pt x="2144" y="387"/>
                  <a:pt x="2144" y="388"/>
                </a:cubicBezTo>
                <a:cubicBezTo>
                  <a:pt x="2144" y="388"/>
                  <a:pt x="2144" y="388"/>
                  <a:pt x="2144" y="388"/>
                </a:cubicBezTo>
                <a:cubicBezTo>
                  <a:pt x="1976" y="549"/>
                  <a:pt x="1976" y="549"/>
                  <a:pt x="1976" y="549"/>
                </a:cubicBezTo>
                <a:cubicBezTo>
                  <a:pt x="1975" y="549"/>
                  <a:pt x="1974" y="548"/>
                  <a:pt x="1973" y="548"/>
                </a:cubicBezTo>
                <a:cubicBezTo>
                  <a:pt x="1973" y="548"/>
                  <a:pt x="1973" y="548"/>
                  <a:pt x="1972" y="547"/>
                </a:cubicBezTo>
                <a:cubicBezTo>
                  <a:pt x="1971" y="547"/>
                  <a:pt x="1970" y="547"/>
                  <a:pt x="1969" y="546"/>
                </a:cubicBezTo>
                <a:cubicBezTo>
                  <a:pt x="1969" y="546"/>
                  <a:pt x="1968" y="546"/>
                  <a:pt x="1968" y="546"/>
                </a:cubicBezTo>
                <a:cubicBezTo>
                  <a:pt x="1967" y="546"/>
                  <a:pt x="1967" y="546"/>
                  <a:pt x="1967" y="546"/>
                </a:cubicBezTo>
                <a:cubicBezTo>
                  <a:pt x="1965" y="545"/>
                  <a:pt x="1964" y="545"/>
                  <a:pt x="1962" y="545"/>
                </a:cubicBezTo>
                <a:cubicBezTo>
                  <a:pt x="1962" y="545"/>
                  <a:pt x="1961" y="545"/>
                  <a:pt x="1961" y="545"/>
                </a:cubicBezTo>
                <a:cubicBezTo>
                  <a:pt x="1960" y="545"/>
                  <a:pt x="1958" y="545"/>
                  <a:pt x="1956" y="546"/>
                </a:cubicBezTo>
                <a:cubicBezTo>
                  <a:pt x="1956" y="546"/>
                  <a:pt x="1956" y="546"/>
                  <a:pt x="1956" y="546"/>
                </a:cubicBezTo>
                <a:cubicBezTo>
                  <a:pt x="1954" y="546"/>
                  <a:pt x="1952" y="546"/>
                  <a:pt x="1951" y="547"/>
                </a:cubicBezTo>
                <a:cubicBezTo>
                  <a:pt x="1950" y="547"/>
                  <a:pt x="1950" y="547"/>
                  <a:pt x="1950" y="547"/>
                </a:cubicBezTo>
                <a:cubicBezTo>
                  <a:pt x="1948" y="548"/>
                  <a:pt x="1947" y="549"/>
                  <a:pt x="1945" y="550"/>
                </a:cubicBezTo>
                <a:cubicBezTo>
                  <a:pt x="1945" y="550"/>
                  <a:pt x="1945" y="550"/>
                  <a:pt x="1945" y="550"/>
                </a:cubicBezTo>
                <a:cubicBezTo>
                  <a:pt x="1943" y="551"/>
                  <a:pt x="1942" y="552"/>
                  <a:pt x="1940" y="553"/>
                </a:cubicBezTo>
                <a:cubicBezTo>
                  <a:pt x="1940" y="553"/>
                  <a:pt x="1940" y="553"/>
                  <a:pt x="1940" y="553"/>
                </a:cubicBezTo>
                <a:cubicBezTo>
                  <a:pt x="1940" y="554"/>
                  <a:pt x="1940" y="554"/>
                  <a:pt x="1940" y="554"/>
                </a:cubicBezTo>
                <a:cubicBezTo>
                  <a:pt x="1939" y="555"/>
                  <a:pt x="1938" y="556"/>
                  <a:pt x="1936" y="558"/>
                </a:cubicBezTo>
                <a:cubicBezTo>
                  <a:pt x="1936" y="558"/>
                  <a:pt x="1936" y="558"/>
                  <a:pt x="1936" y="558"/>
                </a:cubicBezTo>
                <a:cubicBezTo>
                  <a:pt x="1936" y="559"/>
                  <a:pt x="1936" y="559"/>
                  <a:pt x="1935" y="559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3"/>
                  <a:pt x="1712" y="491"/>
                  <a:pt x="1712" y="489"/>
                </a:cubicBezTo>
                <a:cubicBezTo>
                  <a:pt x="1712" y="489"/>
                  <a:pt x="1712" y="489"/>
                  <a:pt x="1711" y="489"/>
                </a:cubicBezTo>
                <a:cubicBezTo>
                  <a:pt x="1711" y="487"/>
                  <a:pt x="1711" y="486"/>
                  <a:pt x="1710" y="484"/>
                </a:cubicBezTo>
                <a:cubicBezTo>
                  <a:pt x="1710" y="484"/>
                  <a:pt x="1710" y="484"/>
                  <a:pt x="1710" y="484"/>
                </a:cubicBezTo>
                <a:cubicBezTo>
                  <a:pt x="1710" y="483"/>
                  <a:pt x="1710" y="483"/>
                  <a:pt x="1710" y="483"/>
                </a:cubicBezTo>
                <a:cubicBezTo>
                  <a:pt x="1709" y="482"/>
                  <a:pt x="1708" y="480"/>
                  <a:pt x="1708" y="479"/>
                </a:cubicBezTo>
                <a:cubicBezTo>
                  <a:pt x="1707" y="478"/>
                  <a:pt x="1707" y="478"/>
                  <a:pt x="1707" y="478"/>
                </a:cubicBezTo>
                <a:cubicBezTo>
                  <a:pt x="1706" y="477"/>
                  <a:pt x="1705" y="475"/>
                  <a:pt x="1704" y="474"/>
                </a:cubicBezTo>
                <a:cubicBezTo>
                  <a:pt x="1704" y="474"/>
                  <a:pt x="1704" y="474"/>
                  <a:pt x="1704" y="474"/>
                </a:cubicBezTo>
                <a:cubicBezTo>
                  <a:pt x="1704" y="473"/>
                  <a:pt x="1704" y="473"/>
                  <a:pt x="1704" y="473"/>
                </a:cubicBezTo>
                <a:cubicBezTo>
                  <a:pt x="1702" y="472"/>
                  <a:pt x="1701" y="471"/>
                  <a:pt x="1699" y="470"/>
                </a:cubicBezTo>
                <a:cubicBezTo>
                  <a:pt x="1699" y="470"/>
                  <a:pt x="1699" y="470"/>
                  <a:pt x="1699" y="470"/>
                </a:cubicBezTo>
                <a:cubicBezTo>
                  <a:pt x="1697" y="469"/>
                  <a:pt x="1696" y="468"/>
                  <a:pt x="1694" y="467"/>
                </a:cubicBezTo>
                <a:cubicBezTo>
                  <a:pt x="1694" y="467"/>
                  <a:pt x="1694" y="467"/>
                  <a:pt x="1694" y="467"/>
                </a:cubicBezTo>
                <a:cubicBezTo>
                  <a:pt x="1693" y="466"/>
                  <a:pt x="1692" y="466"/>
                  <a:pt x="1690" y="466"/>
                </a:cubicBezTo>
                <a:cubicBezTo>
                  <a:pt x="1690" y="465"/>
                  <a:pt x="1689" y="465"/>
                  <a:pt x="1689" y="465"/>
                </a:cubicBezTo>
                <a:cubicBezTo>
                  <a:pt x="1689" y="465"/>
                  <a:pt x="1689" y="465"/>
                  <a:pt x="1688" y="465"/>
                </a:cubicBezTo>
                <a:cubicBezTo>
                  <a:pt x="1688" y="465"/>
                  <a:pt x="1688" y="465"/>
                  <a:pt x="1688" y="465"/>
                </a:cubicBezTo>
                <a:cubicBezTo>
                  <a:pt x="1686" y="465"/>
                  <a:pt x="1685" y="464"/>
                  <a:pt x="1683" y="464"/>
                </a:cubicBezTo>
                <a:cubicBezTo>
                  <a:pt x="1683" y="464"/>
                  <a:pt x="1683" y="464"/>
                  <a:pt x="1682" y="464"/>
                </a:cubicBezTo>
                <a:cubicBezTo>
                  <a:pt x="1681" y="464"/>
                  <a:pt x="1679" y="464"/>
                  <a:pt x="1677" y="465"/>
                </a:cubicBezTo>
                <a:cubicBezTo>
                  <a:pt x="1677" y="465"/>
                  <a:pt x="1677" y="465"/>
                  <a:pt x="1677" y="465"/>
                </a:cubicBezTo>
                <a:cubicBezTo>
                  <a:pt x="1675" y="465"/>
                  <a:pt x="1673" y="466"/>
                  <a:pt x="1672" y="466"/>
                </a:cubicBezTo>
                <a:cubicBezTo>
                  <a:pt x="1672" y="466"/>
                  <a:pt x="1671" y="466"/>
                  <a:pt x="1671" y="466"/>
                </a:cubicBezTo>
                <a:cubicBezTo>
                  <a:pt x="1670" y="467"/>
                  <a:pt x="1668" y="468"/>
                  <a:pt x="1667" y="469"/>
                </a:cubicBezTo>
                <a:cubicBezTo>
                  <a:pt x="1666" y="469"/>
                  <a:pt x="1666" y="469"/>
                  <a:pt x="1666" y="469"/>
                </a:cubicBezTo>
                <a:cubicBezTo>
                  <a:pt x="1664" y="470"/>
                  <a:pt x="1663" y="471"/>
                  <a:pt x="1662" y="472"/>
                </a:cubicBezTo>
                <a:cubicBezTo>
                  <a:pt x="1662" y="473"/>
                  <a:pt x="1662" y="473"/>
                  <a:pt x="1661" y="473"/>
                </a:cubicBezTo>
                <a:cubicBezTo>
                  <a:pt x="1661" y="473"/>
                  <a:pt x="1661" y="473"/>
                  <a:pt x="1661" y="473"/>
                </a:cubicBezTo>
                <a:cubicBezTo>
                  <a:pt x="1660" y="474"/>
                  <a:pt x="1659" y="476"/>
                  <a:pt x="1658" y="477"/>
                </a:cubicBezTo>
                <a:cubicBezTo>
                  <a:pt x="1658" y="477"/>
                  <a:pt x="1658" y="477"/>
                  <a:pt x="1657" y="477"/>
                </a:cubicBezTo>
                <a:cubicBezTo>
                  <a:pt x="1656" y="479"/>
                  <a:pt x="1656" y="480"/>
                  <a:pt x="1655" y="482"/>
                </a:cubicBezTo>
                <a:cubicBezTo>
                  <a:pt x="1655" y="482"/>
                  <a:pt x="1655" y="482"/>
                  <a:pt x="1655" y="483"/>
                </a:cubicBezTo>
                <a:cubicBezTo>
                  <a:pt x="1654" y="484"/>
                  <a:pt x="1654" y="485"/>
                  <a:pt x="1653" y="486"/>
                </a:cubicBezTo>
                <a:cubicBezTo>
                  <a:pt x="1653" y="486"/>
                  <a:pt x="1653" y="487"/>
                  <a:pt x="1653" y="488"/>
                </a:cubicBezTo>
                <a:cubicBezTo>
                  <a:pt x="1653" y="488"/>
                  <a:pt x="1653" y="488"/>
                  <a:pt x="1653" y="488"/>
                </a:cubicBezTo>
                <a:cubicBezTo>
                  <a:pt x="1653" y="490"/>
                  <a:pt x="1652" y="492"/>
                  <a:pt x="1652" y="493"/>
                </a:cubicBezTo>
                <a:cubicBezTo>
                  <a:pt x="1652" y="493"/>
                  <a:pt x="1652" y="494"/>
                  <a:pt x="1652" y="494"/>
                </a:cubicBezTo>
                <a:cubicBezTo>
                  <a:pt x="1652" y="496"/>
                  <a:pt x="1652" y="497"/>
                  <a:pt x="1653" y="499"/>
                </a:cubicBezTo>
                <a:cubicBezTo>
                  <a:pt x="1653" y="499"/>
                  <a:pt x="1653" y="499"/>
                  <a:pt x="1653" y="500"/>
                </a:cubicBezTo>
                <a:cubicBezTo>
                  <a:pt x="1653" y="501"/>
                  <a:pt x="1654" y="503"/>
                  <a:pt x="1654" y="504"/>
                </a:cubicBezTo>
                <a:cubicBezTo>
                  <a:pt x="1654" y="505"/>
                  <a:pt x="1654" y="505"/>
                  <a:pt x="1654" y="505"/>
                </a:cubicBezTo>
                <a:cubicBezTo>
                  <a:pt x="1655" y="506"/>
                  <a:pt x="1655" y="507"/>
                  <a:pt x="1656" y="508"/>
                </a:cubicBezTo>
                <a:cubicBezTo>
                  <a:pt x="1488" y="670"/>
                  <a:pt x="1488" y="670"/>
                  <a:pt x="1488" y="670"/>
                </a:cubicBezTo>
                <a:cubicBezTo>
                  <a:pt x="1487" y="669"/>
                  <a:pt x="1486" y="668"/>
                  <a:pt x="1485" y="668"/>
                </a:cubicBezTo>
                <a:cubicBezTo>
                  <a:pt x="1485" y="668"/>
                  <a:pt x="1485" y="668"/>
                  <a:pt x="1484" y="668"/>
                </a:cubicBezTo>
                <a:cubicBezTo>
                  <a:pt x="1483" y="667"/>
                  <a:pt x="1482" y="667"/>
                  <a:pt x="1481" y="667"/>
                </a:cubicBezTo>
                <a:cubicBezTo>
                  <a:pt x="1481" y="666"/>
                  <a:pt x="1480" y="666"/>
                  <a:pt x="1480" y="666"/>
                </a:cubicBezTo>
                <a:cubicBezTo>
                  <a:pt x="1479" y="666"/>
                  <a:pt x="1479" y="666"/>
                  <a:pt x="1479" y="666"/>
                </a:cubicBezTo>
                <a:cubicBezTo>
                  <a:pt x="1477" y="666"/>
                  <a:pt x="1475" y="665"/>
                  <a:pt x="1474" y="665"/>
                </a:cubicBezTo>
                <a:cubicBezTo>
                  <a:pt x="1474" y="665"/>
                  <a:pt x="1473" y="665"/>
                  <a:pt x="1473" y="665"/>
                </a:cubicBezTo>
                <a:cubicBezTo>
                  <a:pt x="1471" y="665"/>
                  <a:pt x="1470" y="666"/>
                  <a:pt x="1468" y="666"/>
                </a:cubicBezTo>
                <a:cubicBezTo>
                  <a:pt x="1468" y="666"/>
                  <a:pt x="1468" y="666"/>
                  <a:pt x="1467" y="666"/>
                </a:cubicBezTo>
                <a:cubicBezTo>
                  <a:pt x="1466" y="666"/>
                  <a:pt x="1464" y="667"/>
                  <a:pt x="1463" y="667"/>
                </a:cubicBezTo>
                <a:cubicBezTo>
                  <a:pt x="1462" y="667"/>
                  <a:pt x="1462" y="667"/>
                  <a:pt x="1462" y="668"/>
                </a:cubicBezTo>
                <a:cubicBezTo>
                  <a:pt x="1460" y="668"/>
                  <a:pt x="1459" y="669"/>
                  <a:pt x="1457" y="670"/>
                </a:cubicBezTo>
                <a:cubicBezTo>
                  <a:pt x="1457" y="670"/>
                  <a:pt x="1457" y="670"/>
                  <a:pt x="1457" y="670"/>
                </a:cubicBezTo>
                <a:cubicBezTo>
                  <a:pt x="1455" y="671"/>
                  <a:pt x="1454" y="672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1" y="675"/>
                  <a:pt x="1449" y="677"/>
                  <a:pt x="1448" y="678"/>
                </a:cubicBezTo>
                <a:cubicBezTo>
                  <a:pt x="1448" y="678"/>
                  <a:pt x="1448" y="678"/>
                  <a:pt x="1448" y="678"/>
                </a:cubicBezTo>
                <a:cubicBezTo>
                  <a:pt x="1448" y="679"/>
                  <a:pt x="1448" y="679"/>
                  <a:pt x="1447" y="680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4"/>
                  <a:pt x="1224" y="614"/>
                  <a:pt x="1224" y="614"/>
                </a:cubicBezTo>
                <a:cubicBezTo>
                  <a:pt x="1224" y="613"/>
                  <a:pt x="1224" y="613"/>
                  <a:pt x="1224" y="612"/>
                </a:cubicBezTo>
                <a:cubicBezTo>
                  <a:pt x="1224" y="612"/>
                  <a:pt x="1224" y="611"/>
                  <a:pt x="1224" y="611"/>
                </a:cubicBezTo>
                <a:cubicBezTo>
                  <a:pt x="1224" y="610"/>
                  <a:pt x="1224" y="610"/>
                  <a:pt x="1223" y="610"/>
                </a:cubicBezTo>
                <a:cubicBezTo>
                  <a:pt x="1223" y="609"/>
                  <a:pt x="1223" y="609"/>
                  <a:pt x="1223" y="609"/>
                </a:cubicBezTo>
                <a:cubicBezTo>
                  <a:pt x="1223" y="609"/>
                  <a:pt x="1223" y="608"/>
                  <a:pt x="1223" y="608"/>
                </a:cubicBezTo>
                <a:cubicBezTo>
                  <a:pt x="1223" y="608"/>
                  <a:pt x="1223" y="607"/>
                  <a:pt x="1223" y="607"/>
                </a:cubicBezTo>
                <a:cubicBezTo>
                  <a:pt x="1223" y="607"/>
                  <a:pt x="1223" y="607"/>
                  <a:pt x="1223" y="607"/>
                </a:cubicBezTo>
                <a:cubicBezTo>
                  <a:pt x="1223" y="606"/>
                  <a:pt x="1222" y="605"/>
                  <a:pt x="1222" y="605"/>
                </a:cubicBezTo>
                <a:cubicBezTo>
                  <a:pt x="1222" y="605"/>
                  <a:pt x="1222" y="604"/>
                  <a:pt x="1222" y="604"/>
                </a:cubicBezTo>
                <a:cubicBezTo>
                  <a:pt x="1222" y="604"/>
                  <a:pt x="1222" y="604"/>
                  <a:pt x="1222" y="603"/>
                </a:cubicBezTo>
                <a:cubicBezTo>
                  <a:pt x="1222" y="603"/>
                  <a:pt x="1221" y="603"/>
                  <a:pt x="1221" y="602"/>
                </a:cubicBezTo>
                <a:cubicBezTo>
                  <a:pt x="1221" y="602"/>
                  <a:pt x="1221" y="601"/>
                  <a:pt x="1221" y="601"/>
                </a:cubicBezTo>
                <a:cubicBezTo>
                  <a:pt x="1220" y="600"/>
                  <a:pt x="1220" y="600"/>
                  <a:pt x="1220" y="600"/>
                </a:cubicBezTo>
                <a:cubicBezTo>
                  <a:pt x="1220" y="599"/>
                  <a:pt x="1220" y="599"/>
                  <a:pt x="1219" y="599"/>
                </a:cubicBezTo>
                <a:cubicBezTo>
                  <a:pt x="1219" y="599"/>
                  <a:pt x="1219" y="598"/>
                  <a:pt x="1219" y="598"/>
                </a:cubicBezTo>
                <a:cubicBezTo>
                  <a:pt x="1219" y="598"/>
                  <a:pt x="1219" y="598"/>
                  <a:pt x="1219" y="598"/>
                </a:cubicBezTo>
                <a:cubicBezTo>
                  <a:pt x="1219" y="598"/>
                  <a:pt x="1219" y="598"/>
                  <a:pt x="1218" y="597"/>
                </a:cubicBezTo>
                <a:cubicBezTo>
                  <a:pt x="1218" y="597"/>
                  <a:pt x="1218" y="596"/>
                  <a:pt x="1217" y="596"/>
                </a:cubicBezTo>
                <a:cubicBezTo>
                  <a:pt x="1217" y="596"/>
                  <a:pt x="1217" y="595"/>
                  <a:pt x="1217" y="595"/>
                </a:cubicBezTo>
                <a:cubicBezTo>
                  <a:pt x="1216" y="595"/>
                  <a:pt x="1216" y="594"/>
                  <a:pt x="1216" y="594"/>
                </a:cubicBezTo>
                <a:cubicBezTo>
                  <a:pt x="1216" y="594"/>
                  <a:pt x="1216" y="594"/>
                  <a:pt x="1216" y="594"/>
                </a:cubicBezTo>
                <a:cubicBezTo>
                  <a:pt x="1216" y="594"/>
                  <a:pt x="1215" y="594"/>
                  <a:pt x="1215" y="594"/>
                </a:cubicBezTo>
                <a:cubicBezTo>
                  <a:pt x="1215" y="593"/>
                  <a:pt x="1215" y="593"/>
                  <a:pt x="1215" y="593"/>
                </a:cubicBezTo>
                <a:cubicBezTo>
                  <a:pt x="1214" y="592"/>
                  <a:pt x="1214" y="592"/>
                  <a:pt x="1214" y="592"/>
                </a:cubicBezTo>
                <a:cubicBezTo>
                  <a:pt x="1213" y="592"/>
                  <a:pt x="1213" y="591"/>
                  <a:pt x="1212" y="591"/>
                </a:cubicBezTo>
                <a:cubicBezTo>
                  <a:pt x="1212" y="591"/>
                  <a:pt x="1212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0" y="589"/>
                  <a:pt x="1210" y="589"/>
                </a:cubicBezTo>
                <a:cubicBezTo>
                  <a:pt x="1210" y="589"/>
                  <a:pt x="1209" y="589"/>
                  <a:pt x="1209" y="589"/>
                </a:cubicBezTo>
                <a:cubicBezTo>
                  <a:pt x="1208" y="588"/>
                  <a:pt x="1208" y="588"/>
                  <a:pt x="1207" y="588"/>
                </a:cubicBezTo>
                <a:cubicBezTo>
                  <a:pt x="1207" y="588"/>
                  <a:pt x="1207" y="587"/>
                  <a:pt x="1206" y="587"/>
                </a:cubicBezTo>
                <a:cubicBezTo>
                  <a:pt x="1206" y="587"/>
                  <a:pt x="1206" y="587"/>
                  <a:pt x="1206" y="587"/>
                </a:cubicBezTo>
                <a:cubicBezTo>
                  <a:pt x="1205" y="587"/>
                  <a:pt x="1205" y="587"/>
                  <a:pt x="1205" y="587"/>
                </a:cubicBezTo>
                <a:cubicBezTo>
                  <a:pt x="1204" y="586"/>
                  <a:pt x="1204" y="586"/>
                  <a:pt x="1203" y="586"/>
                </a:cubicBezTo>
                <a:cubicBezTo>
                  <a:pt x="1203" y="586"/>
                  <a:pt x="1203" y="586"/>
                  <a:pt x="1202" y="586"/>
                </a:cubicBezTo>
                <a:cubicBezTo>
                  <a:pt x="1202" y="586"/>
                  <a:pt x="1202" y="586"/>
                  <a:pt x="1202" y="586"/>
                </a:cubicBezTo>
                <a:cubicBezTo>
                  <a:pt x="1202" y="586"/>
                  <a:pt x="1201" y="585"/>
                  <a:pt x="1201" y="585"/>
                </a:cubicBezTo>
                <a:cubicBezTo>
                  <a:pt x="1200" y="585"/>
                  <a:pt x="1200" y="585"/>
                  <a:pt x="1200" y="585"/>
                </a:cubicBezTo>
                <a:cubicBezTo>
                  <a:pt x="1200" y="585"/>
                  <a:pt x="1199" y="585"/>
                  <a:pt x="1199" y="585"/>
                </a:cubicBezTo>
                <a:cubicBezTo>
                  <a:pt x="1199" y="585"/>
                  <a:pt x="1198" y="585"/>
                  <a:pt x="1197" y="585"/>
                </a:cubicBezTo>
                <a:cubicBezTo>
                  <a:pt x="1197" y="585"/>
                  <a:pt x="1197" y="585"/>
                  <a:pt x="1196" y="585"/>
                </a:cubicBezTo>
                <a:cubicBezTo>
                  <a:pt x="1196" y="585"/>
                  <a:pt x="1195" y="585"/>
                  <a:pt x="1195" y="585"/>
                </a:cubicBezTo>
                <a:cubicBezTo>
                  <a:pt x="1195" y="585"/>
                  <a:pt x="1195" y="585"/>
                  <a:pt x="1195" y="585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40" y="358"/>
                  <a:pt x="1140" y="358"/>
                  <a:pt x="1140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7"/>
                  <a:pt x="1142" y="357"/>
                  <a:pt x="1142" y="357"/>
                </a:cubicBezTo>
                <a:cubicBezTo>
                  <a:pt x="1142" y="357"/>
                  <a:pt x="1143" y="356"/>
                  <a:pt x="1143" y="356"/>
                </a:cubicBezTo>
                <a:cubicBezTo>
                  <a:pt x="1144" y="356"/>
                  <a:pt x="1144" y="355"/>
                  <a:pt x="1144" y="355"/>
                </a:cubicBezTo>
                <a:cubicBezTo>
                  <a:pt x="1145" y="355"/>
                  <a:pt x="1145" y="355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6" y="354"/>
                  <a:pt x="1146" y="353"/>
                  <a:pt x="1146" y="353"/>
                </a:cubicBezTo>
                <a:cubicBezTo>
                  <a:pt x="1147" y="353"/>
                  <a:pt x="1147" y="353"/>
                  <a:pt x="1147" y="352"/>
                </a:cubicBezTo>
                <a:cubicBezTo>
                  <a:pt x="1148" y="352"/>
                  <a:pt x="1148" y="351"/>
                  <a:pt x="1148" y="351"/>
                </a:cubicBezTo>
                <a:cubicBezTo>
                  <a:pt x="1148" y="351"/>
                  <a:pt x="1149" y="350"/>
                  <a:pt x="1149" y="350"/>
                </a:cubicBezTo>
                <a:cubicBezTo>
                  <a:pt x="1149" y="350"/>
                  <a:pt x="1149" y="350"/>
                  <a:pt x="1149" y="350"/>
                </a:cubicBezTo>
                <a:cubicBezTo>
                  <a:pt x="1149" y="350"/>
                  <a:pt x="1149" y="350"/>
                  <a:pt x="1149" y="349"/>
                </a:cubicBezTo>
                <a:cubicBezTo>
                  <a:pt x="1150" y="349"/>
                  <a:pt x="1150" y="349"/>
                  <a:pt x="1150" y="349"/>
                </a:cubicBezTo>
                <a:cubicBezTo>
                  <a:pt x="1150" y="348"/>
                  <a:pt x="1150" y="348"/>
                  <a:pt x="1150" y="347"/>
                </a:cubicBezTo>
                <a:cubicBezTo>
                  <a:pt x="1151" y="347"/>
                  <a:pt x="1151" y="347"/>
                  <a:pt x="1151" y="346"/>
                </a:cubicBezTo>
                <a:cubicBezTo>
                  <a:pt x="1151" y="346"/>
                  <a:pt x="1152" y="345"/>
                  <a:pt x="1152" y="345"/>
                </a:cubicBezTo>
                <a:cubicBezTo>
                  <a:pt x="1152" y="345"/>
                  <a:pt x="1152" y="344"/>
                  <a:pt x="1152" y="344"/>
                </a:cubicBezTo>
                <a:cubicBezTo>
                  <a:pt x="1152" y="344"/>
                  <a:pt x="1152" y="344"/>
                  <a:pt x="1152" y="343"/>
                </a:cubicBezTo>
                <a:cubicBezTo>
                  <a:pt x="1153" y="343"/>
                  <a:pt x="1153" y="342"/>
                  <a:pt x="1153" y="342"/>
                </a:cubicBezTo>
                <a:cubicBezTo>
                  <a:pt x="1153" y="342"/>
                  <a:pt x="1153" y="341"/>
                  <a:pt x="1153" y="341"/>
                </a:cubicBezTo>
                <a:cubicBezTo>
                  <a:pt x="1153" y="341"/>
                  <a:pt x="1153" y="341"/>
                  <a:pt x="1153" y="341"/>
                </a:cubicBezTo>
                <a:cubicBezTo>
                  <a:pt x="1153" y="340"/>
                  <a:pt x="1154" y="340"/>
                  <a:pt x="1154" y="339"/>
                </a:cubicBezTo>
                <a:cubicBezTo>
                  <a:pt x="1154" y="339"/>
                  <a:pt x="1154" y="339"/>
                  <a:pt x="1154" y="339"/>
                </a:cubicBezTo>
                <a:cubicBezTo>
                  <a:pt x="1154" y="338"/>
                  <a:pt x="1154" y="338"/>
                  <a:pt x="1154" y="338"/>
                </a:cubicBezTo>
                <a:cubicBezTo>
                  <a:pt x="1154" y="337"/>
                  <a:pt x="1154" y="337"/>
                  <a:pt x="1154" y="336"/>
                </a:cubicBezTo>
                <a:cubicBezTo>
                  <a:pt x="1154" y="336"/>
                  <a:pt x="1154" y="335"/>
                  <a:pt x="1154" y="335"/>
                </a:cubicBezTo>
                <a:cubicBezTo>
                  <a:pt x="1154" y="334"/>
                  <a:pt x="1154" y="334"/>
                  <a:pt x="1154" y="334"/>
                </a:cubicBezTo>
                <a:cubicBezTo>
                  <a:pt x="1154" y="333"/>
                  <a:pt x="1154" y="333"/>
                  <a:pt x="1154" y="333"/>
                </a:cubicBezTo>
                <a:cubicBezTo>
                  <a:pt x="1154" y="333"/>
                  <a:pt x="1154" y="332"/>
                  <a:pt x="1154" y="332"/>
                </a:cubicBezTo>
                <a:cubicBezTo>
                  <a:pt x="1154" y="331"/>
                  <a:pt x="1154" y="331"/>
                  <a:pt x="1154" y="331"/>
                </a:cubicBezTo>
                <a:cubicBezTo>
                  <a:pt x="1154" y="330"/>
                  <a:pt x="1154" y="329"/>
                  <a:pt x="1154" y="329"/>
                </a:cubicBezTo>
                <a:cubicBezTo>
                  <a:pt x="1154" y="328"/>
                  <a:pt x="1154" y="328"/>
                  <a:pt x="1154" y="328"/>
                </a:cubicBezTo>
                <a:cubicBezTo>
                  <a:pt x="1154" y="328"/>
                  <a:pt x="1154" y="327"/>
                  <a:pt x="1154" y="327"/>
                </a:cubicBezTo>
                <a:cubicBezTo>
                  <a:pt x="1154" y="327"/>
                  <a:pt x="1154" y="326"/>
                  <a:pt x="1154" y="326"/>
                </a:cubicBezTo>
                <a:cubicBezTo>
                  <a:pt x="1154" y="326"/>
                  <a:pt x="1154" y="326"/>
                  <a:pt x="1154" y="326"/>
                </a:cubicBezTo>
                <a:cubicBezTo>
                  <a:pt x="1154" y="325"/>
                  <a:pt x="1153" y="325"/>
                  <a:pt x="1153" y="325"/>
                </a:cubicBezTo>
                <a:cubicBezTo>
                  <a:pt x="1153" y="324"/>
                  <a:pt x="1153" y="324"/>
                  <a:pt x="1153" y="323"/>
                </a:cubicBezTo>
                <a:cubicBezTo>
                  <a:pt x="1153" y="323"/>
                  <a:pt x="1153" y="322"/>
                  <a:pt x="1153" y="322"/>
                </a:cubicBezTo>
                <a:cubicBezTo>
                  <a:pt x="1152" y="322"/>
                  <a:pt x="1152" y="322"/>
                  <a:pt x="1152" y="322"/>
                </a:cubicBezTo>
                <a:cubicBezTo>
                  <a:pt x="1152" y="321"/>
                  <a:pt x="1152" y="321"/>
                  <a:pt x="1152" y="320"/>
                </a:cubicBezTo>
                <a:cubicBezTo>
                  <a:pt x="1152" y="320"/>
                  <a:pt x="1151" y="319"/>
                  <a:pt x="1151" y="319"/>
                </a:cubicBezTo>
                <a:cubicBezTo>
                  <a:pt x="1151" y="319"/>
                  <a:pt x="1151" y="319"/>
                  <a:pt x="1151" y="318"/>
                </a:cubicBezTo>
                <a:cubicBezTo>
                  <a:pt x="1319" y="157"/>
                  <a:pt x="1319" y="157"/>
                  <a:pt x="1319" y="157"/>
                </a:cubicBezTo>
                <a:cubicBezTo>
                  <a:pt x="1330" y="164"/>
                  <a:pt x="1345" y="163"/>
                  <a:pt x="1355" y="153"/>
                </a:cubicBezTo>
                <a:cubicBezTo>
                  <a:pt x="1367" y="142"/>
                  <a:pt x="1367" y="123"/>
                  <a:pt x="1355" y="111"/>
                </a:cubicBezTo>
                <a:cubicBezTo>
                  <a:pt x="1350" y="105"/>
                  <a:pt x="1342" y="102"/>
                  <a:pt x="1335" y="102"/>
                </a:cubicBezTo>
                <a:cubicBezTo>
                  <a:pt x="1327" y="102"/>
                  <a:pt x="1319" y="104"/>
                  <a:pt x="1313" y="110"/>
                </a:cubicBezTo>
                <a:cubicBezTo>
                  <a:pt x="1310" y="113"/>
                  <a:pt x="1308" y="116"/>
                  <a:pt x="1306" y="120"/>
                </a:cubicBezTo>
                <a:cubicBezTo>
                  <a:pt x="1303" y="128"/>
                  <a:pt x="1303" y="138"/>
                  <a:pt x="1308" y="146"/>
                </a:cubicBezTo>
                <a:cubicBezTo>
                  <a:pt x="1140" y="307"/>
                  <a:pt x="1140" y="307"/>
                  <a:pt x="1140" y="307"/>
                </a:cubicBezTo>
                <a:cubicBezTo>
                  <a:pt x="1140" y="307"/>
                  <a:pt x="1140" y="307"/>
                  <a:pt x="1139" y="307"/>
                </a:cubicBezTo>
                <a:cubicBezTo>
                  <a:pt x="1139" y="306"/>
                  <a:pt x="1138" y="306"/>
                  <a:pt x="1138" y="306"/>
                </a:cubicBezTo>
                <a:cubicBezTo>
                  <a:pt x="1138" y="306"/>
                  <a:pt x="1137" y="306"/>
                  <a:pt x="1137" y="305"/>
                </a:cubicBezTo>
                <a:cubicBezTo>
                  <a:pt x="1137" y="305"/>
                  <a:pt x="1136" y="305"/>
                  <a:pt x="1136" y="305"/>
                </a:cubicBezTo>
                <a:cubicBezTo>
                  <a:pt x="1136" y="305"/>
                  <a:pt x="1136" y="305"/>
                  <a:pt x="1135" y="305"/>
                </a:cubicBezTo>
                <a:cubicBezTo>
                  <a:pt x="1135" y="305"/>
                  <a:pt x="1134" y="304"/>
                  <a:pt x="1134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2" y="304"/>
                  <a:pt x="1132" y="304"/>
                  <a:pt x="1131" y="304"/>
                </a:cubicBezTo>
                <a:cubicBezTo>
                  <a:pt x="1131" y="304"/>
                  <a:pt x="1131" y="303"/>
                  <a:pt x="1131" y="303"/>
                </a:cubicBezTo>
                <a:cubicBezTo>
                  <a:pt x="1130" y="303"/>
                  <a:pt x="1130" y="303"/>
                  <a:pt x="1130" y="303"/>
                </a:cubicBezTo>
                <a:cubicBezTo>
                  <a:pt x="1129" y="303"/>
                  <a:pt x="1129" y="303"/>
                  <a:pt x="1128" y="303"/>
                </a:cubicBezTo>
                <a:cubicBezTo>
                  <a:pt x="1128" y="303"/>
                  <a:pt x="1127" y="303"/>
                  <a:pt x="1127" y="303"/>
                </a:cubicBezTo>
                <a:cubicBezTo>
                  <a:pt x="1126" y="303"/>
                  <a:pt x="1126" y="303"/>
                  <a:pt x="1125" y="303"/>
                </a:cubicBezTo>
                <a:cubicBezTo>
                  <a:pt x="1125" y="303"/>
                  <a:pt x="1125" y="303"/>
                  <a:pt x="1125" y="303"/>
                </a:cubicBezTo>
                <a:cubicBezTo>
                  <a:pt x="1125" y="303"/>
                  <a:pt x="1124" y="303"/>
                  <a:pt x="1124" y="303"/>
                </a:cubicBezTo>
                <a:cubicBezTo>
                  <a:pt x="1123" y="303"/>
                  <a:pt x="1123" y="303"/>
                  <a:pt x="1122" y="303"/>
                </a:cubicBezTo>
                <a:cubicBezTo>
                  <a:pt x="1122" y="303"/>
                  <a:pt x="1121" y="303"/>
                  <a:pt x="1121" y="303"/>
                </a:cubicBezTo>
                <a:cubicBezTo>
                  <a:pt x="1120" y="303"/>
                  <a:pt x="1120" y="303"/>
                  <a:pt x="1120" y="303"/>
                </a:cubicBezTo>
                <a:cubicBezTo>
                  <a:pt x="1120" y="303"/>
                  <a:pt x="1119" y="303"/>
                  <a:pt x="1119" y="303"/>
                </a:cubicBezTo>
                <a:cubicBezTo>
                  <a:pt x="1119" y="303"/>
                  <a:pt x="1118" y="303"/>
                  <a:pt x="1118" y="304"/>
                </a:cubicBezTo>
                <a:cubicBezTo>
                  <a:pt x="1118" y="304"/>
                  <a:pt x="1118" y="304"/>
                  <a:pt x="1117" y="304"/>
                </a:cubicBezTo>
                <a:cubicBezTo>
                  <a:pt x="1117" y="304"/>
                  <a:pt x="1117" y="304"/>
                  <a:pt x="1117" y="304"/>
                </a:cubicBezTo>
                <a:cubicBezTo>
                  <a:pt x="1116" y="304"/>
                  <a:pt x="1116" y="304"/>
                  <a:pt x="1115" y="304"/>
                </a:cubicBezTo>
                <a:cubicBezTo>
                  <a:pt x="1115" y="305"/>
                  <a:pt x="1114" y="305"/>
                  <a:pt x="1114" y="305"/>
                </a:cubicBezTo>
                <a:cubicBezTo>
                  <a:pt x="1114" y="305"/>
                  <a:pt x="1114" y="305"/>
                  <a:pt x="1114" y="305"/>
                </a:cubicBezTo>
                <a:cubicBezTo>
                  <a:pt x="1113" y="305"/>
                  <a:pt x="1113" y="305"/>
                  <a:pt x="1112" y="305"/>
                </a:cubicBezTo>
                <a:cubicBezTo>
                  <a:pt x="1112" y="306"/>
                  <a:pt x="1111" y="306"/>
                  <a:pt x="1111" y="306"/>
                </a:cubicBezTo>
                <a:cubicBezTo>
                  <a:pt x="1110" y="306"/>
                  <a:pt x="1110" y="307"/>
                  <a:pt x="1110" y="307"/>
                </a:cubicBezTo>
                <a:cubicBezTo>
                  <a:pt x="1109" y="307"/>
                  <a:pt x="1109" y="307"/>
                  <a:pt x="1109" y="307"/>
                </a:cubicBezTo>
                <a:cubicBezTo>
                  <a:pt x="1109" y="307"/>
                  <a:pt x="1109" y="307"/>
                  <a:pt x="1108" y="308"/>
                </a:cubicBezTo>
                <a:cubicBezTo>
                  <a:pt x="1108" y="308"/>
                  <a:pt x="1108" y="308"/>
                  <a:pt x="1108" y="308"/>
                </a:cubicBezTo>
                <a:cubicBezTo>
                  <a:pt x="1108" y="308"/>
                  <a:pt x="1108" y="308"/>
                  <a:pt x="1107" y="308"/>
                </a:cubicBezTo>
                <a:cubicBezTo>
                  <a:pt x="1107" y="309"/>
                  <a:pt x="1106" y="309"/>
                  <a:pt x="1106" y="309"/>
                </a:cubicBezTo>
                <a:cubicBezTo>
                  <a:pt x="1106" y="310"/>
                  <a:pt x="1105" y="310"/>
                  <a:pt x="1105" y="310"/>
                </a:cubicBezTo>
                <a:cubicBezTo>
                  <a:pt x="1105" y="310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3" y="312"/>
                  <a:pt x="1103" y="312"/>
                  <a:pt x="1103" y="312"/>
                </a:cubicBezTo>
                <a:cubicBezTo>
                  <a:pt x="1103" y="313"/>
                  <a:pt x="1102" y="313"/>
                  <a:pt x="1102" y="313"/>
                </a:cubicBezTo>
                <a:cubicBezTo>
                  <a:pt x="1102" y="314"/>
                  <a:pt x="1101" y="314"/>
                  <a:pt x="1101" y="314"/>
                </a:cubicBezTo>
                <a:cubicBezTo>
                  <a:pt x="1101" y="315"/>
                  <a:pt x="1100" y="315"/>
                  <a:pt x="1100" y="315"/>
                </a:cubicBezTo>
                <a:cubicBezTo>
                  <a:pt x="1100" y="315"/>
                  <a:pt x="1100" y="315"/>
                  <a:pt x="1100" y="316"/>
                </a:cubicBezTo>
                <a:cubicBezTo>
                  <a:pt x="1100" y="316"/>
                  <a:pt x="1100" y="316"/>
                  <a:pt x="1100" y="316"/>
                </a:cubicBezTo>
                <a:cubicBezTo>
                  <a:pt x="1100" y="316"/>
                  <a:pt x="1100" y="316"/>
                  <a:pt x="1099" y="317"/>
                </a:cubicBezTo>
                <a:cubicBezTo>
                  <a:pt x="1099" y="317"/>
                  <a:pt x="1099" y="317"/>
                  <a:pt x="1099" y="317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1"/>
                  <a:pt x="876" y="251"/>
                </a:cubicBezTo>
                <a:cubicBezTo>
                  <a:pt x="876" y="251"/>
                  <a:pt x="876" y="250"/>
                  <a:pt x="876" y="250"/>
                </a:cubicBezTo>
                <a:cubicBezTo>
                  <a:pt x="876" y="249"/>
                  <a:pt x="876" y="249"/>
                  <a:pt x="875" y="248"/>
                </a:cubicBezTo>
                <a:cubicBezTo>
                  <a:pt x="875" y="248"/>
                  <a:pt x="875" y="247"/>
                  <a:pt x="875" y="247"/>
                </a:cubicBezTo>
                <a:cubicBezTo>
                  <a:pt x="875" y="247"/>
                  <a:pt x="875" y="247"/>
                  <a:pt x="875" y="246"/>
                </a:cubicBezTo>
                <a:cubicBezTo>
                  <a:pt x="875" y="246"/>
                  <a:pt x="875" y="246"/>
                  <a:pt x="875" y="245"/>
                </a:cubicBezTo>
                <a:cubicBezTo>
                  <a:pt x="875" y="245"/>
                  <a:pt x="875" y="245"/>
                  <a:pt x="875" y="245"/>
                </a:cubicBezTo>
                <a:cubicBezTo>
                  <a:pt x="875" y="244"/>
                  <a:pt x="875" y="244"/>
                  <a:pt x="875" y="244"/>
                </a:cubicBezTo>
                <a:cubicBezTo>
                  <a:pt x="874" y="243"/>
                  <a:pt x="874" y="243"/>
                  <a:pt x="874" y="242"/>
                </a:cubicBezTo>
                <a:cubicBezTo>
                  <a:pt x="874" y="242"/>
                  <a:pt x="874" y="242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3" y="239"/>
                  <a:pt x="873" y="239"/>
                  <a:pt x="872" y="238"/>
                </a:cubicBezTo>
                <a:cubicBezTo>
                  <a:pt x="872" y="238"/>
                  <a:pt x="872" y="237"/>
                  <a:pt x="872" y="237"/>
                </a:cubicBezTo>
                <a:cubicBezTo>
                  <a:pt x="872" y="237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5"/>
                  <a:pt x="870" y="235"/>
                  <a:pt x="870" y="235"/>
                </a:cubicBezTo>
                <a:cubicBezTo>
                  <a:pt x="870" y="234"/>
                  <a:pt x="870" y="234"/>
                  <a:pt x="869" y="233"/>
                </a:cubicBezTo>
                <a:cubicBezTo>
                  <a:pt x="869" y="233"/>
                  <a:pt x="869" y="233"/>
                  <a:pt x="868" y="232"/>
                </a:cubicBezTo>
                <a:cubicBezTo>
                  <a:pt x="868" y="232"/>
                  <a:pt x="868" y="232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0"/>
                  <a:pt x="866" y="230"/>
                </a:cubicBezTo>
                <a:cubicBezTo>
                  <a:pt x="866" y="230"/>
                  <a:pt x="866" y="230"/>
                  <a:pt x="865" y="229"/>
                </a:cubicBezTo>
                <a:cubicBezTo>
                  <a:pt x="865" y="229"/>
                  <a:pt x="864" y="229"/>
                  <a:pt x="864" y="228"/>
                </a:cubicBezTo>
                <a:cubicBezTo>
                  <a:pt x="864" y="228"/>
                  <a:pt x="863" y="228"/>
                  <a:pt x="863" y="228"/>
                </a:cubicBezTo>
                <a:cubicBezTo>
                  <a:pt x="863" y="228"/>
                  <a:pt x="863" y="227"/>
                  <a:pt x="863" y="227"/>
                </a:cubicBezTo>
                <a:cubicBezTo>
                  <a:pt x="863" y="227"/>
                  <a:pt x="863" y="227"/>
                  <a:pt x="863" y="227"/>
                </a:cubicBezTo>
                <a:cubicBezTo>
                  <a:pt x="862" y="227"/>
                  <a:pt x="862" y="227"/>
                  <a:pt x="862" y="227"/>
                </a:cubicBezTo>
                <a:cubicBezTo>
                  <a:pt x="861" y="226"/>
                  <a:pt x="861" y="226"/>
                  <a:pt x="861" y="226"/>
                </a:cubicBezTo>
                <a:cubicBezTo>
                  <a:pt x="860" y="226"/>
                  <a:pt x="860" y="225"/>
                  <a:pt x="859" y="225"/>
                </a:cubicBezTo>
                <a:cubicBezTo>
                  <a:pt x="859" y="225"/>
                  <a:pt x="858" y="225"/>
                  <a:pt x="858" y="225"/>
                </a:cubicBezTo>
                <a:cubicBezTo>
                  <a:pt x="858" y="225"/>
                  <a:pt x="858" y="224"/>
                  <a:pt x="857" y="224"/>
                </a:cubicBezTo>
                <a:cubicBezTo>
                  <a:pt x="857" y="224"/>
                  <a:pt x="857" y="224"/>
                  <a:pt x="857" y="224"/>
                </a:cubicBezTo>
                <a:cubicBezTo>
                  <a:pt x="856" y="224"/>
                  <a:pt x="856" y="224"/>
                  <a:pt x="855" y="223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3"/>
                  <a:pt x="854" y="223"/>
                  <a:pt x="854" y="223"/>
                </a:cubicBezTo>
                <a:cubicBezTo>
                  <a:pt x="853" y="223"/>
                  <a:pt x="853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1" y="223"/>
                  <a:pt x="851" y="222"/>
                </a:cubicBezTo>
                <a:cubicBezTo>
                  <a:pt x="850" y="222"/>
                  <a:pt x="850" y="222"/>
                  <a:pt x="849" y="222"/>
                </a:cubicBezTo>
                <a:cubicBezTo>
                  <a:pt x="849" y="222"/>
                  <a:pt x="848" y="222"/>
                  <a:pt x="848" y="222"/>
                </a:cubicBezTo>
                <a:cubicBezTo>
                  <a:pt x="848" y="222"/>
                  <a:pt x="847" y="222"/>
                  <a:pt x="847" y="222"/>
                </a:cubicBezTo>
                <a:cubicBezTo>
                  <a:pt x="847" y="222"/>
                  <a:pt x="847" y="222"/>
                  <a:pt x="847" y="222"/>
                </a:cubicBezTo>
                <a:cubicBezTo>
                  <a:pt x="792" y="0"/>
                  <a:pt x="792" y="0"/>
                  <a:pt x="792" y="0"/>
                </a:cubicBezTo>
                <a:cubicBezTo>
                  <a:pt x="776" y="0"/>
                  <a:pt x="776" y="0"/>
                  <a:pt x="776" y="0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0" y="226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29" y="227"/>
                  <a:pt x="829" y="227"/>
                  <a:pt x="829" y="228"/>
                </a:cubicBezTo>
                <a:cubicBezTo>
                  <a:pt x="828" y="228"/>
                  <a:pt x="828" y="228"/>
                  <a:pt x="827" y="229"/>
                </a:cubicBezTo>
                <a:cubicBezTo>
                  <a:pt x="827" y="229"/>
                  <a:pt x="827" y="229"/>
                  <a:pt x="826" y="229"/>
                </a:cubicBezTo>
                <a:cubicBezTo>
                  <a:pt x="826" y="230"/>
                  <a:pt x="826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1"/>
                  <a:pt x="824" y="231"/>
                  <a:pt x="824" y="231"/>
                </a:cubicBezTo>
                <a:cubicBezTo>
                  <a:pt x="824" y="232"/>
                  <a:pt x="824" y="232"/>
                  <a:pt x="823" y="232"/>
                </a:cubicBezTo>
                <a:cubicBezTo>
                  <a:pt x="823" y="233"/>
                  <a:pt x="823" y="233"/>
                  <a:pt x="822" y="234"/>
                </a:cubicBezTo>
                <a:cubicBezTo>
                  <a:pt x="822" y="234"/>
                  <a:pt x="822" y="234"/>
                  <a:pt x="822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6"/>
                  <a:pt x="821" y="236"/>
                </a:cubicBezTo>
                <a:cubicBezTo>
                  <a:pt x="820" y="236"/>
                  <a:pt x="820" y="237"/>
                  <a:pt x="820" y="237"/>
                </a:cubicBezTo>
                <a:cubicBezTo>
                  <a:pt x="820" y="238"/>
                  <a:pt x="819" y="238"/>
                  <a:pt x="819" y="239"/>
                </a:cubicBezTo>
                <a:cubicBezTo>
                  <a:pt x="819" y="239"/>
                  <a:pt x="819" y="239"/>
                  <a:pt x="819" y="240"/>
                </a:cubicBezTo>
                <a:cubicBezTo>
                  <a:pt x="818" y="240"/>
                  <a:pt x="818" y="240"/>
                  <a:pt x="818" y="240"/>
                </a:cubicBezTo>
                <a:cubicBezTo>
                  <a:pt x="818" y="241"/>
                  <a:pt x="818" y="241"/>
                  <a:pt x="818" y="241"/>
                </a:cubicBezTo>
                <a:cubicBezTo>
                  <a:pt x="818" y="242"/>
                  <a:pt x="818" y="242"/>
                  <a:pt x="817" y="243"/>
                </a:cubicBezTo>
                <a:cubicBezTo>
                  <a:pt x="817" y="243"/>
                  <a:pt x="817" y="243"/>
                  <a:pt x="817" y="244"/>
                </a:cubicBezTo>
                <a:cubicBezTo>
                  <a:pt x="817" y="244"/>
                  <a:pt x="817" y="244"/>
                  <a:pt x="817" y="244"/>
                </a:cubicBezTo>
                <a:cubicBezTo>
                  <a:pt x="817" y="244"/>
                  <a:pt x="817" y="245"/>
                  <a:pt x="817" y="245"/>
                </a:cubicBezTo>
                <a:cubicBezTo>
                  <a:pt x="817" y="245"/>
                  <a:pt x="817" y="246"/>
                  <a:pt x="817" y="246"/>
                </a:cubicBezTo>
                <a:cubicBezTo>
                  <a:pt x="817" y="246"/>
                  <a:pt x="816" y="247"/>
                  <a:pt x="816" y="247"/>
                </a:cubicBezTo>
                <a:cubicBezTo>
                  <a:pt x="816" y="247"/>
                  <a:pt x="816" y="248"/>
                  <a:pt x="816" y="249"/>
                </a:cubicBezTo>
                <a:cubicBezTo>
                  <a:pt x="816" y="249"/>
                  <a:pt x="816" y="249"/>
                  <a:pt x="816" y="250"/>
                </a:cubicBezTo>
                <a:cubicBezTo>
                  <a:pt x="816" y="250"/>
                  <a:pt x="816" y="251"/>
                  <a:pt x="816" y="251"/>
                </a:cubicBezTo>
                <a:cubicBezTo>
                  <a:pt x="816" y="251"/>
                  <a:pt x="816" y="251"/>
                  <a:pt x="816" y="252"/>
                </a:cubicBezTo>
                <a:cubicBezTo>
                  <a:pt x="816" y="252"/>
                  <a:pt x="816" y="252"/>
                  <a:pt x="816" y="253"/>
                </a:cubicBezTo>
                <a:cubicBezTo>
                  <a:pt x="816" y="253"/>
                  <a:pt x="816" y="254"/>
                  <a:pt x="816" y="254"/>
                </a:cubicBezTo>
                <a:cubicBezTo>
                  <a:pt x="816" y="255"/>
                  <a:pt x="816" y="255"/>
                  <a:pt x="816" y="256"/>
                </a:cubicBezTo>
                <a:cubicBezTo>
                  <a:pt x="816" y="256"/>
                  <a:pt x="816" y="256"/>
                  <a:pt x="816" y="257"/>
                </a:cubicBezTo>
                <a:cubicBezTo>
                  <a:pt x="816" y="257"/>
                  <a:pt x="816" y="257"/>
                  <a:pt x="816" y="257"/>
                </a:cubicBezTo>
                <a:cubicBezTo>
                  <a:pt x="817" y="258"/>
                  <a:pt x="817" y="258"/>
                  <a:pt x="817" y="259"/>
                </a:cubicBezTo>
                <a:cubicBezTo>
                  <a:pt x="817" y="259"/>
                  <a:pt x="817" y="259"/>
                  <a:pt x="817" y="259"/>
                </a:cubicBezTo>
                <a:cubicBezTo>
                  <a:pt x="817" y="259"/>
                  <a:pt x="817" y="260"/>
                  <a:pt x="817" y="260"/>
                </a:cubicBezTo>
                <a:cubicBezTo>
                  <a:pt x="817" y="260"/>
                  <a:pt x="817" y="261"/>
                  <a:pt x="818" y="262"/>
                </a:cubicBezTo>
                <a:cubicBezTo>
                  <a:pt x="818" y="262"/>
                  <a:pt x="818" y="262"/>
                  <a:pt x="818" y="262"/>
                </a:cubicBezTo>
                <a:cubicBezTo>
                  <a:pt x="818" y="263"/>
                  <a:pt x="818" y="263"/>
                  <a:pt x="818" y="263"/>
                </a:cubicBezTo>
                <a:cubicBezTo>
                  <a:pt x="818" y="263"/>
                  <a:pt x="818" y="264"/>
                  <a:pt x="819" y="264"/>
                </a:cubicBezTo>
                <a:cubicBezTo>
                  <a:pt x="819" y="265"/>
                  <a:pt x="819" y="265"/>
                  <a:pt x="819" y="266"/>
                </a:cubicBezTo>
                <a:cubicBezTo>
                  <a:pt x="819" y="266"/>
                  <a:pt x="819" y="266"/>
                  <a:pt x="820" y="266"/>
                </a:cubicBezTo>
                <a:cubicBezTo>
                  <a:pt x="652" y="427"/>
                  <a:pt x="652" y="427"/>
                  <a:pt x="652" y="427"/>
                </a:cubicBezTo>
                <a:cubicBezTo>
                  <a:pt x="651" y="427"/>
                  <a:pt x="650" y="426"/>
                  <a:pt x="649" y="426"/>
                </a:cubicBezTo>
                <a:cubicBezTo>
                  <a:pt x="648" y="426"/>
                  <a:pt x="648" y="425"/>
                  <a:pt x="648" y="425"/>
                </a:cubicBezTo>
                <a:cubicBezTo>
                  <a:pt x="646" y="425"/>
                  <a:pt x="645" y="424"/>
                  <a:pt x="643" y="424"/>
                </a:cubicBezTo>
                <a:cubicBezTo>
                  <a:pt x="643" y="424"/>
                  <a:pt x="643" y="424"/>
                  <a:pt x="642" y="424"/>
                </a:cubicBezTo>
                <a:cubicBezTo>
                  <a:pt x="641" y="423"/>
                  <a:pt x="639" y="423"/>
                  <a:pt x="637" y="423"/>
                </a:cubicBezTo>
                <a:cubicBezTo>
                  <a:pt x="637" y="423"/>
                  <a:pt x="637" y="423"/>
                  <a:pt x="637" y="423"/>
                </a:cubicBezTo>
                <a:cubicBezTo>
                  <a:pt x="635" y="423"/>
                  <a:pt x="633" y="423"/>
                  <a:pt x="632" y="423"/>
                </a:cubicBezTo>
                <a:cubicBezTo>
                  <a:pt x="631" y="424"/>
                  <a:pt x="631" y="424"/>
                  <a:pt x="631" y="424"/>
                </a:cubicBezTo>
                <a:cubicBezTo>
                  <a:pt x="630" y="424"/>
                  <a:pt x="630" y="424"/>
                  <a:pt x="629" y="424"/>
                </a:cubicBezTo>
                <a:cubicBezTo>
                  <a:pt x="628" y="424"/>
                  <a:pt x="627" y="425"/>
                  <a:pt x="626" y="425"/>
                </a:cubicBezTo>
                <a:cubicBezTo>
                  <a:pt x="626" y="425"/>
                  <a:pt x="626" y="425"/>
                  <a:pt x="625" y="425"/>
                </a:cubicBezTo>
                <a:cubicBezTo>
                  <a:pt x="624" y="426"/>
                  <a:pt x="622" y="427"/>
                  <a:pt x="621" y="428"/>
                </a:cubicBezTo>
                <a:cubicBezTo>
                  <a:pt x="621" y="428"/>
                  <a:pt x="620" y="428"/>
                  <a:pt x="620" y="428"/>
                </a:cubicBezTo>
                <a:cubicBezTo>
                  <a:pt x="619" y="429"/>
                  <a:pt x="617" y="430"/>
                  <a:pt x="616" y="431"/>
                </a:cubicBezTo>
                <a:cubicBezTo>
                  <a:pt x="616" y="431"/>
                  <a:pt x="616" y="431"/>
                  <a:pt x="616" y="431"/>
                </a:cubicBezTo>
                <a:cubicBezTo>
                  <a:pt x="616" y="431"/>
                  <a:pt x="616" y="432"/>
                  <a:pt x="616" y="432"/>
                </a:cubicBezTo>
                <a:cubicBezTo>
                  <a:pt x="614" y="433"/>
                  <a:pt x="613" y="434"/>
                  <a:pt x="612" y="436"/>
                </a:cubicBezTo>
                <a:cubicBezTo>
                  <a:pt x="612" y="436"/>
                  <a:pt x="612" y="436"/>
                  <a:pt x="612" y="436"/>
                </a:cubicBezTo>
                <a:cubicBezTo>
                  <a:pt x="611" y="438"/>
                  <a:pt x="610" y="439"/>
                  <a:pt x="609" y="441"/>
                </a:cubicBezTo>
                <a:cubicBezTo>
                  <a:pt x="609" y="441"/>
                  <a:pt x="609" y="441"/>
                  <a:pt x="609" y="442"/>
                </a:cubicBezTo>
                <a:cubicBezTo>
                  <a:pt x="608" y="443"/>
                  <a:pt x="608" y="445"/>
                  <a:pt x="607" y="446"/>
                </a:cubicBezTo>
                <a:cubicBezTo>
                  <a:pt x="607" y="447"/>
                  <a:pt x="607" y="447"/>
                  <a:pt x="607" y="447"/>
                </a:cubicBezTo>
                <a:cubicBezTo>
                  <a:pt x="607" y="449"/>
                  <a:pt x="607" y="450"/>
                  <a:pt x="607" y="452"/>
                </a:cubicBezTo>
                <a:cubicBezTo>
                  <a:pt x="607" y="452"/>
                  <a:pt x="607" y="452"/>
                  <a:pt x="607" y="453"/>
                </a:cubicBezTo>
                <a:cubicBezTo>
                  <a:pt x="607" y="454"/>
                  <a:pt x="607" y="456"/>
                  <a:pt x="607" y="458"/>
                </a:cubicBezTo>
                <a:cubicBezTo>
                  <a:pt x="607" y="458"/>
                  <a:pt x="607" y="458"/>
                  <a:pt x="607" y="458"/>
                </a:cubicBezTo>
                <a:cubicBezTo>
                  <a:pt x="607" y="459"/>
                  <a:pt x="607" y="460"/>
                  <a:pt x="607" y="460"/>
                </a:cubicBezTo>
                <a:cubicBezTo>
                  <a:pt x="608" y="461"/>
                  <a:pt x="608" y="462"/>
                  <a:pt x="609" y="463"/>
                </a:cubicBezTo>
                <a:cubicBezTo>
                  <a:pt x="609" y="464"/>
                  <a:pt x="609" y="464"/>
                  <a:pt x="609" y="464"/>
                </a:cubicBezTo>
                <a:cubicBezTo>
                  <a:pt x="609" y="466"/>
                  <a:pt x="610" y="467"/>
                  <a:pt x="611" y="469"/>
                </a:cubicBezTo>
                <a:cubicBezTo>
                  <a:pt x="611" y="469"/>
                  <a:pt x="611" y="469"/>
                  <a:pt x="611" y="469"/>
                </a:cubicBezTo>
                <a:cubicBezTo>
                  <a:pt x="612" y="471"/>
                  <a:pt x="614" y="472"/>
                  <a:pt x="615" y="473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6" y="475"/>
                  <a:pt x="618" y="476"/>
                  <a:pt x="619" y="477"/>
                </a:cubicBezTo>
                <a:cubicBezTo>
                  <a:pt x="619" y="477"/>
                  <a:pt x="620" y="478"/>
                  <a:pt x="620" y="478"/>
                </a:cubicBezTo>
                <a:cubicBezTo>
                  <a:pt x="621" y="479"/>
                  <a:pt x="623" y="480"/>
                  <a:pt x="624" y="480"/>
                </a:cubicBezTo>
                <a:cubicBezTo>
                  <a:pt x="625" y="480"/>
                  <a:pt x="625" y="480"/>
                  <a:pt x="625" y="481"/>
                </a:cubicBezTo>
                <a:cubicBezTo>
                  <a:pt x="625" y="481"/>
                  <a:pt x="626" y="481"/>
                  <a:pt x="626" y="481"/>
                </a:cubicBezTo>
                <a:cubicBezTo>
                  <a:pt x="627" y="481"/>
                  <a:pt x="629" y="482"/>
                  <a:pt x="630" y="482"/>
                </a:cubicBezTo>
                <a:cubicBezTo>
                  <a:pt x="630" y="482"/>
                  <a:pt x="630" y="482"/>
                  <a:pt x="631" y="482"/>
                </a:cubicBezTo>
                <a:cubicBezTo>
                  <a:pt x="632" y="482"/>
                  <a:pt x="633" y="483"/>
                  <a:pt x="635" y="483"/>
                </a:cubicBezTo>
                <a:cubicBezTo>
                  <a:pt x="635" y="483"/>
                  <a:pt x="635" y="483"/>
                  <a:pt x="636" y="483"/>
                </a:cubicBezTo>
                <a:cubicBezTo>
                  <a:pt x="636" y="483"/>
                  <a:pt x="636" y="483"/>
                  <a:pt x="636" y="483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0" y="709"/>
                  <a:pt x="690" y="709"/>
                </a:cubicBezTo>
                <a:cubicBezTo>
                  <a:pt x="690" y="709"/>
                  <a:pt x="690" y="710"/>
                  <a:pt x="690" y="710"/>
                </a:cubicBezTo>
                <a:cubicBezTo>
                  <a:pt x="690" y="710"/>
                  <a:pt x="690" y="710"/>
                  <a:pt x="690" y="710"/>
                </a:cubicBezTo>
                <a:cubicBezTo>
                  <a:pt x="689" y="710"/>
                  <a:pt x="689" y="710"/>
                  <a:pt x="689" y="710"/>
                </a:cubicBezTo>
                <a:cubicBezTo>
                  <a:pt x="688" y="711"/>
                  <a:pt x="688" y="711"/>
                  <a:pt x="687" y="711"/>
                </a:cubicBezTo>
                <a:cubicBezTo>
                  <a:pt x="687" y="712"/>
                  <a:pt x="687" y="712"/>
                  <a:pt x="686" y="712"/>
                </a:cubicBezTo>
                <a:cubicBezTo>
                  <a:pt x="686" y="712"/>
                  <a:pt x="686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4"/>
                  <a:pt x="684" y="714"/>
                  <a:pt x="684" y="714"/>
                </a:cubicBezTo>
                <a:cubicBezTo>
                  <a:pt x="684" y="715"/>
                  <a:pt x="684" y="715"/>
                  <a:pt x="683" y="715"/>
                </a:cubicBezTo>
                <a:cubicBezTo>
                  <a:pt x="683" y="716"/>
                  <a:pt x="683" y="716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7"/>
                  <a:pt x="682" y="718"/>
                  <a:pt x="681" y="718"/>
                </a:cubicBezTo>
                <a:cubicBezTo>
                  <a:pt x="681" y="718"/>
                  <a:pt x="681" y="718"/>
                  <a:pt x="681" y="718"/>
                </a:cubicBezTo>
                <a:cubicBezTo>
                  <a:pt x="681" y="718"/>
                  <a:pt x="681" y="719"/>
                  <a:pt x="681" y="719"/>
                </a:cubicBezTo>
                <a:cubicBezTo>
                  <a:pt x="680" y="719"/>
                  <a:pt x="680" y="720"/>
                  <a:pt x="680" y="720"/>
                </a:cubicBezTo>
                <a:cubicBezTo>
                  <a:pt x="680" y="720"/>
                  <a:pt x="679" y="721"/>
                  <a:pt x="679" y="721"/>
                </a:cubicBezTo>
                <a:cubicBezTo>
                  <a:pt x="679" y="722"/>
                  <a:pt x="679" y="722"/>
                  <a:pt x="679" y="723"/>
                </a:cubicBezTo>
                <a:cubicBezTo>
                  <a:pt x="679" y="723"/>
                  <a:pt x="678" y="723"/>
                  <a:pt x="678" y="723"/>
                </a:cubicBezTo>
                <a:cubicBezTo>
                  <a:pt x="678" y="723"/>
                  <a:pt x="678" y="724"/>
                  <a:pt x="678" y="724"/>
                </a:cubicBezTo>
                <a:cubicBezTo>
                  <a:pt x="678" y="725"/>
                  <a:pt x="678" y="725"/>
                  <a:pt x="678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7" y="727"/>
                  <a:pt x="677" y="728"/>
                  <a:pt x="677" y="728"/>
                </a:cubicBezTo>
                <a:cubicBezTo>
                  <a:pt x="677" y="728"/>
                  <a:pt x="677" y="729"/>
                  <a:pt x="677" y="729"/>
                </a:cubicBezTo>
                <a:cubicBezTo>
                  <a:pt x="677" y="729"/>
                  <a:pt x="677" y="729"/>
                  <a:pt x="676" y="730"/>
                </a:cubicBezTo>
                <a:cubicBezTo>
                  <a:pt x="676" y="730"/>
                  <a:pt x="676" y="731"/>
                  <a:pt x="676" y="731"/>
                </a:cubicBezTo>
                <a:cubicBezTo>
                  <a:pt x="676" y="732"/>
                  <a:pt x="676" y="732"/>
                  <a:pt x="676" y="733"/>
                </a:cubicBezTo>
                <a:cubicBezTo>
                  <a:pt x="676" y="733"/>
                  <a:pt x="676" y="733"/>
                  <a:pt x="676" y="734"/>
                </a:cubicBezTo>
                <a:cubicBezTo>
                  <a:pt x="676" y="734"/>
                  <a:pt x="676" y="734"/>
                  <a:pt x="676" y="734"/>
                </a:cubicBezTo>
                <a:cubicBezTo>
                  <a:pt x="676" y="735"/>
                  <a:pt x="676" y="735"/>
                  <a:pt x="676" y="736"/>
                </a:cubicBezTo>
                <a:cubicBezTo>
                  <a:pt x="676" y="736"/>
                  <a:pt x="676" y="736"/>
                  <a:pt x="676" y="737"/>
                </a:cubicBezTo>
                <a:cubicBezTo>
                  <a:pt x="676" y="737"/>
                  <a:pt x="676" y="738"/>
                  <a:pt x="676" y="739"/>
                </a:cubicBezTo>
                <a:cubicBezTo>
                  <a:pt x="676" y="739"/>
                  <a:pt x="676" y="739"/>
                  <a:pt x="676" y="740"/>
                </a:cubicBezTo>
                <a:cubicBezTo>
                  <a:pt x="676" y="740"/>
                  <a:pt x="677" y="740"/>
                  <a:pt x="677" y="740"/>
                </a:cubicBezTo>
                <a:cubicBezTo>
                  <a:pt x="677" y="741"/>
                  <a:pt x="677" y="741"/>
                  <a:pt x="677" y="742"/>
                </a:cubicBezTo>
                <a:cubicBezTo>
                  <a:pt x="677" y="742"/>
                  <a:pt x="677" y="742"/>
                  <a:pt x="677" y="742"/>
                </a:cubicBezTo>
                <a:cubicBezTo>
                  <a:pt x="677" y="742"/>
                  <a:pt x="677" y="742"/>
                  <a:pt x="677" y="743"/>
                </a:cubicBezTo>
                <a:cubicBezTo>
                  <a:pt x="677" y="743"/>
                  <a:pt x="677" y="744"/>
                  <a:pt x="678" y="744"/>
                </a:cubicBezTo>
                <a:cubicBezTo>
                  <a:pt x="678" y="745"/>
                  <a:pt x="678" y="745"/>
                  <a:pt x="678" y="745"/>
                </a:cubicBezTo>
                <a:cubicBezTo>
                  <a:pt x="678" y="745"/>
                  <a:pt x="678" y="746"/>
                  <a:pt x="678" y="746"/>
                </a:cubicBezTo>
                <a:cubicBezTo>
                  <a:pt x="678" y="746"/>
                  <a:pt x="679" y="747"/>
                  <a:pt x="679" y="747"/>
                </a:cubicBezTo>
                <a:cubicBezTo>
                  <a:pt x="679" y="748"/>
                  <a:pt x="679" y="748"/>
                  <a:pt x="679" y="748"/>
                </a:cubicBezTo>
                <a:cubicBezTo>
                  <a:pt x="680" y="749"/>
                  <a:pt x="680" y="749"/>
                  <a:pt x="680" y="749"/>
                </a:cubicBezTo>
                <a:cubicBezTo>
                  <a:pt x="512" y="910"/>
                  <a:pt x="512" y="910"/>
                  <a:pt x="512" y="910"/>
                </a:cubicBezTo>
                <a:cubicBezTo>
                  <a:pt x="512" y="910"/>
                  <a:pt x="512" y="910"/>
                  <a:pt x="511" y="910"/>
                </a:cubicBezTo>
                <a:cubicBezTo>
                  <a:pt x="511" y="910"/>
                  <a:pt x="510" y="909"/>
                  <a:pt x="510" y="909"/>
                </a:cubicBezTo>
                <a:cubicBezTo>
                  <a:pt x="510" y="909"/>
                  <a:pt x="510" y="909"/>
                  <a:pt x="510" y="909"/>
                </a:cubicBezTo>
                <a:cubicBezTo>
                  <a:pt x="509" y="909"/>
                  <a:pt x="509" y="909"/>
                  <a:pt x="509" y="909"/>
                </a:cubicBezTo>
                <a:cubicBezTo>
                  <a:pt x="509" y="908"/>
                  <a:pt x="508" y="908"/>
                  <a:pt x="508" y="908"/>
                </a:cubicBezTo>
                <a:cubicBezTo>
                  <a:pt x="508" y="908"/>
                  <a:pt x="508" y="908"/>
                  <a:pt x="507" y="908"/>
                </a:cubicBezTo>
                <a:cubicBezTo>
                  <a:pt x="507" y="908"/>
                  <a:pt x="506" y="908"/>
                  <a:pt x="506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4" y="907"/>
                  <a:pt x="504" y="907"/>
                  <a:pt x="504" y="907"/>
                </a:cubicBezTo>
                <a:cubicBezTo>
                  <a:pt x="504" y="907"/>
                  <a:pt x="503" y="907"/>
                  <a:pt x="503" y="907"/>
                </a:cubicBezTo>
                <a:cubicBezTo>
                  <a:pt x="503" y="907"/>
                  <a:pt x="503" y="907"/>
                  <a:pt x="503" y="907"/>
                </a:cubicBezTo>
                <a:cubicBezTo>
                  <a:pt x="502" y="906"/>
                  <a:pt x="502" y="906"/>
                  <a:pt x="502" y="906"/>
                </a:cubicBezTo>
                <a:cubicBezTo>
                  <a:pt x="502" y="906"/>
                  <a:pt x="501" y="906"/>
                  <a:pt x="501" y="906"/>
                </a:cubicBezTo>
                <a:cubicBezTo>
                  <a:pt x="501" y="906"/>
                  <a:pt x="500" y="906"/>
                  <a:pt x="500" y="906"/>
                </a:cubicBezTo>
                <a:cubicBezTo>
                  <a:pt x="499" y="906"/>
                  <a:pt x="499" y="906"/>
                  <a:pt x="499" y="906"/>
                </a:cubicBezTo>
                <a:cubicBezTo>
                  <a:pt x="498" y="906"/>
                  <a:pt x="498" y="906"/>
                  <a:pt x="497" y="906"/>
                </a:cubicBezTo>
                <a:cubicBezTo>
                  <a:pt x="497" y="906"/>
                  <a:pt x="497" y="906"/>
                  <a:pt x="497" y="906"/>
                </a:cubicBezTo>
                <a:cubicBezTo>
                  <a:pt x="497" y="906"/>
                  <a:pt x="496" y="906"/>
                  <a:pt x="496" y="906"/>
                </a:cubicBezTo>
                <a:cubicBezTo>
                  <a:pt x="496" y="906"/>
                  <a:pt x="496" y="906"/>
                  <a:pt x="495" y="906"/>
                </a:cubicBezTo>
                <a:cubicBezTo>
                  <a:pt x="495" y="906"/>
                  <a:pt x="495" y="906"/>
                  <a:pt x="494" y="906"/>
                </a:cubicBezTo>
                <a:cubicBezTo>
                  <a:pt x="494" y="906"/>
                  <a:pt x="493" y="906"/>
                  <a:pt x="493" y="906"/>
                </a:cubicBezTo>
                <a:cubicBezTo>
                  <a:pt x="492" y="906"/>
                  <a:pt x="492" y="906"/>
                  <a:pt x="492" y="906"/>
                </a:cubicBezTo>
                <a:cubicBezTo>
                  <a:pt x="492" y="906"/>
                  <a:pt x="491" y="906"/>
                  <a:pt x="491" y="906"/>
                </a:cubicBezTo>
                <a:cubicBezTo>
                  <a:pt x="491" y="907"/>
                  <a:pt x="490" y="907"/>
                  <a:pt x="490" y="907"/>
                </a:cubicBezTo>
                <a:cubicBezTo>
                  <a:pt x="490" y="907"/>
                  <a:pt x="490" y="907"/>
                  <a:pt x="489" y="907"/>
                </a:cubicBezTo>
                <a:cubicBezTo>
                  <a:pt x="489" y="907"/>
                  <a:pt x="489" y="907"/>
                  <a:pt x="489" y="907"/>
                </a:cubicBezTo>
                <a:cubicBezTo>
                  <a:pt x="488" y="907"/>
                  <a:pt x="487" y="907"/>
                  <a:pt x="487" y="908"/>
                </a:cubicBezTo>
                <a:cubicBezTo>
                  <a:pt x="487" y="908"/>
                  <a:pt x="486" y="908"/>
                  <a:pt x="486" y="908"/>
                </a:cubicBezTo>
                <a:cubicBezTo>
                  <a:pt x="486" y="908"/>
                  <a:pt x="486" y="908"/>
                  <a:pt x="486" y="908"/>
                </a:cubicBezTo>
                <a:cubicBezTo>
                  <a:pt x="485" y="908"/>
                  <a:pt x="485" y="908"/>
                  <a:pt x="484" y="909"/>
                </a:cubicBezTo>
                <a:cubicBezTo>
                  <a:pt x="484" y="909"/>
                  <a:pt x="483" y="909"/>
                  <a:pt x="483" y="909"/>
                </a:cubicBezTo>
                <a:cubicBezTo>
                  <a:pt x="482" y="909"/>
                  <a:pt x="482" y="910"/>
                  <a:pt x="482" y="910"/>
                </a:cubicBezTo>
                <a:cubicBezTo>
                  <a:pt x="481" y="910"/>
                  <a:pt x="481" y="910"/>
                  <a:pt x="481" y="910"/>
                </a:cubicBezTo>
                <a:cubicBezTo>
                  <a:pt x="481" y="911"/>
                  <a:pt x="481" y="911"/>
                  <a:pt x="480" y="911"/>
                </a:cubicBezTo>
                <a:cubicBezTo>
                  <a:pt x="480" y="911"/>
                  <a:pt x="480" y="911"/>
                  <a:pt x="480" y="911"/>
                </a:cubicBezTo>
                <a:cubicBezTo>
                  <a:pt x="480" y="911"/>
                  <a:pt x="480" y="911"/>
                  <a:pt x="479" y="911"/>
                </a:cubicBezTo>
                <a:cubicBezTo>
                  <a:pt x="479" y="912"/>
                  <a:pt x="479" y="912"/>
                  <a:pt x="479" y="912"/>
                </a:cubicBezTo>
                <a:cubicBezTo>
                  <a:pt x="478" y="912"/>
                  <a:pt x="478" y="912"/>
                  <a:pt x="478" y="912"/>
                </a:cubicBezTo>
                <a:cubicBezTo>
                  <a:pt x="478" y="913"/>
                  <a:pt x="477" y="913"/>
                  <a:pt x="477" y="913"/>
                </a:cubicBezTo>
                <a:cubicBezTo>
                  <a:pt x="477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5" y="915"/>
                  <a:pt x="475" y="915"/>
                  <a:pt x="475" y="915"/>
                </a:cubicBezTo>
                <a:cubicBezTo>
                  <a:pt x="475" y="915"/>
                  <a:pt x="475" y="916"/>
                  <a:pt x="474" y="916"/>
                </a:cubicBezTo>
                <a:cubicBezTo>
                  <a:pt x="474" y="916"/>
                  <a:pt x="474" y="916"/>
                  <a:pt x="474" y="916"/>
                </a:cubicBezTo>
                <a:cubicBezTo>
                  <a:pt x="474" y="917"/>
                  <a:pt x="473" y="917"/>
                  <a:pt x="473" y="918"/>
                </a:cubicBezTo>
                <a:cubicBezTo>
                  <a:pt x="473" y="918"/>
                  <a:pt x="472" y="918"/>
                  <a:pt x="472" y="918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1" y="920"/>
                  <a:pt x="471" y="920"/>
                </a:cubicBezTo>
                <a:cubicBezTo>
                  <a:pt x="471" y="920"/>
                  <a:pt x="471" y="920"/>
                  <a:pt x="471" y="920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4"/>
                </a:cubicBezTo>
                <a:cubicBezTo>
                  <a:pt x="248" y="854"/>
                  <a:pt x="248" y="853"/>
                  <a:pt x="248" y="853"/>
                </a:cubicBezTo>
                <a:cubicBezTo>
                  <a:pt x="248" y="852"/>
                  <a:pt x="247" y="852"/>
                  <a:pt x="247" y="851"/>
                </a:cubicBezTo>
                <a:cubicBezTo>
                  <a:pt x="247" y="851"/>
                  <a:pt x="247" y="850"/>
                  <a:pt x="247" y="850"/>
                </a:cubicBezTo>
                <a:cubicBezTo>
                  <a:pt x="247" y="850"/>
                  <a:pt x="247" y="850"/>
                  <a:pt x="247" y="850"/>
                </a:cubicBezTo>
                <a:cubicBezTo>
                  <a:pt x="247" y="849"/>
                  <a:pt x="247" y="849"/>
                  <a:pt x="247" y="848"/>
                </a:cubicBezTo>
                <a:cubicBezTo>
                  <a:pt x="247" y="848"/>
                  <a:pt x="247" y="848"/>
                  <a:pt x="247" y="848"/>
                </a:cubicBezTo>
                <a:cubicBezTo>
                  <a:pt x="247" y="848"/>
                  <a:pt x="247" y="847"/>
                  <a:pt x="247" y="847"/>
                </a:cubicBezTo>
                <a:cubicBezTo>
                  <a:pt x="246" y="846"/>
                  <a:pt x="246" y="846"/>
                  <a:pt x="246" y="845"/>
                </a:cubicBezTo>
                <a:cubicBezTo>
                  <a:pt x="246" y="845"/>
                  <a:pt x="246" y="845"/>
                  <a:pt x="246" y="845"/>
                </a:cubicBezTo>
                <a:cubicBezTo>
                  <a:pt x="246" y="844"/>
                  <a:pt x="246" y="844"/>
                  <a:pt x="246" y="844"/>
                </a:cubicBezTo>
                <a:cubicBezTo>
                  <a:pt x="245" y="844"/>
                  <a:pt x="245" y="843"/>
                  <a:pt x="245" y="843"/>
                </a:cubicBezTo>
                <a:cubicBezTo>
                  <a:pt x="245" y="842"/>
                  <a:pt x="245" y="842"/>
                  <a:pt x="244" y="841"/>
                </a:cubicBezTo>
                <a:cubicBezTo>
                  <a:pt x="244" y="841"/>
                  <a:pt x="244" y="841"/>
                  <a:pt x="244" y="840"/>
                </a:cubicBezTo>
                <a:cubicBezTo>
                  <a:pt x="244" y="840"/>
                  <a:pt x="243" y="840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8"/>
                  <a:pt x="242" y="838"/>
                  <a:pt x="242" y="838"/>
                </a:cubicBezTo>
                <a:cubicBezTo>
                  <a:pt x="242" y="837"/>
                  <a:pt x="242" y="837"/>
                  <a:pt x="241" y="836"/>
                </a:cubicBezTo>
                <a:cubicBezTo>
                  <a:pt x="241" y="836"/>
                  <a:pt x="241" y="836"/>
                  <a:pt x="240" y="835"/>
                </a:cubicBezTo>
                <a:cubicBezTo>
                  <a:pt x="240" y="835"/>
                  <a:pt x="240" y="835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8" y="833"/>
                </a:cubicBezTo>
                <a:cubicBezTo>
                  <a:pt x="238" y="833"/>
                  <a:pt x="238" y="833"/>
                  <a:pt x="237" y="832"/>
                </a:cubicBezTo>
                <a:cubicBezTo>
                  <a:pt x="237" y="832"/>
                  <a:pt x="236" y="832"/>
                  <a:pt x="236" y="831"/>
                </a:cubicBezTo>
                <a:cubicBezTo>
                  <a:pt x="236" y="831"/>
                  <a:pt x="235" y="831"/>
                  <a:pt x="235" y="831"/>
                </a:cubicBezTo>
                <a:cubicBezTo>
                  <a:pt x="235" y="831"/>
                  <a:pt x="235" y="831"/>
                  <a:pt x="235" y="831"/>
                </a:cubicBezTo>
                <a:cubicBezTo>
                  <a:pt x="235" y="830"/>
                  <a:pt x="235" y="830"/>
                  <a:pt x="235" y="830"/>
                </a:cubicBezTo>
                <a:cubicBezTo>
                  <a:pt x="234" y="830"/>
                  <a:pt x="234" y="830"/>
                  <a:pt x="234" y="830"/>
                </a:cubicBezTo>
                <a:cubicBezTo>
                  <a:pt x="233" y="829"/>
                  <a:pt x="233" y="829"/>
                  <a:pt x="233" y="829"/>
                </a:cubicBezTo>
                <a:cubicBezTo>
                  <a:pt x="232" y="829"/>
                  <a:pt x="232" y="829"/>
                  <a:pt x="231" y="828"/>
                </a:cubicBezTo>
                <a:cubicBezTo>
                  <a:pt x="231" y="828"/>
                  <a:pt x="230" y="828"/>
                  <a:pt x="230" y="828"/>
                </a:cubicBezTo>
                <a:cubicBezTo>
                  <a:pt x="230" y="828"/>
                  <a:pt x="230" y="828"/>
                  <a:pt x="229" y="827"/>
                </a:cubicBezTo>
                <a:cubicBezTo>
                  <a:pt x="229" y="827"/>
                  <a:pt x="229" y="827"/>
                  <a:pt x="229" y="827"/>
                </a:cubicBezTo>
                <a:cubicBezTo>
                  <a:pt x="228" y="827"/>
                  <a:pt x="227" y="827"/>
                  <a:pt x="227" y="827"/>
                </a:cubicBezTo>
                <a:cubicBezTo>
                  <a:pt x="227" y="826"/>
                  <a:pt x="226" y="826"/>
                  <a:pt x="226" y="826"/>
                </a:cubicBezTo>
                <a:cubicBezTo>
                  <a:pt x="226" y="826"/>
                  <a:pt x="226" y="826"/>
                  <a:pt x="226" y="826"/>
                </a:cubicBezTo>
                <a:cubicBezTo>
                  <a:pt x="225" y="826"/>
                  <a:pt x="225" y="826"/>
                  <a:pt x="224" y="826"/>
                </a:cubicBezTo>
                <a:cubicBezTo>
                  <a:pt x="224" y="826"/>
                  <a:pt x="224" y="826"/>
                  <a:pt x="224" y="826"/>
                </a:cubicBezTo>
                <a:cubicBezTo>
                  <a:pt x="223" y="826"/>
                  <a:pt x="223" y="826"/>
                  <a:pt x="223" y="826"/>
                </a:cubicBezTo>
                <a:cubicBezTo>
                  <a:pt x="222" y="825"/>
                  <a:pt x="222" y="825"/>
                  <a:pt x="221" y="825"/>
                </a:cubicBezTo>
                <a:cubicBezTo>
                  <a:pt x="221" y="825"/>
                  <a:pt x="220" y="825"/>
                  <a:pt x="220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4" y="599"/>
                  <a:pt x="164" y="599"/>
                  <a:pt x="164" y="599"/>
                </a:cubicBezTo>
                <a:cubicBezTo>
                  <a:pt x="164" y="598"/>
                  <a:pt x="164" y="598"/>
                  <a:pt x="165" y="598"/>
                </a:cubicBezTo>
                <a:cubicBezTo>
                  <a:pt x="165" y="598"/>
                  <a:pt x="165" y="598"/>
                  <a:pt x="165" y="598"/>
                </a:cubicBezTo>
                <a:cubicBezTo>
                  <a:pt x="165" y="598"/>
                  <a:pt x="165" y="598"/>
                  <a:pt x="166" y="598"/>
                </a:cubicBezTo>
                <a:cubicBezTo>
                  <a:pt x="166" y="597"/>
                  <a:pt x="167" y="597"/>
                  <a:pt x="167" y="597"/>
                </a:cubicBezTo>
                <a:cubicBezTo>
                  <a:pt x="167" y="596"/>
                  <a:pt x="168" y="596"/>
                  <a:pt x="168" y="596"/>
                </a:cubicBezTo>
                <a:cubicBezTo>
                  <a:pt x="168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4"/>
                  <a:pt x="170" y="594"/>
                  <a:pt x="170" y="594"/>
                </a:cubicBezTo>
                <a:cubicBezTo>
                  <a:pt x="170" y="593"/>
                  <a:pt x="171" y="593"/>
                  <a:pt x="171" y="593"/>
                </a:cubicBezTo>
                <a:cubicBezTo>
                  <a:pt x="171" y="592"/>
                  <a:pt x="172" y="592"/>
                  <a:pt x="172" y="591"/>
                </a:cubicBezTo>
                <a:cubicBezTo>
                  <a:pt x="172" y="591"/>
                  <a:pt x="172" y="591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89"/>
                  <a:pt x="174" y="589"/>
                </a:cubicBezTo>
                <a:cubicBezTo>
                  <a:pt x="174" y="589"/>
                  <a:pt x="174" y="588"/>
                  <a:pt x="174" y="588"/>
                </a:cubicBezTo>
                <a:cubicBezTo>
                  <a:pt x="175" y="588"/>
                  <a:pt x="175" y="587"/>
                  <a:pt x="175" y="587"/>
                </a:cubicBezTo>
                <a:cubicBezTo>
                  <a:pt x="175" y="586"/>
                  <a:pt x="175" y="586"/>
                  <a:pt x="176" y="585"/>
                </a:cubicBezTo>
                <a:cubicBezTo>
                  <a:pt x="176" y="585"/>
                  <a:pt x="176" y="585"/>
                  <a:pt x="176" y="585"/>
                </a:cubicBezTo>
                <a:cubicBezTo>
                  <a:pt x="176" y="584"/>
                  <a:pt x="176" y="584"/>
                  <a:pt x="176" y="584"/>
                </a:cubicBezTo>
                <a:cubicBezTo>
                  <a:pt x="176" y="583"/>
                  <a:pt x="177" y="583"/>
                  <a:pt x="177" y="582"/>
                </a:cubicBezTo>
                <a:cubicBezTo>
                  <a:pt x="177" y="582"/>
                  <a:pt x="177" y="582"/>
                  <a:pt x="177" y="581"/>
                </a:cubicBezTo>
                <a:cubicBezTo>
                  <a:pt x="177" y="581"/>
                  <a:pt x="177" y="581"/>
                  <a:pt x="177" y="581"/>
                </a:cubicBezTo>
                <a:cubicBezTo>
                  <a:pt x="177" y="581"/>
                  <a:pt x="177" y="580"/>
                  <a:pt x="177" y="580"/>
                </a:cubicBezTo>
                <a:cubicBezTo>
                  <a:pt x="178" y="580"/>
                  <a:pt x="178" y="579"/>
                  <a:pt x="178" y="579"/>
                </a:cubicBezTo>
                <a:cubicBezTo>
                  <a:pt x="178" y="579"/>
                  <a:pt x="178" y="579"/>
                  <a:pt x="178" y="578"/>
                </a:cubicBezTo>
                <a:cubicBezTo>
                  <a:pt x="178" y="578"/>
                  <a:pt x="178" y="577"/>
                  <a:pt x="178" y="577"/>
                </a:cubicBezTo>
                <a:cubicBezTo>
                  <a:pt x="178" y="576"/>
                  <a:pt x="178" y="576"/>
                  <a:pt x="178" y="575"/>
                </a:cubicBezTo>
                <a:cubicBezTo>
                  <a:pt x="178" y="575"/>
                  <a:pt x="178" y="574"/>
                  <a:pt x="178" y="574"/>
                </a:cubicBezTo>
                <a:cubicBezTo>
                  <a:pt x="178" y="574"/>
                  <a:pt x="178" y="574"/>
                  <a:pt x="178" y="574"/>
                </a:cubicBezTo>
                <a:cubicBezTo>
                  <a:pt x="178" y="573"/>
                  <a:pt x="178" y="573"/>
                  <a:pt x="178" y="572"/>
                </a:cubicBezTo>
                <a:cubicBezTo>
                  <a:pt x="178" y="572"/>
                  <a:pt x="178" y="571"/>
                  <a:pt x="178" y="571"/>
                </a:cubicBezTo>
                <a:cubicBezTo>
                  <a:pt x="178" y="570"/>
                  <a:pt x="178" y="570"/>
                  <a:pt x="178" y="569"/>
                </a:cubicBezTo>
                <a:cubicBezTo>
                  <a:pt x="178" y="569"/>
                  <a:pt x="178" y="569"/>
                  <a:pt x="178" y="568"/>
                </a:cubicBezTo>
                <a:cubicBezTo>
                  <a:pt x="178" y="568"/>
                  <a:pt x="178" y="568"/>
                  <a:pt x="178" y="568"/>
                </a:cubicBezTo>
                <a:cubicBezTo>
                  <a:pt x="178" y="567"/>
                  <a:pt x="178" y="567"/>
                  <a:pt x="177" y="566"/>
                </a:cubicBezTo>
                <a:cubicBezTo>
                  <a:pt x="177" y="566"/>
                  <a:pt x="177" y="566"/>
                  <a:pt x="177" y="566"/>
                </a:cubicBezTo>
                <a:cubicBezTo>
                  <a:pt x="177" y="566"/>
                  <a:pt x="177" y="566"/>
                  <a:pt x="177" y="565"/>
                </a:cubicBezTo>
                <a:cubicBezTo>
                  <a:pt x="177" y="565"/>
                  <a:pt x="177" y="564"/>
                  <a:pt x="177" y="564"/>
                </a:cubicBezTo>
                <a:cubicBezTo>
                  <a:pt x="177" y="563"/>
                  <a:pt x="176" y="563"/>
                  <a:pt x="176" y="563"/>
                </a:cubicBezTo>
                <a:cubicBezTo>
                  <a:pt x="176" y="563"/>
                  <a:pt x="176" y="562"/>
                  <a:pt x="176" y="562"/>
                </a:cubicBezTo>
                <a:cubicBezTo>
                  <a:pt x="176" y="562"/>
                  <a:pt x="176" y="561"/>
                  <a:pt x="176" y="561"/>
                </a:cubicBezTo>
                <a:cubicBezTo>
                  <a:pt x="175" y="560"/>
                  <a:pt x="175" y="560"/>
                  <a:pt x="175" y="559"/>
                </a:cubicBezTo>
                <a:cubicBezTo>
                  <a:pt x="175" y="559"/>
                  <a:pt x="175" y="559"/>
                  <a:pt x="175" y="559"/>
                </a:cubicBezTo>
                <a:cubicBezTo>
                  <a:pt x="342" y="398"/>
                  <a:pt x="342" y="398"/>
                  <a:pt x="342" y="398"/>
                </a:cubicBezTo>
                <a:cubicBezTo>
                  <a:pt x="343" y="398"/>
                  <a:pt x="345" y="399"/>
                  <a:pt x="346" y="399"/>
                </a:cubicBezTo>
                <a:cubicBezTo>
                  <a:pt x="346" y="400"/>
                  <a:pt x="346" y="400"/>
                  <a:pt x="346" y="400"/>
                </a:cubicBezTo>
                <a:cubicBezTo>
                  <a:pt x="348" y="400"/>
                  <a:pt x="349" y="401"/>
                  <a:pt x="351" y="401"/>
                </a:cubicBezTo>
                <a:cubicBezTo>
                  <a:pt x="351" y="401"/>
                  <a:pt x="352" y="401"/>
                  <a:pt x="352" y="401"/>
                </a:cubicBezTo>
                <a:cubicBezTo>
                  <a:pt x="353" y="402"/>
                  <a:pt x="355" y="402"/>
                  <a:pt x="357" y="402"/>
                </a:cubicBezTo>
                <a:cubicBezTo>
                  <a:pt x="357" y="402"/>
                  <a:pt x="357" y="402"/>
                  <a:pt x="357" y="402"/>
                </a:cubicBezTo>
                <a:cubicBezTo>
                  <a:pt x="359" y="402"/>
                  <a:pt x="361" y="402"/>
                  <a:pt x="363" y="402"/>
                </a:cubicBezTo>
                <a:cubicBezTo>
                  <a:pt x="363" y="402"/>
                  <a:pt x="363" y="402"/>
                  <a:pt x="363" y="401"/>
                </a:cubicBezTo>
                <a:cubicBezTo>
                  <a:pt x="364" y="401"/>
                  <a:pt x="364" y="401"/>
                  <a:pt x="365" y="401"/>
                </a:cubicBezTo>
                <a:cubicBezTo>
                  <a:pt x="366" y="401"/>
                  <a:pt x="367" y="401"/>
                  <a:pt x="368" y="400"/>
                </a:cubicBezTo>
                <a:cubicBezTo>
                  <a:pt x="368" y="400"/>
                  <a:pt x="369" y="400"/>
                  <a:pt x="369" y="400"/>
                </a:cubicBezTo>
                <a:cubicBezTo>
                  <a:pt x="370" y="399"/>
                  <a:pt x="372" y="398"/>
                  <a:pt x="373" y="397"/>
                </a:cubicBezTo>
                <a:cubicBezTo>
                  <a:pt x="374" y="397"/>
                  <a:pt x="374" y="397"/>
                  <a:pt x="374" y="397"/>
                </a:cubicBezTo>
                <a:cubicBezTo>
                  <a:pt x="375" y="396"/>
                  <a:pt x="377" y="395"/>
                  <a:pt x="378" y="394"/>
                </a:cubicBezTo>
                <a:cubicBezTo>
                  <a:pt x="378" y="394"/>
                  <a:pt x="378" y="394"/>
                  <a:pt x="378" y="394"/>
                </a:cubicBezTo>
                <a:cubicBezTo>
                  <a:pt x="378" y="394"/>
                  <a:pt x="379" y="394"/>
                  <a:pt x="379" y="393"/>
                </a:cubicBezTo>
                <a:cubicBezTo>
                  <a:pt x="380" y="392"/>
                  <a:pt x="381" y="391"/>
                  <a:pt x="382" y="389"/>
                </a:cubicBezTo>
                <a:cubicBezTo>
                  <a:pt x="382" y="389"/>
                  <a:pt x="382" y="389"/>
                  <a:pt x="383" y="389"/>
                </a:cubicBezTo>
                <a:cubicBezTo>
                  <a:pt x="383" y="387"/>
                  <a:pt x="384" y="386"/>
                  <a:pt x="385" y="384"/>
                </a:cubicBezTo>
                <a:cubicBezTo>
                  <a:pt x="385" y="384"/>
                  <a:pt x="385" y="384"/>
                  <a:pt x="385" y="384"/>
                </a:cubicBezTo>
                <a:cubicBezTo>
                  <a:pt x="386" y="382"/>
                  <a:pt x="386" y="380"/>
                  <a:pt x="387" y="379"/>
                </a:cubicBezTo>
                <a:cubicBezTo>
                  <a:pt x="387" y="379"/>
                  <a:pt x="387" y="378"/>
                  <a:pt x="387" y="378"/>
                </a:cubicBezTo>
                <a:cubicBezTo>
                  <a:pt x="387" y="377"/>
                  <a:pt x="387" y="375"/>
                  <a:pt x="388" y="374"/>
                </a:cubicBezTo>
                <a:cubicBezTo>
                  <a:pt x="388" y="374"/>
                  <a:pt x="388" y="373"/>
                  <a:pt x="388" y="373"/>
                </a:cubicBezTo>
                <a:cubicBezTo>
                  <a:pt x="388" y="373"/>
                  <a:pt x="388" y="373"/>
                  <a:pt x="388" y="372"/>
                </a:cubicBezTo>
                <a:cubicBezTo>
                  <a:pt x="388" y="371"/>
                  <a:pt x="387" y="369"/>
                  <a:pt x="387" y="367"/>
                </a:cubicBezTo>
                <a:cubicBezTo>
                  <a:pt x="387" y="367"/>
                  <a:pt x="387" y="367"/>
                  <a:pt x="387" y="367"/>
                </a:cubicBezTo>
                <a:cubicBezTo>
                  <a:pt x="387" y="366"/>
                  <a:pt x="387" y="366"/>
                  <a:pt x="387" y="365"/>
                </a:cubicBezTo>
                <a:cubicBezTo>
                  <a:pt x="386" y="364"/>
                  <a:pt x="386" y="363"/>
                  <a:pt x="386" y="362"/>
                </a:cubicBezTo>
                <a:cubicBezTo>
                  <a:pt x="386" y="361"/>
                  <a:pt x="386" y="361"/>
                  <a:pt x="385" y="361"/>
                </a:cubicBezTo>
                <a:cubicBezTo>
                  <a:pt x="385" y="360"/>
                  <a:pt x="385" y="360"/>
                  <a:pt x="385" y="359"/>
                </a:cubicBezTo>
                <a:cubicBezTo>
                  <a:pt x="384" y="358"/>
                  <a:pt x="384" y="357"/>
                  <a:pt x="383" y="356"/>
                </a:cubicBezTo>
                <a:cubicBezTo>
                  <a:pt x="383" y="356"/>
                  <a:pt x="383" y="356"/>
                  <a:pt x="383" y="356"/>
                </a:cubicBezTo>
                <a:cubicBezTo>
                  <a:pt x="382" y="355"/>
                  <a:pt x="382" y="355"/>
                  <a:pt x="382" y="354"/>
                </a:cubicBezTo>
                <a:cubicBezTo>
                  <a:pt x="381" y="353"/>
                  <a:pt x="380" y="352"/>
                  <a:pt x="379" y="352"/>
                </a:cubicBezTo>
                <a:cubicBezTo>
                  <a:pt x="379" y="352"/>
                  <a:pt x="379" y="352"/>
                  <a:pt x="379" y="351"/>
                </a:cubicBezTo>
                <a:cubicBezTo>
                  <a:pt x="379" y="351"/>
                  <a:pt x="379" y="351"/>
                  <a:pt x="379" y="351"/>
                </a:cubicBezTo>
                <a:cubicBezTo>
                  <a:pt x="379" y="351"/>
                  <a:pt x="378" y="350"/>
                  <a:pt x="378" y="350"/>
                </a:cubicBezTo>
                <a:cubicBezTo>
                  <a:pt x="377" y="349"/>
                  <a:pt x="376" y="348"/>
                  <a:pt x="375" y="348"/>
                </a:cubicBezTo>
                <a:cubicBezTo>
                  <a:pt x="375" y="348"/>
                  <a:pt x="374" y="347"/>
                  <a:pt x="374" y="347"/>
                </a:cubicBezTo>
                <a:cubicBezTo>
                  <a:pt x="373" y="346"/>
                  <a:pt x="371" y="346"/>
                  <a:pt x="370" y="345"/>
                </a:cubicBezTo>
                <a:cubicBezTo>
                  <a:pt x="370" y="345"/>
                  <a:pt x="369" y="345"/>
                  <a:pt x="369" y="345"/>
                </a:cubicBezTo>
                <a:cubicBezTo>
                  <a:pt x="368" y="344"/>
                  <a:pt x="366" y="343"/>
                  <a:pt x="364" y="343"/>
                </a:cubicBezTo>
                <a:cubicBezTo>
                  <a:pt x="364" y="343"/>
                  <a:pt x="364" y="343"/>
                  <a:pt x="364" y="343"/>
                </a:cubicBezTo>
                <a:cubicBezTo>
                  <a:pt x="362" y="343"/>
                  <a:pt x="360" y="342"/>
                  <a:pt x="359" y="342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4" y="116"/>
                  <a:pt x="304" y="116"/>
                </a:cubicBezTo>
                <a:cubicBezTo>
                  <a:pt x="304" y="116"/>
                  <a:pt x="304" y="116"/>
                  <a:pt x="304" y="115"/>
                </a:cubicBezTo>
                <a:cubicBezTo>
                  <a:pt x="304" y="115"/>
                  <a:pt x="305" y="115"/>
                  <a:pt x="305" y="115"/>
                </a:cubicBezTo>
                <a:cubicBezTo>
                  <a:pt x="305" y="115"/>
                  <a:pt x="305" y="115"/>
                  <a:pt x="306" y="115"/>
                </a:cubicBezTo>
                <a:cubicBezTo>
                  <a:pt x="306" y="114"/>
                  <a:pt x="306" y="114"/>
                  <a:pt x="307" y="114"/>
                </a:cubicBezTo>
                <a:cubicBezTo>
                  <a:pt x="307" y="113"/>
                  <a:pt x="308" y="113"/>
                  <a:pt x="308" y="113"/>
                </a:cubicBezTo>
                <a:cubicBezTo>
                  <a:pt x="308" y="113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1"/>
                  <a:pt x="310" y="111"/>
                  <a:pt x="310" y="111"/>
                </a:cubicBezTo>
                <a:cubicBezTo>
                  <a:pt x="310" y="110"/>
                  <a:pt x="311" y="110"/>
                  <a:pt x="311" y="110"/>
                </a:cubicBezTo>
                <a:cubicBezTo>
                  <a:pt x="311" y="109"/>
                  <a:pt x="312" y="109"/>
                  <a:pt x="312" y="109"/>
                </a:cubicBezTo>
                <a:cubicBezTo>
                  <a:pt x="312" y="108"/>
                  <a:pt x="312" y="108"/>
                  <a:pt x="313" y="108"/>
                </a:cubicBezTo>
                <a:cubicBezTo>
                  <a:pt x="313" y="108"/>
                  <a:pt x="313" y="108"/>
                  <a:pt x="313" y="107"/>
                </a:cubicBezTo>
                <a:cubicBezTo>
                  <a:pt x="313" y="107"/>
                  <a:pt x="313" y="107"/>
                  <a:pt x="313" y="107"/>
                </a:cubicBezTo>
                <a:cubicBezTo>
                  <a:pt x="313" y="107"/>
                  <a:pt x="313" y="106"/>
                  <a:pt x="314" y="106"/>
                </a:cubicBezTo>
                <a:cubicBezTo>
                  <a:pt x="314" y="106"/>
                  <a:pt x="314" y="106"/>
                  <a:pt x="314" y="105"/>
                </a:cubicBezTo>
                <a:cubicBezTo>
                  <a:pt x="314" y="105"/>
                  <a:pt x="315" y="104"/>
                  <a:pt x="315" y="104"/>
                </a:cubicBezTo>
                <a:cubicBezTo>
                  <a:pt x="315" y="103"/>
                  <a:pt x="315" y="103"/>
                  <a:pt x="316" y="102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6" y="102"/>
                  <a:pt x="316" y="101"/>
                  <a:pt x="316" y="101"/>
                </a:cubicBezTo>
                <a:cubicBezTo>
                  <a:pt x="316" y="101"/>
                  <a:pt x="317" y="100"/>
                  <a:pt x="317" y="99"/>
                </a:cubicBezTo>
                <a:cubicBezTo>
                  <a:pt x="317" y="99"/>
                  <a:pt x="317" y="99"/>
                  <a:pt x="317" y="99"/>
                </a:cubicBezTo>
                <a:cubicBezTo>
                  <a:pt x="317" y="99"/>
                  <a:pt x="317" y="98"/>
                  <a:pt x="317" y="98"/>
                </a:cubicBezTo>
                <a:cubicBezTo>
                  <a:pt x="317" y="98"/>
                  <a:pt x="317" y="97"/>
                  <a:pt x="317" y="97"/>
                </a:cubicBezTo>
                <a:cubicBezTo>
                  <a:pt x="317" y="97"/>
                  <a:pt x="317" y="97"/>
                  <a:pt x="318" y="96"/>
                </a:cubicBezTo>
                <a:cubicBezTo>
                  <a:pt x="318" y="96"/>
                  <a:pt x="318" y="96"/>
                  <a:pt x="318" y="95"/>
                </a:cubicBezTo>
                <a:cubicBezTo>
                  <a:pt x="318" y="95"/>
                  <a:pt x="318" y="94"/>
                  <a:pt x="318" y="94"/>
                </a:cubicBezTo>
                <a:cubicBezTo>
                  <a:pt x="318" y="93"/>
                  <a:pt x="318" y="93"/>
                  <a:pt x="318" y="92"/>
                </a:cubicBezTo>
                <a:cubicBezTo>
                  <a:pt x="318" y="92"/>
                  <a:pt x="318" y="92"/>
                  <a:pt x="318" y="91"/>
                </a:cubicBezTo>
                <a:cubicBezTo>
                  <a:pt x="318" y="91"/>
                  <a:pt x="318" y="91"/>
                  <a:pt x="318" y="91"/>
                </a:cubicBezTo>
                <a:cubicBezTo>
                  <a:pt x="318" y="90"/>
                  <a:pt x="318" y="90"/>
                  <a:pt x="318" y="89"/>
                </a:cubicBezTo>
                <a:cubicBezTo>
                  <a:pt x="318" y="89"/>
                  <a:pt x="318" y="89"/>
                  <a:pt x="318" y="88"/>
                </a:cubicBezTo>
                <a:cubicBezTo>
                  <a:pt x="318" y="88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5"/>
                  <a:pt x="318" y="85"/>
                  <a:pt x="318" y="85"/>
                </a:cubicBezTo>
                <a:cubicBezTo>
                  <a:pt x="318" y="84"/>
                  <a:pt x="317" y="84"/>
                  <a:pt x="317" y="84"/>
                </a:cubicBezTo>
                <a:cubicBezTo>
                  <a:pt x="317" y="83"/>
                  <a:pt x="317" y="83"/>
                  <a:pt x="317" y="83"/>
                </a:cubicBezTo>
                <a:cubicBezTo>
                  <a:pt x="317" y="83"/>
                  <a:pt x="317" y="83"/>
                  <a:pt x="317" y="82"/>
                </a:cubicBezTo>
                <a:cubicBezTo>
                  <a:pt x="317" y="82"/>
                  <a:pt x="317" y="81"/>
                  <a:pt x="317" y="81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6" y="80"/>
                  <a:pt x="316" y="80"/>
                  <a:pt x="316" y="79"/>
                </a:cubicBezTo>
                <a:cubicBezTo>
                  <a:pt x="316" y="79"/>
                  <a:pt x="316" y="78"/>
                  <a:pt x="315" y="78"/>
                </a:cubicBezTo>
                <a:cubicBezTo>
                  <a:pt x="315" y="78"/>
                  <a:pt x="315" y="77"/>
                  <a:pt x="315" y="77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93" y="0"/>
                  <a:pt x="393" y="0"/>
                  <a:pt x="393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04" y="65"/>
                  <a:pt x="304" y="65"/>
                  <a:pt x="304" y="65"/>
                </a:cubicBezTo>
                <a:cubicBezTo>
                  <a:pt x="303" y="65"/>
                  <a:pt x="303" y="65"/>
                  <a:pt x="303" y="64"/>
                </a:cubicBezTo>
                <a:cubicBezTo>
                  <a:pt x="303" y="64"/>
                  <a:pt x="302" y="64"/>
                  <a:pt x="302" y="64"/>
                </a:cubicBezTo>
                <a:cubicBezTo>
                  <a:pt x="301" y="63"/>
                  <a:pt x="301" y="63"/>
                  <a:pt x="300" y="63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300" y="63"/>
                  <a:pt x="299" y="63"/>
                  <a:pt x="299" y="62"/>
                </a:cubicBezTo>
                <a:cubicBezTo>
                  <a:pt x="298" y="62"/>
                  <a:pt x="298" y="62"/>
                  <a:pt x="297" y="62"/>
                </a:cubicBezTo>
                <a:cubicBezTo>
                  <a:pt x="297" y="62"/>
                  <a:pt x="297" y="62"/>
                  <a:pt x="297" y="62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296" y="61"/>
                  <a:pt x="295" y="61"/>
                  <a:pt x="295" y="61"/>
                </a:cubicBezTo>
                <a:cubicBezTo>
                  <a:pt x="295" y="61"/>
                  <a:pt x="294" y="61"/>
                  <a:pt x="294" y="61"/>
                </a:cubicBezTo>
                <a:cubicBezTo>
                  <a:pt x="294" y="61"/>
                  <a:pt x="294" y="61"/>
                  <a:pt x="293" y="61"/>
                </a:cubicBezTo>
                <a:cubicBezTo>
                  <a:pt x="293" y="61"/>
                  <a:pt x="292" y="61"/>
                  <a:pt x="292" y="61"/>
                </a:cubicBezTo>
                <a:cubicBezTo>
                  <a:pt x="291" y="61"/>
                  <a:pt x="291" y="61"/>
                  <a:pt x="290" y="61"/>
                </a:cubicBezTo>
                <a:cubicBezTo>
                  <a:pt x="290" y="61"/>
                  <a:pt x="290" y="61"/>
                  <a:pt x="289" y="60"/>
                </a:cubicBezTo>
                <a:cubicBezTo>
                  <a:pt x="289" y="60"/>
                  <a:pt x="289" y="60"/>
                  <a:pt x="289" y="60"/>
                </a:cubicBezTo>
                <a:cubicBezTo>
                  <a:pt x="288" y="60"/>
                  <a:pt x="288" y="60"/>
                  <a:pt x="287" y="60"/>
                </a:cubicBezTo>
                <a:cubicBezTo>
                  <a:pt x="287" y="60"/>
                  <a:pt x="287" y="61"/>
                  <a:pt x="286" y="61"/>
                </a:cubicBezTo>
                <a:cubicBezTo>
                  <a:pt x="286" y="61"/>
                  <a:pt x="285" y="61"/>
                  <a:pt x="284" y="61"/>
                </a:cubicBezTo>
                <a:cubicBezTo>
                  <a:pt x="284" y="61"/>
                  <a:pt x="284" y="61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2" y="61"/>
                  <a:pt x="282" y="61"/>
                  <a:pt x="281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1" y="61"/>
                  <a:pt x="281" y="61"/>
                  <a:pt x="280" y="62"/>
                </a:cubicBezTo>
                <a:cubicBezTo>
                  <a:pt x="280" y="62"/>
                  <a:pt x="279" y="62"/>
                  <a:pt x="279" y="62"/>
                </a:cubicBezTo>
                <a:cubicBezTo>
                  <a:pt x="278" y="62"/>
                  <a:pt x="278" y="62"/>
                  <a:pt x="278" y="62"/>
                </a:cubicBezTo>
                <a:cubicBezTo>
                  <a:pt x="278" y="62"/>
                  <a:pt x="277" y="63"/>
                  <a:pt x="277" y="63"/>
                </a:cubicBezTo>
                <a:cubicBezTo>
                  <a:pt x="277" y="63"/>
                  <a:pt x="276" y="63"/>
                  <a:pt x="276" y="63"/>
                </a:cubicBezTo>
                <a:cubicBezTo>
                  <a:pt x="276" y="63"/>
                  <a:pt x="275" y="64"/>
                  <a:pt x="275" y="64"/>
                </a:cubicBezTo>
                <a:cubicBezTo>
                  <a:pt x="274" y="64"/>
                  <a:pt x="274" y="64"/>
                  <a:pt x="273" y="64"/>
                </a:cubicBezTo>
                <a:cubicBezTo>
                  <a:pt x="273" y="65"/>
                  <a:pt x="273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6"/>
                  <a:pt x="271" y="66"/>
                  <a:pt x="271" y="66"/>
                </a:cubicBezTo>
                <a:cubicBezTo>
                  <a:pt x="271" y="66"/>
                  <a:pt x="270" y="67"/>
                  <a:pt x="270" y="67"/>
                </a:cubicBezTo>
                <a:cubicBezTo>
                  <a:pt x="269" y="67"/>
                  <a:pt x="269" y="68"/>
                  <a:pt x="269" y="68"/>
                </a:cubicBezTo>
                <a:cubicBezTo>
                  <a:pt x="268" y="68"/>
                  <a:pt x="268" y="68"/>
                  <a:pt x="268" y="69"/>
                </a:cubicBezTo>
                <a:cubicBezTo>
                  <a:pt x="268" y="69"/>
                  <a:pt x="268" y="69"/>
                  <a:pt x="268" y="69"/>
                </a:cubicBezTo>
                <a:cubicBezTo>
                  <a:pt x="268" y="69"/>
                  <a:pt x="268" y="69"/>
                  <a:pt x="267" y="69"/>
                </a:cubicBezTo>
                <a:cubicBezTo>
                  <a:pt x="267" y="69"/>
                  <a:pt x="267" y="70"/>
                  <a:pt x="267" y="70"/>
                </a:cubicBezTo>
                <a:cubicBezTo>
                  <a:pt x="266" y="70"/>
                  <a:pt x="266" y="70"/>
                  <a:pt x="266" y="71"/>
                </a:cubicBezTo>
                <a:cubicBezTo>
                  <a:pt x="265" y="71"/>
                  <a:pt x="265" y="72"/>
                  <a:pt x="265" y="72"/>
                </a:cubicBezTo>
                <a:cubicBezTo>
                  <a:pt x="264" y="72"/>
                  <a:pt x="264" y="73"/>
                  <a:pt x="264" y="73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64" y="73"/>
                  <a:pt x="264" y="73"/>
                  <a:pt x="264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8"/>
                  <a:pt x="39" y="6"/>
                  <a:pt x="39" y="5"/>
                </a:cubicBezTo>
                <a:cubicBezTo>
                  <a:pt x="39" y="5"/>
                  <a:pt x="39" y="4"/>
                  <a:pt x="39" y="4"/>
                </a:cubicBezTo>
                <a:cubicBezTo>
                  <a:pt x="39" y="3"/>
                  <a:pt x="38" y="2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8"/>
                </a:cubicBezTo>
                <a:cubicBezTo>
                  <a:pt x="2" y="38"/>
                  <a:pt x="2" y="39"/>
                  <a:pt x="3" y="39"/>
                </a:cubicBezTo>
                <a:cubicBezTo>
                  <a:pt x="3" y="39"/>
                  <a:pt x="3" y="39"/>
                  <a:pt x="4" y="39"/>
                </a:cubicBezTo>
                <a:cubicBezTo>
                  <a:pt x="5" y="39"/>
                  <a:pt x="7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11" y="39"/>
                  <a:pt x="13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7" y="39"/>
                  <a:pt x="18" y="38"/>
                  <a:pt x="20" y="38"/>
                </a:cubicBezTo>
                <a:cubicBezTo>
                  <a:pt x="20" y="37"/>
                  <a:pt x="20" y="37"/>
                  <a:pt x="21" y="37"/>
                </a:cubicBezTo>
                <a:cubicBezTo>
                  <a:pt x="22" y="37"/>
                  <a:pt x="24" y="36"/>
                  <a:pt x="25" y="35"/>
                </a:cubicBezTo>
                <a:cubicBezTo>
                  <a:pt x="25" y="35"/>
                  <a:pt x="25" y="35"/>
                  <a:pt x="26" y="35"/>
                </a:cubicBezTo>
                <a:cubicBezTo>
                  <a:pt x="27" y="34"/>
                  <a:pt x="29" y="33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0"/>
                  <a:pt x="33" y="28"/>
                  <a:pt x="34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6"/>
                  <a:pt x="35" y="26"/>
                  <a:pt x="35" y="25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1"/>
                  <a:pt x="258" y="91"/>
                </a:cubicBezTo>
                <a:cubicBezTo>
                  <a:pt x="258" y="92"/>
                  <a:pt x="258" y="92"/>
                  <a:pt x="259" y="92"/>
                </a:cubicBezTo>
                <a:cubicBezTo>
                  <a:pt x="259" y="93"/>
                  <a:pt x="259" y="94"/>
                  <a:pt x="259" y="94"/>
                </a:cubicBezTo>
                <a:cubicBezTo>
                  <a:pt x="259" y="95"/>
                  <a:pt x="259" y="95"/>
                  <a:pt x="259" y="95"/>
                </a:cubicBezTo>
                <a:cubicBezTo>
                  <a:pt x="259" y="95"/>
                  <a:pt x="259" y="96"/>
                  <a:pt x="259" y="96"/>
                </a:cubicBezTo>
                <a:cubicBezTo>
                  <a:pt x="259" y="96"/>
                  <a:pt x="259" y="97"/>
                  <a:pt x="259" y="97"/>
                </a:cubicBezTo>
                <a:cubicBezTo>
                  <a:pt x="259" y="97"/>
                  <a:pt x="259" y="97"/>
                  <a:pt x="259" y="97"/>
                </a:cubicBezTo>
                <a:cubicBezTo>
                  <a:pt x="259" y="98"/>
                  <a:pt x="259" y="98"/>
                  <a:pt x="260" y="98"/>
                </a:cubicBezTo>
                <a:cubicBezTo>
                  <a:pt x="260" y="99"/>
                  <a:pt x="260" y="99"/>
                  <a:pt x="260" y="100"/>
                </a:cubicBezTo>
                <a:cubicBezTo>
                  <a:pt x="260" y="100"/>
                  <a:pt x="260" y="101"/>
                  <a:pt x="260" y="101"/>
                </a:cubicBezTo>
                <a:cubicBezTo>
                  <a:pt x="260" y="101"/>
                  <a:pt x="260" y="101"/>
                  <a:pt x="261" y="101"/>
                </a:cubicBezTo>
                <a:cubicBezTo>
                  <a:pt x="261" y="102"/>
                  <a:pt x="261" y="102"/>
                  <a:pt x="261" y="103"/>
                </a:cubicBezTo>
                <a:cubicBezTo>
                  <a:pt x="261" y="103"/>
                  <a:pt x="262" y="104"/>
                  <a:pt x="262" y="104"/>
                </a:cubicBezTo>
                <a:cubicBezTo>
                  <a:pt x="262" y="104"/>
                  <a:pt x="262" y="105"/>
                  <a:pt x="262" y="105"/>
                </a:cubicBezTo>
                <a:cubicBezTo>
                  <a:pt x="263" y="105"/>
                  <a:pt x="263" y="106"/>
                  <a:pt x="263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63" y="107"/>
                  <a:pt x="264" y="107"/>
                  <a:pt x="264" y="108"/>
                </a:cubicBezTo>
                <a:cubicBezTo>
                  <a:pt x="264" y="108"/>
                  <a:pt x="265" y="108"/>
                  <a:pt x="265" y="109"/>
                </a:cubicBezTo>
                <a:cubicBezTo>
                  <a:pt x="265" y="109"/>
                  <a:pt x="265" y="110"/>
                  <a:pt x="266" y="110"/>
                </a:cubicBezTo>
                <a:cubicBezTo>
                  <a:pt x="266" y="110"/>
                  <a:pt x="266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2"/>
                  <a:pt x="268" y="112"/>
                </a:cubicBezTo>
                <a:cubicBezTo>
                  <a:pt x="268" y="112"/>
                  <a:pt x="268" y="113"/>
                  <a:pt x="269" y="113"/>
                </a:cubicBezTo>
                <a:cubicBezTo>
                  <a:pt x="269" y="113"/>
                  <a:pt x="270" y="114"/>
                  <a:pt x="270" y="114"/>
                </a:cubicBezTo>
                <a:cubicBezTo>
                  <a:pt x="270" y="114"/>
                  <a:pt x="271" y="114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2" y="115"/>
                  <a:pt x="272" y="115"/>
                  <a:pt x="272" y="116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4" y="117"/>
                  <a:pt x="274" y="117"/>
                  <a:pt x="275" y="117"/>
                </a:cubicBezTo>
                <a:cubicBezTo>
                  <a:pt x="275" y="117"/>
                  <a:pt x="276" y="117"/>
                  <a:pt x="276" y="118"/>
                </a:cubicBezTo>
                <a:cubicBezTo>
                  <a:pt x="276" y="118"/>
                  <a:pt x="277" y="118"/>
                  <a:pt x="277" y="118"/>
                </a:cubicBezTo>
                <a:cubicBezTo>
                  <a:pt x="277" y="118"/>
                  <a:pt x="277" y="118"/>
                  <a:pt x="278" y="118"/>
                </a:cubicBezTo>
                <a:cubicBezTo>
                  <a:pt x="278" y="118"/>
                  <a:pt x="279" y="119"/>
                  <a:pt x="279" y="119"/>
                </a:cubicBezTo>
                <a:cubicBezTo>
                  <a:pt x="279" y="119"/>
                  <a:pt x="280" y="119"/>
                  <a:pt x="280" y="119"/>
                </a:cubicBezTo>
                <a:cubicBezTo>
                  <a:pt x="280" y="119"/>
                  <a:pt x="280" y="119"/>
                  <a:pt x="280" y="119"/>
                </a:cubicBezTo>
                <a:cubicBezTo>
                  <a:pt x="281" y="119"/>
                  <a:pt x="281" y="119"/>
                  <a:pt x="282" y="119"/>
                </a:cubicBezTo>
                <a:cubicBezTo>
                  <a:pt x="282" y="119"/>
                  <a:pt x="282" y="120"/>
                  <a:pt x="282" y="120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5" y="120"/>
                </a:cubicBezTo>
                <a:cubicBezTo>
                  <a:pt x="285" y="120"/>
                  <a:pt x="286" y="120"/>
                  <a:pt x="286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343" y="346"/>
                  <a:pt x="343" y="346"/>
                  <a:pt x="343" y="346"/>
                </a:cubicBezTo>
                <a:cubicBezTo>
                  <a:pt x="343" y="346"/>
                  <a:pt x="342" y="347"/>
                  <a:pt x="342" y="347"/>
                </a:cubicBezTo>
                <a:cubicBezTo>
                  <a:pt x="342" y="347"/>
                  <a:pt x="342" y="347"/>
                  <a:pt x="342" y="347"/>
                </a:cubicBezTo>
                <a:cubicBezTo>
                  <a:pt x="340" y="348"/>
                  <a:pt x="339" y="349"/>
                  <a:pt x="337" y="350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6" y="352"/>
                  <a:pt x="334" y="353"/>
                  <a:pt x="333" y="355"/>
                </a:cubicBezTo>
                <a:cubicBezTo>
                  <a:pt x="333" y="355"/>
                  <a:pt x="333" y="355"/>
                  <a:pt x="333" y="356"/>
                </a:cubicBezTo>
                <a:cubicBezTo>
                  <a:pt x="332" y="357"/>
                  <a:pt x="331" y="358"/>
                  <a:pt x="330" y="360"/>
                </a:cubicBezTo>
                <a:cubicBezTo>
                  <a:pt x="330" y="360"/>
                  <a:pt x="330" y="361"/>
                  <a:pt x="330" y="361"/>
                </a:cubicBezTo>
                <a:cubicBezTo>
                  <a:pt x="329" y="362"/>
                  <a:pt x="329" y="364"/>
                  <a:pt x="329" y="366"/>
                </a:cubicBezTo>
                <a:cubicBezTo>
                  <a:pt x="329" y="366"/>
                  <a:pt x="329" y="366"/>
                  <a:pt x="328" y="366"/>
                </a:cubicBezTo>
                <a:cubicBezTo>
                  <a:pt x="328" y="368"/>
                  <a:pt x="328" y="370"/>
                  <a:pt x="328" y="371"/>
                </a:cubicBezTo>
                <a:cubicBezTo>
                  <a:pt x="328" y="371"/>
                  <a:pt x="328" y="372"/>
                  <a:pt x="328" y="372"/>
                </a:cubicBezTo>
                <a:cubicBezTo>
                  <a:pt x="328" y="374"/>
                  <a:pt x="328" y="375"/>
                  <a:pt x="328" y="377"/>
                </a:cubicBezTo>
                <a:cubicBezTo>
                  <a:pt x="328" y="377"/>
                  <a:pt x="328" y="377"/>
                  <a:pt x="328" y="378"/>
                </a:cubicBezTo>
                <a:cubicBezTo>
                  <a:pt x="328" y="378"/>
                  <a:pt x="329" y="379"/>
                  <a:pt x="329" y="379"/>
                </a:cubicBezTo>
                <a:cubicBezTo>
                  <a:pt x="329" y="380"/>
                  <a:pt x="329" y="382"/>
                  <a:pt x="330" y="383"/>
                </a:cubicBezTo>
                <a:cubicBezTo>
                  <a:pt x="330" y="383"/>
                  <a:pt x="330" y="383"/>
                  <a:pt x="330" y="383"/>
                </a:cubicBezTo>
                <a:cubicBezTo>
                  <a:pt x="330" y="384"/>
                  <a:pt x="331" y="385"/>
                  <a:pt x="331" y="386"/>
                </a:cubicBezTo>
                <a:cubicBezTo>
                  <a:pt x="164" y="548"/>
                  <a:pt x="164" y="548"/>
                  <a:pt x="164" y="548"/>
                </a:cubicBezTo>
                <a:cubicBezTo>
                  <a:pt x="163" y="547"/>
                  <a:pt x="163" y="547"/>
                  <a:pt x="163" y="547"/>
                </a:cubicBezTo>
                <a:cubicBezTo>
                  <a:pt x="163" y="547"/>
                  <a:pt x="162" y="547"/>
                  <a:pt x="162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0" y="546"/>
                  <a:pt x="160" y="546"/>
                  <a:pt x="160" y="546"/>
                </a:cubicBezTo>
                <a:cubicBezTo>
                  <a:pt x="160" y="546"/>
                  <a:pt x="159" y="545"/>
                  <a:pt x="159" y="545"/>
                </a:cubicBezTo>
                <a:cubicBezTo>
                  <a:pt x="159" y="545"/>
                  <a:pt x="158" y="545"/>
                  <a:pt x="157" y="545"/>
                </a:cubicBezTo>
                <a:cubicBezTo>
                  <a:pt x="157" y="545"/>
                  <a:pt x="157" y="545"/>
                  <a:pt x="157" y="544"/>
                </a:cubicBezTo>
                <a:cubicBezTo>
                  <a:pt x="157" y="544"/>
                  <a:pt x="156" y="544"/>
                  <a:pt x="156" y="544"/>
                </a:cubicBezTo>
                <a:cubicBezTo>
                  <a:pt x="156" y="544"/>
                  <a:pt x="155" y="544"/>
                  <a:pt x="155" y="544"/>
                </a:cubicBezTo>
                <a:cubicBezTo>
                  <a:pt x="155" y="544"/>
                  <a:pt x="155" y="544"/>
                  <a:pt x="154" y="544"/>
                </a:cubicBezTo>
                <a:cubicBezTo>
                  <a:pt x="154" y="544"/>
                  <a:pt x="154" y="544"/>
                  <a:pt x="153" y="544"/>
                </a:cubicBezTo>
                <a:cubicBezTo>
                  <a:pt x="153" y="544"/>
                  <a:pt x="152" y="544"/>
                  <a:pt x="152" y="544"/>
                </a:cubicBezTo>
                <a:cubicBezTo>
                  <a:pt x="151" y="543"/>
                  <a:pt x="151" y="543"/>
                  <a:pt x="150" y="543"/>
                </a:cubicBezTo>
                <a:cubicBezTo>
                  <a:pt x="150" y="543"/>
                  <a:pt x="150" y="543"/>
                  <a:pt x="149" y="543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48" y="543"/>
                  <a:pt x="148" y="543"/>
                  <a:pt x="147" y="543"/>
                </a:cubicBezTo>
                <a:cubicBezTo>
                  <a:pt x="147" y="543"/>
                  <a:pt x="147" y="543"/>
                  <a:pt x="146" y="543"/>
                </a:cubicBezTo>
                <a:cubicBezTo>
                  <a:pt x="146" y="543"/>
                  <a:pt x="145" y="543"/>
                  <a:pt x="144" y="544"/>
                </a:cubicBezTo>
                <a:cubicBezTo>
                  <a:pt x="144" y="544"/>
                  <a:pt x="144" y="544"/>
                  <a:pt x="144" y="544"/>
                </a:cubicBezTo>
                <a:cubicBezTo>
                  <a:pt x="143" y="544"/>
                  <a:pt x="143" y="544"/>
                  <a:pt x="143" y="544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41" y="544"/>
                  <a:pt x="141" y="544"/>
                  <a:pt x="141" y="544"/>
                </a:cubicBezTo>
                <a:cubicBezTo>
                  <a:pt x="141" y="544"/>
                  <a:pt x="141" y="544"/>
                  <a:pt x="140" y="544"/>
                </a:cubicBezTo>
                <a:cubicBezTo>
                  <a:pt x="140" y="545"/>
                  <a:pt x="139" y="545"/>
                  <a:pt x="139" y="545"/>
                </a:cubicBezTo>
                <a:cubicBezTo>
                  <a:pt x="138" y="545"/>
                  <a:pt x="138" y="545"/>
                  <a:pt x="138" y="545"/>
                </a:cubicBezTo>
                <a:cubicBezTo>
                  <a:pt x="138" y="545"/>
                  <a:pt x="138" y="545"/>
                  <a:pt x="137" y="545"/>
                </a:cubicBezTo>
                <a:cubicBezTo>
                  <a:pt x="137" y="546"/>
                  <a:pt x="137" y="546"/>
                  <a:pt x="136" y="546"/>
                </a:cubicBezTo>
                <a:cubicBezTo>
                  <a:pt x="136" y="546"/>
                  <a:pt x="135" y="546"/>
                  <a:pt x="135" y="547"/>
                </a:cubicBezTo>
                <a:cubicBezTo>
                  <a:pt x="134" y="547"/>
                  <a:pt x="134" y="547"/>
                  <a:pt x="134" y="547"/>
                </a:cubicBezTo>
                <a:cubicBezTo>
                  <a:pt x="133" y="547"/>
                  <a:pt x="133" y="548"/>
                  <a:pt x="133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1" y="549"/>
                  <a:pt x="131" y="549"/>
                </a:cubicBezTo>
                <a:cubicBezTo>
                  <a:pt x="131" y="549"/>
                  <a:pt x="130" y="549"/>
                  <a:pt x="130" y="550"/>
                </a:cubicBezTo>
                <a:cubicBezTo>
                  <a:pt x="129" y="550"/>
                  <a:pt x="129" y="550"/>
                  <a:pt x="129" y="551"/>
                </a:cubicBezTo>
                <a:cubicBezTo>
                  <a:pt x="128" y="551"/>
                  <a:pt x="128" y="551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7" y="552"/>
                  <a:pt x="127" y="552"/>
                  <a:pt x="127" y="553"/>
                </a:cubicBezTo>
                <a:cubicBezTo>
                  <a:pt x="126" y="553"/>
                  <a:pt x="126" y="553"/>
                  <a:pt x="126" y="554"/>
                </a:cubicBezTo>
                <a:cubicBezTo>
                  <a:pt x="125" y="554"/>
                  <a:pt x="125" y="555"/>
                  <a:pt x="125" y="555"/>
                </a:cubicBezTo>
                <a:cubicBezTo>
                  <a:pt x="124" y="555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3" y="557"/>
                  <a:pt x="123" y="557"/>
                  <a:pt x="123" y="557"/>
                </a:cubicBezTo>
                <a:cubicBezTo>
                  <a:pt x="123" y="557"/>
                  <a:pt x="123" y="557"/>
                  <a:pt x="123" y="558"/>
                </a:cubicBezTo>
                <a:cubicBezTo>
                  <a:pt x="0" y="522"/>
                  <a:pt x="0" y="522"/>
                  <a:pt x="0" y="522"/>
                </a:cubicBezTo>
                <a:cubicBezTo>
                  <a:pt x="0" y="538"/>
                  <a:pt x="0" y="538"/>
                  <a:pt x="0" y="538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4"/>
                  <a:pt x="119" y="574"/>
                </a:cubicBezTo>
                <a:cubicBezTo>
                  <a:pt x="119" y="574"/>
                  <a:pt x="119" y="575"/>
                  <a:pt x="119" y="575"/>
                </a:cubicBezTo>
                <a:cubicBezTo>
                  <a:pt x="119" y="576"/>
                  <a:pt x="119" y="576"/>
                  <a:pt x="119" y="577"/>
                </a:cubicBezTo>
                <a:cubicBezTo>
                  <a:pt x="119" y="577"/>
                  <a:pt x="119" y="578"/>
                  <a:pt x="119" y="578"/>
                </a:cubicBezTo>
                <a:cubicBezTo>
                  <a:pt x="119" y="578"/>
                  <a:pt x="119" y="578"/>
                  <a:pt x="119" y="579"/>
                </a:cubicBezTo>
                <a:cubicBezTo>
                  <a:pt x="119" y="579"/>
                  <a:pt x="119" y="580"/>
                  <a:pt x="119" y="580"/>
                </a:cubicBezTo>
                <a:cubicBezTo>
                  <a:pt x="119" y="580"/>
                  <a:pt x="119" y="580"/>
                  <a:pt x="119" y="580"/>
                </a:cubicBezTo>
                <a:cubicBezTo>
                  <a:pt x="119" y="581"/>
                  <a:pt x="120" y="581"/>
                  <a:pt x="120" y="581"/>
                </a:cubicBezTo>
                <a:cubicBezTo>
                  <a:pt x="120" y="582"/>
                  <a:pt x="120" y="582"/>
                  <a:pt x="120" y="583"/>
                </a:cubicBezTo>
                <a:cubicBezTo>
                  <a:pt x="120" y="583"/>
                  <a:pt x="120" y="583"/>
                  <a:pt x="120" y="584"/>
                </a:cubicBezTo>
                <a:cubicBezTo>
                  <a:pt x="120" y="584"/>
                  <a:pt x="121" y="584"/>
                  <a:pt x="121" y="584"/>
                </a:cubicBezTo>
                <a:cubicBezTo>
                  <a:pt x="121" y="585"/>
                  <a:pt x="121" y="585"/>
                  <a:pt x="121" y="585"/>
                </a:cubicBezTo>
                <a:cubicBezTo>
                  <a:pt x="121" y="586"/>
                  <a:pt x="122" y="586"/>
                  <a:pt x="122" y="587"/>
                </a:cubicBezTo>
                <a:cubicBezTo>
                  <a:pt x="122" y="587"/>
                  <a:pt x="122" y="588"/>
                  <a:pt x="122" y="588"/>
                </a:cubicBezTo>
                <a:cubicBezTo>
                  <a:pt x="123" y="588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4" y="590"/>
                  <a:pt x="124" y="590"/>
                  <a:pt x="124" y="590"/>
                </a:cubicBezTo>
                <a:cubicBezTo>
                  <a:pt x="124" y="591"/>
                  <a:pt x="125" y="591"/>
                  <a:pt x="125" y="592"/>
                </a:cubicBezTo>
                <a:cubicBezTo>
                  <a:pt x="125" y="592"/>
                  <a:pt x="126" y="592"/>
                  <a:pt x="126" y="593"/>
                </a:cubicBezTo>
                <a:cubicBezTo>
                  <a:pt x="126" y="593"/>
                  <a:pt x="126" y="593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8" y="595"/>
                  <a:pt x="128" y="595"/>
                </a:cubicBezTo>
                <a:cubicBezTo>
                  <a:pt x="128" y="595"/>
                  <a:pt x="129" y="595"/>
                  <a:pt x="129" y="596"/>
                </a:cubicBezTo>
                <a:cubicBezTo>
                  <a:pt x="129" y="596"/>
                  <a:pt x="130" y="596"/>
                  <a:pt x="130" y="597"/>
                </a:cubicBezTo>
                <a:cubicBezTo>
                  <a:pt x="130" y="597"/>
                  <a:pt x="131" y="597"/>
                  <a:pt x="131" y="598"/>
                </a:cubicBezTo>
                <a:cubicBezTo>
                  <a:pt x="131" y="598"/>
                  <a:pt x="131" y="598"/>
                  <a:pt x="131" y="598"/>
                </a:cubicBezTo>
                <a:cubicBezTo>
                  <a:pt x="131" y="598"/>
                  <a:pt x="131" y="598"/>
                  <a:pt x="132" y="598"/>
                </a:cubicBezTo>
                <a:cubicBezTo>
                  <a:pt x="132" y="598"/>
                  <a:pt x="132" y="598"/>
                  <a:pt x="133" y="598"/>
                </a:cubicBezTo>
                <a:cubicBezTo>
                  <a:pt x="133" y="599"/>
                  <a:pt x="133" y="599"/>
                  <a:pt x="134" y="599"/>
                </a:cubicBezTo>
                <a:cubicBezTo>
                  <a:pt x="134" y="599"/>
                  <a:pt x="135" y="600"/>
                  <a:pt x="135" y="600"/>
                </a:cubicBezTo>
                <a:cubicBezTo>
                  <a:pt x="135" y="600"/>
                  <a:pt x="136" y="600"/>
                  <a:pt x="136" y="600"/>
                </a:cubicBezTo>
                <a:cubicBezTo>
                  <a:pt x="136" y="601"/>
                  <a:pt x="137" y="601"/>
                  <a:pt x="137" y="601"/>
                </a:cubicBezTo>
                <a:cubicBezTo>
                  <a:pt x="137" y="601"/>
                  <a:pt x="137" y="601"/>
                  <a:pt x="138" y="601"/>
                </a:cubicBezTo>
                <a:cubicBezTo>
                  <a:pt x="138" y="601"/>
                  <a:pt x="139" y="601"/>
                  <a:pt x="139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1" y="602"/>
                  <a:pt x="141" y="602"/>
                  <a:pt x="142" y="602"/>
                </a:cubicBezTo>
                <a:cubicBezTo>
                  <a:pt x="142" y="602"/>
                  <a:pt x="142" y="602"/>
                  <a:pt x="142" y="602"/>
                </a:cubicBezTo>
                <a:cubicBezTo>
                  <a:pt x="143" y="602"/>
                  <a:pt x="143" y="603"/>
                  <a:pt x="143" y="603"/>
                </a:cubicBezTo>
                <a:cubicBezTo>
                  <a:pt x="144" y="603"/>
                  <a:pt x="144" y="603"/>
                  <a:pt x="145" y="603"/>
                </a:cubicBezTo>
                <a:cubicBezTo>
                  <a:pt x="145" y="603"/>
                  <a:pt x="146" y="603"/>
                  <a:pt x="146" y="603"/>
                </a:cubicBezTo>
                <a:cubicBezTo>
                  <a:pt x="147" y="603"/>
                  <a:pt x="147" y="603"/>
                  <a:pt x="147" y="603"/>
                </a:cubicBezTo>
                <a:cubicBezTo>
                  <a:pt x="148" y="603"/>
                  <a:pt x="148" y="603"/>
                  <a:pt x="148" y="603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2" y="829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1" y="830"/>
                  <a:pt x="201" y="830"/>
                  <a:pt x="201" y="831"/>
                </a:cubicBezTo>
                <a:cubicBezTo>
                  <a:pt x="200" y="831"/>
                  <a:pt x="200" y="831"/>
                  <a:pt x="199" y="832"/>
                </a:cubicBezTo>
                <a:cubicBezTo>
                  <a:pt x="199" y="832"/>
                  <a:pt x="199" y="832"/>
                  <a:pt x="198" y="832"/>
                </a:cubicBezTo>
                <a:cubicBezTo>
                  <a:pt x="198" y="833"/>
                  <a:pt x="198" y="833"/>
                  <a:pt x="197" y="833"/>
                </a:cubicBezTo>
                <a:cubicBezTo>
                  <a:pt x="197" y="833"/>
                  <a:pt x="197" y="833"/>
                  <a:pt x="197" y="833"/>
                </a:cubicBezTo>
                <a:cubicBezTo>
                  <a:pt x="197" y="833"/>
                  <a:pt x="197" y="834"/>
                  <a:pt x="197" y="834"/>
                </a:cubicBezTo>
                <a:cubicBezTo>
                  <a:pt x="197" y="834"/>
                  <a:pt x="196" y="834"/>
                  <a:pt x="196" y="835"/>
                </a:cubicBezTo>
                <a:cubicBezTo>
                  <a:pt x="196" y="835"/>
                  <a:pt x="195" y="835"/>
                  <a:pt x="195" y="835"/>
                </a:cubicBezTo>
                <a:cubicBezTo>
                  <a:pt x="195" y="836"/>
                  <a:pt x="194" y="836"/>
                  <a:pt x="194" y="837"/>
                </a:cubicBezTo>
                <a:cubicBezTo>
                  <a:pt x="194" y="837"/>
                  <a:pt x="194" y="837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9"/>
                  <a:pt x="193" y="839"/>
                  <a:pt x="192" y="839"/>
                </a:cubicBezTo>
                <a:cubicBezTo>
                  <a:pt x="192" y="839"/>
                  <a:pt x="192" y="840"/>
                  <a:pt x="192" y="840"/>
                </a:cubicBezTo>
                <a:cubicBezTo>
                  <a:pt x="192" y="841"/>
                  <a:pt x="191" y="841"/>
                  <a:pt x="191" y="842"/>
                </a:cubicBezTo>
                <a:cubicBezTo>
                  <a:pt x="191" y="842"/>
                  <a:pt x="191" y="842"/>
                  <a:pt x="191" y="843"/>
                </a:cubicBezTo>
                <a:cubicBezTo>
                  <a:pt x="190" y="843"/>
                  <a:pt x="190" y="843"/>
                  <a:pt x="190" y="843"/>
                </a:cubicBezTo>
                <a:cubicBezTo>
                  <a:pt x="190" y="844"/>
                  <a:pt x="190" y="844"/>
                  <a:pt x="190" y="844"/>
                </a:cubicBezTo>
                <a:cubicBezTo>
                  <a:pt x="190" y="845"/>
                  <a:pt x="190" y="845"/>
                  <a:pt x="189" y="846"/>
                </a:cubicBezTo>
                <a:cubicBezTo>
                  <a:pt x="189" y="846"/>
                  <a:pt x="189" y="846"/>
                  <a:pt x="189" y="847"/>
                </a:cubicBezTo>
                <a:cubicBezTo>
                  <a:pt x="189" y="847"/>
                  <a:pt x="189" y="847"/>
                  <a:pt x="189" y="847"/>
                </a:cubicBezTo>
                <a:cubicBezTo>
                  <a:pt x="189" y="847"/>
                  <a:pt x="189" y="848"/>
                  <a:pt x="189" y="848"/>
                </a:cubicBezTo>
                <a:cubicBezTo>
                  <a:pt x="189" y="849"/>
                  <a:pt x="189" y="849"/>
                  <a:pt x="189" y="849"/>
                </a:cubicBezTo>
                <a:cubicBezTo>
                  <a:pt x="188" y="849"/>
                  <a:pt x="188" y="850"/>
                  <a:pt x="188" y="850"/>
                </a:cubicBezTo>
                <a:cubicBezTo>
                  <a:pt x="188" y="850"/>
                  <a:pt x="188" y="851"/>
                  <a:pt x="188" y="852"/>
                </a:cubicBezTo>
                <a:cubicBezTo>
                  <a:pt x="188" y="852"/>
                  <a:pt x="188" y="852"/>
                  <a:pt x="188" y="853"/>
                </a:cubicBezTo>
                <a:cubicBezTo>
                  <a:pt x="188" y="853"/>
                  <a:pt x="188" y="854"/>
                  <a:pt x="188" y="854"/>
                </a:cubicBezTo>
                <a:cubicBezTo>
                  <a:pt x="188" y="854"/>
                  <a:pt x="188" y="854"/>
                  <a:pt x="188" y="855"/>
                </a:cubicBezTo>
                <a:cubicBezTo>
                  <a:pt x="188" y="855"/>
                  <a:pt x="188" y="855"/>
                  <a:pt x="188" y="856"/>
                </a:cubicBezTo>
                <a:cubicBezTo>
                  <a:pt x="188" y="856"/>
                  <a:pt x="188" y="857"/>
                  <a:pt x="188" y="857"/>
                </a:cubicBezTo>
                <a:cubicBezTo>
                  <a:pt x="188" y="858"/>
                  <a:pt x="188" y="858"/>
                  <a:pt x="188" y="859"/>
                </a:cubicBezTo>
                <a:cubicBezTo>
                  <a:pt x="188" y="859"/>
                  <a:pt x="188" y="860"/>
                  <a:pt x="188" y="860"/>
                </a:cubicBezTo>
                <a:cubicBezTo>
                  <a:pt x="188" y="860"/>
                  <a:pt x="188" y="860"/>
                  <a:pt x="188" y="860"/>
                </a:cubicBezTo>
                <a:cubicBezTo>
                  <a:pt x="189" y="861"/>
                  <a:pt x="189" y="861"/>
                  <a:pt x="189" y="862"/>
                </a:cubicBezTo>
                <a:cubicBezTo>
                  <a:pt x="189" y="862"/>
                  <a:pt x="189" y="862"/>
                  <a:pt x="189" y="862"/>
                </a:cubicBezTo>
                <a:cubicBezTo>
                  <a:pt x="189" y="862"/>
                  <a:pt x="189" y="863"/>
                  <a:pt x="189" y="863"/>
                </a:cubicBezTo>
                <a:cubicBezTo>
                  <a:pt x="189" y="864"/>
                  <a:pt x="189" y="864"/>
                  <a:pt x="190" y="865"/>
                </a:cubicBezTo>
                <a:cubicBezTo>
                  <a:pt x="190" y="865"/>
                  <a:pt x="190" y="865"/>
                  <a:pt x="190" y="865"/>
                </a:cubicBezTo>
                <a:cubicBezTo>
                  <a:pt x="190" y="866"/>
                  <a:pt x="190" y="866"/>
                  <a:pt x="190" y="866"/>
                </a:cubicBezTo>
                <a:cubicBezTo>
                  <a:pt x="190" y="866"/>
                  <a:pt x="190" y="867"/>
                  <a:pt x="191" y="867"/>
                </a:cubicBezTo>
                <a:cubicBezTo>
                  <a:pt x="191" y="868"/>
                  <a:pt x="191" y="868"/>
                  <a:pt x="191" y="869"/>
                </a:cubicBezTo>
                <a:cubicBezTo>
                  <a:pt x="191" y="869"/>
                  <a:pt x="191" y="869"/>
                  <a:pt x="192" y="869"/>
                </a:cubicBezTo>
                <a:cubicBezTo>
                  <a:pt x="24" y="1030"/>
                  <a:pt x="24" y="1030"/>
                  <a:pt x="24" y="1030"/>
                </a:cubicBezTo>
                <a:cubicBezTo>
                  <a:pt x="24" y="1030"/>
                  <a:pt x="23" y="1030"/>
                  <a:pt x="23" y="1030"/>
                </a:cubicBezTo>
                <a:cubicBezTo>
                  <a:pt x="23" y="1030"/>
                  <a:pt x="22" y="1030"/>
                  <a:pt x="22" y="1029"/>
                </a:cubicBezTo>
                <a:cubicBezTo>
                  <a:pt x="21" y="1029"/>
                  <a:pt x="21" y="1029"/>
                  <a:pt x="21" y="1029"/>
                </a:cubicBezTo>
                <a:cubicBezTo>
                  <a:pt x="20" y="1029"/>
                  <a:pt x="20" y="1029"/>
                  <a:pt x="20" y="1029"/>
                </a:cubicBezTo>
                <a:cubicBezTo>
                  <a:pt x="20" y="1028"/>
                  <a:pt x="19" y="1028"/>
                  <a:pt x="19" y="1028"/>
                </a:cubicBezTo>
                <a:cubicBezTo>
                  <a:pt x="19" y="1028"/>
                  <a:pt x="18" y="1028"/>
                  <a:pt x="18" y="1028"/>
                </a:cubicBezTo>
                <a:cubicBezTo>
                  <a:pt x="17" y="1028"/>
                  <a:pt x="17" y="1027"/>
                  <a:pt x="17" y="1027"/>
                </a:cubicBezTo>
                <a:cubicBezTo>
                  <a:pt x="17" y="1027"/>
                  <a:pt x="17" y="1027"/>
                  <a:pt x="16" y="1027"/>
                </a:cubicBezTo>
                <a:cubicBezTo>
                  <a:pt x="16" y="1027"/>
                  <a:pt x="16" y="1027"/>
                  <a:pt x="15" y="1027"/>
                </a:cubicBezTo>
                <a:cubicBezTo>
                  <a:pt x="15" y="1027"/>
                  <a:pt x="15" y="1027"/>
                  <a:pt x="14" y="1027"/>
                </a:cubicBezTo>
                <a:cubicBezTo>
                  <a:pt x="14" y="1027"/>
                  <a:pt x="14" y="1027"/>
                  <a:pt x="14" y="1027"/>
                </a:cubicBezTo>
                <a:cubicBezTo>
                  <a:pt x="13" y="1027"/>
                  <a:pt x="12" y="1026"/>
                  <a:pt x="12" y="1026"/>
                </a:cubicBezTo>
                <a:cubicBezTo>
                  <a:pt x="11" y="1026"/>
                  <a:pt x="11" y="1026"/>
                  <a:pt x="11" y="1026"/>
                </a:cubicBezTo>
                <a:cubicBezTo>
                  <a:pt x="10" y="1026"/>
                  <a:pt x="10" y="1026"/>
                  <a:pt x="9" y="1026"/>
                </a:cubicBezTo>
                <a:cubicBezTo>
                  <a:pt x="9" y="1026"/>
                  <a:pt x="9" y="1026"/>
                  <a:pt x="9" y="1026"/>
                </a:cubicBezTo>
                <a:cubicBezTo>
                  <a:pt x="8" y="1026"/>
                  <a:pt x="8" y="1026"/>
                  <a:pt x="8" y="1026"/>
                </a:cubicBezTo>
                <a:cubicBezTo>
                  <a:pt x="7" y="1026"/>
                  <a:pt x="7" y="1026"/>
                  <a:pt x="6" y="1026"/>
                </a:cubicBezTo>
                <a:cubicBezTo>
                  <a:pt x="6" y="1026"/>
                  <a:pt x="5" y="1026"/>
                  <a:pt x="5" y="1026"/>
                </a:cubicBezTo>
                <a:cubicBezTo>
                  <a:pt x="4" y="1026"/>
                  <a:pt x="4" y="1027"/>
                  <a:pt x="4" y="1027"/>
                </a:cubicBezTo>
                <a:cubicBezTo>
                  <a:pt x="3" y="1027"/>
                  <a:pt x="3" y="1027"/>
                  <a:pt x="3" y="1027"/>
                </a:cubicBezTo>
                <a:cubicBezTo>
                  <a:pt x="3" y="1027"/>
                  <a:pt x="2" y="1027"/>
                  <a:pt x="2" y="1027"/>
                </a:cubicBezTo>
                <a:cubicBezTo>
                  <a:pt x="2" y="1027"/>
                  <a:pt x="1" y="1027"/>
                  <a:pt x="1" y="1027"/>
                </a:cubicBezTo>
                <a:cubicBezTo>
                  <a:pt x="1" y="1027"/>
                  <a:pt x="1" y="1027"/>
                  <a:pt x="0" y="1027"/>
                </a:cubicBezTo>
                <a:cubicBezTo>
                  <a:pt x="0" y="1027"/>
                  <a:pt x="0" y="1027"/>
                  <a:pt x="0" y="1027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1" y="1085"/>
                  <a:pt x="1" y="1085"/>
                  <a:pt x="2" y="1085"/>
                </a:cubicBezTo>
                <a:cubicBezTo>
                  <a:pt x="2" y="1085"/>
                  <a:pt x="2" y="1085"/>
                  <a:pt x="2" y="1085"/>
                </a:cubicBezTo>
                <a:cubicBezTo>
                  <a:pt x="3" y="1085"/>
                  <a:pt x="3" y="1085"/>
                  <a:pt x="3" y="1085"/>
                </a:cubicBezTo>
                <a:cubicBezTo>
                  <a:pt x="4" y="1086"/>
                  <a:pt x="5" y="1086"/>
                  <a:pt x="5" y="1086"/>
                </a:cubicBezTo>
                <a:cubicBezTo>
                  <a:pt x="6" y="1086"/>
                  <a:pt x="6" y="1086"/>
                  <a:pt x="6" y="1086"/>
                </a:cubicBezTo>
                <a:cubicBezTo>
                  <a:pt x="7" y="1086"/>
                  <a:pt x="7" y="1086"/>
                  <a:pt x="8" y="1086"/>
                </a:cubicBezTo>
                <a:cubicBezTo>
                  <a:pt x="8" y="1086"/>
                  <a:pt x="8" y="1086"/>
                  <a:pt x="8" y="1086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2" y="1312"/>
                  <a:pt x="62" y="1312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1" y="1313"/>
                  <a:pt x="61" y="1313"/>
                  <a:pt x="61" y="1313"/>
                </a:cubicBezTo>
                <a:cubicBezTo>
                  <a:pt x="60" y="1314"/>
                  <a:pt x="60" y="1314"/>
                  <a:pt x="60" y="1314"/>
                </a:cubicBezTo>
                <a:cubicBezTo>
                  <a:pt x="60" y="1314"/>
                  <a:pt x="60" y="1314"/>
                  <a:pt x="59" y="1314"/>
                </a:cubicBezTo>
                <a:cubicBezTo>
                  <a:pt x="59" y="1315"/>
                  <a:pt x="59" y="1315"/>
                  <a:pt x="58" y="1315"/>
                </a:cubicBezTo>
                <a:cubicBezTo>
                  <a:pt x="58" y="1316"/>
                  <a:pt x="58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7"/>
                  <a:pt x="56" y="1317"/>
                  <a:pt x="56" y="1317"/>
                </a:cubicBezTo>
                <a:cubicBezTo>
                  <a:pt x="56" y="1318"/>
                  <a:pt x="56" y="1318"/>
                  <a:pt x="56" y="1318"/>
                </a:cubicBezTo>
                <a:cubicBezTo>
                  <a:pt x="56" y="1318"/>
                  <a:pt x="55" y="1318"/>
                  <a:pt x="55" y="1318"/>
                </a:cubicBezTo>
                <a:cubicBezTo>
                  <a:pt x="55" y="1319"/>
                  <a:pt x="55" y="1319"/>
                  <a:pt x="54" y="1320"/>
                </a:cubicBezTo>
                <a:cubicBezTo>
                  <a:pt x="54" y="1320"/>
                  <a:pt x="54" y="1320"/>
                  <a:pt x="54" y="1321"/>
                </a:cubicBezTo>
                <a:cubicBezTo>
                  <a:pt x="54" y="1321"/>
                  <a:pt x="53" y="1321"/>
                  <a:pt x="53" y="1321"/>
                </a:cubicBezTo>
                <a:cubicBezTo>
                  <a:pt x="53" y="1321"/>
                  <a:pt x="53" y="1321"/>
                  <a:pt x="53" y="1321"/>
                </a:cubicBezTo>
                <a:cubicBezTo>
                  <a:pt x="53" y="1321"/>
                  <a:pt x="53" y="1322"/>
                  <a:pt x="53" y="1322"/>
                </a:cubicBezTo>
                <a:cubicBezTo>
                  <a:pt x="53" y="1322"/>
                  <a:pt x="52" y="1322"/>
                  <a:pt x="52" y="1322"/>
                </a:cubicBezTo>
                <a:cubicBezTo>
                  <a:pt x="52" y="1323"/>
                  <a:pt x="52" y="1323"/>
                  <a:pt x="52" y="1323"/>
                </a:cubicBezTo>
                <a:cubicBezTo>
                  <a:pt x="52" y="1323"/>
                  <a:pt x="51" y="1324"/>
                  <a:pt x="51" y="1324"/>
                </a:cubicBezTo>
                <a:cubicBezTo>
                  <a:pt x="51" y="1325"/>
                  <a:pt x="51" y="1325"/>
                  <a:pt x="51" y="1326"/>
                </a:cubicBezTo>
                <a:cubicBezTo>
                  <a:pt x="51" y="1326"/>
                  <a:pt x="50" y="1326"/>
                  <a:pt x="50" y="1326"/>
                </a:cubicBezTo>
                <a:cubicBezTo>
                  <a:pt x="50" y="1327"/>
                  <a:pt x="50" y="1327"/>
                  <a:pt x="50" y="1327"/>
                </a:cubicBezTo>
                <a:cubicBezTo>
                  <a:pt x="50" y="1328"/>
                  <a:pt x="50" y="1328"/>
                  <a:pt x="49" y="1329"/>
                </a:cubicBezTo>
                <a:cubicBezTo>
                  <a:pt x="49" y="1329"/>
                  <a:pt x="49" y="1329"/>
                  <a:pt x="49" y="1330"/>
                </a:cubicBezTo>
                <a:cubicBezTo>
                  <a:pt x="49" y="1330"/>
                  <a:pt x="49" y="1330"/>
                  <a:pt x="49" y="1330"/>
                </a:cubicBezTo>
                <a:cubicBezTo>
                  <a:pt x="49" y="1330"/>
                  <a:pt x="49" y="1331"/>
                  <a:pt x="49" y="1331"/>
                </a:cubicBezTo>
                <a:cubicBezTo>
                  <a:pt x="49" y="1331"/>
                  <a:pt x="49" y="1332"/>
                  <a:pt x="49" y="1332"/>
                </a:cubicBezTo>
                <a:cubicBezTo>
                  <a:pt x="49" y="1332"/>
                  <a:pt x="49" y="1332"/>
                  <a:pt x="48" y="1333"/>
                </a:cubicBezTo>
                <a:cubicBezTo>
                  <a:pt x="48" y="1333"/>
                  <a:pt x="48" y="1334"/>
                  <a:pt x="48" y="1335"/>
                </a:cubicBezTo>
                <a:cubicBezTo>
                  <a:pt x="48" y="1335"/>
                  <a:pt x="48" y="1335"/>
                  <a:pt x="48" y="1336"/>
                </a:cubicBezTo>
                <a:cubicBezTo>
                  <a:pt x="48" y="1336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8"/>
                  <a:pt x="48" y="1338"/>
                  <a:pt x="48" y="1339"/>
                </a:cubicBezTo>
                <a:cubicBezTo>
                  <a:pt x="48" y="1339"/>
                  <a:pt x="48" y="1340"/>
                  <a:pt x="48" y="1340"/>
                </a:cubicBezTo>
                <a:cubicBezTo>
                  <a:pt x="48" y="1341"/>
                  <a:pt x="48" y="1341"/>
                  <a:pt x="48" y="1342"/>
                </a:cubicBezTo>
                <a:cubicBezTo>
                  <a:pt x="48" y="1342"/>
                  <a:pt x="48" y="1342"/>
                  <a:pt x="48" y="1343"/>
                </a:cubicBezTo>
                <a:cubicBezTo>
                  <a:pt x="48" y="1343"/>
                  <a:pt x="48" y="1343"/>
                  <a:pt x="49" y="1343"/>
                </a:cubicBezTo>
                <a:cubicBezTo>
                  <a:pt x="49" y="1344"/>
                  <a:pt x="49" y="1344"/>
                  <a:pt x="49" y="1345"/>
                </a:cubicBezTo>
                <a:cubicBezTo>
                  <a:pt x="49" y="1345"/>
                  <a:pt x="49" y="1345"/>
                  <a:pt x="49" y="1345"/>
                </a:cubicBezTo>
                <a:cubicBezTo>
                  <a:pt x="49" y="1345"/>
                  <a:pt x="49" y="1346"/>
                  <a:pt x="49" y="1346"/>
                </a:cubicBezTo>
                <a:cubicBezTo>
                  <a:pt x="49" y="1346"/>
                  <a:pt x="49" y="1347"/>
                  <a:pt x="49" y="1347"/>
                </a:cubicBezTo>
                <a:cubicBezTo>
                  <a:pt x="50" y="1347"/>
                  <a:pt x="50" y="1347"/>
                  <a:pt x="50" y="1347"/>
                </a:cubicBezTo>
                <a:cubicBezTo>
                  <a:pt x="50" y="1348"/>
                  <a:pt x="50" y="1348"/>
                  <a:pt x="50" y="1348"/>
                </a:cubicBezTo>
                <a:cubicBezTo>
                  <a:pt x="50" y="1348"/>
                  <a:pt x="50" y="1349"/>
                  <a:pt x="50" y="1349"/>
                </a:cubicBezTo>
                <a:cubicBezTo>
                  <a:pt x="50" y="1349"/>
                  <a:pt x="50" y="1350"/>
                  <a:pt x="51" y="1350"/>
                </a:cubicBezTo>
                <a:cubicBezTo>
                  <a:pt x="51" y="1351"/>
                  <a:pt x="51" y="1351"/>
                  <a:pt x="51" y="1352"/>
                </a:cubicBezTo>
                <a:cubicBezTo>
                  <a:pt x="51" y="1352"/>
                  <a:pt x="52" y="1352"/>
                  <a:pt x="52" y="1352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24"/>
                  <a:pt x="0" y="1424"/>
                  <a:pt x="0" y="142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4" y="1364"/>
                  <a:pt x="64" y="1364"/>
                  <a:pt x="65" y="1365"/>
                </a:cubicBezTo>
                <a:cubicBezTo>
                  <a:pt x="65" y="1365"/>
                  <a:pt x="65" y="1365"/>
                  <a:pt x="66" y="1365"/>
                </a:cubicBezTo>
                <a:cubicBezTo>
                  <a:pt x="66" y="1365"/>
                  <a:pt x="66" y="1365"/>
                  <a:pt x="66" y="1365"/>
                </a:cubicBezTo>
                <a:cubicBezTo>
                  <a:pt x="67" y="1365"/>
                  <a:pt x="67" y="1366"/>
                  <a:pt x="67" y="1366"/>
                </a:cubicBezTo>
                <a:cubicBezTo>
                  <a:pt x="68" y="1366"/>
                  <a:pt x="68" y="1366"/>
                  <a:pt x="69" y="1366"/>
                </a:cubicBezTo>
                <a:cubicBezTo>
                  <a:pt x="69" y="1366"/>
                  <a:pt x="69" y="1366"/>
                  <a:pt x="70" y="1367"/>
                </a:cubicBezTo>
                <a:cubicBezTo>
                  <a:pt x="70" y="1367"/>
                  <a:pt x="70" y="1367"/>
                  <a:pt x="70" y="1367"/>
                </a:cubicBezTo>
                <a:cubicBezTo>
                  <a:pt x="70" y="1367"/>
                  <a:pt x="71" y="1367"/>
                  <a:pt x="71" y="1367"/>
                </a:cubicBezTo>
                <a:cubicBezTo>
                  <a:pt x="71" y="1367"/>
                  <a:pt x="71" y="1367"/>
                  <a:pt x="72" y="1367"/>
                </a:cubicBezTo>
                <a:cubicBezTo>
                  <a:pt x="72" y="1367"/>
                  <a:pt x="72" y="1367"/>
                  <a:pt x="72" y="1367"/>
                </a:cubicBezTo>
                <a:cubicBezTo>
                  <a:pt x="72" y="1367"/>
                  <a:pt x="72" y="1367"/>
                  <a:pt x="73" y="1367"/>
                </a:cubicBezTo>
                <a:cubicBezTo>
                  <a:pt x="73" y="1367"/>
                  <a:pt x="74" y="1367"/>
                  <a:pt x="75" y="1368"/>
                </a:cubicBezTo>
                <a:cubicBezTo>
                  <a:pt x="75" y="1368"/>
                  <a:pt x="75" y="1368"/>
                  <a:pt x="76" y="1368"/>
                </a:cubicBezTo>
                <a:cubicBezTo>
                  <a:pt x="76" y="1368"/>
                  <a:pt x="77" y="1368"/>
                  <a:pt x="77" y="1368"/>
                </a:cubicBezTo>
                <a:cubicBezTo>
                  <a:pt x="77" y="1368"/>
                  <a:pt x="77" y="1368"/>
                  <a:pt x="77" y="1368"/>
                </a:cubicBezTo>
                <a:cubicBezTo>
                  <a:pt x="77" y="1368"/>
                  <a:pt x="77" y="1368"/>
                  <a:pt x="78" y="1368"/>
                </a:cubicBezTo>
                <a:cubicBezTo>
                  <a:pt x="78" y="1368"/>
                  <a:pt x="78" y="1368"/>
                  <a:pt x="79" y="1368"/>
                </a:cubicBezTo>
                <a:cubicBezTo>
                  <a:pt x="79" y="1368"/>
                  <a:pt x="80" y="1368"/>
                  <a:pt x="80" y="1368"/>
                </a:cubicBezTo>
                <a:cubicBezTo>
                  <a:pt x="81" y="1368"/>
                  <a:pt x="81" y="1368"/>
                  <a:pt x="82" y="1367"/>
                </a:cubicBezTo>
                <a:cubicBezTo>
                  <a:pt x="82" y="1367"/>
                  <a:pt x="82" y="1367"/>
                  <a:pt x="83" y="1367"/>
                </a:cubicBezTo>
                <a:cubicBezTo>
                  <a:pt x="83" y="1367"/>
                  <a:pt x="83" y="1367"/>
                  <a:pt x="83" y="1367"/>
                </a:cubicBezTo>
                <a:cubicBezTo>
                  <a:pt x="84" y="1367"/>
                  <a:pt x="84" y="1367"/>
                  <a:pt x="84" y="1367"/>
                </a:cubicBezTo>
                <a:cubicBezTo>
                  <a:pt x="84" y="1367"/>
                  <a:pt x="85" y="1367"/>
                  <a:pt x="85" y="1367"/>
                </a:cubicBezTo>
                <a:cubicBezTo>
                  <a:pt x="85" y="1367"/>
                  <a:pt x="85" y="1367"/>
                  <a:pt x="85" y="1367"/>
                </a:cubicBezTo>
                <a:cubicBezTo>
                  <a:pt x="85" y="1367"/>
                  <a:pt x="86" y="1367"/>
                  <a:pt x="86" y="1367"/>
                </a:cubicBezTo>
                <a:cubicBezTo>
                  <a:pt x="86" y="1366"/>
                  <a:pt x="87" y="1366"/>
                  <a:pt x="88" y="1366"/>
                </a:cubicBezTo>
                <a:cubicBezTo>
                  <a:pt x="88" y="1366"/>
                  <a:pt x="88" y="1366"/>
                  <a:pt x="88" y="1366"/>
                </a:cubicBezTo>
                <a:cubicBezTo>
                  <a:pt x="89" y="1366"/>
                  <a:pt x="89" y="1366"/>
                  <a:pt x="89" y="1366"/>
                </a:cubicBezTo>
                <a:cubicBezTo>
                  <a:pt x="89" y="1365"/>
                  <a:pt x="89" y="1365"/>
                  <a:pt x="90" y="1365"/>
                </a:cubicBezTo>
                <a:cubicBezTo>
                  <a:pt x="90" y="1365"/>
                  <a:pt x="90" y="1365"/>
                  <a:pt x="90" y="1365"/>
                </a:cubicBezTo>
                <a:cubicBezTo>
                  <a:pt x="91" y="1365"/>
                  <a:pt x="91" y="1365"/>
                  <a:pt x="92" y="1364"/>
                </a:cubicBezTo>
                <a:cubicBezTo>
                  <a:pt x="92" y="1364"/>
                  <a:pt x="92" y="1364"/>
                  <a:pt x="93" y="1364"/>
                </a:cubicBezTo>
                <a:cubicBezTo>
                  <a:pt x="93" y="1364"/>
                  <a:pt x="93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5" y="1363"/>
                  <a:pt x="95" y="1363"/>
                </a:cubicBezTo>
                <a:cubicBezTo>
                  <a:pt x="95" y="1362"/>
                  <a:pt x="95" y="1362"/>
                  <a:pt x="95" y="1362"/>
                </a:cubicBezTo>
                <a:cubicBezTo>
                  <a:pt x="96" y="1362"/>
                  <a:pt x="96" y="1362"/>
                  <a:pt x="96" y="1361"/>
                </a:cubicBezTo>
                <a:cubicBezTo>
                  <a:pt x="97" y="1361"/>
                  <a:pt x="97" y="1361"/>
                  <a:pt x="97" y="1360"/>
                </a:cubicBezTo>
                <a:cubicBezTo>
                  <a:pt x="98" y="1360"/>
                  <a:pt x="98" y="1360"/>
                  <a:pt x="98" y="1360"/>
                </a:cubicBezTo>
                <a:cubicBezTo>
                  <a:pt x="98" y="1359"/>
                  <a:pt x="99" y="1359"/>
                  <a:pt x="99" y="1359"/>
                </a:cubicBezTo>
                <a:cubicBezTo>
                  <a:pt x="99" y="1359"/>
                  <a:pt x="99" y="1359"/>
                  <a:pt x="99" y="1359"/>
                </a:cubicBezTo>
                <a:cubicBezTo>
                  <a:pt x="99" y="1359"/>
                  <a:pt x="99" y="1359"/>
                  <a:pt x="100" y="1358"/>
                </a:cubicBezTo>
                <a:cubicBezTo>
                  <a:pt x="100" y="1358"/>
                  <a:pt x="100" y="1358"/>
                  <a:pt x="100" y="1357"/>
                </a:cubicBezTo>
                <a:cubicBezTo>
                  <a:pt x="101" y="1357"/>
                  <a:pt x="101" y="1357"/>
                  <a:pt x="102" y="1356"/>
                </a:cubicBezTo>
                <a:cubicBezTo>
                  <a:pt x="102" y="1356"/>
                  <a:pt x="102" y="1355"/>
                  <a:pt x="102" y="1355"/>
                </a:cubicBezTo>
                <a:cubicBezTo>
                  <a:pt x="102" y="1355"/>
                  <a:pt x="102" y="1355"/>
                  <a:pt x="102" y="1355"/>
                </a:cubicBezTo>
                <a:cubicBezTo>
                  <a:pt x="102" y="1355"/>
                  <a:pt x="102" y="1355"/>
                  <a:pt x="103" y="1355"/>
                </a:cubicBezTo>
                <a:cubicBezTo>
                  <a:pt x="103" y="1354"/>
                  <a:pt x="103" y="1354"/>
                  <a:pt x="103" y="1354"/>
                </a:cubicBezTo>
                <a:cubicBezTo>
                  <a:pt x="103" y="1354"/>
                  <a:pt x="103" y="1354"/>
                  <a:pt x="103" y="1353"/>
                </a:cubicBezTo>
                <a:cubicBezTo>
                  <a:pt x="327" y="1418"/>
                  <a:pt x="327" y="1418"/>
                  <a:pt x="327" y="1418"/>
                </a:cubicBezTo>
                <a:cubicBezTo>
                  <a:pt x="327" y="1419"/>
                  <a:pt x="327" y="1419"/>
                  <a:pt x="327" y="1420"/>
                </a:cubicBezTo>
                <a:cubicBezTo>
                  <a:pt x="327" y="1420"/>
                  <a:pt x="327" y="1420"/>
                  <a:pt x="327" y="1421"/>
                </a:cubicBezTo>
                <a:cubicBezTo>
                  <a:pt x="327" y="1421"/>
                  <a:pt x="327" y="1422"/>
                  <a:pt x="327" y="1423"/>
                </a:cubicBezTo>
                <a:cubicBezTo>
                  <a:pt x="327" y="1423"/>
                  <a:pt x="327" y="1423"/>
                  <a:pt x="327" y="1424"/>
                </a:cubicBezTo>
                <a:cubicBezTo>
                  <a:pt x="327" y="1424"/>
                  <a:pt x="327" y="1425"/>
                  <a:pt x="328" y="1425"/>
                </a:cubicBezTo>
                <a:cubicBezTo>
                  <a:pt x="328" y="1426"/>
                  <a:pt x="328" y="1426"/>
                  <a:pt x="328" y="1426"/>
                </a:cubicBezTo>
                <a:cubicBezTo>
                  <a:pt x="328" y="1426"/>
                  <a:pt x="328" y="1426"/>
                  <a:pt x="328" y="1427"/>
                </a:cubicBezTo>
                <a:cubicBezTo>
                  <a:pt x="328" y="1427"/>
                  <a:pt x="328" y="1428"/>
                  <a:pt x="328" y="1428"/>
                </a:cubicBezTo>
                <a:cubicBezTo>
                  <a:pt x="329" y="1429"/>
                  <a:pt x="329" y="1429"/>
                  <a:pt x="329" y="1430"/>
                </a:cubicBezTo>
                <a:cubicBezTo>
                  <a:pt x="329" y="1430"/>
                  <a:pt x="329" y="1430"/>
                  <a:pt x="329" y="1431"/>
                </a:cubicBezTo>
                <a:cubicBezTo>
                  <a:pt x="330" y="1431"/>
                  <a:pt x="330" y="1432"/>
                  <a:pt x="330" y="1432"/>
                </a:cubicBezTo>
                <a:cubicBezTo>
                  <a:pt x="330" y="1433"/>
                  <a:pt x="331" y="1433"/>
                  <a:pt x="331" y="1433"/>
                </a:cubicBezTo>
                <a:cubicBezTo>
                  <a:pt x="331" y="1434"/>
                  <a:pt x="331" y="1434"/>
                  <a:pt x="332" y="1435"/>
                </a:cubicBezTo>
                <a:cubicBezTo>
                  <a:pt x="332" y="1435"/>
                  <a:pt x="332" y="1436"/>
                  <a:pt x="332" y="1436"/>
                </a:cubicBezTo>
                <a:cubicBezTo>
                  <a:pt x="333" y="1436"/>
                  <a:pt x="333" y="1437"/>
                  <a:pt x="333" y="1437"/>
                </a:cubicBezTo>
                <a:cubicBezTo>
                  <a:pt x="334" y="1438"/>
                  <a:pt x="334" y="1438"/>
                  <a:pt x="334" y="1438"/>
                </a:cubicBezTo>
                <a:cubicBezTo>
                  <a:pt x="334" y="1439"/>
                  <a:pt x="335" y="1439"/>
                  <a:pt x="335" y="1439"/>
                </a:cubicBezTo>
                <a:cubicBezTo>
                  <a:pt x="335" y="1440"/>
                  <a:pt x="336" y="1440"/>
                  <a:pt x="336" y="1440"/>
                </a:cubicBezTo>
                <a:cubicBezTo>
                  <a:pt x="337" y="1441"/>
                  <a:pt x="337" y="1441"/>
                  <a:pt x="337" y="1441"/>
                </a:cubicBezTo>
                <a:cubicBezTo>
                  <a:pt x="338" y="1442"/>
                  <a:pt x="338" y="1442"/>
                  <a:pt x="338" y="1442"/>
                </a:cubicBezTo>
                <a:cubicBezTo>
                  <a:pt x="339" y="1443"/>
                  <a:pt x="339" y="1443"/>
                  <a:pt x="339" y="1443"/>
                </a:cubicBezTo>
                <a:cubicBezTo>
                  <a:pt x="340" y="1443"/>
                  <a:pt x="340" y="1444"/>
                  <a:pt x="341" y="1444"/>
                </a:cubicBezTo>
                <a:cubicBezTo>
                  <a:pt x="341" y="1444"/>
                  <a:pt x="341" y="1444"/>
                  <a:pt x="342" y="1445"/>
                </a:cubicBezTo>
                <a:cubicBezTo>
                  <a:pt x="342" y="1445"/>
                  <a:pt x="343" y="1445"/>
                  <a:pt x="343" y="1445"/>
                </a:cubicBezTo>
                <a:cubicBezTo>
                  <a:pt x="344" y="1446"/>
                  <a:pt x="344" y="1446"/>
                  <a:pt x="345" y="1446"/>
                </a:cubicBezTo>
                <a:cubicBezTo>
                  <a:pt x="345" y="1446"/>
                  <a:pt x="345" y="1446"/>
                  <a:pt x="346" y="1446"/>
                </a:cubicBezTo>
                <a:cubicBezTo>
                  <a:pt x="346" y="1447"/>
                  <a:pt x="347" y="1447"/>
                  <a:pt x="348" y="1447"/>
                </a:cubicBezTo>
                <a:cubicBezTo>
                  <a:pt x="348" y="1447"/>
                  <a:pt x="348" y="1447"/>
                  <a:pt x="348" y="1447"/>
                </a:cubicBezTo>
                <a:cubicBezTo>
                  <a:pt x="348" y="1447"/>
                  <a:pt x="349" y="1447"/>
                  <a:pt x="349" y="1447"/>
                </a:cubicBezTo>
                <a:cubicBezTo>
                  <a:pt x="349" y="1448"/>
                  <a:pt x="350" y="1448"/>
                  <a:pt x="351" y="1448"/>
                </a:cubicBezTo>
                <a:cubicBezTo>
                  <a:pt x="351" y="1448"/>
                  <a:pt x="351" y="1448"/>
                  <a:pt x="352" y="1448"/>
                </a:cubicBezTo>
                <a:cubicBezTo>
                  <a:pt x="352" y="1448"/>
                  <a:pt x="353" y="1448"/>
                  <a:pt x="353" y="1448"/>
                </a:cubicBezTo>
                <a:cubicBezTo>
                  <a:pt x="354" y="1448"/>
                  <a:pt x="354" y="1448"/>
                  <a:pt x="355" y="1448"/>
                </a:cubicBezTo>
                <a:cubicBezTo>
                  <a:pt x="355" y="1448"/>
                  <a:pt x="355" y="1448"/>
                  <a:pt x="356" y="1448"/>
                </a:cubicBezTo>
                <a:cubicBezTo>
                  <a:pt x="411" y="1674"/>
                  <a:pt x="411" y="1674"/>
                  <a:pt x="411" y="1674"/>
                </a:cubicBezTo>
                <a:cubicBezTo>
                  <a:pt x="411" y="1674"/>
                  <a:pt x="411" y="1674"/>
                  <a:pt x="411" y="1675"/>
                </a:cubicBezTo>
                <a:cubicBezTo>
                  <a:pt x="411" y="1675"/>
                  <a:pt x="411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09" y="1676"/>
                  <a:pt x="409" y="1676"/>
                  <a:pt x="409" y="1676"/>
                </a:cubicBezTo>
                <a:cubicBezTo>
                  <a:pt x="408" y="1676"/>
                  <a:pt x="408" y="1677"/>
                  <a:pt x="408" y="1677"/>
                </a:cubicBezTo>
                <a:cubicBezTo>
                  <a:pt x="407" y="1677"/>
                  <a:pt x="407" y="1678"/>
                  <a:pt x="407" y="1678"/>
                </a:cubicBezTo>
                <a:cubicBezTo>
                  <a:pt x="406" y="1678"/>
                  <a:pt x="406" y="1678"/>
                  <a:pt x="406" y="1679"/>
                </a:cubicBezTo>
                <a:cubicBezTo>
                  <a:pt x="406" y="1679"/>
                  <a:pt x="405" y="1679"/>
                  <a:pt x="405" y="1679"/>
                </a:cubicBezTo>
                <a:cubicBezTo>
                  <a:pt x="405" y="1679"/>
                  <a:pt x="405" y="1679"/>
                  <a:pt x="405" y="1679"/>
                </a:cubicBezTo>
                <a:cubicBezTo>
                  <a:pt x="405" y="1679"/>
                  <a:pt x="405" y="1680"/>
                  <a:pt x="404" y="1680"/>
                </a:cubicBezTo>
                <a:cubicBezTo>
                  <a:pt x="404" y="1680"/>
                  <a:pt x="404" y="1681"/>
                  <a:pt x="404" y="1681"/>
                </a:cubicBezTo>
                <a:cubicBezTo>
                  <a:pt x="403" y="1681"/>
                  <a:pt x="403" y="1682"/>
                  <a:pt x="402" y="1682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1" y="1684"/>
                  <a:pt x="401" y="1684"/>
                </a:cubicBezTo>
                <a:cubicBezTo>
                  <a:pt x="401" y="1684"/>
                  <a:pt x="401" y="1684"/>
                  <a:pt x="401" y="1685"/>
                </a:cubicBezTo>
                <a:cubicBezTo>
                  <a:pt x="401" y="1685"/>
                  <a:pt x="400" y="1685"/>
                  <a:pt x="400" y="1686"/>
                </a:cubicBezTo>
                <a:cubicBezTo>
                  <a:pt x="400" y="1686"/>
                  <a:pt x="400" y="1687"/>
                  <a:pt x="399" y="1687"/>
                </a:cubicBezTo>
                <a:cubicBezTo>
                  <a:pt x="399" y="1687"/>
                  <a:pt x="399" y="1688"/>
                  <a:pt x="399" y="1688"/>
                </a:cubicBezTo>
                <a:cubicBezTo>
                  <a:pt x="399" y="1688"/>
                  <a:pt x="399" y="1689"/>
                  <a:pt x="399" y="1689"/>
                </a:cubicBezTo>
                <a:cubicBezTo>
                  <a:pt x="399" y="1689"/>
                  <a:pt x="399" y="1689"/>
                  <a:pt x="399" y="1689"/>
                </a:cubicBezTo>
                <a:cubicBezTo>
                  <a:pt x="398" y="1689"/>
                  <a:pt x="398" y="1689"/>
                  <a:pt x="398" y="1690"/>
                </a:cubicBezTo>
                <a:cubicBezTo>
                  <a:pt x="398" y="1690"/>
                  <a:pt x="398" y="1691"/>
                  <a:pt x="398" y="1691"/>
                </a:cubicBezTo>
                <a:cubicBezTo>
                  <a:pt x="398" y="1692"/>
                  <a:pt x="397" y="1692"/>
                  <a:pt x="397" y="1692"/>
                </a:cubicBezTo>
                <a:cubicBezTo>
                  <a:pt x="397" y="1692"/>
                  <a:pt x="397" y="1692"/>
                  <a:pt x="397" y="1692"/>
                </a:cubicBezTo>
                <a:cubicBezTo>
                  <a:pt x="397" y="1693"/>
                  <a:pt x="397" y="1693"/>
                  <a:pt x="397" y="1694"/>
                </a:cubicBezTo>
                <a:cubicBezTo>
                  <a:pt x="397" y="1694"/>
                  <a:pt x="397" y="1694"/>
                  <a:pt x="397" y="1694"/>
                </a:cubicBezTo>
                <a:cubicBezTo>
                  <a:pt x="397" y="1695"/>
                  <a:pt x="397" y="1695"/>
                  <a:pt x="397" y="1695"/>
                </a:cubicBezTo>
                <a:cubicBezTo>
                  <a:pt x="397" y="1696"/>
                  <a:pt x="396" y="1697"/>
                  <a:pt x="396" y="1697"/>
                </a:cubicBezTo>
                <a:cubicBezTo>
                  <a:pt x="396" y="1698"/>
                  <a:pt x="396" y="1698"/>
                  <a:pt x="396" y="1698"/>
                </a:cubicBezTo>
                <a:cubicBezTo>
                  <a:pt x="396" y="1699"/>
                  <a:pt x="396" y="1699"/>
                  <a:pt x="396" y="1700"/>
                </a:cubicBezTo>
                <a:cubicBezTo>
                  <a:pt x="396" y="1700"/>
                  <a:pt x="396" y="1700"/>
                  <a:pt x="396" y="1700"/>
                </a:cubicBezTo>
                <a:cubicBezTo>
                  <a:pt x="396" y="1701"/>
                  <a:pt x="396" y="1701"/>
                  <a:pt x="396" y="1701"/>
                </a:cubicBezTo>
                <a:cubicBezTo>
                  <a:pt x="396" y="1702"/>
                  <a:pt x="396" y="1702"/>
                  <a:pt x="396" y="1703"/>
                </a:cubicBezTo>
                <a:cubicBezTo>
                  <a:pt x="396" y="1703"/>
                  <a:pt x="396" y="1704"/>
                  <a:pt x="396" y="1704"/>
                </a:cubicBezTo>
                <a:cubicBezTo>
                  <a:pt x="397" y="1705"/>
                  <a:pt x="397" y="1705"/>
                  <a:pt x="397" y="1705"/>
                </a:cubicBezTo>
                <a:cubicBezTo>
                  <a:pt x="397" y="1705"/>
                  <a:pt x="397" y="1706"/>
                  <a:pt x="397" y="1706"/>
                </a:cubicBezTo>
                <a:cubicBezTo>
                  <a:pt x="397" y="1706"/>
                  <a:pt x="397" y="1707"/>
                  <a:pt x="397" y="1707"/>
                </a:cubicBezTo>
                <a:cubicBezTo>
                  <a:pt x="397" y="1707"/>
                  <a:pt x="397" y="1707"/>
                  <a:pt x="397" y="1708"/>
                </a:cubicBezTo>
                <a:cubicBezTo>
                  <a:pt x="397" y="1708"/>
                  <a:pt x="397" y="1708"/>
                  <a:pt x="397" y="1708"/>
                </a:cubicBezTo>
                <a:cubicBezTo>
                  <a:pt x="397" y="1709"/>
                  <a:pt x="398" y="1710"/>
                  <a:pt x="398" y="1710"/>
                </a:cubicBezTo>
                <a:cubicBezTo>
                  <a:pt x="398" y="1710"/>
                  <a:pt x="398" y="1711"/>
                  <a:pt x="398" y="1711"/>
                </a:cubicBezTo>
                <a:cubicBezTo>
                  <a:pt x="398" y="1711"/>
                  <a:pt x="398" y="1711"/>
                  <a:pt x="398" y="1711"/>
                </a:cubicBezTo>
                <a:cubicBezTo>
                  <a:pt x="399" y="1712"/>
                  <a:pt x="399" y="1712"/>
                  <a:pt x="399" y="1713"/>
                </a:cubicBezTo>
                <a:cubicBezTo>
                  <a:pt x="399" y="1713"/>
                  <a:pt x="399" y="1714"/>
                  <a:pt x="400" y="1714"/>
                </a:cubicBezTo>
                <a:cubicBezTo>
                  <a:pt x="400" y="1714"/>
                  <a:pt x="400" y="1714"/>
                  <a:pt x="400" y="1715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1" y="1875"/>
                  <a:pt x="231" y="1875"/>
                  <a:pt x="230" y="1875"/>
                </a:cubicBezTo>
                <a:cubicBezTo>
                  <a:pt x="230" y="1875"/>
                  <a:pt x="229" y="1874"/>
                  <a:pt x="229" y="1874"/>
                </a:cubicBezTo>
                <a:cubicBezTo>
                  <a:pt x="229" y="1874"/>
                  <a:pt x="229" y="1874"/>
                  <a:pt x="228" y="1874"/>
                </a:cubicBezTo>
                <a:cubicBezTo>
                  <a:pt x="228" y="1874"/>
                  <a:pt x="228" y="1874"/>
                  <a:pt x="228" y="1874"/>
                </a:cubicBezTo>
                <a:cubicBezTo>
                  <a:pt x="227" y="1873"/>
                  <a:pt x="226" y="1873"/>
                  <a:pt x="226" y="1873"/>
                </a:cubicBezTo>
                <a:cubicBezTo>
                  <a:pt x="226" y="1873"/>
                  <a:pt x="225" y="1873"/>
                  <a:pt x="225" y="1873"/>
                </a:cubicBezTo>
                <a:cubicBezTo>
                  <a:pt x="225" y="1873"/>
                  <a:pt x="225" y="1873"/>
                  <a:pt x="225" y="1873"/>
                </a:cubicBezTo>
                <a:cubicBezTo>
                  <a:pt x="224" y="1873"/>
                  <a:pt x="224" y="1872"/>
                  <a:pt x="223" y="1872"/>
                </a:cubicBezTo>
                <a:cubicBezTo>
                  <a:pt x="223" y="1872"/>
                  <a:pt x="223" y="1872"/>
                  <a:pt x="223" y="1872"/>
                </a:cubicBezTo>
                <a:cubicBezTo>
                  <a:pt x="222" y="1872"/>
                  <a:pt x="222" y="1872"/>
                  <a:pt x="222" y="1872"/>
                </a:cubicBezTo>
                <a:cubicBezTo>
                  <a:pt x="221" y="1872"/>
                  <a:pt x="221" y="1872"/>
                  <a:pt x="220" y="1872"/>
                </a:cubicBezTo>
                <a:cubicBezTo>
                  <a:pt x="220" y="1872"/>
                  <a:pt x="219" y="1872"/>
                  <a:pt x="219" y="1872"/>
                </a:cubicBezTo>
                <a:cubicBezTo>
                  <a:pt x="218" y="1872"/>
                  <a:pt x="218" y="1872"/>
                  <a:pt x="218" y="1872"/>
                </a:cubicBezTo>
                <a:cubicBezTo>
                  <a:pt x="218" y="1872"/>
                  <a:pt x="217" y="1872"/>
                  <a:pt x="217" y="1872"/>
                </a:cubicBezTo>
                <a:cubicBezTo>
                  <a:pt x="217" y="1872"/>
                  <a:pt x="217" y="1872"/>
                  <a:pt x="217" y="1872"/>
                </a:cubicBezTo>
                <a:cubicBezTo>
                  <a:pt x="217" y="1872"/>
                  <a:pt x="216" y="1872"/>
                  <a:pt x="216" y="1872"/>
                </a:cubicBezTo>
                <a:cubicBezTo>
                  <a:pt x="215" y="1872"/>
                  <a:pt x="215" y="1872"/>
                  <a:pt x="215" y="1872"/>
                </a:cubicBezTo>
                <a:cubicBezTo>
                  <a:pt x="214" y="1872"/>
                  <a:pt x="213" y="1872"/>
                  <a:pt x="213" y="1872"/>
                </a:cubicBezTo>
                <a:cubicBezTo>
                  <a:pt x="213" y="1872"/>
                  <a:pt x="212" y="1872"/>
                  <a:pt x="212" y="1872"/>
                </a:cubicBezTo>
                <a:cubicBezTo>
                  <a:pt x="212" y="1872"/>
                  <a:pt x="212" y="1872"/>
                  <a:pt x="211" y="1872"/>
                </a:cubicBezTo>
                <a:cubicBezTo>
                  <a:pt x="211" y="1872"/>
                  <a:pt x="210" y="1872"/>
                  <a:pt x="210" y="1872"/>
                </a:cubicBezTo>
                <a:cubicBezTo>
                  <a:pt x="210" y="1872"/>
                  <a:pt x="210" y="1872"/>
                  <a:pt x="210" y="1872"/>
                </a:cubicBezTo>
                <a:cubicBezTo>
                  <a:pt x="209" y="1873"/>
                  <a:pt x="209" y="1873"/>
                  <a:pt x="209" y="1873"/>
                </a:cubicBezTo>
                <a:cubicBezTo>
                  <a:pt x="208" y="1873"/>
                  <a:pt x="208" y="1873"/>
                  <a:pt x="207" y="1873"/>
                </a:cubicBezTo>
                <a:cubicBezTo>
                  <a:pt x="207" y="1873"/>
                  <a:pt x="207" y="1873"/>
                  <a:pt x="206" y="1874"/>
                </a:cubicBezTo>
                <a:cubicBezTo>
                  <a:pt x="206" y="1874"/>
                  <a:pt x="206" y="1874"/>
                  <a:pt x="206" y="1874"/>
                </a:cubicBezTo>
                <a:cubicBezTo>
                  <a:pt x="205" y="1874"/>
                  <a:pt x="205" y="1874"/>
                  <a:pt x="204" y="1874"/>
                </a:cubicBezTo>
                <a:cubicBezTo>
                  <a:pt x="204" y="1874"/>
                  <a:pt x="203" y="1875"/>
                  <a:pt x="203" y="1875"/>
                </a:cubicBezTo>
                <a:cubicBezTo>
                  <a:pt x="203" y="1875"/>
                  <a:pt x="202" y="1875"/>
                  <a:pt x="202" y="1876"/>
                </a:cubicBezTo>
                <a:cubicBezTo>
                  <a:pt x="202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0" y="1876"/>
                </a:cubicBezTo>
                <a:cubicBezTo>
                  <a:pt x="200" y="1877"/>
                  <a:pt x="200" y="1877"/>
                  <a:pt x="199" y="1877"/>
                </a:cubicBezTo>
                <a:cubicBezTo>
                  <a:pt x="199" y="1877"/>
                  <a:pt x="199" y="1878"/>
                  <a:pt x="198" y="1878"/>
                </a:cubicBezTo>
                <a:cubicBezTo>
                  <a:pt x="198" y="1878"/>
                  <a:pt x="197" y="1879"/>
                  <a:pt x="197" y="1879"/>
                </a:cubicBezTo>
                <a:cubicBezTo>
                  <a:pt x="197" y="1879"/>
                  <a:pt x="197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5" y="1881"/>
                  <a:pt x="195" y="1881"/>
                </a:cubicBezTo>
                <a:cubicBezTo>
                  <a:pt x="195" y="1881"/>
                  <a:pt x="194" y="1882"/>
                  <a:pt x="194" y="1882"/>
                </a:cubicBezTo>
                <a:cubicBezTo>
                  <a:pt x="194" y="1882"/>
                  <a:pt x="193" y="1883"/>
                  <a:pt x="193" y="1883"/>
                </a:cubicBezTo>
                <a:cubicBezTo>
                  <a:pt x="193" y="1884"/>
                  <a:pt x="193" y="1884"/>
                  <a:pt x="192" y="1884"/>
                </a:cubicBezTo>
                <a:cubicBezTo>
                  <a:pt x="192" y="1884"/>
                  <a:pt x="192" y="1884"/>
                  <a:pt x="192" y="1884"/>
                </a:cubicBezTo>
                <a:cubicBezTo>
                  <a:pt x="192" y="1884"/>
                  <a:pt x="192" y="1885"/>
                  <a:pt x="192" y="1885"/>
                </a:cubicBezTo>
                <a:cubicBezTo>
                  <a:pt x="192" y="1885"/>
                  <a:pt x="192" y="1885"/>
                  <a:pt x="191" y="1886"/>
                </a:cubicBezTo>
                <a:cubicBezTo>
                  <a:pt x="191" y="1886"/>
                  <a:pt x="191" y="1886"/>
                  <a:pt x="191" y="1886"/>
                </a:cubicBezTo>
                <a:cubicBezTo>
                  <a:pt x="0" y="1830"/>
                  <a:pt x="0" y="1830"/>
                  <a:pt x="0" y="1830"/>
                </a:cubicBezTo>
                <a:cubicBezTo>
                  <a:pt x="0" y="1847"/>
                  <a:pt x="0" y="1847"/>
                  <a:pt x="0" y="1847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2"/>
                  <a:pt x="187" y="1902"/>
                  <a:pt x="187" y="1902"/>
                </a:cubicBezTo>
                <a:cubicBezTo>
                  <a:pt x="187" y="1903"/>
                  <a:pt x="187" y="1903"/>
                  <a:pt x="187" y="1904"/>
                </a:cubicBezTo>
                <a:cubicBezTo>
                  <a:pt x="187" y="1904"/>
                  <a:pt x="187" y="1905"/>
                  <a:pt x="187" y="1905"/>
                </a:cubicBezTo>
                <a:cubicBezTo>
                  <a:pt x="187" y="1906"/>
                  <a:pt x="187" y="1906"/>
                  <a:pt x="187" y="1906"/>
                </a:cubicBezTo>
                <a:cubicBezTo>
                  <a:pt x="187" y="1906"/>
                  <a:pt x="187" y="1907"/>
                  <a:pt x="187" y="1907"/>
                </a:cubicBezTo>
                <a:cubicBezTo>
                  <a:pt x="187" y="1907"/>
                  <a:pt x="188" y="1908"/>
                  <a:pt x="188" y="1908"/>
                </a:cubicBezTo>
                <a:cubicBezTo>
                  <a:pt x="188" y="1908"/>
                  <a:pt x="188" y="1909"/>
                  <a:pt x="188" y="1909"/>
                </a:cubicBezTo>
                <a:cubicBezTo>
                  <a:pt x="188" y="1909"/>
                  <a:pt x="188" y="1909"/>
                  <a:pt x="188" y="1909"/>
                </a:cubicBezTo>
                <a:cubicBezTo>
                  <a:pt x="188" y="1910"/>
                  <a:pt x="188" y="1911"/>
                  <a:pt x="188" y="1911"/>
                </a:cubicBezTo>
                <a:cubicBezTo>
                  <a:pt x="189" y="1911"/>
                  <a:pt x="189" y="1912"/>
                  <a:pt x="189" y="1912"/>
                </a:cubicBezTo>
                <a:cubicBezTo>
                  <a:pt x="189" y="1912"/>
                  <a:pt x="189" y="1912"/>
                  <a:pt x="189" y="1913"/>
                </a:cubicBezTo>
                <a:cubicBezTo>
                  <a:pt x="189" y="1913"/>
                  <a:pt x="189" y="1913"/>
                  <a:pt x="190" y="1914"/>
                </a:cubicBezTo>
                <a:cubicBezTo>
                  <a:pt x="190" y="1914"/>
                  <a:pt x="190" y="1915"/>
                  <a:pt x="190" y="1915"/>
                </a:cubicBezTo>
                <a:cubicBezTo>
                  <a:pt x="190" y="1916"/>
                  <a:pt x="191" y="1916"/>
                  <a:pt x="191" y="1916"/>
                </a:cubicBezTo>
                <a:cubicBezTo>
                  <a:pt x="191" y="1917"/>
                  <a:pt x="191" y="1917"/>
                  <a:pt x="191" y="1917"/>
                </a:cubicBezTo>
                <a:cubicBezTo>
                  <a:pt x="191" y="1917"/>
                  <a:pt x="192" y="1918"/>
                  <a:pt x="192" y="1918"/>
                </a:cubicBezTo>
                <a:cubicBezTo>
                  <a:pt x="192" y="1918"/>
                  <a:pt x="192" y="1918"/>
                  <a:pt x="192" y="1918"/>
                </a:cubicBezTo>
                <a:cubicBezTo>
                  <a:pt x="192" y="1918"/>
                  <a:pt x="192" y="1918"/>
                  <a:pt x="192" y="1919"/>
                </a:cubicBezTo>
                <a:cubicBezTo>
                  <a:pt x="193" y="1919"/>
                  <a:pt x="193" y="1920"/>
                  <a:pt x="193" y="1920"/>
                </a:cubicBezTo>
                <a:cubicBezTo>
                  <a:pt x="194" y="1920"/>
                  <a:pt x="194" y="1921"/>
                  <a:pt x="194" y="1921"/>
                </a:cubicBezTo>
                <a:cubicBezTo>
                  <a:pt x="194" y="1921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6" y="1923"/>
                  <a:pt x="196" y="1923"/>
                  <a:pt x="196" y="1923"/>
                </a:cubicBezTo>
                <a:cubicBezTo>
                  <a:pt x="196" y="1923"/>
                  <a:pt x="197" y="1923"/>
                  <a:pt x="197" y="1924"/>
                </a:cubicBezTo>
                <a:cubicBezTo>
                  <a:pt x="197" y="1924"/>
                  <a:pt x="197" y="1924"/>
                  <a:pt x="197" y="1924"/>
                </a:cubicBezTo>
                <a:cubicBezTo>
                  <a:pt x="198" y="1924"/>
                  <a:pt x="198" y="1925"/>
                  <a:pt x="199" y="1925"/>
                </a:cubicBezTo>
                <a:cubicBezTo>
                  <a:pt x="199" y="1925"/>
                  <a:pt x="199" y="1926"/>
                  <a:pt x="199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1" y="1927"/>
                  <a:pt x="201" y="1927"/>
                </a:cubicBezTo>
                <a:cubicBezTo>
                  <a:pt x="201" y="1927"/>
                  <a:pt x="201" y="1927"/>
                  <a:pt x="201" y="1927"/>
                </a:cubicBezTo>
                <a:cubicBezTo>
                  <a:pt x="201" y="1927"/>
                  <a:pt x="202" y="1927"/>
                  <a:pt x="202" y="1927"/>
                </a:cubicBezTo>
                <a:cubicBezTo>
                  <a:pt x="202" y="1928"/>
                  <a:pt x="203" y="1928"/>
                  <a:pt x="203" y="1928"/>
                </a:cubicBezTo>
                <a:cubicBezTo>
                  <a:pt x="204" y="1928"/>
                  <a:pt x="204" y="1928"/>
                  <a:pt x="204" y="1928"/>
                </a:cubicBezTo>
                <a:cubicBezTo>
                  <a:pt x="204" y="1929"/>
                  <a:pt x="204" y="1929"/>
                  <a:pt x="205" y="1929"/>
                </a:cubicBezTo>
                <a:cubicBezTo>
                  <a:pt x="205" y="1929"/>
                  <a:pt x="205" y="1929"/>
                  <a:pt x="205" y="1929"/>
                </a:cubicBezTo>
                <a:cubicBezTo>
                  <a:pt x="205" y="1929"/>
                  <a:pt x="206" y="1929"/>
                  <a:pt x="206" y="1929"/>
                </a:cubicBezTo>
                <a:cubicBezTo>
                  <a:pt x="207" y="1930"/>
                  <a:pt x="207" y="1930"/>
                  <a:pt x="208" y="1930"/>
                </a:cubicBezTo>
                <a:cubicBezTo>
                  <a:pt x="208" y="1930"/>
                  <a:pt x="208" y="1930"/>
                  <a:pt x="208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10" y="1930"/>
                  <a:pt x="210" y="1931"/>
                  <a:pt x="210" y="1931"/>
                </a:cubicBezTo>
                <a:cubicBezTo>
                  <a:pt x="210" y="1931"/>
                  <a:pt x="211" y="1931"/>
                  <a:pt x="211" y="1931"/>
                </a:cubicBezTo>
                <a:cubicBezTo>
                  <a:pt x="211" y="1931"/>
                  <a:pt x="211" y="1931"/>
                  <a:pt x="212" y="1931"/>
                </a:cubicBezTo>
                <a:cubicBezTo>
                  <a:pt x="212" y="1931"/>
                  <a:pt x="212" y="1931"/>
                  <a:pt x="212" y="1931"/>
                </a:cubicBezTo>
                <a:cubicBezTo>
                  <a:pt x="212" y="1931"/>
                  <a:pt x="213" y="1931"/>
                  <a:pt x="213" y="1931"/>
                </a:cubicBezTo>
                <a:cubicBezTo>
                  <a:pt x="214" y="1931"/>
                  <a:pt x="214" y="1931"/>
                  <a:pt x="215" y="1931"/>
                </a:cubicBezTo>
                <a:cubicBezTo>
                  <a:pt x="215" y="1931"/>
                  <a:pt x="215" y="1931"/>
                  <a:pt x="216" y="1931"/>
                </a:cubicBezTo>
                <a:cubicBezTo>
                  <a:pt x="216" y="1931"/>
                  <a:pt x="216" y="1931"/>
                  <a:pt x="216" y="1931"/>
                </a:cubicBezTo>
                <a:cubicBezTo>
                  <a:pt x="272" y="2157"/>
                  <a:pt x="272" y="2157"/>
                  <a:pt x="272" y="2157"/>
                </a:cubicBezTo>
                <a:cubicBezTo>
                  <a:pt x="272" y="2157"/>
                  <a:pt x="271" y="2157"/>
                  <a:pt x="271" y="2157"/>
                </a:cubicBezTo>
                <a:cubicBezTo>
                  <a:pt x="271" y="2158"/>
                  <a:pt x="271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69" y="2159"/>
                  <a:pt x="269" y="2159"/>
                </a:cubicBezTo>
                <a:cubicBezTo>
                  <a:pt x="268" y="2159"/>
                  <a:pt x="268" y="2160"/>
                  <a:pt x="268" y="2160"/>
                </a:cubicBezTo>
                <a:cubicBezTo>
                  <a:pt x="267" y="2160"/>
                  <a:pt x="267" y="2160"/>
                  <a:pt x="267" y="2161"/>
                </a:cubicBezTo>
                <a:cubicBezTo>
                  <a:pt x="266" y="2161"/>
                  <a:pt x="266" y="2161"/>
                  <a:pt x="266" y="2162"/>
                </a:cubicBezTo>
                <a:cubicBezTo>
                  <a:pt x="266" y="2162"/>
                  <a:pt x="266" y="2162"/>
                  <a:pt x="265" y="2162"/>
                </a:cubicBezTo>
                <a:cubicBezTo>
                  <a:pt x="265" y="2162"/>
                  <a:pt x="265" y="2162"/>
                  <a:pt x="265" y="2162"/>
                </a:cubicBezTo>
                <a:cubicBezTo>
                  <a:pt x="265" y="2162"/>
                  <a:pt x="265" y="2163"/>
                  <a:pt x="264" y="2163"/>
                </a:cubicBezTo>
                <a:cubicBezTo>
                  <a:pt x="264" y="2163"/>
                  <a:pt x="264" y="2163"/>
                  <a:pt x="264" y="2164"/>
                </a:cubicBezTo>
                <a:cubicBezTo>
                  <a:pt x="263" y="2164"/>
                  <a:pt x="263" y="2165"/>
                  <a:pt x="263" y="2165"/>
                </a:cubicBezTo>
                <a:cubicBezTo>
                  <a:pt x="262" y="2165"/>
                  <a:pt x="262" y="2166"/>
                  <a:pt x="262" y="2166"/>
                </a:cubicBezTo>
                <a:cubicBezTo>
                  <a:pt x="262" y="2166"/>
                  <a:pt x="262" y="2166"/>
                  <a:pt x="262" y="2166"/>
                </a:cubicBezTo>
                <a:cubicBezTo>
                  <a:pt x="262" y="2166"/>
                  <a:pt x="262" y="2166"/>
                  <a:pt x="261" y="2166"/>
                </a:cubicBezTo>
                <a:cubicBezTo>
                  <a:pt x="261" y="2167"/>
                  <a:pt x="261" y="2167"/>
                  <a:pt x="261" y="2167"/>
                </a:cubicBezTo>
                <a:cubicBezTo>
                  <a:pt x="261" y="2168"/>
                  <a:pt x="260" y="2168"/>
                  <a:pt x="260" y="2168"/>
                </a:cubicBezTo>
                <a:cubicBezTo>
                  <a:pt x="260" y="2169"/>
                  <a:pt x="260" y="2169"/>
                  <a:pt x="259" y="2170"/>
                </a:cubicBezTo>
                <a:cubicBezTo>
                  <a:pt x="259" y="2170"/>
                  <a:pt x="259" y="2171"/>
                  <a:pt x="259" y="2171"/>
                </a:cubicBezTo>
                <a:cubicBezTo>
                  <a:pt x="259" y="2171"/>
                  <a:pt x="259" y="2172"/>
                  <a:pt x="259" y="2172"/>
                </a:cubicBezTo>
                <a:cubicBezTo>
                  <a:pt x="259" y="2172"/>
                  <a:pt x="258" y="2172"/>
                  <a:pt x="258" y="2173"/>
                </a:cubicBezTo>
                <a:cubicBezTo>
                  <a:pt x="258" y="2173"/>
                  <a:pt x="258" y="2174"/>
                  <a:pt x="258" y="2174"/>
                </a:cubicBezTo>
                <a:cubicBezTo>
                  <a:pt x="258" y="2174"/>
                  <a:pt x="258" y="2175"/>
                  <a:pt x="257" y="2175"/>
                </a:cubicBezTo>
                <a:cubicBezTo>
                  <a:pt x="257" y="2175"/>
                  <a:pt x="257" y="2175"/>
                  <a:pt x="257" y="2175"/>
                </a:cubicBezTo>
                <a:cubicBezTo>
                  <a:pt x="257" y="2176"/>
                  <a:pt x="257" y="2176"/>
                  <a:pt x="257" y="2177"/>
                </a:cubicBezTo>
                <a:cubicBezTo>
                  <a:pt x="257" y="2177"/>
                  <a:pt x="257" y="2177"/>
                  <a:pt x="257" y="2177"/>
                </a:cubicBezTo>
                <a:cubicBezTo>
                  <a:pt x="257" y="2178"/>
                  <a:pt x="257" y="2178"/>
                  <a:pt x="257" y="2178"/>
                </a:cubicBezTo>
                <a:cubicBezTo>
                  <a:pt x="257" y="2179"/>
                  <a:pt x="257" y="2179"/>
                  <a:pt x="257" y="2180"/>
                </a:cubicBezTo>
                <a:cubicBezTo>
                  <a:pt x="256" y="2180"/>
                  <a:pt x="256" y="2181"/>
                  <a:pt x="256" y="2181"/>
                </a:cubicBezTo>
                <a:cubicBezTo>
                  <a:pt x="256" y="2182"/>
                  <a:pt x="256" y="2182"/>
                  <a:pt x="256" y="2182"/>
                </a:cubicBezTo>
                <a:cubicBezTo>
                  <a:pt x="256" y="2183"/>
                  <a:pt x="256" y="2183"/>
                  <a:pt x="256" y="2183"/>
                </a:cubicBezTo>
                <a:cubicBezTo>
                  <a:pt x="256" y="2183"/>
                  <a:pt x="256" y="2184"/>
                  <a:pt x="256" y="2184"/>
                </a:cubicBezTo>
                <a:cubicBezTo>
                  <a:pt x="256" y="2185"/>
                  <a:pt x="256" y="2185"/>
                  <a:pt x="256" y="2185"/>
                </a:cubicBezTo>
                <a:cubicBezTo>
                  <a:pt x="256" y="2186"/>
                  <a:pt x="256" y="2187"/>
                  <a:pt x="257" y="2187"/>
                </a:cubicBezTo>
                <a:cubicBezTo>
                  <a:pt x="257" y="2187"/>
                  <a:pt x="257" y="2188"/>
                  <a:pt x="257" y="2188"/>
                </a:cubicBezTo>
                <a:cubicBezTo>
                  <a:pt x="257" y="2188"/>
                  <a:pt x="257" y="2188"/>
                  <a:pt x="257" y="2189"/>
                </a:cubicBezTo>
                <a:cubicBezTo>
                  <a:pt x="257" y="2189"/>
                  <a:pt x="257" y="2190"/>
                  <a:pt x="257" y="2190"/>
                </a:cubicBezTo>
                <a:cubicBezTo>
                  <a:pt x="257" y="2190"/>
                  <a:pt x="257" y="2190"/>
                  <a:pt x="257" y="2190"/>
                </a:cubicBezTo>
                <a:cubicBezTo>
                  <a:pt x="257" y="2191"/>
                  <a:pt x="257" y="2191"/>
                  <a:pt x="257" y="2191"/>
                </a:cubicBezTo>
                <a:cubicBezTo>
                  <a:pt x="258" y="2192"/>
                  <a:pt x="258" y="2192"/>
                  <a:pt x="258" y="2193"/>
                </a:cubicBezTo>
                <a:cubicBezTo>
                  <a:pt x="258" y="2193"/>
                  <a:pt x="258" y="2193"/>
                  <a:pt x="258" y="2194"/>
                </a:cubicBezTo>
                <a:cubicBezTo>
                  <a:pt x="258" y="2194"/>
                  <a:pt x="258" y="2194"/>
                  <a:pt x="258" y="2194"/>
                </a:cubicBezTo>
                <a:cubicBezTo>
                  <a:pt x="259" y="2195"/>
                  <a:pt x="259" y="2195"/>
                  <a:pt x="259" y="2196"/>
                </a:cubicBezTo>
                <a:cubicBezTo>
                  <a:pt x="259" y="2196"/>
                  <a:pt x="259" y="2197"/>
                  <a:pt x="260" y="2197"/>
                </a:cubicBezTo>
                <a:cubicBezTo>
                  <a:pt x="260" y="2197"/>
                  <a:pt x="260" y="2197"/>
                  <a:pt x="260" y="2197"/>
                </a:cubicBezTo>
                <a:cubicBezTo>
                  <a:pt x="92" y="2359"/>
                  <a:pt x="92" y="2359"/>
                  <a:pt x="92" y="2359"/>
                </a:cubicBezTo>
                <a:cubicBezTo>
                  <a:pt x="92" y="2359"/>
                  <a:pt x="92" y="2358"/>
                  <a:pt x="92" y="2358"/>
                </a:cubicBezTo>
                <a:cubicBezTo>
                  <a:pt x="91" y="2358"/>
                  <a:pt x="91" y="2358"/>
                  <a:pt x="90" y="2358"/>
                </a:cubicBezTo>
                <a:cubicBezTo>
                  <a:pt x="90" y="2357"/>
                  <a:pt x="89" y="2357"/>
                  <a:pt x="89" y="2357"/>
                </a:cubicBezTo>
                <a:cubicBezTo>
                  <a:pt x="89" y="2357"/>
                  <a:pt x="89" y="2357"/>
                  <a:pt x="88" y="2357"/>
                </a:cubicBezTo>
                <a:cubicBezTo>
                  <a:pt x="88" y="2357"/>
                  <a:pt x="88" y="2357"/>
                  <a:pt x="88" y="2356"/>
                </a:cubicBezTo>
                <a:cubicBezTo>
                  <a:pt x="87" y="2356"/>
                  <a:pt x="87" y="2356"/>
                  <a:pt x="86" y="2356"/>
                </a:cubicBezTo>
                <a:cubicBezTo>
                  <a:pt x="86" y="2356"/>
                  <a:pt x="85" y="2356"/>
                  <a:pt x="85" y="2356"/>
                </a:cubicBezTo>
                <a:cubicBezTo>
                  <a:pt x="85" y="2356"/>
                  <a:pt x="85" y="2356"/>
                  <a:pt x="85" y="2356"/>
                </a:cubicBezTo>
                <a:cubicBezTo>
                  <a:pt x="84" y="2355"/>
                  <a:pt x="84" y="2355"/>
                  <a:pt x="83" y="2355"/>
                </a:cubicBezTo>
                <a:cubicBezTo>
                  <a:pt x="83" y="2355"/>
                  <a:pt x="83" y="2355"/>
                  <a:pt x="83" y="2355"/>
                </a:cubicBezTo>
                <a:cubicBezTo>
                  <a:pt x="83" y="2355"/>
                  <a:pt x="82" y="2355"/>
                  <a:pt x="82" y="2355"/>
                </a:cubicBezTo>
                <a:cubicBezTo>
                  <a:pt x="81" y="2355"/>
                  <a:pt x="81" y="2355"/>
                  <a:pt x="80" y="2355"/>
                </a:cubicBezTo>
                <a:cubicBezTo>
                  <a:pt x="80" y="2355"/>
                  <a:pt x="79" y="2355"/>
                  <a:pt x="79" y="2355"/>
                </a:cubicBezTo>
                <a:cubicBezTo>
                  <a:pt x="79" y="2355"/>
                  <a:pt x="78" y="2354"/>
                  <a:pt x="78" y="2354"/>
                </a:cubicBezTo>
                <a:cubicBezTo>
                  <a:pt x="78" y="2354"/>
                  <a:pt x="77" y="2354"/>
                  <a:pt x="77" y="2354"/>
                </a:cubicBezTo>
                <a:cubicBezTo>
                  <a:pt x="77" y="2354"/>
                  <a:pt x="76" y="2354"/>
                  <a:pt x="76" y="2354"/>
                </a:cubicBezTo>
                <a:cubicBezTo>
                  <a:pt x="76" y="2354"/>
                  <a:pt x="75" y="2355"/>
                  <a:pt x="75" y="2355"/>
                </a:cubicBezTo>
                <a:cubicBezTo>
                  <a:pt x="74" y="2355"/>
                  <a:pt x="74" y="2355"/>
                  <a:pt x="73" y="2355"/>
                </a:cubicBezTo>
                <a:cubicBezTo>
                  <a:pt x="73" y="2355"/>
                  <a:pt x="72" y="2355"/>
                  <a:pt x="72" y="2355"/>
                </a:cubicBezTo>
                <a:cubicBezTo>
                  <a:pt x="72" y="2355"/>
                  <a:pt x="72" y="2355"/>
                  <a:pt x="71" y="2355"/>
                </a:cubicBezTo>
                <a:cubicBezTo>
                  <a:pt x="71" y="2355"/>
                  <a:pt x="70" y="2355"/>
                  <a:pt x="70" y="2355"/>
                </a:cubicBezTo>
                <a:cubicBezTo>
                  <a:pt x="70" y="2355"/>
                  <a:pt x="70" y="2355"/>
                  <a:pt x="70" y="2355"/>
                </a:cubicBezTo>
                <a:cubicBezTo>
                  <a:pt x="69" y="2355"/>
                  <a:pt x="69" y="2355"/>
                  <a:pt x="69" y="2356"/>
                </a:cubicBezTo>
                <a:cubicBezTo>
                  <a:pt x="68" y="2356"/>
                  <a:pt x="68" y="2356"/>
                  <a:pt x="67" y="2356"/>
                </a:cubicBezTo>
                <a:cubicBezTo>
                  <a:pt x="67" y="2356"/>
                  <a:pt x="67" y="2356"/>
                  <a:pt x="66" y="2356"/>
                </a:cubicBezTo>
                <a:cubicBezTo>
                  <a:pt x="66" y="2356"/>
                  <a:pt x="66" y="2357"/>
                  <a:pt x="66" y="2357"/>
                </a:cubicBezTo>
                <a:cubicBezTo>
                  <a:pt x="65" y="2357"/>
                  <a:pt x="65" y="2357"/>
                  <a:pt x="65" y="2357"/>
                </a:cubicBezTo>
                <a:cubicBezTo>
                  <a:pt x="64" y="2357"/>
                  <a:pt x="64" y="2358"/>
                  <a:pt x="63" y="2358"/>
                </a:cubicBezTo>
                <a:cubicBezTo>
                  <a:pt x="63" y="2358"/>
                  <a:pt x="62" y="2358"/>
                  <a:pt x="62" y="2358"/>
                </a:cubicBezTo>
                <a:cubicBezTo>
                  <a:pt x="62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0" y="2360"/>
                  <a:pt x="60" y="2360"/>
                  <a:pt x="60" y="2360"/>
                </a:cubicBezTo>
                <a:cubicBezTo>
                  <a:pt x="59" y="2360"/>
                  <a:pt x="59" y="2361"/>
                  <a:pt x="58" y="2361"/>
                </a:cubicBezTo>
                <a:cubicBezTo>
                  <a:pt x="58" y="2361"/>
                  <a:pt x="58" y="2362"/>
                  <a:pt x="57" y="2362"/>
                </a:cubicBezTo>
                <a:cubicBezTo>
                  <a:pt x="57" y="2362"/>
                  <a:pt x="57" y="2362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5" y="2364"/>
                  <a:pt x="55" y="2364"/>
                </a:cubicBezTo>
                <a:cubicBezTo>
                  <a:pt x="55" y="2364"/>
                  <a:pt x="55" y="2364"/>
                  <a:pt x="54" y="2365"/>
                </a:cubicBezTo>
                <a:cubicBezTo>
                  <a:pt x="54" y="2365"/>
                  <a:pt x="54" y="2366"/>
                  <a:pt x="53" y="2366"/>
                </a:cubicBezTo>
                <a:cubicBezTo>
                  <a:pt x="53" y="2366"/>
                  <a:pt x="53" y="2367"/>
                  <a:pt x="53" y="2367"/>
                </a:cubicBezTo>
                <a:cubicBezTo>
                  <a:pt x="52" y="2367"/>
                  <a:pt x="52" y="2367"/>
                  <a:pt x="52" y="2367"/>
                </a:cubicBezTo>
                <a:cubicBezTo>
                  <a:pt x="52" y="2367"/>
                  <a:pt x="52" y="2367"/>
                  <a:pt x="52" y="2368"/>
                </a:cubicBezTo>
                <a:cubicBezTo>
                  <a:pt x="52" y="2368"/>
                  <a:pt x="52" y="2368"/>
                  <a:pt x="52" y="2368"/>
                </a:cubicBezTo>
                <a:cubicBezTo>
                  <a:pt x="51" y="2369"/>
                  <a:pt x="51" y="2369"/>
                  <a:pt x="51" y="2369"/>
                </a:cubicBezTo>
                <a:cubicBezTo>
                  <a:pt x="0" y="2354"/>
                  <a:pt x="0" y="2354"/>
                  <a:pt x="0" y="2354"/>
                </a:cubicBezTo>
                <a:cubicBezTo>
                  <a:pt x="0" y="2370"/>
                  <a:pt x="0" y="2370"/>
                  <a:pt x="0" y="2370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5"/>
                  <a:pt x="47" y="2385"/>
                </a:cubicBezTo>
                <a:cubicBezTo>
                  <a:pt x="47" y="2386"/>
                  <a:pt x="47" y="2386"/>
                  <a:pt x="47" y="2386"/>
                </a:cubicBezTo>
                <a:cubicBezTo>
                  <a:pt x="47" y="2387"/>
                  <a:pt x="47" y="2388"/>
                  <a:pt x="47" y="2388"/>
                </a:cubicBezTo>
                <a:cubicBezTo>
                  <a:pt x="47" y="2389"/>
                  <a:pt x="47" y="2389"/>
                  <a:pt x="47" y="2389"/>
                </a:cubicBezTo>
                <a:cubicBezTo>
                  <a:pt x="47" y="2389"/>
                  <a:pt x="47" y="2390"/>
                  <a:pt x="47" y="2390"/>
                </a:cubicBezTo>
                <a:cubicBezTo>
                  <a:pt x="48" y="2390"/>
                  <a:pt x="48" y="2391"/>
                  <a:pt x="48" y="2391"/>
                </a:cubicBezTo>
                <a:cubicBezTo>
                  <a:pt x="48" y="2391"/>
                  <a:pt x="48" y="2391"/>
                  <a:pt x="48" y="2391"/>
                </a:cubicBezTo>
                <a:cubicBezTo>
                  <a:pt x="48" y="2392"/>
                  <a:pt x="48" y="2392"/>
                  <a:pt x="48" y="2392"/>
                </a:cubicBezTo>
                <a:cubicBezTo>
                  <a:pt x="48" y="2393"/>
                  <a:pt x="48" y="2393"/>
                  <a:pt x="49" y="2394"/>
                </a:cubicBezTo>
                <a:cubicBezTo>
                  <a:pt x="49" y="2394"/>
                  <a:pt x="49" y="2394"/>
                  <a:pt x="49" y="2395"/>
                </a:cubicBezTo>
                <a:cubicBezTo>
                  <a:pt x="49" y="2395"/>
                  <a:pt x="49" y="2395"/>
                  <a:pt x="49" y="2395"/>
                </a:cubicBezTo>
                <a:cubicBezTo>
                  <a:pt x="49" y="2396"/>
                  <a:pt x="49" y="2396"/>
                  <a:pt x="50" y="2397"/>
                </a:cubicBezTo>
                <a:cubicBezTo>
                  <a:pt x="50" y="2397"/>
                  <a:pt x="50" y="2398"/>
                  <a:pt x="50" y="2398"/>
                </a:cubicBezTo>
                <a:cubicBezTo>
                  <a:pt x="51" y="2398"/>
                  <a:pt x="51" y="2399"/>
                  <a:pt x="51" y="2399"/>
                </a:cubicBezTo>
                <a:cubicBezTo>
                  <a:pt x="51" y="2399"/>
                  <a:pt x="51" y="2400"/>
                  <a:pt x="51" y="2400"/>
                </a:cubicBezTo>
                <a:cubicBezTo>
                  <a:pt x="52" y="2400"/>
                  <a:pt x="52" y="2400"/>
                  <a:pt x="52" y="2400"/>
                </a:cubicBezTo>
                <a:cubicBezTo>
                  <a:pt x="52" y="2401"/>
                  <a:pt x="52" y="2401"/>
                  <a:pt x="52" y="2401"/>
                </a:cubicBezTo>
                <a:cubicBezTo>
                  <a:pt x="52" y="2401"/>
                  <a:pt x="52" y="2401"/>
                  <a:pt x="52" y="2402"/>
                </a:cubicBezTo>
                <a:cubicBezTo>
                  <a:pt x="53" y="2402"/>
                  <a:pt x="53" y="2402"/>
                  <a:pt x="53" y="2403"/>
                </a:cubicBezTo>
                <a:cubicBezTo>
                  <a:pt x="54" y="2403"/>
                  <a:pt x="54" y="2404"/>
                  <a:pt x="54" y="2404"/>
                </a:cubicBezTo>
                <a:cubicBezTo>
                  <a:pt x="55" y="2404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6" y="2405"/>
                  <a:pt x="56" y="2406"/>
                  <a:pt x="56" y="2406"/>
                </a:cubicBezTo>
                <a:cubicBezTo>
                  <a:pt x="57" y="2406"/>
                  <a:pt x="57" y="2407"/>
                  <a:pt x="57" y="2407"/>
                </a:cubicBezTo>
                <a:cubicBezTo>
                  <a:pt x="58" y="2407"/>
                  <a:pt x="58" y="2408"/>
                  <a:pt x="59" y="2408"/>
                </a:cubicBezTo>
                <a:cubicBezTo>
                  <a:pt x="59" y="2408"/>
                  <a:pt x="59" y="2408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1" y="2409"/>
                  <a:pt x="61" y="2410"/>
                </a:cubicBezTo>
                <a:cubicBezTo>
                  <a:pt x="61" y="2410"/>
                  <a:pt x="62" y="2410"/>
                  <a:pt x="62" y="2410"/>
                </a:cubicBezTo>
                <a:cubicBezTo>
                  <a:pt x="62" y="2411"/>
                  <a:pt x="63" y="2411"/>
                  <a:pt x="63" y="2411"/>
                </a:cubicBezTo>
                <a:cubicBezTo>
                  <a:pt x="64" y="2411"/>
                  <a:pt x="64" y="2411"/>
                  <a:pt x="65" y="2412"/>
                </a:cubicBezTo>
                <a:cubicBezTo>
                  <a:pt x="65" y="2412"/>
                  <a:pt x="65" y="2412"/>
                  <a:pt x="65" y="2412"/>
                </a:cubicBezTo>
                <a:cubicBezTo>
                  <a:pt x="66" y="2412"/>
                  <a:pt x="66" y="2412"/>
                  <a:pt x="66" y="2412"/>
                </a:cubicBezTo>
                <a:cubicBezTo>
                  <a:pt x="67" y="2412"/>
                  <a:pt x="67" y="2413"/>
                  <a:pt x="68" y="2413"/>
                </a:cubicBezTo>
                <a:cubicBezTo>
                  <a:pt x="68" y="2413"/>
                  <a:pt x="68" y="2413"/>
                  <a:pt x="69" y="2413"/>
                </a:cubicBezTo>
                <a:cubicBezTo>
                  <a:pt x="69" y="2413"/>
                  <a:pt x="69" y="2413"/>
                  <a:pt x="69" y="2413"/>
                </a:cubicBezTo>
                <a:cubicBezTo>
                  <a:pt x="69" y="2413"/>
                  <a:pt x="70" y="2413"/>
                  <a:pt x="70" y="2413"/>
                </a:cubicBezTo>
                <a:cubicBezTo>
                  <a:pt x="70" y="2413"/>
                  <a:pt x="71" y="2414"/>
                  <a:pt x="71" y="2414"/>
                </a:cubicBezTo>
                <a:cubicBezTo>
                  <a:pt x="71" y="2414"/>
                  <a:pt x="71" y="2414"/>
                  <a:pt x="72" y="2414"/>
                </a:cubicBezTo>
                <a:cubicBezTo>
                  <a:pt x="72" y="2414"/>
                  <a:pt x="73" y="2414"/>
                  <a:pt x="74" y="2414"/>
                </a:cubicBezTo>
                <a:cubicBezTo>
                  <a:pt x="74" y="2414"/>
                  <a:pt x="74" y="2414"/>
                  <a:pt x="75" y="2414"/>
                </a:cubicBezTo>
                <a:cubicBezTo>
                  <a:pt x="75" y="2414"/>
                  <a:pt x="76" y="2414"/>
                  <a:pt x="76" y="2414"/>
                </a:cubicBezTo>
                <a:cubicBezTo>
                  <a:pt x="76" y="2414"/>
                  <a:pt x="76" y="2414"/>
                  <a:pt x="76" y="2414"/>
                </a:cubicBezTo>
                <a:cubicBezTo>
                  <a:pt x="132" y="2640"/>
                  <a:pt x="132" y="2640"/>
                  <a:pt x="132" y="2640"/>
                </a:cubicBezTo>
                <a:cubicBezTo>
                  <a:pt x="132" y="2640"/>
                  <a:pt x="132" y="2640"/>
                  <a:pt x="131" y="2640"/>
                </a:cubicBezTo>
                <a:cubicBezTo>
                  <a:pt x="131" y="2640"/>
                  <a:pt x="131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29" y="2642"/>
                  <a:pt x="129" y="2642"/>
                </a:cubicBezTo>
                <a:cubicBezTo>
                  <a:pt x="129" y="2642"/>
                  <a:pt x="128" y="2642"/>
                  <a:pt x="128" y="2643"/>
                </a:cubicBezTo>
                <a:cubicBezTo>
                  <a:pt x="127" y="2643"/>
                  <a:pt x="127" y="2643"/>
                  <a:pt x="127" y="2644"/>
                </a:cubicBezTo>
                <a:cubicBezTo>
                  <a:pt x="126" y="2644"/>
                  <a:pt x="126" y="2644"/>
                  <a:pt x="126" y="2644"/>
                </a:cubicBezTo>
                <a:cubicBezTo>
                  <a:pt x="126" y="2645"/>
                  <a:pt x="126" y="2645"/>
                  <a:pt x="126" y="2645"/>
                </a:cubicBezTo>
                <a:cubicBezTo>
                  <a:pt x="126" y="2645"/>
                  <a:pt x="125" y="2645"/>
                  <a:pt x="125" y="2645"/>
                </a:cubicBezTo>
                <a:cubicBezTo>
                  <a:pt x="125" y="2645"/>
                  <a:pt x="125" y="2645"/>
                  <a:pt x="125" y="2646"/>
                </a:cubicBezTo>
                <a:cubicBezTo>
                  <a:pt x="124" y="2646"/>
                  <a:pt x="124" y="2646"/>
                  <a:pt x="124" y="2647"/>
                </a:cubicBezTo>
                <a:cubicBezTo>
                  <a:pt x="123" y="2647"/>
                  <a:pt x="123" y="2647"/>
                  <a:pt x="123" y="2648"/>
                </a:cubicBezTo>
                <a:cubicBezTo>
                  <a:pt x="122" y="2648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1" y="2650"/>
                  <a:pt x="121" y="2650"/>
                  <a:pt x="121" y="2650"/>
                </a:cubicBezTo>
                <a:cubicBezTo>
                  <a:pt x="121" y="2651"/>
                  <a:pt x="121" y="2651"/>
                  <a:pt x="120" y="2651"/>
                </a:cubicBezTo>
                <a:cubicBezTo>
                  <a:pt x="120" y="2652"/>
                  <a:pt x="120" y="2652"/>
                  <a:pt x="120" y="2653"/>
                </a:cubicBezTo>
                <a:cubicBezTo>
                  <a:pt x="119" y="2653"/>
                  <a:pt x="119" y="2654"/>
                  <a:pt x="119" y="2654"/>
                </a:cubicBezTo>
                <a:cubicBezTo>
                  <a:pt x="119" y="2654"/>
                  <a:pt x="119" y="2654"/>
                  <a:pt x="119" y="2655"/>
                </a:cubicBezTo>
                <a:cubicBezTo>
                  <a:pt x="119" y="2655"/>
                  <a:pt x="119" y="2655"/>
                  <a:pt x="118" y="2655"/>
                </a:cubicBezTo>
                <a:cubicBezTo>
                  <a:pt x="118" y="2656"/>
                  <a:pt x="118" y="2656"/>
                  <a:pt x="118" y="2657"/>
                </a:cubicBezTo>
                <a:cubicBezTo>
                  <a:pt x="118" y="2657"/>
                  <a:pt x="118" y="2658"/>
                  <a:pt x="118" y="2658"/>
                </a:cubicBezTo>
                <a:cubicBezTo>
                  <a:pt x="118" y="2658"/>
                  <a:pt x="118" y="2658"/>
                  <a:pt x="117" y="2658"/>
                </a:cubicBezTo>
                <a:cubicBezTo>
                  <a:pt x="117" y="2659"/>
                  <a:pt x="117" y="2659"/>
                  <a:pt x="117" y="2660"/>
                </a:cubicBezTo>
                <a:cubicBezTo>
                  <a:pt x="117" y="2660"/>
                  <a:pt x="117" y="2660"/>
                  <a:pt x="117" y="2660"/>
                </a:cubicBezTo>
                <a:cubicBezTo>
                  <a:pt x="117" y="2660"/>
                  <a:pt x="117" y="2661"/>
                  <a:pt x="117" y="2661"/>
                </a:cubicBezTo>
                <a:cubicBezTo>
                  <a:pt x="117" y="2662"/>
                  <a:pt x="117" y="2662"/>
                  <a:pt x="117" y="2663"/>
                </a:cubicBezTo>
                <a:cubicBezTo>
                  <a:pt x="117" y="2663"/>
                  <a:pt x="117" y="2664"/>
                  <a:pt x="116" y="2664"/>
                </a:cubicBezTo>
                <a:cubicBezTo>
                  <a:pt x="116" y="2664"/>
                  <a:pt x="116" y="2665"/>
                  <a:pt x="116" y="2665"/>
                </a:cubicBezTo>
                <a:cubicBezTo>
                  <a:pt x="116" y="2665"/>
                  <a:pt x="116" y="2666"/>
                  <a:pt x="116" y="2666"/>
                </a:cubicBezTo>
                <a:cubicBezTo>
                  <a:pt x="116" y="2666"/>
                  <a:pt x="116" y="2667"/>
                  <a:pt x="116" y="2667"/>
                </a:cubicBezTo>
                <a:cubicBezTo>
                  <a:pt x="116" y="2667"/>
                  <a:pt x="116" y="2668"/>
                  <a:pt x="116" y="2668"/>
                </a:cubicBezTo>
                <a:cubicBezTo>
                  <a:pt x="117" y="2669"/>
                  <a:pt x="117" y="2669"/>
                  <a:pt x="117" y="2670"/>
                </a:cubicBezTo>
                <a:cubicBezTo>
                  <a:pt x="117" y="2670"/>
                  <a:pt x="117" y="2671"/>
                  <a:pt x="117" y="2671"/>
                </a:cubicBezTo>
                <a:cubicBezTo>
                  <a:pt x="117" y="2671"/>
                  <a:pt x="117" y="2671"/>
                  <a:pt x="117" y="2672"/>
                </a:cubicBezTo>
                <a:cubicBezTo>
                  <a:pt x="117" y="2672"/>
                  <a:pt x="117" y="2672"/>
                  <a:pt x="117" y="2673"/>
                </a:cubicBezTo>
                <a:cubicBezTo>
                  <a:pt x="117" y="2673"/>
                  <a:pt x="117" y="2673"/>
                  <a:pt x="117" y="2673"/>
                </a:cubicBezTo>
                <a:cubicBezTo>
                  <a:pt x="117" y="2674"/>
                  <a:pt x="117" y="2674"/>
                  <a:pt x="118" y="2674"/>
                </a:cubicBezTo>
                <a:cubicBezTo>
                  <a:pt x="118" y="2675"/>
                  <a:pt x="118" y="2675"/>
                  <a:pt x="118" y="2676"/>
                </a:cubicBezTo>
                <a:cubicBezTo>
                  <a:pt x="118" y="2676"/>
                  <a:pt x="118" y="2676"/>
                  <a:pt x="118" y="2677"/>
                </a:cubicBezTo>
                <a:cubicBezTo>
                  <a:pt x="118" y="2677"/>
                  <a:pt x="118" y="2677"/>
                  <a:pt x="119" y="2677"/>
                </a:cubicBezTo>
                <a:cubicBezTo>
                  <a:pt x="119" y="2678"/>
                  <a:pt x="119" y="2678"/>
                  <a:pt x="119" y="2678"/>
                </a:cubicBezTo>
                <a:cubicBezTo>
                  <a:pt x="119" y="2679"/>
                  <a:pt x="120" y="2679"/>
                  <a:pt x="120" y="2680"/>
                </a:cubicBezTo>
                <a:cubicBezTo>
                  <a:pt x="120" y="2680"/>
                  <a:pt x="120" y="2680"/>
                  <a:pt x="120" y="2680"/>
                </a:cubicBezTo>
                <a:cubicBezTo>
                  <a:pt x="0" y="2796"/>
                  <a:pt x="0" y="2796"/>
                  <a:pt x="0" y="2796"/>
                </a:cubicBezTo>
                <a:cubicBezTo>
                  <a:pt x="0" y="2818"/>
                  <a:pt x="0" y="2818"/>
                  <a:pt x="0" y="2818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2" y="2692"/>
                  <a:pt x="132" y="2693"/>
                  <a:pt x="133" y="2693"/>
                </a:cubicBezTo>
                <a:cubicBezTo>
                  <a:pt x="133" y="2693"/>
                  <a:pt x="134" y="2693"/>
                  <a:pt x="134" y="2693"/>
                </a:cubicBezTo>
                <a:cubicBezTo>
                  <a:pt x="134" y="2693"/>
                  <a:pt x="135" y="2694"/>
                  <a:pt x="135" y="2694"/>
                </a:cubicBezTo>
                <a:cubicBezTo>
                  <a:pt x="135" y="2694"/>
                  <a:pt x="135" y="2694"/>
                  <a:pt x="136" y="2694"/>
                </a:cubicBezTo>
                <a:cubicBezTo>
                  <a:pt x="136" y="2694"/>
                  <a:pt x="137" y="2694"/>
                  <a:pt x="137" y="2695"/>
                </a:cubicBezTo>
                <a:cubicBezTo>
                  <a:pt x="137" y="2695"/>
                  <a:pt x="138" y="2695"/>
                  <a:pt x="138" y="2695"/>
                </a:cubicBezTo>
                <a:cubicBezTo>
                  <a:pt x="138" y="2695"/>
                  <a:pt x="138" y="2695"/>
                  <a:pt x="138" y="2695"/>
                </a:cubicBezTo>
                <a:cubicBezTo>
                  <a:pt x="139" y="2695"/>
                  <a:pt x="139" y="2695"/>
                  <a:pt x="140" y="2695"/>
                </a:cubicBezTo>
                <a:cubicBezTo>
                  <a:pt x="140" y="2695"/>
                  <a:pt x="140" y="2695"/>
                  <a:pt x="140" y="2695"/>
                </a:cubicBezTo>
                <a:cubicBezTo>
                  <a:pt x="141" y="2695"/>
                  <a:pt x="141" y="2696"/>
                  <a:pt x="141" y="2696"/>
                </a:cubicBezTo>
                <a:cubicBezTo>
                  <a:pt x="142" y="2696"/>
                  <a:pt x="142" y="2696"/>
                  <a:pt x="143" y="2696"/>
                </a:cubicBezTo>
                <a:cubicBezTo>
                  <a:pt x="143" y="2696"/>
                  <a:pt x="144" y="2696"/>
                  <a:pt x="144" y="2696"/>
                </a:cubicBezTo>
                <a:cubicBezTo>
                  <a:pt x="145" y="2696"/>
                  <a:pt x="145" y="2696"/>
                  <a:pt x="145" y="2696"/>
                </a:cubicBezTo>
                <a:cubicBezTo>
                  <a:pt x="146" y="2696"/>
                  <a:pt x="146" y="2696"/>
                  <a:pt x="146" y="2696"/>
                </a:cubicBezTo>
                <a:cubicBezTo>
                  <a:pt x="146" y="2696"/>
                  <a:pt x="147" y="2696"/>
                  <a:pt x="147" y="2696"/>
                </a:cubicBezTo>
                <a:cubicBezTo>
                  <a:pt x="148" y="2696"/>
                  <a:pt x="148" y="2696"/>
                  <a:pt x="148" y="2696"/>
                </a:cubicBezTo>
                <a:cubicBezTo>
                  <a:pt x="149" y="2696"/>
                  <a:pt x="150" y="2696"/>
                  <a:pt x="150" y="2696"/>
                </a:cubicBezTo>
                <a:cubicBezTo>
                  <a:pt x="150" y="2696"/>
                  <a:pt x="151" y="2696"/>
                  <a:pt x="151" y="2696"/>
                </a:cubicBezTo>
                <a:cubicBezTo>
                  <a:pt x="151" y="2696"/>
                  <a:pt x="151" y="2696"/>
                  <a:pt x="152" y="2695"/>
                </a:cubicBezTo>
                <a:cubicBezTo>
                  <a:pt x="152" y="2695"/>
                  <a:pt x="153" y="2695"/>
                  <a:pt x="153" y="2695"/>
                </a:cubicBezTo>
                <a:cubicBezTo>
                  <a:pt x="153" y="2695"/>
                  <a:pt x="153" y="2695"/>
                  <a:pt x="153" y="2695"/>
                </a:cubicBezTo>
                <a:cubicBezTo>
                  <a:pt x="154" y="2695"/>
                  <a:pt x="154" y="2695"/>
                  <a:pt x="154" y="2695"/>
                </a:cubicBezTo>
                <a:cubicBezTo>
                  <a:pt x="155" y="2695"/>
                  <a:pt x="155" y="2695"/>
                  <a:pt x="156" y="2694"/>
                </a:cubicBezTo>
                <a:cubicBezTo>
                  <a:pt x="156" y="2694"/>
                  <a:pt x="156" y="2694"/>
                  <a:pt x="157" y="2694"/>
                </a:cubicBezTo>
                <a:cubicBezTo>
                  <a:pt x="157" y="2694"/>
                  <a:pt x="157" y="2694"/>
                  <a:pt x="157" y="2694"/>
                </a:cubicBezTo>
                <a:cubicBezTo>
                  <a:pt x="158" y="2694"/>
                  <a:pt x="158" y="2694"/>
                  <a:pt x="159" y="2693"/>
                </a:cubicBezTo>
                <a:cubicBezTo>
                  <a:pt x="159" y="2693"/>
                  <a:pt x="160" y="2693"/>
                  <a:pt x="160" y="2693"/>
                </a:cubicBezTo>
                <a:cubicBezTo>
                  <a:pt x="160" y="2692"/>
                  <a:pt x="161" y="2692"/>
                  <a:pt x="161" y="2692"/>
                </a:cubicBezTo>
                <a:cubicBezTo>
                  <a:pt x="161" y="2692"/>
                  <a:pt x="162" y="2692"/>
                  <a:pt x="162" y="2691"/>
                </a:cubicBezTo>
                <a:cubicBezTo>
                  <a:pt x="162" y="2691"/>
                  <a:pt x="162" y="2691"/>
                  <a:pt x="162" y="2691"/>
                </a:cubicBezTo>
                <a:cubicBezTo>
                  <a:pt x="162" y="2691"/>
                  <a:pt x="163" y="2691"/>
                  <a:pt x="163" y="2691"/>
                </a:cubicBezTo>
                <a:cubicBezTo>
                  <a:pt x="163" y="2691"/>
                  <a:pt x="163" y="2691"/>
                  <a:pt x="164" y="2690"/>
                </a:cubicBezTo>
                <a:cubicBezTo>
                  <a:pt x="164" y="2690"/>
                  <a:pt x="164" y="2690"/>
                  <a:pt x="165" y="2689"/>
                </a:cubicBezTo>
                <a:cubicBezTo>
                  <a:pt x="165" y="2689"/>
                  <a:pt x="166" y="2689"/>
                  <a:pt x="166" y="2689"/>
                </a:cubicBezTo>
                <a:cubicBezTo>
                  <a:pt x="166" y="2688"/>
                  <a:pt x="166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7"/>
                  <a:pt x="168" y="2687"/>
                  <a:pt x="168" y="2687"/>
                </a:cubicBezTo>
                <a:cubicBezTo>
                  <a:pt x="168" y="2686"/>
                  <a:pt x="169" y="2686"/>
                  <a:pt x="169" y="2686"/>
                </a:cubicBezTo>
                <a:cubicBezTo>
                  <a:pt x="169" y="2685"/>
                  <a:pt x="170" y="2685"/>
                  <a:pt x="170" y="2684"/>
                </a:cubicBezTo>
                <a:cubicBezTo>
                  <a:pt x="170" y="2684"/>
                  <a:pt x="170" y="2684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2"/>
                  <a:pt x="172" y="2682"/>
                </a:cubicBezTo>
                <a:cubicBezTo>
                  <a:pt x="172" y="2682"/>
                  <a:pt x="172" y="2682"/>
                  <a:pt x="172" y="2682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8"/>
                  <a:pt x="395" y="2750"/>
                  <a:pt x="396" y="2752"/>
                </a:cubicBezTo>
                <a:cubicBezTo>
                  <a:pt x="396" y="2752"/>
                  <a:pt x="396" y="2752"/>
                  <a:pt x="396" y="2752"/>
                </a:cubicBezTo>
                <a:cubicBezTo>
                  <a:pt x="396" y="2754"/>
                  <a:pt x="396" y="2756"/>
                  <a:pt x="397" y="2757"/>
                </a:cubicBezTo>
                <a:cubicBezTo>
                  <a:pt x="397" y="2757"/>
                  <a:pt x="397" y="2758"/>
                  <a:pt x="397" y="2758"/>
                </a:cubicBezTo>
                <a:cubicBezTo>
                  <a:pt x="398" y="2760"/>
                  <a:pt x="399" y="2761"/>
                  <a:pt x="400" y="2762"/>
                </a:cubicBezTo>
                <a:cubicBezTo>
                  <a:pt x="400" y="2763"/>
                  <a:pt x="400" y="2763"/>
                  <a:pt x="400" y="2763"/>
                </a:cubicBezTo>
                <a:cubicBezTo>
                  <a:pt x="401" y="2765"/>
                  <a:pt x="402" y="2766"/>
                  <a:pt x="403" y="2767"/>
                </a:cubicBezTo>
                <a:cubicBezTo>
                  <a:pt x="403" y="2767"/>
                  <a:pt x="403" y="2768"/>
                  <a:pt x="403" y="2768"/>
                </a:cubicBezTo>
                <a:cubicBezTo>
                  <a:pt x="404" y="2768"/>
                  <a:pt x="404" y="2768"/>
                  <a:pt x="404" y="2768"/>
                </a:cubicBezTo>
                <a:cubicBezTo>
                  <a:pt x="405" y="2769"/>
                  <a:pt x="406" y="2770"/>
                  <a:pt x="408" y="2771"/>
                </a:cubicBezTo>
                <a:cubicBezTo>
                  <a:pt x="408" y="2771"/>
                  <a:pt x="408" y="2772"/>
                  <a:pt x="408" y="2772"/>
                </a:cubicBezTo>
                <a:cubicBezTo>
                  <a:pt x="410" y="2773"/>
                  <a:pt x="411" y="2773"/>
                  <a:pt x="413" y="2774"/>
                </a:cubicBezTo>
                <a:cubicBezTo>
                  <a:pt x="413" y="2774"/>
                  <a:pt x="413" y="2774"/>
                  <a:pt x="413" y="2774"/>
                </a:cubicBezTo>
                <a:cubicBezTo>
                  <a:pt x="415" y="2775"/>
                  <a:pt x="416" y="2775"/>
                  <a:pt x="417" y="2776"/>
                </a:cubicBezTo>
                <a:cubicBezTo>
                  <a:pt x="417" y="2776"/>
                  <a:pt x="418" y="2776"/>
                  <a:pt x="418" y="2776"/>
                </a:cubicBezTo>
                <a:cubicBezTo>
                  <a:pt x="419" y="2776"/>
                  <a:pt x="419" y="2776"/>
                  <a:pt x="419" y="2776"/>
                </a:cubicBezTo>
                <a:cubicBezTo>
                  <a:pt x="421" y="2777"/>
                  <a:pt x="422" y="2777"/>
                  <a:pt x="424" y="2777"/>
                </a:cubicBezTo>
                <a:cubicBezTo>
                  <a:pt x="424" y="2777"/>
                  <a:pt x="425" y="2777"/>
                  <a:pt x="425" y="2777"/>
                </a:cubicBezTo>
                <a:cubicBezTo>
                  <a:pt x="426" y="2777"/>
                  <a:pt x="428" y="2777"/>
                  <a:pt x="430" y="2776"/>
                </a:cubicBezTo>
                <a:cubicBezTo>
                  <a:pt x="430" y="2776"/>
                  <a:pt x="430" y="2776"/>
                  <a:pt x="430" y="2776"/>
                </a:cubicBezTo>
                <a:cubicBezTo>
                  <a:pt x="432" y="2776"/>
                  <a:pt x="434" y="2776"/>
                  <a:pt x="435" y="2775"/>
                </a:cubicBezTo>
                <a:cubicBezTo>
                  <a:pt x="436" y="2775"/>
                  <a:pt x="436" y="2775"/>
                  <a:pt x="436" y="2775"/>
                </a:cubicBezTo>
                <a:cubicBezTo>
                  <a:pt x="438" y="2774"/>
                  <a:pt x="439" y="2773"/>
                  <a:pt x="441" y="2772"/>
                </a:cubicBezTo>
                <a:cubicBezTo>
                  <a:pt x="441" y="2772"/>
                  <a:pt x="441" y="2772"/>
                  <a:pt x="441" y="2772"/>
                </a:cubicBezTo>
                <a:cubicBezTo>
                  <a:pt x="443" y="2771"/>
                  <a:pt x="444" y="2770"/>
                  <a:pt x="445" y="2769"/>
                </a:cubicBezTo>
                <a:cubicBezTo>
                  <a:pt x="446" y="2769"/>
                  <a:pt x="446" y="2769"/>
                  <a:pt x="446" y="2768"/>
                </a:cubicBezTo>
                <a:cubicBezTo>
                  <a:pt x="446" y="2768"/>
                  <a:pt x="446" y="2768"/>
                  <a:pt x="446" y="2768"/>
                </a:cubicBezTo>
                <a:cubicBezTo>
                  <a:pt x="447" y="2767"/>
                  <a:pt x="448" y="2766"/>
                  <a:pt x="449" y="2764"/>
                </a:cubicBezTo>
                <a:cubicBezTo>
                  <a:pt x="450" y="2764"/>
                  <a:pt x="450" y="2764"/>
                  <a:pt x="450" y="2764"/>
                </a:cubicBezTo>
                <a:cubicBezTo>
                  <a:pt x="451" y="2762"/>
                  <a:pt x="452" y="2761"/>
                  <a:pt x="452" y="2759"/>
                </a:cubicBezTo>
                <a:cubicBezTo>
                  <a:pt x="452" y="2759"/>
                  <a:pt x="452" y="2759"/>
                  <a:pt x="453" y="2758"/>
                </a:cubicBezTo>
                <a:cubicBezTo>
                  <a:pt x="453" y="2757"/>
                  <a:pt x="453" y="2756"/>
                  <a:pt x="454" y="2755"/>
                </a:cubicBezTo>
                <a:cubicBezTo>
                  <a:pt x="454" y="2755"/>
                  <a:pt x="454" y="2754"/>
                  <a:pt x="454" y="2754"/>
                </a:cubicBezTo>
                <a:cubicBezTo>
                  <a:pt x="454" y="2753"/>
                  <a:pt x="454" y="2753"/>
                  <a:pt x="454" y="2753"/>
                </a:cubicBezTo>
                <a:cubicBezTo>
                  <a:pt x="455" y="2751"/>
                  <a:pt x="455" y="2750"/>
                  <a:pt x="455" y="2748"/>
                </a:cubicBezTo>
                <a:cubicBezTo>
                  <a:pt x="455" y="2748"/>
                  <a:pt x="455" y="2747"/>
                  <a:pt x="455" y="2747"/>
                </a:cubicBezTo>
                <a:cubicBezTo>
                  <a:pt x="455" y="2746"/>
                  <a:pt x="455" y="2744"/>
                  <a:pt x="454" y="2742"/>
                </a:cubicBezTo>
                <a:cubicBezTo>
                  <a:pt x="454" y="2742"/>
                  <a:pt x="454" y="2742"/>
                  <a:pt x="454" y="2742"/>
                </a:cubicBezTo>
                <a:cubicBezTo>
                  <a:pt x="454" y="2740"/>
                  <a:pt x="454" y="2738"/>
                  <a:pt x="453" y="2737"/>
                </a:cubicBezTo>
                <a:cubicBezTo>
                  <a:pt x="453" y="2736"/>
                  <a:pt x="453" y="2736"/>
                  <a:pt x="453" y="2736"/>
                </a:cubicBezTo>
                <a:cubicBezTo>
                  <a:pt x="452" y="2735"/>
                  <a:pt x="452" y="2734"/>
                  <a:pt x="451" y="2733"/>
                </a:cubicBezTo>
                <a:cubicBezTo>
                  <a:pt x="619" y="2572"/>
                  <a:pt x="619" y="2572"/>
                  <a:pt x="619" y="2572"/>
                </a:cubicBezTo>
                <a:cubicBezTo>
                  <a:pt x="619" y="2572"/>
                  <a:pt x="619" y="2572"/>
                  <a:pt x="620" y="2572"/>
                </a:cubicBezTo>
                <a:cubicBezTo>
                  <a:pt x="620" y="2572"/>
                  <a:pt x="621" y="2572"/>
                  <a:pt x="621" y="2573"/>
                </a:cubicBezTo>
                <a:cubicBezTo>
                  <a:pt x="621" y="2573"/>
                  <a:pt x="622" y="2573"/>
                  <a:pt x="622" y="2573"/>
                </a:cubicBezTo>
                <a:cubicBezTo>
                  <a:pt x="622" y="2573"/>
                  <a:pt x="623" y="2573"/>
                  <a:pt x="623" y="2573"/>
                </a:cubicBezTo>
                <a:cubicBezTo>
                  <a:pt x="623" y="2574"/>
                  <a:pt x="623" y="2574"/>
                  <a:pt x="624" y="2574"/>
                </a:cubicBezTo>
                <a:cubicBezTo>
                  <a:pt x="624" y="2574"/>
                  <a:pt x="625" y="2574"/>
                  <a:pt x="625" y="2574"/>
                </a:cubicBezTo>
                <a:cubicBezTo>
                  <a:pt x="626" y="2574"/>
                  <a:pt x="626" y="2574"/>
                  <a:pt x="626" y="2575"/>
                </a:cubicBezTo>
                <a:cubicBezTo>
                  <a:pt x="626" y="2575"/>
                  <a:pt x="626" y="2575"/>
                  <a:pt x="626" y="2575"/>
                </a:cubicBezTo>
                <a:cubicBezTo>
                  <a:pt x="627" y="2575"/>
                  <a:pt x="627" y="2575"/>
                  <a:pt x="628" y="2575"/>
                </a:cubicBezTo>
                <a:cubicBezTo>
                  <a:pt x="628" y="2575"/>
                  <a:pt x="628" y="2575"/>
                  <a:pt x="628" y="2575"/>
                </a:cubicBezTo>
                <a:cubicBezTo>
                  <a:pt x="629" y="2575"/>
                  <a:pt x="629" y="2575"/>
                  <a:pt x="629" y="2575"/>
                </a:cubicBezTo>
                <a:cubicBezTo>
                  <a:pt x="630" y="2575"/>
                  <a:pt x="630" y="2575"/>
                  <a:pt x="631" y="2576"/>
                </a:cubicBezTo>
                <a:cubicBezTo>
                  <a:pt x="631" y="2576"/>
                  <a:pt x="632" y="2576"/>
                  <a:pt x="632" y="2576"/>
                </a:cubicBezTo>
                <a:cubicBezTo>
                  <a:pt x="633" y="2576"/>
                  <a:pt x="633" y="2576"/>
                  <a:pt x="634" y="2576"/>
                </a:cubicBezTo>
                <a:cubicBezTo>
                  <a:pt x="634" y="2576"/>
                  <a:pt x="634" y="2576"/>
                  <a:pt x="634" y="2576"/>
                </a:cubicBezTo>
                <a:cubicBezTo>
                  <a:pt x="634" y="2576"/>
                  <a:pt x="635" y="2576"/>
                  <a:pt x="635" y="2576"/>
                </a:cubicBezTo>
                <a:cubicBezTo>
                  <a:pt x="636" y="2576"/>
                  <a:pt x="636" y="2576"/>
                  <a:pt x="637" y="2576"/>
                </a:cubicBezTo>
                <a:cubicBezTo>
                  <a:pt x="637" y="2576"/>
                  <a:pt x="638" y="2576"/>
                  <a:pt x="638" y="2575"/>
                </a:cubicBezTo>
                <a:cubicBezTo>
                  <a:pt x="639" y="2575"/>
                  <a:pt x="639" y="2575"/>
                  <a:pt x="639" y="2575"/>
                </a:cubicBezTo>
                <a:cubicBezTo>
                  <a:pt x="639" y="2575"/>
                  <a:pt x="640" y="2575"/>
                  <a:pt x="640" y="2575"/>
                </a:cubicBezTo>
                <a:cubicBezTo>
                  <a:pt x="640" y="2575"/>
                  <a:pt x="641" y="2575"/>
                  <a:pt x="641" y="2575"/>
                </a:cubicBezTo>
                <a:cubicBezTo>
                  <a:pt x="641" y="2575"/>
                  <a:pt x="641" y="2575"/>
                  <a:pt x="642" y="2575"/>
                </a:cubicBezTo>
                <a:cubicBezTo>
                  <a:pt x="642" y="2575"/>
                  <a:pt x="642" y="2575"/>
                  <a:pt x="642" y="2575"/>
                </a:cubicBezTo>
                <a:cubicBezTo>
                  <a:pt x="643" y="2574"/>
                  <a:pt x="643" y="2574"/>
                  <a:pt x="644" y="2574"/>
                </a:cubicBezTo>
                <a:cubicBezTo>
                  <a:pt x="644" y="2574"/>
                  <a:pt x="645" y="2574"/>
                  <a:pt x="645" y="2574"/>
                </a:cubicBezTo>
                <a:cubicBezTo>
                  <a:pt x="645" y="2574"/>
                  <a:pt x="645" y="2574"/>
                  <a:pt x="645" y="2574"/>
                </a:cubicBezTo>
                <a:cubicBezTo>
                  <a:pt x="646" y="2573"/>
                  <a:pt x="646" y="2573"/>
                  <a:pt x="647" y="2573"/>
                </a:cubicBezTo>
                <a:cubicBezTo>
                  <a:pt x="647" y="2573"/>
                  <a:pt x="648" y="2573"/>
                  <a:pt x="648" y="2572"/>
                </a:cubicBezTo>
                <a:cubicBezTo>
                  <a:pt x="649" y="2572"/>
                  <a:pt x="649" y="2572"/>
                  <a:pt x="649" y="2572"/>
                </a:cubicBezTo>
                <a:cubicBezTo>
                  <a:pt x="650" y="2572"/>
                  <a:pt x="650" y="2571"/>
                  <a:pt x="650" y="2571"/>
                </a:cubicBezTo>
                <a:cubicBezTo>
                  <a:pt x="650" y="2571"/>
                  <a:pt x="650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0"/>
                  <a:pt x="651" y="2570"/>
                  <a:pt x="652" y="2570"/>
                </a:cubicBezTo>
                <a:cubicBezTo>
                  <a:pt x="652" y="2570"/>
                  <a:pt x="653" y="2570"/>
                  <a:pt x="653" y="2569"/>
                </a:cubicBezTo>
                <a:cubicBezTo>
                  <a:pt x="653" y="2569"/>
                  <a:pt x="654" y="2569"/>
                  <a:pt x="654" y="2568"/>
                </a:cubicBezTo>
                <a:cubicBezTo>
                  <a:pt x="654" y="2568"/>
                  <a:pt x="655" y="2568"/>
                  <a:pt x="655" y="2568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6" y="2567"/>
                  <a:pt x="656" y="2567"/>
                  <a:pt x="656" y="2566"/>
                </a:cubicBezTo>
                <a:cubicBezTo>
                  <a:pt x="656" y="2566"/>
                  <a:pt x="657" y="2566"/>
                  <a:pt x="657" y="2565"/>
                </a:cubicBezTo>
                <a:cubicBezTo>
                  <a:pt x="657" y="2565"/>
                  <a:pt x="658" y="2565"/>
                  <a:pt x="658" y="2564"/>
                </a:cubicBezTo>
                <a:cubicBezTo>
                  <a:pt x="658" y="2564"/>
                  <a:pt x="658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2"/>
                  <a:pt x="659" y="2562"/>
                  <a:pt x="660" y="2562"/>
                </a:cubicBezTo>
                <a:cubicBezTo>
                  <a:pt x="660" y="2562"/>
                  <a:pt x="660" y="2562"/>
                  <a:pt x="660" y="2562"/>
                </a:cubicBezTo>
                <a:cubicBezTo>
                  <a:pt x="883" y="2626"/>
                  <a:pt x="883" y="2626"/>
                  <a:pt x="883" y="2626"/>
                </a:cubicBezTo>
                <a:cubicBezTo>
                  <a:pt x="883" y="2627"/>
                  <a:pt x="883" y="2627"/>
                  <a:pt x="883" y="2628"/>
                </a:cubicBezTo>
                <a:cubicBezTo>
                  <a:pt x="883" y="2628"/>
                  <a:pt x="883" y="2628"/>
                  <a:pt x="883" y="2629"/>
                </a:cubicBezTo>
                <a:cubicBezTo>
                  <a:pt x="883" y="2629"/>
                  <a:pt x="883" y="2630"/>
                  <a:pt x="884" y="2631"/>
                </a:cubicBezTo>
                <a:cubicBezTo>
                  <a:pt x="884" y="2631"/>
                  <a:pt x="884" y="2631"/>
                  <a:pt x="884" y="2632"/>
                </a:cubicBezTo>
                <a:cubicBezTo>
                  <a:pt x="884" y="2632"/>
                  <a:pt x="884" y="2633"/>
                  <a:pt x="884" y="2633"/>
                </a:cubicBezTo>
                <a:cubicBezTo>
                  <a:pt x="884" y="2634"/>
                  <a:pt x="884" y="2634"/>
                  <a:pt x="884" y="2634"/>
                </a:cubicBezTo>
                <a:cubicBezTo>
                  <a:pt x="884" y="2634"/>
                  <a:pt x="884" y="2634"/>
                  <a:pt x="884" y="2635"/>
                </a:cubicBezTo>
                <a:cubicBezTo>
                  <a:pt x="885" y="2635"/>
                  <a:pt x="885" y="2636"/>
                  <a:pt x="885" y="2636"/>
                </a:cubicBezTo>
                <a:cubicBezTo>
                  <a:pt x="885" y="2637"/>
                  <a:pt x="885" y="2637"/>
                  <a:pt x="885" y="2638"/>
                </a:cubicBezTo>
                <a:cubicBezTo>
                  <a:pt x="886" y="2638"/>
                  <a:pt x="886" y="2638"/>
                  <a:pt x="886" y="2639"/>
                </a:cubicBezTo>
                <a:cubicBezTo>
                  <a:pt x="886" y="2639"/>
                  <a:pt x="886" y="2640"/>
                  <a:pt x="887" y="2640"/>
                </a:cubicBezTo>
                <a:cubicBezTo>
                  <a:pt x="887" y="2641"/>
                  <a:pt x="887" y="2641"/>
                  <a:pt x="887" y="2641"/>
                </a:cubicBezTo>
                <a:cubicBezTo>
                  <a:pt x="888" y="2642"/>
                  <a:pt x="888" y="2642"/>
                  <a:pt x="888" y="2643"/>
                </a:cubicBezTo>
                <a:cubicBezTo>
                  <a:pt x="888" y="2643"/>
                  <a:pt x="889" y="2644"/>
                  <a:pt x="889" y="2644"/>
                </a:cubicBezTo>
                <a:cubicBezTo>
                  <a:pt x="889" y="2644"/>
                  <a:pt x="889" y="2645"/>
                  <a:pt x="890" y="2645"/>
                </a:cubicBezTo>
                <a:cubicBezTo>
                  <a:pt x="890" y="2646"/>
                  <a:pt x="890" y="2646"/>
                  <a:pt x="891" y="2646"/>
                </a:cubicBezTo>
                <a:cubicBezTo>
                  <a:pt x="891" y="2647"/>
                  <a:pt x="891" y="2647"/>
                  <a:pt x="892" y="2647"/>
                </a:cubicBezTo>
                <a:cubicBezTo>
                  <a:pt x="892" y="2648"/>
                  <a:pt x="892" y="2648"/>
                  <a:pt x="893" y="2648"/>
                </a:cubicBezTo>
                <a:cubicBezTo>
                  <a:pt x="893" y="2649"/>
                  <a:pt x="893" y="2649"/>
                  <a:pt x="894" y="2649"/>
                </a:cubicBezTo>
                <a:cubicBezTo>
                  <a:pt x="894" y="2650"/>
                  <a:pt x="894" y="2650"/>
                  <a:pt x="895" y="2650"/>
                </a:cubicBezTo>
                <a:cubicBezTo>
                  <a:pt x="895" y="2651"/>
                  <a:pt x="896" y="2651"/>
                  <a:pt x="896" y="2651"/>
                </a:cubicBezTo>
                <a:cubicBezTo>
                  <a:pt x="896" y="2651"/>
                  <a:pt x="897" y="2652"/>
                  <a:pt x="897" y="2652"/>
                </a:cubicBezTo>
                <a:cubicBezTo>
                  <a:pt x="898" y="2652"/>
                  <a:pt x="898" y="2652"/>
                  <a:pt x="898" y="2653"/>
                </a:cubicBezTo>
                <a:cubicBezTo>
                  <a:pt x="899" y="2653"/>
                  <a:pt x="899" y="2653"/>
                  <a:pt x="900" y="2653"/>
                </a:cubicBezTo>
                <a:cubicBezTo>
                  <a:pt x="900" y="2654"/>
                  <a:pt x="901" y="2654"/>
                  <a:pt x="901" y="2654"/>
                </a:cubicBezTo>
                <a:cubicBezTo>
                  <a:pt x="902" y="2654"/>
                  <a:pt x="902" y="2654"/>
                  <a:pt x="902" y="2655"/>
                </a:cubicBezTo>
                <a:cubicBezTo>
                  <a:pt x="903" y="2655"/>
                  <a:pt x="903" y="2655"/>
                  <a:pt x="904" y="2655"/>
                </a:cubicBezTo>
                <a:cubicBezTo>
                  <a:pt x="904" y="2655"/>
                  <a:pt x="905" y="2655"/>
                  <a:pt x="905" y="2655"/>
                </a:cubicBezTo>
                <a:cubicBezTo>
                  <a:pt x="905" y="2655"/>
                  <a:pt x="905" y="2655"/>
                  <a:pt x="905" y="2655"/>
                </a:cubicBezTo>
                <a:cubicBezTo>
                  <a:pt x="906" y="2656"/>
                  <a:pt x="906" y="2656"/>
                  <a:pt x="907" y="2656"/>
                </a:cubicBezTo>
                <a:cubicBezTo>
                  <a:pt x="907" y="2656"/>
                  <a:pt x="908" y="2656"/>
                  <a:pt x="908" y="2656"/>
                </a:cubicBezTo>
                <a:cubicBezTo>
                  <a:pt x="909" y="2656"/>
                  <a:pt x="909" y="2656"/>
                  <a:pt x="910" y="2656"/>
                </a:cubicBezTo>
                <a:cubicBezTo>
                  <a:pt x="910" y="2656"/>
                  <a:pt x="911" y="2656"/>
                  <a:pt x="911" y="2656"/>
                </a:cubicBezTo>
                <a:cubicBezTo>
                  <a:pt x="911" y="2656"/>
                  <a:pt x="912" y="2656"/>
                  <a:pt x="912" y="2656"/>
                </a:cubicBezTo>
                <a:cubicBezTo>
                  <a:pt x="968" y="2882"/>
                  <a:pt x="968" y="2882"/>
                  <a:pt x="968" y="2882"/>
                </a:cubicBezTo>
                <a:cubicBezTo>
                  <a:pt x="968" y="2882"/>
                  <a:pt x="968" y="2883"/>
                  <a:pt x="968" y="2883"/>
                </a:cubicBezTo>
                <a:cubicBezTo>
                  <a:pt x="967" y="2883"/>
                  <a:pt x="967" y="2883"/>
                  <a:pt x="967" y="2883"/>
                </a:cubicBezTo>
                <a:cubicBezTo>
                  <a:pt x="967" y="2883"/>
                  <a:pt x="967" y="2883"/>
                  <a:pt x="966" y="2883"/>
                </a:cubicBezTo>
                <a:cubicBezTo>
                  <a:pt x="966" y="2883"/>
                  <a:pt x="966" y="2883"/>
                  <a:pt x="966" y="2883"/>
                </a:cubicBezTo>
                <a:cubicBezTo>
                  <a:pt x="966" y="2884"/>
                  <a:pt x="966" y="2884"/>
                  <a:pt x="965" y="2884"/>
                </a:cubicBezTo>
                <a:cubicBezTo>
                  <a:pt x="965" y="2884"/>
                  <a:pt x="964" y="2885"/>
                  <a:pt x="964" y="2885"/>
                </a:cubicBezTo>
                <a:cubicBezTo>
                  <a:pt x="964" y="2885"/>
                  <a:pt x="963" y="2886"/>
                  <a:pt x="963" y="2886"/>
                </a:cubicBezTo>
                <a:cubicBezTo>
                  <a:pt x="963" y="2886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1" y="2887"/>
                  <a:pt x="961" y="2888"/>
                  <a:pt x="961" y="2888"/>
                </a:cubicBezTo>
                <a:cubicBezTo>
                  <a:pt x="961" y="2888"/>
                  <a:pt x="960" y="2889"/>
                  <a:pt x="960" y="2889"/>
                </a:cubicBezTo>
                <a:cubicBezTo>
                  <a:pt x="960" y="2889"/>
                  <a:pt x="959" y="2890"/>
                  <a:pt x="959" y="2890"/>
                </a:cubicBezTo>
                <a:cubicBezTo>
                  <a:pt x="959" y="2891"/>
                  <a:pt x="958" y="2891"/>
                  <a:pt x="958" y="2891"/>
                </a:cubicBezTo>
                <a:cubicBezTo>
                  <a:pt x="958" y="2891"/>
                  <a:pt x="958" y="2891"/>
                  <a:pt x="958" y="2891"/>
                </a:cubicBezTo>
                <a:cubicBezTo>
                  <a:pt x="958" y="2891"/>
                  <a:pt x="958" y="2892"/>
                  <a:pt x="958" y="2892"/>
                </a:cubicBezTo>
                <a:cubicBezTo>
                  <a:pt x="958" y="2892"/>
                  <a:pt x="957" y="2892"/>
                  <a:pt x="957" y="2893"/>
                </a:cubicBezTo>
                <a:cubicBezTo>
                  <a:pt x="957" y="2893"/>
                  <a:pt x="957" y="2893"/>
                  <a:pt x="957" y="2894"/>
                </a:cubicBezTo>
                <a:cubicBezTo>
                  <a:pt x="956" y="2894"/>
                  <a:pt x="956" y="2895"/>
                  <a:pt x="956" y="2895"/>
                </a:cubicBezTo>
                <a:cubicBezTo>
                  <a:pt x="956" y="2896"/>
                  <a:pt x="956" y="2896"/>
                  <a:pt x="955" y="2896"/>
                </a:cubicBezTo>
                <a:cubicBezTo>
                  <a:pt x="955" y="2897"/>
                  <a:pt x="955" y="2897"/>
                  <a:pt x="955" y="2897"/>
                </a:cubicBezTo>
                <a:cubicBezTo>
                  <a:pt x="955" y="2897"/>
                  <a:pt x="955" y="2897"/>
                  <a:pt x="955" y="2898"/>
                </a:cubicBezTo>
                <a:cubicBezTo>
                  <a:pt x="955" y="2898"/>
                  <a:pt x="954" y="2899"/>
                  <a:pt x="954" y="2899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1"/>
                  <a:pt x="954" y="2901"/>
                  <a:pt x="953" y="2902"/>
                </a:cubicBezTo>
                <a:cubicBezTo>
                  <a:pt x="953" y="2902"/>
                  <a:pt x="953" y="2902"/>
                  <a:pt x="953" y="2902"/>
                </a:cubicBezTo>
                <a:cubicBezTo>
                  <a:pt x="953" y="2903"/>
                  <a:pt x="953" y="2903"/>
                  <a:pt x="953" y="2903"/>
                </a:cubicBezTo>
                <a:cubicBezTo>
                  <a:pt x="953" y="2904"/>
                  <a:pt x="953" y="2905"/>
                  <a:pt x="953" y="2905"/>
                </a:cubicBezTo>
                <a:cubicBezTo>
                  <a:pt x="953" y="2906"/>
                  <a:pt x="953" y="2906"/>
                  <a:pt x="953" y="2906"/>
                </a:cubicBezTo>
                <a:cubicBezTo>
                  <a:pt x="953" y="2907"/>
                  <a:pt x="953" y="2907"/>
                  <a:pt x="953" y="2908"/>
                </a:cubicBezTo>
                <a:cubicBezTo>
                  <a:pt x="953" y="2908"/>
                  <a:pt x="953" y="2908"/>
                  <a:pt x="953" y="2908"/>
                </a:cubicBezTo>
                <a:cubicBezTo>
                  <a:pt x="953" y="2909"/>
                  <a:pt x="953" y="2909"/>
                  <a:pt x="953" y="2909"/>
                </a:cubicBezTo>
                <a:cubicBezTo>
                  <a:pt x="953" y="2910"/>
                  <a:pt x="953" y="2910"/>
                  <a:pt x="953" y="2911"/>
                </a:cubicBezTo>
                <a:cubicBezTo>
                  <a:pt x="953" y="2911"/>
                  <a:pt x="953" y="2912"/>
                  <a:pt x="953" y="2912"/>
                </a:cubicBezTo>
                <a:cubicBezTo>
                  <a:pt x="953" y="2913"/>
                  <a:pt x="953" y="2913"/>
                  <a:pt x="953" y="2913"/>
                </a:cubicBezTo>
                <a:cubicBezTo>
                  <a:pt x="953" y="2913"/>
                  <a:pt x="953" y="2914"/>
                  <a:pt x="953" y="2914"/>
                </a:cubicBezTo>
                <a:cubicBezTo>
                  <a:pt x="953" y="2914"/>
                  <a:pt x="953" y="2915"/>
                  <a:pt x="954" y="2915"/>
                </a:cubicBezTo>
                <a:cubicBezTo>
                  <a:pt x="954" y="2915"/>
                  <a:pt x="954" y="2916"/>
                  <a:pt x="954" y="2916"/>
                </a:cubicBezTo>
                <a:cubicBezTo>
                  <a:pt x="954" y="2916"/>
                  <a:pt x="954" y="2916"/>
                  <a:pt x="954" y="2916"/>
                </a:cubicBezTo>
                <a:cubicBezTo>
                  <a:pt x="954" y="2917"/>
                  <a:pt x="954" y="2918"/>
                  <a:pt x="954" y="2918"/>
                </a:cubicBezTo>
                <a:cubicBezTo>
                  <a:pt x="954" y="2918"/>
                  <a:pt x="955" y="2919"/>
                  <a:pt x="955" y="2919"/>
                </a:cubicBezTo>
                <a:cubicBezTo>
                  <a:pt x="955" y="2919"/>
                  <a:pt x="955" y="2919"/>
                  <a:pt x="955" y="2919"/>
                </a:cubicBezTo>
                <a:cubicBezTo>
                  <a:pt x="955" y="2920"/>
                  <a:pt x="955" y="2920"/>
                  <a:pt x="955" y="2921"/>
                </a:cubicBezTo>
                <a:cubicBezTo>
                  <a:pt x="956" y="2921"/>
                  <a:pt x="956" y="2922"/>
                  <a:pt x="956" y="2922"/>
                </a:cubicBezTo>
                <a:cubicBezTo>
                  <a:pt x="956" y="2922"/>
                  <a:pt x="956" y="2923"/>
                  <a:pt x="956" y="2923"/>
                </a:cubicBezTo>
                <a:cubicBezTo>
                  <a:pt x="875" y="3000"/>
                  <a:pt x="875" y="3000"/>
                  <a:pt x="875" y="3000"/>
                </a:cubicBezTo>
                <a:cubicBezTo>
                  <a:pt x="898" y="3000"/>
                  <a:pt x="898" y="3000"/>
                  <a:pt x="898" y="3000"/>
                </a:cubicBezTo>
                <a:cubicBezTo>
                  <a:pt x="967" y="2934"/>
                  <a:pt x="967" y="2934"/>
                  <a:pt x="967" y="2934"/>
                </a:cubicBezTo>
                <a:cubicBezTo>
                  <a:pt x="967" y="2934"/>
                  <a:pt x="968" y="2934"/>
                  <a:pt x="968" y="2934"/>
                </a:cubicBezTo>
                <a:cubicBezTo>
                  <a:pt x="968" y="2935"/>
                  <a:pt x="969" y="2935"/>
                  <a:pt x="969" y="2935"/>
                </a:cubicBezTo>
                <a:cubicBezTo>
                  <a:pt x="970" y="2935"/>
                  <a:pt x="970" y="2936"/>
                  <a:pt x="970" y="2936"/>
                </a:cubicBezTo>
                <a:cubicBezTo>
                  <a:pt x="971" y="2936"/>
                  <a:pt x="971" y="2936"/>
                  <a:pt x="971" y="2936"/>
                </a:cubicBezTo>
                <a:cubicBezTo>
                  <a:pt x="971" y="2936"/>
                  <a:pt x="972" y="2936"/>
                  <a:pt x="972" y="2936"/>
                </a:cubicBezTo>
                <a:cubicBezTo>
                  <a:pt x="972" y="2936"/>
                  <a:pt x="972" y="2936"/>
                  <a:pt x="972" y="2937"/>
                </a:cubicBezTo>
                <a:cubicBezTo>
                  <a:pt x="973" y="2937"/>
                  <a:pt x="973" y="2937"/>
                  <a:pt x="973" y="2937"/>
                </a:cubicBezTo>
                <a:cubicBezTo>
                  <a:pt x="974" y="2937"/>
                  <a:pt x="974" y="2937"/>
                  <a:pt x="974" y="2937"/>
                </a:cubicBezTo>
                <a:cubicBezTo>
                  <a:pt x="974" y="2937"/>
                  <a:pt x="974" y="2937"/>
                  <a:pt x="975" y="2937"/>
                </a:cubicBezTo>
                <a:cubicBezTo>
                  <a:pt x="975" y="2937"/>
                  <a:pt x="976" y="2937"/>
                  <a:pt x="976" y="2938"/>
                </a:cubicBezTo>
                <a:cubicBezTo>
                  <a:pt x="976" y="2938"/>
                  <a:pt x="976" y="2938"/>
                  <a:pt x="977" y="2938"/>
                </a:cubicBezTo>
                <a:cubicBezTo>
                  <a:pt x="977" y="2938"/>
                  <a:pt x="977" y="2938"/>
                  <a:pt x="978" y="2938"/>
                </a:cubicBezTo>
                <a:cubicBezTo>
                  <a:pt x="978" y="2938"/>
                  <a:pt x="979" y="2938"/>
                  <a:pt x="979" y="2938"/>
                </a:cubicBezTo>
                <a:cubicBezTo>
                  <a:pt x="980" y="2938"/>
                  <a:pt x="980" y="2938"/>
                  <a:pt x="980" y="2938"/>
                </a:cubicBezTo>
                <a:cubicBezTo>
                  <a:pt x="981" y="2938"/>
                  <a:pt x="981" y="2938"/>
                  <a:pt x="981" y="2938"/>
                </a:cubicBezTo>
                <a:cubicBezTo>
                  <a:pt x="981" y="2938"/>
                  <a:pt x="981" y="2938"/>
                  <a:pt x="982" y="2938"/>
                </a:cubicBezTo>
                <a:cubicBezTo>
                  <a:pt x="982" y="2938"/>
                  <a:pt x="982" y="2938"/>
                  <a:pt x="982" y="2938"/>
                </a:cubicBezTo>
                <a:cubicBezTo>
                  <a:pt x="983" y="2938"/>
                  <a:pt x="983" y="2938"/>
                  <a:pt x="983" y="2938"/>
                </a:cubicBezTo>
                <a:cubicBezTo>
                  <a:pt x="984" y="2938"/>
                  <a:pt x="984" y="2938"/>
                  <a:pt x="985" y="2938"/>
                </a:cubicBezTo>
                <a:cubicBezTo>
                  <a:pt x="985" y="2938"/>
                  <a:pt x="986" y="2938"/>
                  <a:pt x="986" y="2938"/>
                </a:cubicBezTo>
                <a:cubicBezTo>
                  <a:pt x="987" y="2938"/>
                  <a:pt x="987" y="2938"/>
                  <a:pt x="987" y="2938"/>
                </a:cubicBezTo>
                <a:cubicBezTo>
                  <a:pt x="988" y="2938"/>
                  <a:pt x="988" y="2938"/>
                  <a:pt x="988" y="2938"/>
                </a:cubicBezTo>
                <a:cubicBezTo>
                  <a:pt x="988" y="2938"/>
                  <a:pt x="989" y="2938"/>
                  <a:pt x="989" y="2938"/>
                </a:cubicBezTo>
                <a:cubicBezTo>
                  <a:pt x="990" y="2938"/>
                  <a:pt x="990" y="2938"/>
                  <a:pt x="990" y="2937"/>
                </a:cubicBezTo>
                <a:cubicBezTo>
                  <a:pt x="990" y="2937"/>
                  <a:pt x="990" y="2937"/>
                  <a:pt x="991" y="2937"/>
                </a:cubicBezTo>
                <a:cubicBezTo>
                  <a:pt x="991" y="2937"/>
                  <a:pt x="992" y="2937"/>
                  <a:pt x="992" y="2937"/>
                </a:cubicBezTo>
                <a:cubicBezTo>
                  <a:pt x="992" y="2937"/>
                  <a:pt x="993" y="2937"/>
                  <a:pt x="993" y="2936"/>
                </a:cubicBezTo>
                <a:cubicBezTo>
                  <a:pt x="993" y="2936"/>
                  <a:pt x="993" y="2936"/>
                  <a:pt x="994" y="2936"/>
                </a:cubicBezTo>
                <a:cubicBezTo>
                  <a:pt x="994" y="2936"/>
                  <a:pt x="994" y="2936"/>
                  <a:pt x="995" y="2936"/>
                </a:cubicBezTo>
                <a:cubicBezTo>
                  <a:pt x="995" y="2935"/>
                  <a:pt x="996" y="2935"/>
                  <a:pt x="996" y="2935"/>
                </a:cubicBezTo>
                <a:cubicBezTo>
                  <a:pt x="997" y="2935"/>
                  <a:pt x="997" y="2935"/>
                  <a:pt x="997" y="2934"/>
                </a:cubicBezTo>
                <a:cubicBezTo>
                  <a:pt x="998" y="2934"/>
                  <a:pt x="998" y="2934"/>
                  <a:pt x="998" y="2934"/>
                </a:cubicBezTo>
                <a:cubicBezTo>
                  <a:pt x="998" y="2934"/>
                  <a:pt x="999" y="2934"/>
                  <a:pt x="999" y="2934"/>
                </a:cubicBezTo>
                <a:cubicBezTo>
                  <a:pt x="999" y="2934"/>
                  <a:pt x="999" y="2934"/>
                  <a:pt x="999" y="2933"/>
                </a:cubicBezTo>
                <a:cubicBezTo>
                  <a:pt x="999" y="2933"/>
                  <a:pt x="1000" y="2933"/>
                  <a:pt x="1000" y="2933"/>
                </a:cubicBezTo>
                <a:cubicBezTo>
                  <a:pt x="1000" y="2933"/>
                  <a:pt x="1001" y="2932"/>
                  <a:pt x="1001" y="2932"/>
                </a:cubicBezTo>
                <a:cubicBezTo>
                  <a:pt x="1002" y="2932"/>
                  <a:pt x="1002" y="2931"/>
                  <a:pt x="1002" y="2931"/>
                </a:cubicBezTo>
                <a:cubicBezTo>
                  <a:pt x="1002" y="2931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4" y="2930"/>
                  <a:pt x="1004" y="2929"/>
                  <a:pt x="1004" y="2929"/>
                </a:cubicBezTo>
                <a:cubicBezTo>
                  <a:pt x="1005" y="2929"/>
                  <a:pt x="1005" y="2928"/>
                  <a:pt x="1005" y="2928"/>
                </a:cubicBezTo>
                <a:cubicBezTo>
                  <a:pt x="1006" y="2928"/>
                  <a:pt x="1006" y="2927"/>
                  <a:pt x="1006" y="2927"/>
                </a:cubicBezTo>
                <a:cubicBezTo>
                  <a:pt x="1006" y="2926"/>
                  <a:pt x="1007" y="2926"/>
                  <a:pt x="1007" y="2926"/>
                </a:cubicBezTo>
                <a:cubicBezTo>
                  <a:pt x="1007" y="2926"/>
                  <a:pt x="1007" y="2926"/>
                  <a:pt x="1007" y="2926"/>
                </a:cubicBezTo>
                <a:cubicBezTo>
                  <a:pt x="1007" y="2926"/>
                  <a:pt x="1007" y="2925"/>
                  <a:pt x="1007" y="2925"/>
                </a:cubicBezTo>
                <a:cubicBezTo>
                  <a:pt x="1007" y="2925"/>
                  <a:pt x="1008" y="2925"/>
                  <a:pt x="1008" y="2924"/>
                </a:cubicBezTo>
                <a:cubicBezTo>
                  <a:pt x="1008" y="2924"/>
                  <a:pt x="1008" y="2924"/>
                  <a:pt x="1008" y="2924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1" y="2990"/>
                  <a:pt x="1232" y="2990"/>
                </a:cubicBezTo>
                <a:cubicBezTo>
                  <a:pt x="1232" y="2991"/>
                  <a:pt x="1232" y="2991"/>
                  <a:pt x="1232" y="2991"/>
                </a:cubicBezTo>
                <a:cubicBezTo>
                  <a:pt x="1232" y="2992"/>
                  <a:pt x="1232" y="2993"/>
                  <a:pt x="1232" y="2993"/>
                </a:cubicBezTo>
                <a:cubicBezTo>
                  <a:pt x="1232" y="2993"/>
                  <a:pt x="1232" y="2994"/>
                  <a:pt x="1232" y="2994"/>
                </a:cubicBezTo>
                <a:cubicBezTo>
                  <a:pt x="1232" y="2994"/>
                  <a:pt x="1232" y="2994"/>
                  <a:pt x="1232" y="2995"/>
                </a:cubicBezTo>
                <a:cubicBezTo>
                  <a:pt x="1232" y="2995"/>
                  <a:pt x="1232" y="2996"/>
                  <a:pt x="1232" y="2996"/>
                </a:cubicBezTo>
                <a:cubicBezTo>
                  <a:pt x="1232" y="2996"/>
                  <a:pt x="1232" y="2996"/>
                  <a:pt x="1232" y="2996"/>
                </a:cubicBezTo>
                <a:cubicBezTo>
                  <a:pt x="1232" y="2997"/>
                  <a:pt x="1233" y="2997"/>
                  <a:pt x="1233" y="2997"/>
                </a:cubicBezTo>
                <a:cubicBezTo>
                  <a:pt x="1233" y="2998"/>
                  <a:pt x="1233" y="2998"/>
                  <a:pt x="1233" y="2999"/>
                </a:cubicBezTo>
                <a:cubicBezTo>
                  <a:pt x="1233" y="2999"/>
                  <a:pt x="1233" y="2999"/>
                  <a:pt x="1233" y="3000"/>
                </a:cubicBezTo>
                <a:cubicBezTo>
                  <a:pt x="1233" y="3000"/>
                  <a:pt x="1234" y="3000"/>
                  <a:pt x="1234" y="3000"/>
                </a:cubicBezTo>
                <a:cubicBezTo>
                  <a:pt x="1234" y="3000"/>
                  <a:pt x="1234" y="3000"/>
                  <a:pt x="1234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2999"/>
                  <a:pt x="1290" y="2999"/>
                  <a:pt x="1290" y="2998"/>
                </a:cubicBezTo>
                <a:cubicBezTo>
                  <a:pt x="1290" y="2998"/>
                  <a:pt x="1290" y="2998"/>
                  <a:pt x="1290" y="2998"/>
                </a:cubicBezTo>
                <a:cubicBezTo>
                  <a:pt x="1290" y="2997"/>
                  <a:pt x="1290" y="2997"/>
                  <a:pt x="1290" y="2997"/>
                </a:cubicBezTo>
                <a:cubicBezTo>
                  <a:pt x="1290" y="2997"/>
                  <a:pt x="1290" y="2996"/>
                  <a:pt x="1290" y="2996"/>
                </a:cubicBezTo>
                <a:cubicBezTo>
                  <a:pt x="1291" y="2996"/>
                  <a:pt x="1291" y="2995"/>
                  <a:pt x="1291" y="2995"/>
                </a:cubicBezTo>
                <a:cubicBezTo>
                  <a:pt x="1291" y="2995"/>
                  <a:pt x="1291" y="2995"/>
                  <a:pt x="1291" y="2994"/>
                </a:cubicBezTo>
                <a:cubicBezTo>
                  <a:pt x="1291" y="2994"/>
                  <a:pt x="1291" y="2993"/>
                  <a:pt x="1291" y="2993"/>
                </a:cubicBezTo>
                <a:cubicBezTo>
                  <a:pt x="1291" y="2992"/>
                  <a:pt x="1291" y="2992"/>
                  <a:pt x="1291" y="2991"/>
                </a:cubicBezTo>
                <a:cubicBezTo>
                  <a:pt x="1291" y="2991"/>
                  <a:pt x="1291" y="2991"/>
                  <a:pt x="1291" y="2990"/>
                </a:cubicBezTo>
                <a:cubicBezTo>
                  <a:pt x="1291" y="2990"/>
                  <a:pt x="1291" y="2990"/>
                  <a:pt x="1291" y="2990"/>
                </a:cubicBezTo>
                <a:cubicBezTo>
                  <a:pt x="1291" y="2989"/>
                  <a:pt x="1291" y="2989"/>
                  <a:pt x="1291" y="2988"/>
                </a:cubicBezTo>
                <a:cubicBezTo>
                  <a:pt x="1291" y="2988"/>
                  <a:pt x="1291" y="2988"/>
                  <a:pt x="1291" y="2987"/>
                </a:cubicBezTo>
                <a:cubicBezTo>
                  <a:pt x="1291" y="2987"/>
                  <a:pt x="1291" y="2986"/>
                  <a:pt x="1291" y="2985"/>
                </a:cubicBezTo>
                <a:cubicBezTo>
                  <a:pt x="1291" y="2985"/>
                  <a:pt x="1291" y="2985"/>
                  <a:pt x="1291" y="2984"/>
                </a:cubicBezTo>
                <a:cubicBezTo>
                  <a:pt x="1291" y="2984"/>
                  <a:pt x="1291" y="2984"/>
                  <a:pt x="1291" y="2984"/>
                </a:cubicBezTo>
                <a:cubicBezTo>
                  <a:pt x="1291" y="2983"/>
                  <a:pt x="1291" y="2983"/>
                  <a:pt x="1290" y="2982"/>
                </a:cubicBezTo>
                <a:cubicBezTo>
                  <a:pt x="1290" y="2982"/>
                  <a:pt x="1290" y="2982"/>
                  <a:pt x="1290" y="2982"/>
                </a:cubicBezTo>
                <a:cubicBezTo>
                  <a:pt x="1290" y="2982"/>
                  <a:pt x="1290" y="2982"/>
                  <a:pt x="1290" y="2981"/>
                </a:cubicBezTo>
                <a:cubicBezTo>
                  <a:pt x="1290" y="2981"/>
                  <a:pt x="1290" y="2980"/>
                  <a:pt x="1290" y="2980"/>
                </a:cubicBezTo>
                <a:cubicBezTo>
                  <a:pt x="1290" y="2979"/>
                  <a:pt x="1289" y="2979"/>
                  <a:pt x="1289" y="2979"/>
                </a:cubicBezTo>
                <a:cubicBezTo>
                  <a:pt x="1289" y="2979"/>
                  <a:pt x="1289" y="2978"/>
                  <a:pt x="1289" y="2978"/>
                </a:cubicBezTo>
                <a:cubicBezTo>
                  <a:pt x="1289" y="2978"/>
                  <a:pt x="1289" y="2977"/>
                  <a:pt x="1289" y="2977"/>
                </a:cubicBezTo>
                <a:cubicBezTo>
                  <a:pt x="1288" y="2976"/>
                  <a:pt x="1288" y="2976"/>
                  <a:pt x="1288" y="2975"/>
                </a:cubicBezTo>
                <a:cubicBezTo>
                  <a:pt x="1288" y="2975"/>
                  <a:pt x="1288" y="2975"/>
                  <a:pt x="1288" y="2975"/>
                </a:cubicBezTo>
                <a:cubicBezTo>
                  <a:pt x="1455" y="2814"/>
                  <a:pt x="1455" y="2814"/>
                  <a:pt x="1455" y="2814"/>
                </a:cubicBezTo>
                <a:cubicBezTo>
                  <a:pt x="1456" y="2814"/>
                  <a:pt x="1456" y="2814"/>
                  <a:pt x="1456" y="2814"/>
                </a:cubicBezTo>
                <a:cubicBezTo>
                  <a:pt x="1456" y="2814"/>
                  <a:pt x="1457" y="2815"/>
                  <a:pt x="1457" y="2815"/>
                </a:cubicBezTo>
                <a:cubicBezTo>
                  <a:pt x="1458" y="2815"/>
                  <a:pt x="1458" y="2815"/>
                  <a:pt x="1459" y="2815"/>
                </a:cubicBezTo>
                <a:cubicBezTo>
                  <a:pt x="1459" y="2816"/>
                  <a:pt x="1459" y="2816"/>
                  <a:pt x="1459" y="2816"/>
                </a:cubicBezTo>
                <a:cubicBezTo>
                  <a:pt x="1459" y="2816"/>
                  <a:pt x="1460" y="2816"/>
                  <a:pt x="1460" y="2816"/>
                </a:cubicBezTo>
                <a:cubicBezTo>
                  <a:pt x="1460" y="2816"/>
                  <a:pt x="1461" y="2816"/>
                  <a:pt x="1462" y="2817"/>
                </a:cubicBezTo>
                <a:cubicBezTo>
                  <a:pt x="1462" y="2817"/>
                  <a:pt x="1462" y="2817"/>
                  <a:pt x="1462" y="2817"/>
                </a:cubicBezTo>
                <a:cubicBezTo>
                  <a:pt x="1462" y="2817"/>
                  <a:pt x="1463" y="2817"/>
                  <a:pt x="1463" y="2817"/>
                </a:cubicBezTo>
                <a:cubicBezTo>
                  <a:pt x="1463" y="2817"/>
                  <a:pt x="1464" y="2817"/>
                  <a:pt x="1464" y="2817"/>
                </a:cubicBezTo>
                <a:cubicBezTo>
                  <a:pt x="1464" y="2817"/>
                  <a:pt x="1465" y="2817"/>
                  <a:pt x="1465" y="2817"/>
                </a:cubicBezTo>
                <a:cubicBezTo>
                  <a:pt x="1465" y="2818"/>
                  <a:pt x="1465" y="2818"/>
                  <a:pt x="1466" y="2818"/>
                </a:cubicBezTo>
                <a:cubicBezTo>
                  <a:pt x="1466" y="2818"/>
                  <a:pt x="1467" y="2818"/>
                  <a:pt x="1467" y="2818"/>
                </a:cubicBezTo>
                <a:cubicBezTo>
                  <a:pt x="1468" y="2818"/>
                  <a:pt x="1468" y="2818"/>
                  <a:pt x="1469" y="2818"/>
                </a:cubicBezTo>
                <a:cubicBezTo>
                  <a:pt x="1469" y="2818"/>
                  <a:pt x="1469" y="2818"/>
                  <a:pt x="1470" y="2818"/>
                </a:cubicBezTo>
                <a:cubicBezTo>
                  <a:pt x="1470" y="2818"/>
                  <a:pt x="1470" y="2818"/>
                  <a:pt x="1470" y="2818"/>
                </a:cubicBezTo>
                <a:cubicBezTo>
                  <a:pt x="1471" y="2818"/>
                  <a:pt x="1471" y="2818"/>
                  <a:pt x="1472" y="2818"/>
                </a:cubicBezTo>
                <a:cubicBezTo>
                  <a:pt x="1472" y="2818"/>
                  <a:pt x="1472" y="2818"/>
                  <a:pt x="1473" y="2818"/>
                </a:cubicBezTo>
                <a:cubicBezTo>
                  <a:pt x="1473" y="2818"/>
                  <a:pt x="1474" y="2818"/>
                  <a:pt x="1475" y="2818"/>
                </a:cubicBezTo>
                <a:cubicBezTo>
                  <a:pt x="1475" y="2818"/>
                  <a:pt x="1475" y="2818"/>
                  <a:pt x="1476" y="2818"/>
                </a:cubicBezTo>
                <a:cubicBezTo>
                  <a:pt x="1476" y="2818"/>
                  <a:pt x="1476" y="2818"/>
                  <a:pt x="1476" y="2818"/>
                </a:cubicBezTo>
                <a:cubicBezTo>
                  <a:pt x="1477" y="2817"/>
                  <a:pt x="1477" y="2817"/>
                  <a:pt x="1478" y="2817"/>
                </a:cubicBezTo>
                <a:cubicBezTo>
                  <a:pt x="1478" y="2817"/>
                  <a:pt x="1478" y="2817"/>
                  <a:pt x="1478" y="2817"/>
                </a:cubicBezTo>
                <a:cubicBezTo>
                  <a:pt x="1478" y="2817"/>
                  <a:pt x="1478" y="2817"/>
                  <a:pt x="1479" y="2817"/>
                </a:cubicBezTo>
                <a:cubicBezTo>
                  <a:pt x="1479" y="2817"/>
                  <a:pt x="1480" y="2817"/>
                  <a:pt x="1480" y="2816"/>
                </a:cubicBezTo>
                <a:cubicBezTo>
                  <a:pt x="1481" y="2816"/>
                  <a:pt x="1481" y="2816"/>
                  <a:pt x="1481" y="2816"/>
                </a:cubicBezTo>
                <a:cubicBezTo>
                  <a:pt x="1481" y="2816"/>
                  <a:pt x="1482" y="2816"/>
                  <a:pt x="1482" y="2816"/>
                </a:cubicBezTo>
                <a:cubicBezTo>
                  <a:pt x="1482" y="2816"/>
                  <a:pt x="1483" y="2816"/>
                  <a:pt x="1483" y="2815"/>
                </a:cubicBezTo>
                <a:cubicBezTo>
                  <a:pt x="1483" y="2815"/>
                  <a:pt x="1484" y="2815"/>
                  <a:pt x="1484" y="2815"/>
                </a:cubicBezTo>
                <a:cubicBezTo>
                  <a:pt x="1485" y="2815"/>
                  <a:pt x="1485" y="2814"/>
                  <a:pt x="1486" y="2814"/>
                </a:cubicBezTo>
                <a:cubicBezTo>
                  <a:pt x="1486" y="2814"/>
                  <a:pt x="1486" y="2814"/>
                  <a:pt x="1486" y="2814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8" y="2813"/>
                  <a:pt x="1488" y="2813"/>
                </a:cubicBezTo>
                <a:cubicBezTo>
                  <a:pt x="1488" y="2812"/>
                  <a:pt x="1489" y="2812"/>
                  <a:pt x="1489" y="2812"/>
                </a:cubicBezTo>
                <a:cubicBezTo>
                  <a:pt x="1490" y="2811"/>
                  <a:pt x="1490" y="2811"/>
                  <a:pt x="1490" y="2811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2" y="2810"/>
                </a:cubicBezTo>
                <a:cubicBezTo>
                  <a:pt x="1492" y="2809"/>
                  <a:pt x="1492" y="2809"/>
                  <a:pt x="1492" y="2809"/>
                </a:cubicBezTo>
                <a:cubicBezTo>
                  <a:pt x="1493" y="2808"/>
                  <a:pt x="1493" y="2808"/>
                  <a:pt x="1493" y="2808"/>
                </a:cubicBezTo>
                <a:cubicBezTo>
                  <a:pt x="1494" y="2807"/>
                  <a:pt x="1494" y="2807"/>
                  <a:pt x="1494" y="2806"/>
                </a:cubicBezTo>
                <a:cubicBezTo>
                  <a:pt x="1495" y="2806"/>
                  <a:pt x="1495" y="2806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6" y="2805"/>
                  <a:pt x="1496" y="2804"/>
                  <a:pt x="1496" y="2804"/>
                </a:cubicBezTo>
                <a:cubicBezTo>
                  <a:pt x="1496" y="2804"/>
                  <a:pt x="1496" y="2804"/>
                  <a:pt x="1496" y="2804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70"/>
                </a:cubicBezTo>
                <a:cubicBezTo>
                  <a:pt x="1720" y="2870"/>
                  <a:pt x="1720" y="2871"/>
                  <a:pt x="1720" y="2871"/>
                </a:cubicBezTo>
                <a:cubicBezTo>
                  <a:pt x="1720" y="2872"/>
                  <a:pt x="1720" y="2872"/>
                  <a:pt x="1720" y="2873"/>
                </a:cubicBezTo>
                <a:cubicBezTo>
                  <a:pt x="1720" y="2873"/>
                  <a:pt x="1720" y="2873"/>
                  <a:pt x="1720" y="2874"/>
                </a:cubicBezTo>
                <a:cubicBezTo>
                  <a:pt x="1720" y="2874"/>
                  <a:pt x="1720" y="2874"/>
                  <a:pt x="1720" y="2874"/>
                </a:cubicBezTo>
                <a:cubicBezTo>
                  <a:pt x="1720" y="2875"/>
                  <a:pt x="1720" y="2875"/>
                  <a:pt x="1720" y="2876"/>
                </a:cubicBezTo>
                <a:cubicBezTo>
                  <a:pt x="1720" y="2876"/>
                  <a:pt x="1720" y="2876"/>
                  <a:pt x="1720" y="2876"/>
                </a:cubicBezTo>
                <a:cubicBezTo>
                  <a:pt x="1721" y="2876"/>
                  <a:pt x="1721" y="2877"/>
                  <a:pt x="1721" y="2877"/>
                </a:cubicBezTo>
                <a:cubicBezTo>
                  <a:pt x="1721" y="2878"/>
                  <a:pt x="1721" y="2878"/>
                  <a:pt x="1721" y="2879"/>
                </a:cubicBezTo>
                <a:cubicBezTo>
                  <a:pt x="1721" y="2879"/>
                  <a:pt x="1721" y="2879"/>
                  <a:pt x="1722" y="2879"/>
                </a:cubicBezTo>
                <a:cubicBezTo>
                  <a:pt x="1722" y="2880"/>
                  <a:pt x="1722" y="2880"/>
                  <a:pt x="1722" y="2880"/>
                </a:cubicBezTo>
                <a:cubicBezTo>
                  <a:pt x="1722" y="2880"/>
                  <a:pt x="1722" y="2881"/>
                  <a:pt x="1722" y="2881"/>
                </a:cubicBezTo>
                <a:cubicBezTo>
                  <a:pt x="1722" y="2882"/>
                  <a:pt x="1723" y="2882"/>
                  <a:pt x="1723" y="2883"/>
                </a:cubicBezTo>
                <a:cubicBezTo>
                  <a:pt x="1723" y="2883"/>
                  <a:pt x="1723" y="2883"/>
                  <a:pt x="1724" y="2884"/>
                </a:cubicBezTo>
                <a:cubicBezTo>
                  <a:pt x="1724" y="2884"/>
                  <a:pt x="1724" y="2884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5" y="2886"/>
                  <a:pt x="1725" y="2886"/>
                  <a:pt x="1725" y="2886"/>
                </a:cubicBezTo>
                <a:cubicBezTo>
                  <a:pt x="1725" y="2887"/>
                  <a:pt x="1726" y="2887"/>
                  <a:pt x="1726" y="2888"/>
                </a:cubicBezTo>
                <a:cubicBezTo>
                  <a:pt x="1726" y="2888"/>
                  <a:pt x="1727" y="2888"/>
                  <a:pt x="1727" y="2889"/>
                </a:cubicBezTo>
                <a:cubicBezTo>
                  <a:pt x="1727" y="2889"/>
                  <a:pt x="1728" y="2889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9" y="2890"/>
                  <a:pt x="1729" y="2891"/>
                </a:cubicBezTo>
                <a:cubicBezTo>
                  <a:pt x="1729" y="2891"/>
                  <a:pt x="1730" y="2891"/>
                  <a:pt x="1730" y="2892"/>
                </a:cubicBezTo>
                <a:cubicBezTo>
                  <a:pt x="1730" y="2892"/>
                  <a:pt x="1731" y="2892"/>
                  <a:pt x="1731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4"/>
                  <a:pt x="1733" y="2894"/>
                  <a:pt x="1733" y="2894"/>
                </a:cubicBezTo>
                <a:cubicBezTo>
                  <a:pt x="1733" y="2894"/>
                  <a:pt x="1733" y="2894"/>
                  <a:pt x="1734" y="2894"/>
                </a:cubicBezTo>
                <a:cubicBezTo>
                  <a:pt x="1734" y="2894"/>
                  <a:pt x="1734" y="2895"/>
                  <a:pt x="1735" y="2895"/>
                </a:cubicBezTo>
                <a:cubicBezTo>
                  <a:pt x="1735" y="2895"/>
                  <a:pt x="1736" y="2895"/>
                  <a:pt x="1736" y="2896"/>
                </a:cubicBezTo>
                <a:cubicBezTo>
                  <a:pt x="1737" y="2896"/>
                  <a:pt x="1737" y="2896"/>
                  <a:pt x="1737" y="2896"/>
                </a:cubicBezTo>
                <a:cubicBezTo>
                  <a:pt x="1738" y="2896"/>
                  <a:pt x="1738" y="2896"/>
                  <a:pt x="1738" y="2897"/>
                </a:cubicBezTo>
                <a:cubicBezTo>
                  <a:pt x="1738" y="2897"/>
                  <a:pt x="1738" y="2897"/>
                  <a:pt x="1739" y="2897"/>
                </a:cubicBezTo>
                <a:cubicBezTo>
                  <a:pt x="1739" y="2897"/>
                  <a:pt x="1740" y="2897"/>
                  <a:pt x="1740" y="2897"/>
                </a:cubicBezTo>
                <a:cubicBezTo>
                  <a:pt x="1741" y="2897"/>
                  <a:pt x="1741" y="2898"/>
                  <a:pt x="1741" y="2898"/>
                </a:cubicBezTo>
                <a:cubicBezTo>
                  <a:pt x="1741" y="2898"/>
                  <a:pt x="1741" y="2898"/>
                  <a:pt x="1741" y="2898"/>
                </a:cubicBezTo>
                <a:cubicBezTo>
                  <a:pt x="1742" y="2898"/>
                  <a:pt x="1742" y="2898"/>
                  <a:pt x="1743" y="2898"/>
                </a:cubicBezTo>
                <a:cubicBezTo>
                  <a:pt x="1743" y="2898"/>
                  <a:pt x="1743" y="2898"/>
                  <a:pt x="1743" y="2898"/>
                </a:cubicBezTo>
                <a:cubicBezTo>
                  <a:pt x="1744" y="2898"/>
                  <a:pt x="1744" y="2898"/>
                  <a:pt x="1744" y="2898"/>
                </a:cubicBezTo>
                <a:cubicBezTo>
                  <a:pt x="1745" y="2899"/>
                  <a:pt x="1746" y="2899"/>
                  <a:pt x="1746" y="2899"/>
                </a:cubicBezTo>
                <a:cubicBezTo>
                  <a:pt x="1747" y="2899"/>
                  <a:pt x="1747" y="2899"/>
                  <a:pt x="1747" y="2899"/>
                </a:cubicBezTo>
                <a:cubicBezTo>
                  <a:pt x="1748" y="2899"/>
                  <a:pt x="1748" y="2899"/>
                  <a:pt x="1749" y="2899"/>
                </a:cubicBezTo>
                <a:cubicBezTo>
                  <a:pt x="1749" y="2899"/>
                  <a:pt x="1749" y="2899"/>
                  <a:pt x="1749" y="2899"/>
                </a:cubicBezTo>
                <a:cubicBezTo>
                  <a:pt x="1774" y="3000"/>
                  <a:pt x="1774" y="3000"/>
                  <a:pt x="1774" y="3000"/>
                </a:cubicBezTo>
                <a:cubicBezTo>
                  <a:pt x="1790" y="3000"/>
                  <a:pt x="1790" y="3000"/>
                  <a:pt x="1790" y="3000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5" y="2895"/>
                  <a:pt x="1765" y="2895"/>
                  <a:pt x="1765" y="2894"/>
                </a:cubicBezTo>
                <a:cubicBezTo>
                  <a:pt x="1765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7" y="2893"/>
                </a:cubicBezTo>
                <a:cubicBezTo>
                  <a:pt x="1767" y="2893"/>
                  <a:pt x="1768" y="2893"/>
                  <a:pt x="1768" y="2892"/>
                </a:cubicBezTo>
                <a:cubicBezTo>
                  <a:pt x="1768" y="2892"/>
                  <a:pt x="1769" y="2892"/>
                  <a:pt x="1769" y="2892"/>
                </a:cubicBezTo>
                <a:cubicBezTo>
                  <a:pt x="1769" y="2891"/>
                  <a:pt x="1770" y="2891"/>
                  <a:pt x="1770" y="2891"/>
                </a:cubicBezTo>
                <a:cubicBezTo>
                  <a:pt x="1770" y="2891"/>
                  <a:pt x="1770" y="2891"/>
                  <a:pt x="1770" y="2891"/>
                </a:cubicBezTo>
                <a:cubicBezTo>
                  <a:pt x="1770" y="2890"/>
                  <a:pt x="1770" y="2890"/>
                  <a:pt x="1770" y="2890"/>
                </a:cubicBezTo>
                <a:cubicBezTo>
                  <a:pt x="1771" y="2890"/>
                  <a:pt x="1771" y="2890"/>
                  <a:pt x="1771" y="2889"/>
                </a:cubicBezTo>
                <a:cubicBezTo>
                  <a:pt x="1771" y="2889"/>
                  <a:pt x="1772" y="2889"/>
                  <a:pt x="1772" y="2889"/>
                </a:cubicBezTo>
                <a:cubicBezTo>
                  <a:pt x="1772" y="2888"/>
                  <a:pt x="1773" y="2888"/>
                  <a:pt x="1773" y="2887"/>
                </a:cubicBezTo>
                <a:cubicBezTo>
                  <a:pt x="1773" y="2887"/>
                  <a:pt x="1774" y="2887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5"/>
                  <a:pt x="1775" y="2885"/>
                  <a:pt x="1775" y="2885"/>
                </a:cubicBezTo>
                <a:cubicBezTo>
                  <a:pt x="1775" y="2884"/>
                  <a:pt x="1775" y="2884"/>
                  <a:pt x="1775" y="2884"/>
                </a:cubicBezTo>
                <a:cubicBezTo>
                  <a:pt x="1776" y="2883"/>
                  <a:pt x="1776" y="2883"/>
                  <a:pt x="1776" y="2882"/>
                </a:cubicBezTo>
                <a:cubicBezTo>
                  <a:pt x="1776" y="2882"/>
                  <a:pt x="1777" y="2882"/>
                  <a:pt x="1777" y="2881"/>
                </a:cubicBezTo>
                <a:cubicBezTo>
                  <a:pt x="1777" y="2881"/>
                  <a:pt x="1777" y="2881"/>
                  <a:pt x="1777" y="2881"/>
                </a:cubicBezTo>
                <a:cubicBezTo>
                  <a:pt x="1777" y="2880"/>
                  <a:pt x="1777" y="2880"/>
                  <a:pt x="1777" y="2880"/>
                </a:cubicBezTo>
                <a:cubicBezTo>
                  <a:pt x="1778" y="2879"/>
                  <a:pt x="1778" y="2879"/>
                  <a:pt x="1778" y="2878"/>
                </a:cubicBezTo>
                <a:cubicBezTo>
                  <a:pt x="1778" y="2878"/>
                  <a:pt x="1778" y="2878"/>
                  <a:pt x="1778" y="2877"/>
                </a:cubicBezTo>
                <a:cubicBezTo>
                  <a:pt x="1778" y="2877"/>
                  <a:pt x="1778" y="2877"/>
                  <a:pt x="1778" y="2877"/>
                </a:cubicBezTo>
                <a:cubicBezTo>
                  <a:pt x="1778" y="2877"/>
                  <a:pt x="1778" y="2876"/>
                  <a:pt x="1779" y="2876"/>
                </a:cubicBezTo>
                <a:cubicBezTo>
                  <a:pt x="1779" y="2875"/>
                  <a:pt x="1779" y="2875"/>
                  <a:pt x="1779" y="2875"/>
                </a:cubicBezTo>
                <a:cubicBezTo>
                  <a:pt x="1779" y="2875"/>
                  <a:pt x="1779" y="2874"/>
                  <a:pt x="1779" y="2874"/>
                </a:cubicBezTo>
                <a:cubicBezTo>
                  <a:pt x="1779" y="2873"/>
                  <a:pt x="1779" y="2873"/>
                  <a:pt x="1779" y="2872"/>
                </a:cubicBezTo>
                <a:cubicBezTo>
                  <a:pt x="1779" y="2872"/>
                  <a:pt x="1779" y="2872"/>
                  <a:pt x="1779" y="2871"/>
                </a:cubicBezTo>
                <a:cubicBezTo>
                  <a:pt x="1779" y="2871"/>
                  <a:pt x="1779" y="2870"/>
                  <a:pt x="1779" y="2870"/>
                </a:cubicBezTo>
                <a:cubicBezTo>
                  <a:pt x="1779" y="2870"/>
                  <a:pt x="1779" y="2870"/>
                  <a:pt x="1779" y="2869"/>
                </a:cubicBezTo>
                <a:cubicBezTo>
                  <a:pt x="1779" y="2869"/>
                  <a:pt x="1779" y="2869"/>
                  <a:pt x="1779" y="2868"/>
                </a:cubicBezTo>
                <a:cubicBezTo>
                  <a:pt x="1779" y="2868"/>
                  <a:pt x="1779" y="2867"/>
                  <a:pt x="1779" y="2867"/>
                </a:cubicBezTo>
                <a:cubicBezTo>
                  <a:pt x="1779" y="2866"/>
                  <a:pt x="1779" y="2866"/>
                  <a:pt x="1779" y="2865"/>
                </a:cubicBezTo>
                <a:cubicBezTo>
                  <a:pt x="1779" y="2865"/>
                  <a:pt x="1779" y="2864"/>
                  <a:pt x="1779" y="2864"/>
                </a:cubicBezTo>
                <a:cubicBezTo>
                  <a:pt x="1779" y="2864"/>
                  <a:pt x="1779" y="2864"/>
                  <a:pt x="1779" y="2864"/>
                </a:cubicBezTo>
                <a:cubicBezTo>
                  <a:pt x="1779" y="2863"/>
                  <a:pt x="1779" y="2863"/>
                  <a:pt x="1779" y="2862"/>
                </a:cubicBezTo>
                <a:cubicBezTo>
                  <a:pt x="1779" y="2862"/>
                  <a:pt x="1779" y="2862"/>
                  <a:pt x="1778" y="2862"/>
                </a:cubicBezTo>
                <a:cubicBezTo>
                  <a:pt x="1778" y="2862"/>
                  <a:pt x="1778" y="2861"/>
                  <a:pt x="1778" y="2861"/>
                </a:cubicBezTo>
                <a:cubicBezTo>
                  <a:pt x="1778" y="2860"/>
                  <a:pt x="1778" y="2860"/>
                  <a:pt x="1778" y="2859"/>
                </a:cubicBezTo>
                <a:cubicBezTo>
                  <a:pt x="1778" y="2859"/>
                  <a:pt x="1778" y="2859"/>
                  <a:pt x="1777" y="2859"/>
                </a:cubicBezTo>
                <a:cubicBezTo>
                  <a:pt x="1777" y="2858"/>
                  <a:pt x="1777" y="2858"/>
                  <a:pt x="1777" y="2858"/>
                </a:cubicBezTo>
                <a:cubicBezTo>
                  <a:pt x="1777" y="2858"/>
                  <a:pt x="1777" y="2857"/>
                  <a:pt x="1777" y="2857"/>
                </a:cubicBezTo>
                <a:cubicBezTo>
                  <a:pt x="1776" y="2856"/>
                  <a:pt x="1776" y="2856"/>
                  <a:pt x="1776" y="2855"/>
                </a:cubicBezTo>
                <a:cubicBezTo>
                  <a:pt x="1776" y="2855"/>
                  <a:pt x="1776" y="2855"/>
                  <a:pt x="1776" y="2855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5" y="2694"/>
                  <a:pt x="1945" y="2695"/>
                </a:cubicBezTo>
                <a:cubicBezTo>
                  <a:pt x="1946" y="2695"/>
                  <a:pt x="1946" y="2695"/>
                  <a:pt x="1947" y="2695"/>
                </a:cubicBezTo>
                <a:cubicBezTo>
                  <a:pt x="1947" y="2695"/>
                  <a:pt x="1947" y="2695"/>
                  <a:pt x="1947" y="2695"/>
                </a:cubicBezTo>
                <a:cubicBezTo>
                  <a:pt x="1948" y="2696"/>
                  <a:pt x="1948" y="2696"/>
                  <a:pt x="1948" y="2696"/>
                </a:cubicBezTo>
                <a:cubicBezTo>
                  <a:pt x="1949" y="2696"/>
                  <a:pt x="1949" y="2696"/>
                  <a:pt x="1950" y="2696"/>
                </a:cubicBezTo>
                <a:cubicBezTo>
                  <a:pt x="1950" y="2696"/>
                  <a:pt x="1950" y="2697"/>
                  <a:pt x="1951" y="2697"/>
                </a:cubicBezTo>
                <a:cubicBezTo>
                  <a:pt x="1951" y="2697"/>
                  <a:pt x="1951" y="2697"/>
                  <a:pt x="1951" y="2697"/>
                </a:cubicBezTo>
                <a:cubicBezTo>
                  <a:pt x="1951" y="2697"/>
                  <a:pt x="1952" y="2697"/>
                  <a:pt x="1952" y="2697"/>
                </a:cubicBezTo>
                <a:cubicBezTo>
                  <a:pt x="1952" y="2697"/>
                  <a:pt x="1952" y="2697"/>
                  <a:pt x="1953" y="2697"/>
                </a:cubicBezTo>
                <a:cubicBezTo>
                  <a:pt x="1953" y="2697"/>
                  <a:pt x="1953" y="2697"/>
                  <a:pt x="1953" y="2697"/>
                </a:cubicBezTo>
                <a:cubicBezTo>
                  <a:pt x="1953" y="2697"/>
                  <a:pt x="1953" y="2697"/>
                  <a:pt x="1954" y="2697"/>
                </a:cubicBezTo>
                <a:cubicBezTo>
                  <a:pt x="1954" y="2697"/>
                  <a:pt x="1955" y="2698"/>
                  <a:pt x="1956" y="2698"/>
                </a:cubicBezTo>
                <a:cubicBezTo>
                  <a:pt x="1956" y="2698"/>
                  <a:pt x="1956" y="2698"/>
                  <a:pt x="1957" y="2698"/>
                </a:cubicBezTo>
                <a:cubicBezTo>
                  <a:pt x="1957" y="2698"/>
                  <a:pt x="1958" y="2698"/>
                  <a:pt x="1958" y="2698"/>
                </a:cubicBezTo>
                <a:cubicBezTo>
                  <a:pt x="1958" y="2698"/>
                  <a:pt x="1958" y="2698"/>
                  <a:pt x="1958" y="2698"/>
                </a:cubicBezTo>
                <a:cubicBezTo>
                  <a:pt x="1959" y="2698"/>
                  <a:pt x="1959" y="2698"/>
                  <a:pt x="1960" y="2698"/>
                </a:cubicBezTo>
                <a:cubicBezTo>
                  <a:pt x="1960" y="2698"/>
                  <a:pt x="1961" y="2698"/>
                  <a:pt x="1961" y="2698"/>
                </a:cubicBezTo>
                <a:cubicBezTo>
                  <a:pt x="1962" y="2698"/>
                  <a:pt x="1962" y="2698"/>
                  <a:pt x="1963" y="2698"/>
                </a:cubicBezTo>
                <a:cubicBezTo>
                  <a:pt x="1963" y="2698"/>
                  <a:pt x="1963" y="2697"/>
                  <a:pt x="1964" y="2697"/>
                </a:cubicBezTo>
                <a:cubicBezTo>
                  <a:pt x="1964" y="2697"/>
                  <a:pt x="1964" y="2697"/>
                  <a:pt x="1964" y="2697"/>
                </a:cubicBezTo>
                <a:cubicBezTo>
                  <a:pt x="1965" y="2697"/>
                  <a:pt x="1965" y="2697"/>
                  <a:pt x="1966" y="2697"/>
                </a:cubicBezTo>
                <a:cubicBezTo>
                  <a:pt x="1966" y="2697"/>
                  <a:pt x="1966" y="2697"/>
                  <a:pt x="1966" y="2697"/>
                </a:cubicBezTo>
                <a:cubicBezTo>
                  <a:pt x="1966" y="2697"/>
                  <a:pt x="1967" y="2697"/>
                  <a:pt x="1967" y="2697"/>
                </a:cubicBezTo>
                <a:cubicBezTo>
                  <a:pt x="1967" y="2697"/>
                  <a:pt x="1968" y="2696"/>
                  <a:pt x="1968" y="2696"/>
                </a:cubicBezTo>
                <a:cubicBezTo>
                  <a:pt x="1969" y="2696"/>
                  <a:pt x="1969" y="2696"/>
                  <a:pt x="1969" y="2696"/>
                </a:cubicBezTo>
                <a:cubicBezTo>
                  <a:pt x="1969" y="2696"/>
                  <a:pt x="1970" y="2696"/>
                  <a:pt x="1970" y="2696"/>
                </a:cubicBezTo>
                <a:cubicBezTo>
                  <a:pt x="1970" y="2696"/>
                  <a:pt x="1971" y="2695"/>
                  <a:pt x="1971" y="2695"/>
                </a:cubicBezTo>
                <a:cubicBezTo>
                  <a:pt x="1972" y="2695"/>
                  <a:pt x="1972" y="2695"/>
                  <a:pt x="1973" y="2694"/>
                </a:cubicBezTo>
                <a:cubicBezTo>
                  <a:pt x="1973" y="2694"/>
                  <a:pt x="1973" y="2694"/>
                  <a:pt x="1974" y="2694"/>
                </a:cubicBezTo>
                <a:cubicBezTo>
                  <a:pt x="1974" y="2694"/>
                  <a:pt x="1974" y="2694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6" y="2693"/>
                  <a:pt x="1976" y="2692"/>
                </a:cubicBezTo>
                <a:cubicBezTo>
                  <a:pt x="1977" y="2692"/>
                  <a:pt x="1977" y="2692"/>
                  <a:pt x="1977" y="2691"/>
                </a:cubicBezTo>
                <a:cubicBezTo>
                  <a:pt x="1978" y="2691"/>
                  <a:pt x="1978" y="2691"/>
                  <a:pt x="1978" y="2690"/>
                </a:cubicBezTo>
                <a:cubicBezTo>
                  <a:pt x="1979" y="2690"/>
                  <a:pt x="1979" y="2690"/>
                  <a:pt x="1979" y="2690"/>
                </a:cubicBezTo>
                <a:cubicBezTo>
                  <a:pt x="1979" y="2690"/>
                  <a:pt x="1979" y="2690"/>
                  <a:pt x="1980" y="2689"/>
                </a:cubicBezTo>
                <a:cubicBezTo>
                  <a:pt x="1980" y="2689"/>
                  <a:pt x="1980" y="2689"/>
                  <a:pt x="1980" y="2689"/>
                </a:cubicBezTo>
                <a:cubicBezTo>
                  <a:pt x="1980" y="2689"/>
                  <a:pt x="1980" y="2689"/>
                  <a:pt x="1981" y="2688"/>
                </a:cubicBezTo>
                <a:cubicBezTo>
                  <a:pt x="1981" y="2688"/>
                  <a:pt x="1981" y="2688"/>
                  <a:pt x="1981" y="2687"/>
                </a:cubicBezTo>
                <a:cubicBezTo>
                  <a:pt x="1982" y="2687"/>
                  <a:pt x="1982" y="2687"/>
                  <a:pt x="1982" y="2686"/>
                </a:cubicBezTo>
                <a:cubicBezTo>
                  <a:pt x="1983" y="2686"/>
                  <a:pt x="1983" y="2686"/>
                  <a:pt x="1983" y="2685"/>
                </a:cubicBezTo>
                <a:cubicBezTo>
                  <a:pt x="1983" y="2685"/>
                  <a:pt x="1983" y="2685"/>
                  <a:pt x="1983" y="2685"/>
                </a:cubicBezTo>
                <a:cubicBezTo>
                  <a:pt x="1983" y="2685"/>
                  <a:pt x="1983" y="2685"/>
                  <a:pt x="1984" y="2685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2208" y="2748"/>
                  <a:pt x="2208" y="2748"/>
                  <a:pt x="2208" y="2748"/>
                </a:cubicBezTo>
                <a:cubicBezTo>
                  <a:pt x="2208" y="2749"/>
                  <a:pt x="2208" y="2749"/>
                  <a:pt x="2208" y="2750"/>
                </a:cubicBezTo>
                <a:cubicBezTo>
                  <a:pt x="2208" y="2750"/>
                  <a:pt x="2208" y="2750"/>
                  <a:pt x="2208" y="2751"/>
                </a:cubicBezTo>
                <a:cubicBezTo>
                  <a:pt x="2208" y="2751"/>
                  <a:pt x="2208" y="2752"/>
                  <a:pt x="2208" y="2753"/>
                </a:cubicBezTo>
                <a:cubicBezTo>
                  <a:pt x="2208" y="2753"/>
                  <a:pt x="2208" y="2753"/>
                  <a:pt x="2208" y="2754"/>
                </a:cubicBezTo>
                <a:cubicBezTo>
                  <a:pt x="2208" y="2754"/>
                  <a:pt x="2208" y="2755"/>
                  <a:pt x="2209" y="2756"/>
                </a:cubicBezTo>
                <a:cubicBezTo>
                  <a:pt x="2209" y="2756"/>
                  <a:pt x="2209" y="2756"/>
                  <a:pt x="2209" y="2756"/>
                </a:cubicBezTo>
                <a:cubicBezTo>
                  <a:pt x="2209" y="2756"/>
                  <a:pt x="2209" y="2756"/>
                  <a:pt x="2209" y="2757"/>
                </a:cubicBezTo>
                <a:cubicBezTo>
                  <a:pt x="2209" y="2757"/>
                  <a:pt x="2209" y="2758"/>
                  <a:pt x="2209" y="2758"/>
                </a:cubicBezTo>
                <a:cubicBezTo>
                  <a:pt x="2209" y="2759"/>
                  <a:pt x="2210" y="2759"/>
                  <a:pt x="2210" y="2760"/>
                </a:cubicBezTo>
                <a:cubicBezTo>
                  <a:pt x="2210" y="2760"/>
                  <a:pt x="2210" y="2761"/>
                  <a:pt x="2210" y="2761"/>
                </a:cubicBezTo>
                <a:cubicBezTo>
                  <a:pt x="2211" y="2762"/>
                  <a:pt x="2211" y="2762"/>
                  <a:pt x="2211" y="2762"/>
                </a:cubicBezTo>
                <a:cubicBezTo>
                  <a:pt x="2211" y="2763"/>
                  <a:pt x="2211" y="2763"/>
                  <a:pt x="2212" y="2764"/>
                </a:cubicBezTo>
                <a:cubicBezTo>
                  <a:pt x="2212" y="2764"/>
                  <a:pt x="2212" y="2765"/>
                  <a:pt x="2213" y="2765"/>
                </a:cubicBezTo>
                <a:cubicBezTo>
                  <a:pt x="2213" y="2765"/>
                  <a:pt x="2213" y="2766"/>
                  <a:pt x="2213" y="2766"/>
                </a:cubicBezTo>
                <a:cubicBezTo>
                  <a:pt x="2214" y="2766"/>
                  <a:pt x="2214" y="2767"/>
                  <a:pt x="2214" y="2767"/>
                </a:cubicBezTo>
                <a:cubicBezTo>
                  <a:pt x="2215" y="2768"/>
                  <a:pt x="2215" y="2768"/>
                  <a:pt x="2215" y="2768"/>
                </a:cubicBezTo>
                <a:cubicBezTo>
                  <a:pt x="2215" y="2769"/>
                  <a:pt x="2216" y="2769"/>
                  <a:pt x="2216" y="2769"/>
                </a:cubicBezTo>
                <a:cubicBezTo>
                  <a:pt x="2216" y="2770"/>
                  <a:pt x="2217" y="2770"/>
                  <a:pt x="2217" y="2770"/>
                </a:cubicBezTo>
                <a:cubicBezTo>
                  <a:pt x="2217" y="2771"/>
                  <a:pt x="2217" y="2771"/>
                  <a:pt x="2218" y="2771"/>
                </a:cubicBezTo>
                <a:cubicBezTo>
                  <a:pt x="2218" y="2771"/>
                  <a:pt x="2218" y="2771"/>
                  <a:pt x="2218" y="2771"/>
                </a:cubicBezTo>
                <a:cubicBezTo>
                  <a:pt x="2218" y="2772"/>
                  <a:pt x="2219" y="2772"/>
                  <a:pt x="2219" y="2772"/>
                </a:cubicBezTo>
                <a:cubicBezTo>
                  <a:pt x="2220" y="2773"/>
                  <a:pt x="2220" y="2773"/>
                  <a:pt x="2220" y="2773"/>
                </a:cubicBezTo>
                <a:cubicBezTo>
                  <a:pt x="2221" y="2773"/>
                  <a:pt x="2221" y="2774"/>
                  <a:pt x="2222" y="2774"/>
                </a:cubicBezTo>
                <a:cubicBezTo>
                  <a:pt x="2222" y="2774"/>
                  <a:pt x="2222" y="2774"/>
                  <a:pt x="2222" y="2774"/>
                </a:cubicBezTo>
                <a:cubicBezTo>
                  <a:pt x="2222" y="2774"/>
                  <a:pt x="2223" y="2775"/>
                  <a:pt x="2223" y="2775"/>
                </a:cubicBezTo>
                <a:cubicBezTo>
                  <a:pt x="2223" y="2775"/>
                  <a:pt x="2224" y="2775"/>
                  <a:pt x="2224" y="2775"/>
                </a:cubicBezTo>
                <a:cubicBezTo>
                  <a:pt x="2224" y="2776"/>
                  <a:pt x="2225" y="2776"/>
                  <a:pt x="2225" y="2776"/>
                </a:cubicBezTo>
                <a:cubicBezTo>
                  <a:pt x="2225" y="2776"/>
                  <a:pt x="2225" y="2776"/>
                  <a:pt x="2225" y="2776"/>
                </a:cubicBezTo>
                <a:cubicBezTo>
                  <a:pt x="2226" y="2776"/>
                  <a:pt x="2226" y="2776"/>
                  <a:pt x="2227" y="2777"/>
                </a:cubicBezTo>
                <a:cubicBezTo>
                  <a:pt x="2227" y="2777"/>
                  <a:pt x="2228" y="2777"/>
                  <a:pt x="2228" y="2777"/>
                </a:cubicBezTo>
                <a:cubicBezTo>
                  <a:pt x="2229" y="2777"/>
                  <a:pt x="2229" y="2777"/>
                  <a:pt x="2229" y="2777"/>
                </a:cubicBezTo>
                <a:cubicBezTo>
                  <a:pt x="2229" y="2777"/>
                  <a:pt x="2229" y="2777"/>
                  <a:pt x="2230" y="2778"/>
                </a:cubicBezTo>
                <a:cubicBezTo>
                  <a:pt x="2230" y="2778"/>
                  <a:pt x="2230" y="2778"/>
                  <a:pt x="2230" y="2778"/>
                </a:cubicBezTo>
                <a:cubicBezTo>
                  <a:pt x="2231" y="2778"/>
                  <a:pt x="2231" y="2778"/>
                  <a:pt x="2231" y="2778"/>
                </a:cubicBezTo>
                <a:cubicBezTo>
                  <a:pt x="2232" y="2778"/>
                  <a:pt x="2232" y="2778"/>
                  <a:pt x="2233" y="2778"/>
                </a:cubicBezTo>
                <a:cubicBezTo>
                  <a:pt x="2233" y="2778"/>
                  <a:pt x="2233" y="2778"/>
                  <a:pt x="2233" y="2778"/>
                </a:cubicBezTo>
                <a:cubicBezTo>
                  <a:pt x="2233" y="2778"/>
                  <a:pt x="2234" y="2778"/>
                  <a:pt x="2234" y="2778"/>
                </a:cubicBezTo>
                <a:cubicBezTo>
                  <a:pt x="2235" y="2778"/>
                  <a:pt x="2235" y="2778"/>
                  <a:pt x="2235" y="2779"/>
                </a:cubicBezTo>
                <a:cubicBezTo>
                  <a:pt x="2236" y="2779"/>
                  <a:pt x="2236" y="2779"/>
                  <a:pt x="2237" y="2779"/>
                </a:cubicBezTo>
                <a:cubicBezTo>
                  <a:pt x="2291" y="3000"/>
                  <a:pt x="2291" y="3000"/>
                  <a:pt x="2291" y="3000"/>
                </a:cubicBezTo>
                <a:cubicBezTo>
                  <a:pt x="2308" y="3000"/>
                  <a:pt x="2308" y="3000"/>
                  <a:pt x="2308" y="3000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3" y="2774"/>
                  <a:pt x="2253" y="2774"/>
                  <a:pt x="2254" y="2774"/>
                </a:cubicBezTo>
                <a:cubicBezTo>
                  <a:pt x="2254" y="2774"/>
                  <a:pt x="2255" y="2773"/>
                  <a:pt x="2255" y="2773"/>
                </a:cubicBezTo>
                <a:cubicBezTo>
                  <a:pt x="2255" y="2773"/>
                  <a:pt x="2255" y="2773"/>
                  <a:pt x="2255" y="2773"/>
                </a:cubicBezTo>
                <a:cubicBezTo>
                  <a:pt x="2256" y="2772"/>
                  <a:pt x="2256" y="2772"/>
                  <a:pt x="2256" y="2772"/>
                </a:cubicBezTo>
                <a:cubicBezTo>
                  <a:pt x="2257" y="2772"/>
                  <a:pt x="2257" y="2772"/>
                  <a:pt x="2257" y="2771"/>
                </a:cubicBezTo>
                <a:cubicBezTo>
                  <a:pt x="2258" y="2771"/>
                  <a:pt x="2258" y="2771"/>
                  <a:pt x="2258" y="2770"/>
                </a:cubicBezTo>
                <a:cubicBezTo>
                  <a:pt x="2259" y="2770"/>
                  <a:pt x="2259" y="2770"/>
                  <a:pt x="2259" y="2769"/>
                </a:cubicBezTo>
                <a:cubicBezTo>
                  <a:pt x="2259" y="2769"/>
                  <a:pt x="2260" y="2769"/>
                  <a:pt x="2260" y="2769"/>
                </a:cubicBezTo>
                <a:cubicBezTo>
                  <a:pt x="2260" y="2769"/>
                  <a:pt x="2260" y="2768"/>
                  <a:pt x="2260" y="2768"/>
                </a:cubicBezTo>
                <a:cubicBezTo>
                  <a:pt x="2261" y="2768"/>
                  <a:pt x="2261" y="2767"/>
                  <a:pt x="2261" y="2767"/>
                </a:cubicBezTo>
                <a:cubicBezTo>
                  <a:pt x="2261" y="2767"/>
                  <a:pt x="2262" y="2766"/>
                  <a:pt x="2262" y="2766"/>
                </a:cubicBezTo>
                <a:cubicBezTo>
                  <a:pt x="2262" y="2766"/>
                  <a:pt x="2263" y="2765"/>
                  <a:pt x="2263" y="2765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4" y="2763"/>
                  <a:pt x="2264" y="2763"/>
                  <a:pt x="2264" y="2762"/>
                </a:cubicBezTo>
                <a:cubicBezTo>
                  <a:pt x="2264" y="2762"/>
                  <a:pt x="2265" y="2761"/>
                  <a:pt x="2265" y="2761"/>
                </a:cubicBezTo>
                <a:cubicBezTo>
                  <a:pt x="2265" y="2760"/>
                  <a:pt x="2265" y="2760"/>
                  <a:pt x="2265" y="2759"/>
                </a:cubicBezTo>
                <a:cubicBezTo>
                  <a:pt x="2266" y="2759"/>
                  <a:pt x="2266" y="2758"/>
                  <a:pt x="2266" y="2758"/>
                </a:cubicBezTo>
                <a:cubicBezTo>
                  <a:pt x="2266" y="2758"/>
                  <a:pt x="2266" y="2757"/>
                  <a:pt x="2266" y="2757"/>
                </a:cubicBezTo>
                <a:cubicBezTo>
                  <a:pt x="2266" y="2757"/>
                  <a:pt x="2266" y="2757"/>
                  <a:pt x="2266" y="2757"/>
                </a:cubicBezTo>
                <a:cubicBezTo>
                  <a:pt x="2267" y="2756"/>
                  <a:pt x="2267" y="2756"/>
                  <a:pt x="2267" y="2755"/>
                </a:cubicBezTo>
                <a:cubicBezTo>
                  <a:pt x="2267" y="2755"/>
                  <a:pt x="2267" y="2754"/>
                  <a:pt x="2267" y="2754"/>
                </a:cubicBezTo>
                <a:cubicBezTo>
                  <a:pt x="2267" y="2753"/>
                  <a:pt x="2267" y="2753"/>
                  <a:pt x="2267" y="2752"/>
                </a:cubicBezTo>
                <a:cubicBezTo>
                  <a:pt x="2267" y="2752"/>
                  <a:pt x="2267" y="2751"/>
                  <a:pt x="2267" y="2751"/>
                </a:cubicBezTo>
                <a:cubicBezTo>
                  <a:pt x="2267" y="2750"/>
                  <a:pt x="2267" y="2750"/>
                  <a:pt x="2267" y="2749"/>
                </a:cubicBezTo>
                <a:cubicBezTo>
                  <a:pt x="2267" y="2749"/>
                  <a:pt x="2267" y="2748"/>
                  <a:pt x="2267" y="2748"/>
                </a:cubicBezTo>
                <a:cubicBezTo>
                  <a:pt x="2267" y="2747"/>
                  <a:pt x="2267" y="2747"/>
                  <a:pt x="2267" y="2747"/>
                </a:cubicBezTo>
                <a:cubicBezTo>
                  <a:pt x="2267" y="2746"/>
                  <a:pt x="2267" y="2745"/>
                  <a:pt x="2267" y="2745"/>
                </a:cubicBezTo>
                <a:cubicBezTo>
                  <a:pt x="2267" y="2744"/>
                  <a:pt x="2267" y="2744"/>
                  <a:pt x="2267" y="2744"/>
                </a:cubicBezTo>
                <a:cubicBezTo>
                  <a:pt x="2267" y="2743"/>
                  <a:pt x="2267" y="2743"/>
                  <a:pt x="2267" y="2742"/>
                </a:cubicBezTo>
                <a:cubicBezTo>
                  <a:pt x="2267" y="2742"/>
                  <a:pt x="2267" y="2742"/>
                  <a:pt x="2267" y="2742"/>
                </a:cubicBezTo>
                <a:cubicBezTo>
                  <a:pt x="2267" y="2741"/>
                  <a:pt x="2266" y="2741"/>
                  <a:pt x="2266" y="2741"/>
                </a:cubicBezTo>
                <a:cubicBezTo>
                  <a:pt x="2266" y="2740"/>
                  <a:pt x="2266" y="2740"/>
                  <a:pt x="2266" y="2739"/>
                </a:cubicBezTo>
                <a:cubicBezTo>
                  <a:pt x="2266" y="2739"/>
                  <a:pt x="2266" y="2738"/>
                  <a:pt x="2265" y="2738"/>
                </a:cubicBezTo>
                <a:cubicBezTo>
                  <a:pt x="2265" y="2737"/>
                  <a:pt x="2265" y="2737"/>
                  <a:pt x="2265" y="2736"/>
                </a:cubicBezTo>
                <a:cubicBezTo>
                  <a:pt x="2265" y="2736"/>
                  <a:pt x="2264" y="2735"/>
                  <a:pt x="2264" y="2735"/>
                </a:cubicBezTo>
                <a:cubicBezTo>
                  <a:pt x="2264" y="2735"/>
                  <a:pt x="2264" y="2734"/>
                  <a:pt x="2264" y="2734"/>
                </a:cubicBezTo>
                <a:cubicBezTo>
                  <a:pt x="2263" y="2733"/>
                  <a:pt x="2263" y="2733"/>
                  <a:pt x="2263" y="2732"/>
                </a:cubicBezTo>
                <a:cubicBezTo>
                  <a:pt x="2262" y="2732"/>
                  <a:pt x="2262" y="2732"/>
                  <a:pt x="2262" y="2731"/>
                </a:cubicBezTo>
                <a:cubicBezTo>
                  <a:pt x="2262" y="2731"/>
                  <a:pt x="2261" y="2731"/>
                  <a:pt x="2261" y="2730"/>
                </a:cubicBezTo>
                <a:cubicBezTo>
                  <a:pt x="2261" y="2730"/>
                  <a:pt x="2260" y="2729"/>
                  <a:pt x="2260" y="2729"/>
                </a:cubicBezTo>
                <a:cubicBezTo>
                  <a:pt x="2260" y="2729"/>
                  <a:pt x="2259" y="2728"/>
                  <a:pt x="2259" y="2728"/>
                </a:cubicBezTo>
                <a:cubicBezTo>
                  <a:pt x="2259" y="2728"/>
                  <a:pt x="2258" y="2727"/>
                  <a:pt x="2258" y="2727"/>
                </a:cubicBezTo>
                <a:cubicBezTo>
                  <a:pt x="2258" y="2727"/>
                  <a:pt x="2257" y="2726"/>
                  <a:pt x="2257" y="2726"/>
                </a:cubicBezTo>
                <a:cubicBezTo>
                  <a:pt x="2257" y="2726"/>
                  <a:pt x="2256" y="2725"/>
                  <a:pt x="2256" y="2725"/>
                </a:cubicBezTo>
                <a:cubicBezTo>
                  <a:pt x="2256" y="2725"/>
                  <a:pt x="2255" y="2725"/>
                  <a:pt x="2255" y="2724"/>
                </a:cubicBezTo>
                <a:cubicBezTo>
                  <a:pt x="2254" y="2724"/>
                  <a:pt x="2254" y="2724"/>
                  <a:pt x="2253" y="2723"/>
                </a:cubicBezTo>
                <a:cubicBezTo>
                  <a:pt x="2253" y="2723"/>
                  <a:pt x="2253" y="2723"/>
                  <a:pt x="2252" y="2723"/>
                </a:cubicBezTo>
                <a:cubicBezTo>
                  <a:pt x="2252" y="2723"/>
                  <a:pt x="2251" y="2722"/>
                  <a:pt x="2251" y="2722"/>
                </a:cubicBezTo>
                <a:cubicBezTo>
                  <a:pt x="2251" y="2722"/>
                  <a:pt x="2250" y="2722"/>
                  <a:pt x="2250" y="2721"/>
                </a:cubicBezTo>
                <a:cubicBezTo>
                  <a:pt x="2249" y="2721"/>
                  <a:pt x="2249" y="2721"/>
                  <a:pt x="2248" y="2721"/>
                </a:cubicBezTo>
                <a:cubicBezTo>
                  <a:pt x="2248" y="2721"/>
                  <a:pt x="2247" y="2720"/>
                  <a:pt x="2247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5" y="2720"/>
                  <a:pt x="2244" y="2720"/>
                  <a:pt x="2244" y="2720"/>
                </a:cubicBezTo>
                <a:cubicBezTo>
                  <a:pt x="2243" y="2719"/>
                  <a:pt x="2243" y="2719"/>
                  <a:pt x="2243" y="2719"/>
                </a:cubicBezTo>
                <a:cubicBezTo>
                  <a:pt x="2242" y="2719"/>
                  <a:pt x="2241" y="2719"/>
                  <a:pt x="2241" y="2719"/>
                </a:cubicBezTo>
                <a:cubicBezTo>
                  <a:pt x="2241" y="2719"/>
                  <a:pt x="2240" y="2719"/>
                  <a:pt x="2240" y="2719"/>
                </a:cubicBezTo>
                <a:cubicBezTo>
                  <a:pt x="2239" y="2719"/>
                  <a:pt x="2239" y="2719"/>
                  <a:pt x="2238" y="2719"/>
                </a:cubicBezTo>
                <a:cubicBezTo>
                  <a:pt x="2238" y="2719"/>
                  <a:pt x="2237" y="2719"/>
                  <a:pt x="2237" y="2719"/>
                </a:cubicBezTo>
                <a:cubicBezTo>
                  <a:pt x="2236" y="2719"/>
                  <a:pt x="2236" y="2719"/>
                  <a:pt x="2235" y="2719"/>
                </a:cubicBezTo>
                <a:cubicBezTo>
                  <a:pt x="2235" y="2719"/>
                  <a:pt x="2234" y="2719"/>
                  <a:pt x="2234" y="2719"/>
                </a:cubicBezTo>
                <a:cubicBezTo>
                  <a:pt x="2233" y="2719"/>
                  <a:pt x="2233" y="2719"/>
                  <a:pt x="2233" y="2719"/>
                </a:cubicBezTo>
                <a:cubicBezTo>
                  <a:pt x="2232" y="2719"/>
                  <a:pt x="2231" y="2720"/>
                  <a:pt x="2231" y="2720"/>
                </a:cubicBezTo>
                <a:cubicBezTo>
                  <a:pt x="2231" y="2720"/>
                  <a:pt x="2231" y="2720"/>
                  <a:pt x="2230" y="2720"/>
                </a:cubicBezTo>
                <a:cubicBezTo>
                  <a:pt x="2230" y="2720"/>
                  <a:pt x="2230" y="2720"/>
                  <a:pt x="2230" y="2720"/>
                </a:cubicBezTo>
                <a:cubicBezTo>
                  <a:pt x="2229" y="2720"/>
                  <a:pt x="2229" y="2720"/>
                  <a:pt x="2228" y="2720"/>
                </a:cubicBezTo>
                <a:cubicBezTo>
                  <a:pt x="2228" y="2721"/>
                  <a:pt x="2227" y="2721"/>
                  <a:pt x="2227" y="2721"/>
                </a:cubicBezTo>
                <a:cubicBezTo>
                  <a:pt x="2226" y="2721"/>
                  <a:pt x="2226" y="2721"/>
                  <a:pt x="2225" y="2722"/>
                </a:cubicBezTo>
                <a:cubicBezTo>
                  <a:pt x="2225" y="2722"/>
                  <a:pt x="2224" y="2722"/>
                  <a:pt x="2224" y="2722"/>
                </a:cubicBezTo>
                <a:cubicBezTo>
                  <a:pt x="2223" y="2722"/>
                  <a:pt x="2223" y="2723"/>
                  <a:pt x="2223" y="2723"/>
                </a:cubicBezTo>
                <a:cubicBezTo>
                  <a:pt x="2222" y="2723"/>
                  <a:pt x="2222" y="2723"/>
                  <a:pt x="2221" y="2724"/>
                </a:cubicBezTo>
                <a:cubicBezTo>
                  <a:pt x="2221" y="2724"/>
                  <a:pt x="2221" y="2724"/>
                  <a:pt x="2220" y="2724"/>
                </a:cubicBezTo>
                <a:cubicBezTo>
                  <a:pt x="2220" y="2725"/>
                  <a:pt x="2219" y="2725"/>
                  <a:pt x="2219" y="2725"/>
                </a:cubicBezTo>
                <a:cubicBezTo>
                  <a:pt x="2219" y="2726"/>
                  <a:pt x="2218" y="2726"/>
                  <a:pt x="2218" y="2726"/>
                </a:cubicBezTo>
                <a:cubicBezTo>
                  <a:pt x="2218" y="2727"/>
                  <a:pt x="2217" y="2727"/>
                  <a:pt x="2217" y="2727"/>
                </a:cubicBezTo>
                <a:cubicBezTo>
                  <a:pt x="2217" y="2728"/>
                  <a:pt x="2216" y="2728"/>
                  <a:pt x="2216" y="2728"/>
                </a:cubicBezTo>
                <a:cubicBezTo>
                  <a:pt x="2216" y="2729"/>
                  <a:pt x="2215" y="2729"/>
                  <a:pt x="2215" y="2729"/>
                </a:cubicBezTo>
                <a:cubicBezTo>
                  <a:pt x="2215" y="2730"/>
                  <a:pt x="2214" y="2730"/>
                  <a:pt x="2214" y="2731"/>
                </a:cubicBezTo>
                <a:cubicBezTo>
                  <a:pt x="2214" y="2731"/>
                  <a:pt x="2213" y="2731"/>
                  <a:pt x="2213" y="2731"/>
                </a:cubicBezTo>
                <a:cubicBezTo>
                  <a:pt x="2213" y="2732"/>
                  <a:pt x="2213" y="2732"/>
                  <a:pt x="2212" y="2733"/>
                </a:cubicBezTo>
                <a:cubicBezTo>
                  <a:pt x="2212" y="2733"/>
                  <a:pt x="2212" y="2733"/>
                  <a:pt x="2212" y="2733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7"/>
                  <a:pt x="1989" y="2667"/>
                </a:cubicBezTo>
                <a:cubicBezTo>
                  <a:pt x="1989" y="2667"/>
                  <a:pt x="1989" y="2666"/>
                  <a:pt x="1989" y="2666"/>
                </a:cubicBezTo>
                <a:cubicBezTo>
                  <a:pt x="1989" y="2665"/>
                  <a:pt x="1989" y="2665"/>
                  <a:pt x="1988" y="2664"/>
                </a:cubicBezTo>
                <a:cubicBezTo>
                  <a:pt x="1988" y="2664"/>
                  <a:pt x="1988" y="2663"/>
                  <a:pt x="1988" y="2663"/>
                </a:cubicBezTo>
                <a:cubicBezTo>
                  <a:pt x="1988" y="2663"/>
                  <a:pt x="1988" y="2663"/>
                  <a:pt x="1988" y="2663"/>
                </a:cubicBezTo>
                <a:cubicBezTo>
                  <a:pt x="1988" y="2662"/>
                  <a:pt x="1988" y="2662"/>
                  <a:pt x="1988" y="2661"/>
                </a:cubicBezTo>
                <a:cubicBezTo>
                  <a:pt x="1988" y="2661"/>
                  <a:pt x="1988" y="2661"/>
                  <a:pt x="1988" y="2661"/>
                </a:cubicBezTo>
                <a:cubicBezTo>
                  <a:pt x="1988" y="2661"/>
                  <a:pt x="1988" y="2660"/>
                  <a:pt x="1988" y="2660"/>
                </a:cubicBezTo>
                <a:cubicBezTo>
                  <a:pt x="1987" y="2659"/>
                  <a:pt x="1987" y="2659"/>
                  <a:pt x="1987" y="2658"/>
                </a:cubicBezTo>
                <a:cubicBezTo>
                  <a:pt x="1987" y="2658"/>
                  <a:pt x="1987" y="2658"/>
                  <a:pt x="1987" y="2658"/>
                </a:cubicBezTo>
                <a:cubicBezTo>
                  <a:pt x="1987" y="2657"/>
                  <a:pt x="1987" y="2657"/>
                  <a:pt x="1987" y="2657"/>
                </a:cubicBezTo>
                <a:cubicBezTo>
                  <a:pt x="1986" y="2657"/>
                  <a:pt x="1986" y="2656"/>
                  <a:pt x="1986" y="2656"/>
                </a:cubicBezTo>
                <a:cubicBezTo>
                  <a:pt x="1986" y="2655"/>
                  <a:pt x="1986" y="2655"/>
                  <a:pt x="1985" y="2654"/>
                </a:cubicBezTo>
                <a:cubicBezTo>
                  <a:pt x="1985" y="2654"/>
                  <a:pt x="1985" y="2653"/>
                  <a:pt x="1985" y="2653"/>
                </a:cubicBezTo>
                <a:cubicBezTo>
                  <a:pt x="1985" y="2653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1"/>
                  <a:pt x="1983" y="2651"/>
                  <a:pt x="1983" y="2651"/>
                </a:cubicBezTo>
                <a:cubicBezTo>
                  <a:pt x="1983" y="2650"/>
                  <a:pt x="1983" y="2650"/>
                  <a:pt x="1982" y="2649"/>
                </a:cubicBezTo>
                <a:cubicBezTo>
                  <a:pt x="1982" y="2649"/>
                  <a:pt x="1982" y="2649"/>
                  <a:pt x="1981" y="2648"/>
                </a:cubicBezTo>
                <a:cubicBezTo>
                  <a:pt x="1981" y="2648"/>
                  <a:pt x="1981" y="2648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79" y="2646"/>
                </a:cubicBezTo>
                <a:cubicBezTo>
                  <a:pt x="1979" y="2646"/>
                  <a:pt x="1979" y="2646"/>
                  <a:pt x="1978" y="2645"/>
                </a:cubicBezTo>
                <a:cubicBezTo>
                  <a:pt x="1978" y="2645"/>
                  <a:pt x="1977" y="2645"/>
                  <a:pt x="1977" y="2644"/>
                </a:cubicBezTo>
                <a:cubicBezTo>
                  <a:pt x="1977" y="2644"/>
                  <a:pt x="1976" y="2644"/>
                  <a:pt x="1976" y="2644"/>
                </a:cubicBezTo>
                <a:cubicBezTo>
                  <a:pt x="1976" y="2644"/>
                  <a:pt x="1976" y="2644"/>
                  <a:pt x="1976" y="2644"/>
                </a:cubicBezTo>
                <a:cubicBezTo>
                  <a:pt x="1976" y="2643"/>
                  <a:pt x="1976" y="2643"/>
                  <a:pt x="1976" y="2643"/>
                </a:cubicBezTo>
                <a:cubicBezTo>
                  <a:pt x="1975" y="2643"/>
                  <a:pt x="1975" y="2643"/>
                  <a:pt x="1975" y="2643"/>
                </a:cubicBezTo>
                <a:cubicBezTo>
                  <a:pt x="1974" y="2642"/>
                  <a:pt x="1974" y="2642"/>
                  <a:pt x="1974" y="2642"/>
                </a:cubicBezTo>
                <a:cubicBezTo>
                  <a:pt x="1973" y="2642"/>
                  <a:pt x="1973" y="2642"/>
                  <a:pt x="1972" y="2641"/>
                </a:cubicBezTo>
                <a:cubicBezTo>
                  <a:pt x="1972" y="2641"/>
                  <a:pt x="1971" y="2641"/>
                  <a:pt x="1971" y="2641"/>
                </a:cubicBezTo>
                <a:cubicBezTo>
                  <a:pt x="1971" y="2641"/>
                  <a:pt x="1971" y="2641"/>
                  <a:pt x="1970" y="2640"/>
                </a:cubicBezTo>
                <a:cubicBezTo>
                  <a:pt x="1970" y="2640"/>
                  <a:pt x="1970" y="2640"/>
                  <a:pt x="1970" y="2640"/>
                </a:cubicBezTo>
                <a:cubicBezTo>
                  <a:pt x="1969" y="2640"/>
                  <a:pt x="1968" y="2640"/>
                  <a:pt x="1968" y="2640"/>
                </a:cubicBezTo>
                <a:cubicBezTo>
                  <a:pt x="1968" y="2639"/>
                  <a:pt x="1967" y="2639"/>
                  <a:pt x="1967" y="2639"/>
                </a:cubicBezTo>
                <a:cubicBezTo>
                  <a:pt x="1967" y="2639"/>
                  <a:pt x="1967" y="2639"/>
                  <a:pt x="1967" y="2639"/>
                </a:cubicBezTo>
                <a:cubicBezTo>
                  <a:pt x="1966" y="2639"/>
                  <a:pt x="1966" y="2639"/>
                  <a:pt x="1965" y="2639"/>
                </a:cubicBezTo>
                <a:cubicBezTo>
                  <a:pt x="1965" y="2639"/>
                  <a:pt x="1965" y="2639"/>
                  <a:pt x="1965" y="2639"/>
                </a:cubicBezTo>
                <a:cubicBezTo>
                  <a:pt x="1965" y="2639"/>
                  <a:pt x="1964" y="2639"/>
                  <a:pt x="1964" y="2639"/>
                </a:cubicBezTo>
                <a:cubicBezTo>
                  <a:pt x="1963" y="2638"/>
                  <a:pt x="1963" y="2638"/>
                  <a:pt x="1962" y="2638"/>
                </a:cubicBezTo>
                <a:cubicBezTo>
                  <a:pt x="1962" y="2638"/>
                  <a:pt x="1961" y="2638"/>
                  <a:pt x="1961" y="2638"/>
                </a:cubicBezTo>
                <a:cubicBezTo>
                  <a:pt x="1961" y="2638"/>
                  <a:pt x="1960" y="2638"/>
                  <a:pt x="1960" y="2638"/>
                </a:cubicBezTo>
                <a:cubicBezTo>
                  <a:pt x="1960" y="2638"/>
                  <a:pt x="1960" y="2638"/>
                  <a:pt x="1960" y="2638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5" y="2412"/>
                  <a:pt x="1905" y="2411"/>
                  <a:pt x="1906" y="2411"/>
                </a:cubicBezTo>
                <a:cubicBezTo>
                  <a:pt x="1906" y="2411"/>
                  <a:pt x="1906" y="2411"/>
                  <a:pt x="1907" y="2410"/>
                </a:cubicBezTo>
                <a:cubicBezTo>
                  <a:pt x="1907" y="2410"/>
                  <a:pt x="1908" y="2410"/>
                  <a:pt x="1908" y="2410"/>
                </a:cubicBezTo>
                <a:cubicBezTo>
                  <a:pt x="1908" y="2409"/>
                  <a:pt x="1909" y="2409"/>
                  <a:pt x="1909" y="2409"/>
                </a:cubicBezTo>
                <a:cubicBezTo>
                  <a:pt x="1909" y="2408"/>
                  <a:pt x="1910" y="2408"/>
                  <a:pt x="1910" y="2408"/>
                </a:cubicBezTo>
                <a:cubicBezTo>
                  <a:pt x="1910" y="2407"/>
                  <a:pt x="1911" y="2407"/>
                  <a:pt x="1911" y="2407"/>
                </a:cubicBezTo>
                <a:cubicBezTo>
                  <a:pt x="1911" y="2406"/>
                  <a:pt x="1912" y="2406"/>
                  <a:pt x="1912" y="2406"/>
                </a:cubicBezTo>
                <a:cubicBezTo>
                  <a:pt x="1912" y="2405"/>
                  <a:pt x="1913" y="2405"/>
                  <a:pt x="1913" y="2404"/>
                </a:cubicBezTo>
                <a:cubicBezTo>
                  <a:pt x="1913" y="2404"/>
                  <a:pt x="1913" y="2404"/>
                  <a:pt x="1914" y="2403"/>
                </a:cubicBezTo>
                <a:cubicBezTo>
                  <a:pt x="1914" y="2403"/>
                  <a:pt x="1914" y="2402"/>
                  <a:pt x="1915" y="2402"/>
                </a:cubicBezTo>
                <a:cubicBezTo>
                  <a:pt x="1915" y="2402"/>
                  <a:pt x="1915" y="2401"/>
                  <a:pt x="1915" y="2401"/>
                </a:cubicBezTo>
                <a:cubicBezTo>
                  <a:pt x="1916" y="2400"/>
                  <a:pt x="1916" y="2400"/>
                  <a:pt x="1916" y="2399"/>
                </a:cubicBezTo>
                <a:cubicBezTo>
                  <a:pt x="1916" y="2399"/>
                  <a:pt x="1916" y="2399"/>
                  <a:pt x="1917" y="2398"/>
                </a:cubicBezTo>
                <a:cubicBezTo>
                  <a:pt x="1917" y="2398"/>
                  <a:pt x="1917" y="2397"/>
                  <a:pt x="1917" y="2397"/>
                </a:cubicBezTo>
                <a:cubicBezTo>
                  <a:pt x="1917" y="2396"/>
                  <a:pt x="1918" y="2396"/>
                  <a:pt x="1918" y="2395"/>
                </a:cubicBezTo>
                <a:cubicBezTo>
                  <a:pt x="1918" y="2395"/>
                  <a:pt x="1918" y="2395"/>
                  <a:pt x="1918" y="2394"/>
                </a:cubicBezTo>
                <a:cubicBezTo>
                  <a:pt x="1918" y="2394"/>
                  <a:pt x="1918" y="2394"/>
                  <a:pt x="1918" y="2394"/>
                </a:cubicBezTo>
                <a:cubicBezTo>
                  <a:pt x="1918" y="2394"/>
                  <a:pt x="1918" y="2393"/>
                  <a:pt x="1919" y="2392"/>
                </a:cubicBezTo>
                <a:cubicBezTo>
                  <a:pt x="1919" y="2392"/>
                  <a:pt x="1919" y="2392"/>
                  <a:pt x="1919" y="2391"/>
                </a:cubicBezTo>
                <a:cubicBezTo>
                  <a:pt x="1919" y="2391"/>
                  <a:pt x="1919" y="2390"/>
                  <a:pt x="1919" y="2389"/>
                </a:cubicBezTo>
                <a:cubicBezTo>
                  <a:pt x="1919" y="2389"/>
                  <a:pt x="1919" y="2389"/>
                  <a:pt x="1919" y="2388"/>
                </a:cubicBezTo>
                <a:cubicBezTo>
                  <a:pt x="1919" y="2388"/>
                  <a:pt x="1919" y="2387"/>
                  <a:pt x="1919" y="2387"/>
                </a:cubicBezTo>
                <a:cubicBezTo>
                  <a:pt x="1919" y="2386"/>
                  <a:pt x="1919" y="2386"/>
                  <a:pt x="1919" y="2385"/>
                </a:cubicBezTo>
                <a:cubicBezTo>
                  <a:pt x="1919" y="2385"/>
                  <a:pt x="1919" y="2384"/>
                  <a:pt x="1919" y="2384"/>
                </a:cubicBezTo>
                <a:cubicBezTo>
                  <a:pt x="1919" y="2383"/>
                  <a:pt x="1919" y="2383"/>
                  <a:pt x="1919" y="2382"/>
                </a:cubicBezTo>
                <a:cubicBezTo>
                  <a:pt x="1919" y="2382"/>
                  <a:pt x="1919" y="2382"/>
                  <a:pt x="1919" y="2381"/>
                </a:cubicBezTo>
                <a:cubicBezTo>
                  <a:pt x="1919" y="2381"/>
                  <a:pt x="1919" y="2380"/>
                  <a:pt x="1918" y="2379"/>
                </a:cubicBezTo>
                <a:cubicBezTo>
                  <a:pt x="1918" y="2379"/>
                  <a:pt x="1918" y="2379"/>
                  <a:pt x="1918" y="2379"/>
                </a:cubicBezTo>
                <a:cubicBezTo>
                  <a:pt x="1918" y="2379"/>
                  <a:pt x="1918" y="2378"/>
                  <a:pt x="1918" y="2378"/>
                </a:cubicBezTo>
                <a:cubicBezTo>
                  <a:pt x="1918" y="2378"/>
                  <a:pt x="1918" y="2377"/>
                  <a:pt x="1918" y="2377"/>
                </a:cubicBezTo>
                <a:cubicBezTo>
                  <a:pt x="1917" y="2376"/>
                  <a:pt x="1917" y="2376"/>
                  <a:pt x="1917" y="2375"/>
                </a:cubicBezTo>
                <a:cubicBezTo>
                  <a:pt x="1917" y="2375"/>
                  <a:pt x="1917" y="2374"/>
                  <a:pt x="1917" y="2374"/>
                </a:cubicBezTo>
                <a:cubicBezTo>
                  <a:pt x="1916" y="2373"/>
                  <a:pt x="1916" y="2373"/>
                  <a:pt x="1916" y="2372"/>
                </a:cubicBezTo>
                <a:cubicBezTo>
                  <a:pt x="1916" y="2372"/>
                  <a:pt x="1916" y="2372"/>
                  <a:pt x="1915" y="2371"/>
                </a:cubicBezTo>
                <a:cubicBezTo>
                  <a:pt x="1915" y="2371"/>
                  <a:pt x="1915" y="2370"/>
                  <a:pt x="1914" y="2370"/>
                </a:cubicBezTo>
                <a:cubicBezTo>
                  <a:pt x="1914" y="2370"/>
                  <a:pt x="1914" y="2369"/>
                  <a:pt x="1914" y="2369"/>
                </a:cubicBezTo>
                <a:cubicBezTo>
                  <a:pt x="1913" y="2368"/>
                  <a:pt x="1913" y="2368"/>
                  <a:pt x="1913" y="2368"/>
                </a:cubicBezTo>
                <a:cubicBezTo>
                  <a:pt x="1912" y="2367"/>
                  <a:pt x="1912" y="2367"/>
                  <a:pt x="1912" y="2367"/>
                </a:cubicBezTo>
                <a:cubicBezTo>
                  <a:pt x="1912" y="2366"/>
                  <a:pt x="1911" y="2366"/>
                  <a:pt x="1911" y="2365"/>
                </a:cubicBezTo>
                <a:cubicBezTo>
                  <a:pt x="1911" y="2365"/>
                  <a:pt x="1910" y="2365"/>
                  <a:pt x="1910" y="2364"/>
                </a:cubicBezTo>
                <a:cubicBezTo>
                  <a:pt x="1910" y="2364"/>
                  <a:pt x="1909" y="2364"/>
                  <a:pt x="1909" y="2364"/>
                </a:cubicBezTo>
                <a:cubicBezTo>
                  <a:pt x="1908" y="2363"/>
                  <a:pt x="1908" y="2363"/>
                  <a:pt x="1908" y="2362"/>
                </a:cubicBezTo>
                <a:cubicBezTo>
                  <a:pt x="1907" y="2362"/>
                  <a:pt x="1907" y="2362"/>
                  <a:pt x="1907" y="2362"/>
                </a:cubicBezTo>
                <a:cubicBezTo>
                  <a:pt x="1906" y="2361"/>
                  <a:pt x="1906" y="2361"/>
                  <a:pt x="1905" y="2361"/>
                </a:cubicBezTo>
                <a:cubicBezTo>
                  <a:pt x="1905" y="2361"/>
                  <a:pt x="1905" y="2360"/>
                  <a:pt x="1904" y="2360"/>
                </a:cubicBezTo>
                <a:cubicBezTo>
                  <a:pt x="1904" y="2360"/>
                  <a:pt x="1903" y="2360"/>
                  <a:pt x="1903" y="2359"/>
                </a:cubicBezTo>
                <a:cubicBezTo>
                  <a:pt x="1902" y="2359"/>
                  <a:pt x="1902" y="2359"/>
                  <a:pt x="1901" y="2359"/>
                </a:cubicBezTo>
                <a:cubicBezTo>
                  <a:pt x="1901" y="2359"/>
                  <a:pt x="1901" y="2358"/>
                  <a:pt x="1900" y="2358"/>
                </a:cubicBezTo>
                <a:cubicBezTo>
                  <a:pt x="1900" y="2358"/>
                  <a:pt x="1899" y="2358"/>
                  <a:pt x="1899" y="2358"/>
                </a:cubicBezTo>
                <a:cubicBezTo>
                  <a:pt x="1898" y="2358"/>
                  <a:pt x="1898" y="2358"/>
                  <a:pt x="1898" y="2357"/>
                </a:cubicBezTo>
                <a:cubicBezTo>
                  <a:pt x="1898" y="2357"/>
                  <a:pt x="1897" y="2357"/>
                  <a:pt x="1897" y="2357"/>
                </a:cubicBezTo>
                <a:cubicBezTo>
                  <a:pt x="1897" y="2357"/>
                  <a:pt x="1896" y="2357"/>
                  <a:pt x="1896" y="2357"/>
                </a:cubicBezTo>
                <a:cubicBezTo>
                  <a:pt x="1895" y="2357"/>
                  <a:pt x="1895" y="2357"/>
                  <a:pt x="1894" y="2357"/>
                </a:cubicBezTo>
                <a:cubicBezTo>
                  <a:pt x="1894" y="2357"/>
                  <a:pt x="1893" y="2357"/>
                  <a:pt x="1893" y="2356"/>
                </a:cubicBezTo>
                <a:cubicBezTo>
                  <a:pt x="1892" y="2356"/>
                  <a:pt x="1892" y="2356"/>
                  <a:pt x="1891" y="2356"/>
                </a:cubicBezTo>
                <a:cubicBezTo>
                  <a:pt x="1891" y="2356"/>
                  <a:pt x="1890" y="2356"/>
                  <a:pt x="1890" y="2356"/>
                </a:cubicBezTo>
                <a:cubicBezTo>
                  <a:pt x="1889" y="2356"/>
                  <a:pt x="1889" y="2356"/>
                  <a:pt x="1888" y="2356"/>
                </a:cubicBezTo>
                <a:cubicBezTo>
                  <a:pt x="1888" y="2356"/>
                  <a:pt x="1888" y="2356"/>
                  <a:pt x="1887" y="2356"/>
                </a:cubicBezTo>
                <a:cubicBezTo>
                  <a:pt x="1887" y="2356"/>
                  <a:pt x="1886" y="2356"/>
                  <a:pt x="1886" y="2357"/>
                </a:cubicBezTo>
                <a:cubicBezTo>
                  <a:pt x="1885" y="2357"/>
                  <a:pt x="1885" y="2357"/>
                  <a:pt x="1884" y="2357"/>
                </a:cubicBezTo>
                <a:cubicBezTo>
                  <a:pt x="1884" y="2357"/>
                  <a:pt x="1883" y="2357"/>
                  <a:pt x="1883" y="2357"/>
                </a:cubicBezTo>
                <a:cubicBezTo>
                  <a:pt x="1882" y="2357"/>
                  <a:pt x="1882" y="2357"/>
                  <a:pt x="1882" y="2357"/>
                </a:cubicBezTo>
                <a:cubicBezTo>
                  <a:pt x="1882" y="2357"/>
                  <a:pt x="1882" y="2357"/>
                  <a:pt x="1881" y="2357"/>
                </a:cubicBezTo>
                <a:cubicBezTo>
                  <a:pt x="1881" y="2358"/>
                  <a:pt x="1880" y="2358"/>
                  <a:pt x="1880" y="2358"/>
                </a:cubicBezTo>
                <a:cubicBezTo>
                  <a:pt x="1879" y="2358"/>
                  <a:pt x="1879" y="2358"/>
                  <a:pt x="1878" y="2358"/>
                </a:cubicBezTo>
                <a:cubicBezTo>
                  <a:pt x="1878" y="2359"/>
                  <a:pt x="1878" y="2359"/>
                  <a:pt x="1877" y="2359"/>
                </a:cubicBezTo>
                <a:cubicBezTo>
                  <a:pt x="1877" y="2359"/>
                  <a:pt x="1876" y="2359"/>
                  <a:pt x="1876" y="2360"/>
                </a:cubicBezTo>
                <a:cubicBezTo>
                  <a:pt x="1875" y="2360"/>
                  <a:pt x="1875" y="2360"/>
                  <a:pt x="1875" y="2360"/>
                </a:cubicBezTo>
                <a:cubicBezTo>
                  <a:pt x="1874" y="2361"/>
                  <a:pt x="1874" y="2361"/>
                  <a:pt x="1873" y="2361"/>
                </a:cubicBezTo>
                <a:cubicBezTo>
                  <a:pt x="1873" y="2361"/>
                  <a:pt x="1872" y="2362"/>
                  <a:pt x="1872" y="2362"/>
                </a:cubicBezTo>
                <a:cubicBezTo>
                  <a:pt x="1872" y="2362"/>
                  <a:pt x="1871" y="2362"/>
                  <a:pt x="1871" y="2363"/>
                </a:cubicBezTo>
                <a:cubicBezTo>
                  <a:pt x="1870" y="2363"/>
                  <a:pt x="1870" y="2363"/>
                  <a:pt x="1870" y="2364"/>
                </a:cubicBezTo>
                <a:cubicBezTo>
                  <a:pt x="1869" y="2364"/>
                  <a:pt x="1869" y="2364"/>
                  <a:pt x="1869" y="2365"/>
                </a:cubicBezTo>
                <a:cubicBezTo>
                  <a:pt x="1868" y="2365"/>
                  <a:pt x="1868" y="2365"/>
                  <a:pt x="1868" y="2366"/>
                </a:cubicBezTo>
                <a:cubicBezTo>
                  <a:pt x="1867" y="2366"/>
                  <a:pt x="1867" y="2366"/>
                  <a:pt x="1867" y="2367"/>
                </a:cubicBezTo>
                <a:cubicBezTo>
                  <a:pt x="1866" y="2367"/>
                  <a:pt x="1866" y="2367"/>
                  <a:pt x="1866" y="2368"/>
                </a:cubicBezTo>
                <a:cubicBezTo>
                  <a:pt x="1866" y="2368"/>
                  <a:pt x="1865" y="2369"/>
                  <a:pt x="1865" y="2369"/>
                </a:cubicBezTo>
                <a:cubicBezTo>
                  <a:pt x="1865" y="2369"/>
                  <a:pt x="1864" y="2370"/>
                  <a:pt x="1864" y="2370"/>
                </a:cubicBezTo>
                <a:cubicBezTo>
                  <a:pt x="1864" y="2370"/>
                  <a:pt x="1864" y="2370"/>
                  <a:pt x="1864" y="2370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5"/>
                  <a:pt x="1640" y="2305"/>
                  <a:pt x="1640" y="2304"/>
                </a:cubicBezTo>
                <a:cubicBezTo>
                  <a:pt x="1640" y="2304"/>
                  <a:pt x="1640" y="2304"/>
                  <a:pt x="1640" y="2303"/>
                </a:cubicBezTo>
                <a:cubicBezTo>
                  <a:pt x="1640" y="2303"/>
                  <a:pt x="1640" y="2302"/>
                  <a:pt x="1640" y="2301"/>
                </a:cubicBezTo>
                <a:cubicBezTo>
                  <a:pt x="1640" y="2301"/>
                  <a:pt x="1640" y="2301"/>
                  <a:pt x="1640" y="2301"/>
                </a:cubicBezTo>
                <a:cubicBezTo>
                  <a:pt x="1640" y="2300"/>
                  <a:pt x="1640" y="2300"/>
                  <a:pt x="1640" y="2300"/>
                </a:cubicBezTo>
                <a:cubicBezTo>
                  <a:pt x="1640" y="2299"/>
                  <a:pt x="1640" y="2299"/>
                  <a:pt x="1640" y="2299"/>
                </a:cubicBezTo>
                <a:cubicBezTo>
                  <a:pt x="1640" y="2298"/>
                  <a:pt x="1640" y="2298"/>
                  <a:pt x="1640" y="2298"/>
                </a:cubicBezTo>
                <a:cubicBezTo>
                  <a:pt x="1640" y="2298"/>
                  <a:pt x="1639" y="2298"/>
                  <a:pt x="1639" y="2297"/>
                </a:cubicBezTo>
                <a:cubicBezTo>
                  <a:pt x="1639" y="2297"/>
                  <a:pt x="1639" y="2296"/>
                  <a:pt x="1639" y="2296"/>
                </a:cubicBezTo>
                <a:cubicBezTo>
                  <a:pt x="1639" y="2295"/>
                  <a:pt x="1639" y="2295"/>
                  <a:pt x="1639" y="2295"/>
                </a:cubicBezTo>
                <a:cubicBezTo>
                  <a:pt x="1639" y="2295"/>
                  <a:pt x="1638" y="2295"/>
                  <a:pt x="1638" y="2294"/>
                </a:cubicBezTo>
                <a:cubicBezTo>
                  <a:pt x="1638" y="2294"/>
                  <a:pt x="1638" y="2294"/>
                  <a:pt x="1638" y="2293"/>
                </a:cubicBezTo>
                <a:cubicBezTo>
                  <a:pt x="1638" y="2293"/>
                  <a:pt x="1637" y="2292"/>
                  <a:pt x="1637" y="2292"/>
                </a:cubicBezTo>
                <a:cubicBezTo>
                  <a:pt x="1637" y="2291"/>
                  <a:pt x="1637" y="2291"/>
                  <a:pt x="1637" y="2291"/>
                </a:cubicBezTo>
                <a:cubicBezTo>
                  <a:pt x="1636" y="2290"/>
                  <a:pt x="1636" y="2290"/>
                  <a:pt x="1636" y="2290"/>
                </a:cubicBezTo>
                <a:cubicBezTo>
                  <a:pt x="1636" y="2290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5" y="2289"/>
                  <a:pt x="1635" y="2288"/>
                  <a:pt x="1635" y="2288"/>
                </a:cubicBezTo>
                <a:cubicBezTo>
                  <a:pt x="1635" y="2288"/>
                  <a:pt x="1634" y="2287"/>
                  <a:pt x="1634" y="2287"/>
                </a:cubicBezTo>
                <a:cubicBezTo>
                  <a:pt x="1634" y="2286"/>
                  <a:pt x="1633" y="2286"/>
                  <a:pt x="1633" y="2286"/>
                </a:cubicBezTo>
                <a:cubicBezTo>
                  <a:pt x="1633" y="2285"/>
                  <a:pt x="1633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4"/>
                  <a:pt x="1631" y="2284"/>
                  <a:pt x="1631" y="2284"/>
                </a:cubicBezTo>
                <a:cubicBezTo>
                  <a:pt x="1631" y="2283"/>
                  <a:pt x="1630" y="2283"/>
                  <a:pt x="1630" y="2283"/>
                </a:cubicBezTo>
                <a:cubicBezTo>
                  <a:pt x="1630" y="2282"/>
                  <a:pt x="1629" y="2282"/>
                  <a:pt x="1629" y="2282"/>
                </a:cubicBezTo>
                <a:cubicBezTo>
                  <a:pt x="1629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7" y="2281"/>
                </a:cubicBezTo>
                <a:cubicBezTo>
                  <a:pt x="1627" y="2280"/>
                  <a:pt x="1627" y="2280"/>
                  <a:pt x="1626" y="2280"/>
                </a:cubicBezTo>
                <a:cubicBezTo>
                  <a:pt x="1626" y="2280"/>
                  <a:pt x="1626" y="2280"/>
                  <a:pt x="1625" y="2279"/>
                </a:cubicBezTo>
                <a:cubicBezTo>
                  <a:pt x="1625" y="2279"/>
                  <a:pt x="1624" y="2279"/>
                  <a:pt x="1624" y="2279"/>
                </a:cubicBezTo>
                <a:cubicBezTo>
                  <a:pt x="1624" y="2278"/>
                  <a:pt x="1623" y="2278"/>
                  <a:pt x="1623" y="2278"/>
                </a:cubicBezTo>
                <a:cubicBezTo>
                  <a:pt x="1623" y="2278"/>
                  <a:pt x="1622" y="2278"/>
                  <a:pt x="1622" y="2278"/>
                </a:cubicBezTo>
                <a:cubicBezTo>
                  <a:pt x="1622" y="2278"/>
                  <a:pt x="1622" y="2278"/>
                  <a:pt x="1621" y="2278"/>
                </a:cubicBezTo>
                <a:cubicBezTo>
                  <a:pt x="1621" y="2277"/>
                  <a:pt x="1620" y="2277"/>
                  <a:pt x="1620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8" y="2276"/>
                  <a:pt x="1618" y="2276"/>
                  <a:pt x="1617" y="2276"/>
                </a:cubicBezTo>
                <a:cubicBezTo>
                  <a:pt x="1617" y="2276"/>
                  <a:pt x="1617" y="2276"/>
                  <a:pt x="1617" y="2276"/>
                </a:cubicBezTo>
                <a:cubicBezTo>
                  <a:pt x="1616" y="2276"/>
                  <a:pt x="1616" y="2276"/>
                  <a:pt x="1616" y="2276"/>
                </a:cubicBezTo>
                <a:cubicBezTo>
                  <a:pt x="1615" y="2276"/>
                  <a:pt x="1615" y="2276"/>
                  <a:pt x="1614" y="2276"/>
                </a:cubicBezTo>
                <a:cubicBezTo>
                  <a:pt x="1614" y="2276"/>
                  <a:pt x="1613" y="2276"/>
                  <a:pt x="1613" y="2276"/>
                </a:cubicBezTo>
                <a:cubicBezTo>
                  <a:pt x="1612" y="2276"/>
                  <a:pt x="1612" y="2276"/>
                  <a:pt x="1611" y="2276"/>
                </a:cubicBezTo>
                <a:cubicBezTo>
                  <a:pt x="1611" y="2276"/>
                  <a:pt x="1611" y="2276"/>
                  <a:pt x="1611" y="2276"/>
                </a:cubicBezTo>
                <a:cubicBezTo>
                  <a:pt x="1556" y="2050"/>
                  <a:pt x="1556" y="2050"/>
                  <a:pt x="1556" y="2050"/>
                </a:cubicBezTo>
                <a:cubicBezTo>
                  <a:pt x="1556" y="2050"/>
                  <a:pt x="1556" y="2050"/>
                  <a:pt x="1556" y="2049"/>
                </a:cubicBezTo>
                <a:cubicBezTo>
                  <a:pt x="1556" y="2049"/>
                  <a:pt x="1556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8" y="2048"/>
                  <a:pt x="1558" y="2048"/>
                  <a:pt x="1558" y="2048"/>
                </a:cubicBezTo>
                <a:cubicBezTo>
                  <a:pt x="1559" y="2048"/>
                  <a:pt x="1559" y="2047"/>
                  <a:pt x="1560" y="2047"/>
                </a:cubicBezTo>
                <a:cubicBezTo>
                  <a:pt x="1560" y="2047"/>
                  <a:pt x="1560" y="2046"/>
                  <a:pt x="1561" y="2046"/>
                </a:cubicBezTo>
                <a:cubicBezTo>
                  <a:pt x="1561" y="2046"/>
                  <a:pt x="1561" y="2046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3" y="2044"/>
                  <a:pt x="1563" y="2044"/>
                </a:cubicBezTo>
                <a:cubicBezTo>
                  <a:pt x="1563" y="2044"/>
                  <a:pt x="1563" y="2044"/>
                  <a:pt x="1563" y="2044"/>
                </a:cubicBezTo>
                <a:cubicBezTo>
                  <a:pt x="1563" y="2043"/>
                  <a:pt x="1564" y="2043"/>
                  <a:pt x="1564" y="2043"/>
                </a:cubicBezTo>
                <a:cubicBezTo>
                  <a:pt x="1564" y="2043"/>
                  <a:pt x="1564" y="2042"/>
                  <a:pt x="1565" y="2042"/>
                </a:cubicBezTo>
                <a:cubicBezTo>
                  <a:pt x="1565" y="2042"/>
                  <a:pt x="1565" y="2042"/>
                  <a:pt x="1565" y="2041"/>
                </a:cubicBezTo>
                <a:cubicBezTo>
                  <a:pt x="1565" y="2041"/>
                  <a:pt x="1565" y="2041"/>
                  <a:pt x="1566" y="2041"/>
                </a:cubicBezTo>
                <a:cubicBezTo>
                  <a:pt x="1566" y="2041"/>
                  <a:pt x="1566" y="2041"/>
                  <a:pt x="1566" y="2041"/>
                </a:cubicBezTo>
                <a:cubicBezTo>
                  <a:pt x="1566" y="2041"/>
                  <a:pt x="1566" y="2040"/>
                  <a:pt x="1566" y="2040"/>
                </a:cubicBezTo>
                <a:cubicBezTo>
                  <a:pt x="1566" y="2040"/>
                  <a:pt x="1566" y="2040"/>
                  <a:pt x="1566" y="2039"/>
                </a:cubicBezTo>
                <a:cubicBezTo>
                  <a:pt x="1567" y="2039"/>
                  <a:pt x="1567" y="2039"/>
                  <a:pt x="1567" y="2038"/>
                </a:cubicBezTo>
                <a:cubicBezTo>
                  <a:pt x="1567" y="2038"/>
                  <a:pt x="1568" y="2037"/>
                  <a:pt x="1568" y="2037"/>
                </a:cubicBezTo>
                <a:cubicBezTo>
                  <a:pt x="1568" y="2037"/>
                  <a:pt x="1568" y="2037"/>
                  <a:pt x="1568" y="2036"/>
                </a:cubicBezTo>
                <a:cubicBezTo>
                  <a:pt x="1568" y="2036"/>
                  <a:pt x="1568" y="2036"/>
                  <a:pt x="1568" y="2036"/>
                </a:cubicBezTo>
                <a:cubicBezTo>
                  <a:pt x="1569" y="2036"/>
                  <a:pt x="1569" y="2035"/>
                  <a:pt x="1569" y="2035"/>
                </a:cubicBezTo>
                <a:cubicBezTo>
                  <a:pt x="1569" y="2035"/>
                  <a:pt x="1569" y="2035"/>
                  <a:pt x="1569" y="2034"/>
                </a:cubicBezTo>
                <a:cubicBezTo>
                  <a:pt x="1569" y="2034"/>
                  <a:pt x="1569" y="2033"/>
                  <a:pt x="1570" y="2033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1"/>
                  <a:pt x="1570" y="2031"/>
                  <a:pt x="1570" y="2030"/>
                </a:cubicBezTo>
                <a:cubicBezTo>
                  <a:pt x="1570" y="2030"/>
                  <a:pt x="1570" y="2030"/>
                  <a:pt x="1570" y="2030"/>
                </a:cubicBezTo>
                <a:cubicBezTo>
                  <a:pt x="1570" y="2029"/>
                  <a:pt x="1571" y="2029"/>
                  <a:pt x="1571" y="2029"/>
                </a:cubicBezTo>
                <a:cubicBezTo>
                  <a:pt x="1571" y="2028"/>
                  <a:pt x="1571" y="2027"/>
                  <a:pt x="1571" y="2027"/>
                </a:cubicBezTo>
                <a:cubicBezTo>
                  <a:pt x="1571" y="2026"/>
                  <a:pt x="1571" y="2026"/>
                  <a:pt x="1571" y="2026"/>
                </a:cubicBezTo>
                <a:cubicBezTo>
                  <a:pt x="1571" y="2025"/>
                  <a:pt x="1571" y="2025"/>
                  <a:pt x="1571" y="2024"/>
                </a:cubicBezTo>
                <a:cubicBezTo>
                  <a:pt x="1571" y="2024"/>
                  <a:pt x="1571" y="2024"/>
                  <a:pt x="1571" y="2024"/>
                </a:cubicBezTo>
                <a:cubicBezTo>
                  <a:pt x="1571" y="2023"/>
                  <a:pt x="1571" y="2023"/>
                  <a:pt x="1571" y="2023"/>
                </a:cubicBezTo>
                <a:cubicBezTo>
                  <a:pt x="1571" y="2022"/>
                  <a:pt x="1571" y="2022"/>
                  <a:pt x="1571" y="2021"/>
                </a:cubicBezTo>
                <a:cubicBezTo>
                  <a:pt x="1571" y="2021"/>
                  <a:pt x="1571" y="2020"/>
                  <a:pt x="1571" y="2020"/>
                </a:cubicBezTo>
                <a:cubicBezTo>
                  <a:pt x="1571" y="2019"/>
                  <a:pt x="1571" y="2019"/>
                  <a:pt x="1571" y="2019"/>
                </a:cubicBezTo>
                <a:cubicBezTo>
                  <a:pt x="1571" y="2019"/>
                  <a:pt x="1571" y="2018"/>
                  <a:pt x="1571" y="2018"/>
                </a:cubicBezTo>
                <a:cubicBezTo>
                  <a:pt x="1570" y="2018"/>
                  <a:pt x="1570" y="2017"/>
                  <a:pt x="1570" y="2017"/>
                </a:cubicBezTo>
                <a:cubicBezTo>
                  <a:pt x="1570" y="2017"/>
                  <a:pt x="1570" y="2017"/>
                  <a:pt x="1570" y="2016"/>
                </a:cubicBezTo>
                <a:cubicBezTo>
                  <a:pt x="1570" y="2016"/>
                  <a:pt x="1570" y="2016"/>
                  <a:pt x="1570" y="2016"/>
                </a:cubicBezTo>
                <a:cubicBezTo>
                  <a:pt x="1570" y="2015"/>
                  <a:pt x="1570" y="2014"/>
                  <a:pt x="1569" y="2014"/>
                </a:cubicBezTo>
                <a:cubicBezTo>
                  <a:pt x="1569" y="2014"/>
                  <a:pt x="1569" y="2013"/>
                  <a:pt x="1569" y="2013"/>
                </a:cubicBezTo>
                <a:cubicBezTo>
                  <a:pt x="1569" y="2013"/>
                  <a:pt x="1569" y="2013"/>
                  <a:pt x="1569" y="2013"/>
                </a:cubicBezTo>
                <a:cubicBezTo>
                  <a:pt x="1569" y="2012"/>
                  <a:pt x="1569" y="2012"/>
                  <a:pt x="1568" y="2011"/>
                </a:cubicBezTo>
                <a:cubicBezTo>
                  <a:pt x="1568" y="2011"/>
                  <a:pt x="1568" y="2010"/>
                  <a:pt x="1568" y="2010"/>
                </a:cubicBezTo>
                <a:cubicBezTo>
                  <a:pt x="1568" y="2010"/>
                  <a:pt x="1568" y="2009"/>
                  <a:pt x="1567" y="2009"/>
                </a:cubicBezTo>
                <a:cubicBezTo>
                  <a:pt x="1735" y="1848"/>
                  <a:pt x="1735" y="1848"/>
                  <a:pt x="1735" y="1848"/>
                </a:cubicBezTo>
                <a:cubicBezTo>
                  <a:pt x="1735" y="1848"/>
                  <a:pt x="1736" y="1848"/>
                  <a:pt x="1736" y="1848"/>
                </a:cubicBezTo>
                <a:cubicBezTo>
                  <a:pt x="1736" y="1849"/>
                  <a:pt x="1737" y="1849"/>
                  <a:pt x="1737" y="1849"/>
                </a:cubicBezTo>
                <a:cubicBezTo>
                  <a:pt x="1738" y="1849"/>
                  <a:pt x="1738" y="1850"/>
                  <a:pt x="1738" y="1850"/>
                </a:cubicBezTo>
                <a:cubicBezTo>
                  <a:pt x="1739" y="1850"/>
                  <a:pt x="1739" y="1850"/>
                  <a:pt x="1739" y="1850"/>
                </a:cubicBezTo>
                <a:cubicBezTo>
                  <a:pt x="1739" y="1850"/>
                  <a:pt x="1739" y="1850"/>
                  <a:pt x="1740" y="1850"/>
                </a:cubicBezTo>
                <a:cubicBezTo>
                  <a:pt x="1740" y="1851"/>
                  <a:pt x="1741" y="1851"/>
                  <a:pt x="1741" y="1851"/>
                </a:cubicBezTo>
                <a:cubicBezTo>
                  <a:pt x="1742" y="1851"/>
                  <a:pt x="1742" y="1851"/>
                  <a:pt x="1742" y="1851"/>
                </a:cubicBezTo>
                <a:cubicBezTo>
                  <a:pt x="1742" y="1851"/>
                  <a:pt x="1742" y="1851"/>
                  <a:pt x="1743" y="1851"/>
                </a:cubicBezTo>
                <a:cubicBezTo>
                  <a:pt x="1743" y="1851"/>
                  <a:pt x="1743" y="1852"/>
                  <a:pt x="1744" y="1852"/>
                </a:cubicBezTo>
                <a:cubicBezTo>
                  <a:pt x="1744" y="1852"/>
                  <a:pt x="1744" y="1852"/>
                  <a:pt x="1745" y="1852"/>
                </a:cubicBezTo>
                <a:cubicBezTo>
                  <a:pt x="1745" y="1852"/>
                  <a:pt x="1745" y="1852"/>
                  <a:pt x="1745" y="1852"/>
                </a:cubicBezTo>
                <a:cubicBezTo>
                  <a:pt x="1746" y="1852"/>
                  <a:pt x="1747" y="1852"/>
                  <a:pt x="1747" y="1852"/>
                </a:cubicBezTo>
                <a:cubicBezTo>
                  <a:pt x="1748" y="1852"/>
                  <a:pt x="1748" y="1852"/>
                  <a:pt x="1748" y="1852"/>
                </a:cubicBezTo>
                <a:cubicBezTo>
                  <a:pt x="1749" y="1852"/>
                  <a:pt x="1749" y="1852"/>
                  <a:pt x="1750" y="1852"/>
                </a:cubicBezTo>
                <a:cubicBezTo>
                  <a:pt x="1750" y="1852"/>
                  <a:pt x="1750" y="1852"/>
                  <a:pt x="1750" y="1852"/>
                </a:cubicBezTo>
                <a:cubicBezTo>
                  <a:pt x="1751" y="1852"/>
                  <a:pt x="1751" y="1852"/>
                  <a:pt x="1751" y="1852"/>
                </a:cubicBezTo>
                <a:cubicBezTo>
                  <a:pt x="1752" y="1852"/>
                  <a:pt x="1752" y="1852"/>
                  <a:pt x="1753" y="1852"/>
                </a:cubicBezTo>
                <a:cubicBezTo>
                  <a:pt x="1753" y="1852"/>
                  <a:pt x="1754" y="1852"/>
                  <a:pt x="1754" y="1852"/>
                </a:cubicBezTo>
                <a:cubicBezTo>
                  <a:pt x="1755" y="1852"/>
                  <a:pt x="1755" y="1852"/>
                  <a:pt x="1755" y="1852"/>
                </a:cubicBezTo>
                <a:cubicBezTo>
                  <a:pt x="1756" y="1852"/>
                  <a:pt x="1756" y="1852"/>
                  <a:pt x="1756" y="1852"/>
                </a:cubicBezTo>
                <a:cubicBezTo>
                  <a:pt x="1756" y="1852"/>
                  <a:pt x="1757" y="1852"/>
                  <a:pt x="1757" y="1852"/>
                </a:cubicBezTo>
                <a:cubicBezTo>
                  <a:pt x="1757" y="1852"/>
                  <a:pt x="1758" y="1852"/>
                  <a:pt x="1758" y="1852"/>
                </a:cubicBezTo>
                <a:cubicBezTo>
                  <a:pt x="1758" y="1851"/>
                  <a:pt x="1758" y="1851"/>
                  <a:pt x="1759" y="1851"/>
                </a:cubicBezTo>
                <a:cubicBezTo>
                  <a:pt x="1759" y="1851"/>
                  <a:pt x="1760" y="1851"/>
                  <a:pt x="1760" y="1851"/>
                </a:cubicBezTo>
                <a:cubicBezTo>
                  <a:pt x="1760" y="1851"/>
                  <a:pt x="1761" y="1851"/>
                  <a:pt x="1761" y="1850"/>
                </a:cubicBezTo>
                <a:cubicBezTo>
                  <a:pt x="1761" y="1850"/>
                  <a:pt x="1761" y="1850"/>
                  <a:pt x="1762" y="1850"/>
                </a:cubicBezTo>
                <a:cubicBezTo>
                  <a:pt x="1762" y="1850"/>
                  <a:pt x="1762" y="1850"/>
                  <a:pt x="1763" y="1850"/>
                </a:cubicBezTo>
                <a:cubicBezTo>
                  <a:pt x="1763" y="1849"/>
                  <a:pt x="1764" y="1849"/>
                  <a:pt x="1764" y="1849"/>
                </a:cubicBezTo>
                <a:cubicBezTo>
                  <a:pt x="1765" y="1849"/>
                  <a:pt x="1765" y="1849"/>
                  <a:pt x="1765" y="1848"/>
                </a:cubicBezTo>
                <a:cubicBezTo>
                  <a:pt x="1766" y="1848"/>
                  <a:pt x="1766" y="1848"/>
                  <a:pt x="1766" y="1848"/>
                </a:cubicBezTo>
                <a:cubicBezTo>
                  <a:pt x="1766" y="1848"/>
                  <a:pt x="1767" y="1848"/>
                  <a:pt x="1767" y="1848"/>
                </a:cubicBezTo>
                <a:cubicBezTo>
                  <a:pt x="1767" y="1848"/>
                  <a:pt x="1767" y="1848"/>
                  <a:pt x="1767" y="1848"/>
                </a:cubicBezTo>
                <a:cubicBezTo>
                  <a:pt x="1767" y="1847"/>
                  <a:pt x="1767" y="1847"/>
                  <a:pt x="1768" y="1847"/>
                </a:cubicBezTo>
                <a:cubicBezTo>
                  <a:pt x="1768" y="1847"/>
                  <a:pt x="1769" y="1846"/>
                  <a:pt x="1769" y="1846"/>
                </a:cubicBezTo>
                <a:cubicBezTo>
                  <a:pt x="1769" y="1846"/>
                  <a:pt x="1770" y="1845"/>
                  <a:pt x="1770" y="1845"/>
                </a:cubicBezTo>
                <a:cubicBezTo>
                  <a:pt x="1770" y="1845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2" y="1844"/>
                  <a:pt x="1772" y="1843"/>
                  <a:pt x="1772" y="1843"/>
                </a:cubicBezTo>
                <a:cubicBezTo>
                  <a:pt x="1773" y="1843"/>
                  <a:pt x="1773" y="1842"/>
                  <a:pt x="1773" y="1842"/>
                </a:cubicBezTo>
                <a:cubicBezTo>
                  <a:pt x="1773" y="1842"/>
                  <a:pt x="1774" y="1841"/>
                  <a:pt x="1774" y="1841"/>
                </a:cubicBezTo>
                <a:cubicBezTo>
                  <a:pt x="1774" y="1840"/>
                  <a:pt x="1775" y="1840"/>
                  <a:pt x="1775" y="1840"/>
                </a:cubicBezTo>
                <a:cubicBezTo>
                  <a:pt x="1775" y="1840"/>
                  <a:pt x="1775" y="1840"/>
                  <a:pt x="1775" y="1840"/>
                </a:cubicBezTo>
                <a:cubicBezTo>
                  <a:pt x="1775" y="1840"/>
                  <a:pt x="1775" y="1839"/>
                  <a:pt x="1775" y="1839"/>
                </a:cubicBezTo>
                <a:cubicBezTo>
                  <a:pt x="1775" y="1839"/>
                  <a:pt x="1776" y="1839"/>
                  <a:pt x="1776" y="1838"/>
                </a:cubicBezTo>
                <a:cubicBezTo>
                  <a:pt x="1776" y="1838"/>
                  <a:pt x="1776" y="1838"/>
                  <a:pt x="1776" y="1838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5"/>
                  <a:pt x="2000" y="1906"/>
                  <a:pt x="2000" y="1908"/>
                </a:cubicBezTo>
                <a:cubicBezTo>
                  <a:pt x="2000" y="1908"/>
                  <a:pt x="2000" y="1908"/>
                  <a:pt x="2000" y="1909"/>
                </a:cubicBezTo>
                <a:cubicBezTo>
                  <a:pt x="2000" y="1910"/>
                  <a:pt x="2001" y="1912"/>
                  <a:pt x="2001" y="1914"/>
                </a:cubicBezTo>
                <a:cubicBezTo>
                  <a:pt x="2001" y="1914"/>
                  <a:pt x="2001" y="1914"/>
                  <a:pt x="2002" y="1914"/>
                </a:cubicBezTo>
                <a:cubicBezTo>
                  <a:pt x="2002" y="1916"/>
                  <a:pt x="2003" y="1917"/>
                  <a:pt x="2004" y="1919"/>
                </a:cubicBezTo>
                <a:cubicBezTo>
                  <a:pt x="2004" y="1919"/>
                  <a:pt x="2004" y="1919"/>
                  <a:pt x="2004" y="1919"/>
                </a:cubicBezTo>
                <a:cubicBezTo>
                  <a:pt x="2005" y="1921"/>
                  <a:pt x="2006" y="1922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9" y="1925"/>
                  <a:pt x="2011" y="1927"/>
                  <a:pt x="2012" y="1928"/>
                </a:cubicBezTo>
                <a:cubicBezTo>
                  <a:pt x="2012" y="1928"/>
                  <a:pt x="2012" y="1928"/>
                  <a:pt x="2013" y="1928"/>
                </a:cubicBezTo>
                <a:cubicBezTo>
                  <a:pt x="2014" y="1929"/>
                  <a:pt x="2015" y="1930"/>
                  <a:pt x="2017" y="1931"/>
                </a:cubicBezTo>
                <a:cubicBezTo>
                  <a:pt x="2017" y="1931"/>
                  <a:pt x="2018" y="1931"/>
                  <a:pt x="2018" y="1931"/>
                </a:cubicBezTo>
                <a:cubicBezTo>
                  <a:pt x="2019" y="1931"/>
                  <a:pt x="2020" y="1932"/>
                  <a:pt x="2021" y="1932"/>
                </a:cubicBezTo>
                <a:cubicBezTo>
                  <a:pt x="2022" y="1932"/>
                  <a:pt x="2022" y="1932"/>
                  <a:pt x="2023" y="1932"/>
                </a:cubicBezTo>
                <a:cubicBezTo>
                  <a:pt x="2023" y="1932"/>
                  <a:pt x="2023" y="1932"/>
                  <a:pt x="2023" y="1933"/>
                </a:cubicBezTo>
                <a:cubicBezTo>
                  <a:pt x="2025" y="1933"/>
                  <a:pt x="2027" y="1933"/>
                  <a:pt x="2028" y="1933"/>
                </a:cubicBezTo>
                <a:cubicBezTo>
                  <a:pt x="2029" y="1933"/>
                  <a:pt x="2029" y="1933"/>
                  <a:pt x="2029" y="1933"/>
                </a:cubicBezTo>
                <a:cubicBezTo>
                  <a:pt x="2031" y="1933"/>
                  <a:pt x="2032" y="1933"/>
                  <a:pt x="2034" y="1933"/>
                </a:cubicBezTo>
                <a:cubicBezTo>
                  <a:pt x="2034" y="1933"/>
                  <a:pt x="2034" y="1933"/>
                  <a:pt x="2035" y="1933"/>
                </a:cubicBezTo>
                <a:cubicBezTo>
                  <a:pt x="2036" y="1932"/>
                  <a:pt x="2038" y="1932"/>
                  <a:pt x="2040" y="1931"/>
                </a:cubicBezTo>
                <a:cubicBezTo>
                  <a:pt x="2040" y="1931"/>
                  <a:pt x="2040" y="1931"/>
                  <a:pt x="2040" y="1931"/>
                </a:cubicBezTo>
                <a:cubicBezTo>
                  <a:pt x="2042" y="1930"/>
                  <a:pt x="2043" y="1930"/>
                  <a:pt x="2045" y="1929"/>
                </a:cubicBezTo>
                <a:cubicBezTo>
                  <a:pt x="2045" y="1929"/>
                  <a:pt x="2045" y="1929"/>
                  <a:pt x="2045" y="1928"/>
                </a:cubicBezTo>
                <a:cubicBezTo>
                  <a:pt x="2047" y="1927"/>
                  <a:pt x="2048" y="1926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1" y="1923"/>
                  <a:pt x="2053" y="1922"/>
                  <a:pt x="2054" y="1920"/>
                </a:cubicBezTo>
                <a:cubicBezTo>
                  <a:pt x="2054" y="1920"/>
                  <a:pt x="2054" y="1920"/>
                  <a:pt x="2054" y="1920"/>
                </a:cubicBezTo>
                <a:cubicBezTo>
                  <a:pt x="2055" y="1919"/>
                  <a:pt x="2056" y="1917"/>
                  <a:pt x="2057" y="1915"/>
                </a:cubicBezTo>
                <a:cubicBezTo>
                  <a:pt x="2057" y="1915"/>
                  <a:pt x="2057" y="1915"/>
                  <a:pt x="2057" y="1915"/>
                </a:cubicBezTo>
                <a:cubicBezTo>
                  <a:pt x="2057" y="1914"/>
                  <a:pt x="2058" y="1913"/>
                  <a:pt x="2058" y="1912"/>
                </a:cubicBezTo>
                <a:cubicBezTo>
                  <a:pt x="2058" y="1911"/>
                  <a:pt x="2058" y="1911"/>
                  <a:pt x="2058" y="1910"/>
                </a:cubicBezTo>
                <a:cubicBezTo>
                  <a:pt x="2058" y="1910"/>
                  <a:pt x="2058" y="1910"/>
                  <a:pt x="2059" y="1909"/>
                </a:cubicBezTo>
                <a:cubicBezTo>
                  <a:pt x="2059" y="1908"/>
                  <a:pt x="2059" y="1906"/>
                  <a:pt x="2059" y="1904"/>
                </a:cubicBezTo>
                <a:cubicBezTo>
                  <a:pt x="2059" y="1904"/>
                  <a:pt x="2059" y="1904"/>
                  <a:pt x="2059" y="1904"/>
                </a:cubicBezTo>
                <a:cubicBezTo>
                  <a:pt x="2059" y="1902"/>
                  <a:pt x="2059" y="1900"/>
                  <a:pt x="2059" y="1899"/>
                </a:cubicBezTo>
                <a:cubicBezTo>
                  <a:pt x="2059" y="1898"/>
                  <a:pt x="2059" y="1898"/>
                  <a:pt x="2059" y="1898"/>
                </a:cubicBezTo>
                <a:cubicBezTo>
                  <a:pt x="2058" y="1896"/>
                  <a:pt x="2058" y="1895"/>
                  <a:pt x="2057" y="1893"/>
                </a:cubicBezTo>
                <a:cubicBezTo>
                  <a:pt x="2057" y="1893"/>
                  <a:pt x="2057" y="1893"/>
                  <a:pt x="2057" y="1892"/>
                </a:cubicBezTo>
                <a:cubicBezTo>
                  <a:pt x="2057" y="1891"/>
                  <a:pt x="2056" y="1890"/>
                  <a:pt x="2056" y="1889"/>
                </a:cubicBezTo>
                <a:cubicBezTo>
                  <a:pt x="2223" y="1728"/>
                  <a:pt x="2223" y="1728"/>
                  <a:pt x="2223" y="1728"/>
                </a:cubicBezTo>
                <a:cubicBezTo>
                  <a:pt x="2224" y="1728"/>
                  <a:pt x="2224" y="1728"/>
                  <a:pt x="2224" y="1728"/>
                </a:cubicBezTo>
                <a:cubicBezTo>
                  <a:pt x="2224" y="1728"/>
                  <a:pt x="2225" y="1729"/>
                  <a:pt x="2225" y="1729"/>
                </a:cubicBezTo>
                <a:cubicBezTo>
                  <a:pt x="2226" y="1729"/>
                  <a:pt x="2226" y="1729"/>
                  <a:pt x="2227" y="1730"/>
                </a:cubicBezTo>
                <a:cubicBezTo>
                  <a:pt x="2227" y="1730"/>
                  <a:pt x="2227" y="1730"/>
                  <a:pt x="2227" y="1730"/>
                </a:cubicBezTo>
                <a:cubicBezTo>
                  <a:pt x="2227" y="1730"/>
                  <a:pt x="2228" y="1730"/>
                  <a:pt x="2228" y="1730"/>
                </a:cubicBezTo>
                <a:cubicBezTo>
                  <a:pt x="2228" y="1730"/>
                  <a:pt x="2229" y="1730"/>
                  <a:pt x="2230" y="1731"/>
                </a:cubicBezTo>
                <a:cubicBezTo>
                  <a:pt x="2230" y="1731"/>
                  <a:pt x="2230" y="1731"/>
                  <a:pt x="2230" y="1731"/>
                </a:cubicBezTo>
                <a:cubicBezTo>
                  <a:pt x="2230" y="1731"/>
                  <a:pt x="2231" y="1731"/>
                  <a:pt x="2231" y="1731"/>
                </a:cubicBezTo>
                <a:cubicBezTo>
                  <a:pt x="2231" y="1731"/>
                  <a:pt x="2232" y="1731"/>
                  <a:pt x="2232" y="1731"/>
                </a:cubicBezTo>
                <a:cubicBezTo>
                  <a:pt x="2232" y="1731"/>
                  <a:pt x="2232" y="1731"/>
                  <a:pt x="2233" y="1731"/>
                </a:cubicBezTo>
                <a:cubicBezTo>
                  <a:pt x="2233" y="1732"/>
                  <a:pt x="2233" y="1732"/>
                  <a:pt x="2234" y="1732"/>
                </a:cubicBezTo>
                <a:cubicBezTo>
                  <a:pt x="2234" y="1732"/>
                  <a:pt x="2235" y="1732"/>
                  <a:pt x="2235" y="1732"/>
                </a:cubicBezTo>
                <a:cubicBezTo>
                  <a:pt x="2236" y="1732"/>
                  <a:pt x="2236" y="1732"/>
                  <a:pt x="2237" y="1732"/>
                </a:cubicBezTo>
                <a:cubicBezTo>
                  <a:pt x="2237" y="1732"/>
                  <a:pt x="2237" y="1732"/>
                  <a:pt x="2238" y="1732"/>
                </a:cubicBezTo>
                <a:cubicBezTo>
                  <a:pt x="2238" y="1732"/>
                  <a:pt x="2238" y="1732"/>
                  <a:pt x="2238" y="1732"/>
                </a:cubicBezTo>
                <a:cubicBezTo>
                  <a:pt x="2239" y="1732"/>
                  <a:pt x="2239" y="1732"/>
                  <a:pt x="2240" y="1732"/>
                </a:cubicBezTo>
                <a:cubicBezTo>
                  <a:pt x="2240" y="1732"/>
                  <a:pt x="2240" y="1732"/>
                  <a:pt x="2241" y="1732"/>
                </a:cubicBezTo>
                <a:cubicBezTo>
                  <a:pt x="2241" y="1732"/>
                  <a:pt x="2242" y="1732"/>
                  <a:pt x="2243" y="1732"/>
                </a:cubicBezTo>
                <a:cubicBezTo>
                  <a:pt x="2243" y="1732"/>
                  <a:pt x="2243" y="1732"/>
                  <a:pt x="2243" y="1732"/>
                </a:cubicBezTo>
                <a:cubicBezTo>
                  <a:pt x="2244" y="1732"/>
                  <a:pt x="2244" y="1732"/>
                  <a:pt x="2244" y="1732"/>
                </a:cubicBezTo>
                <a:cubicBezTo>
                  <a:pt x="2245" y="1732"/>
                  <a:pt x="2245" y="1731"/>
                  <a:pt x="2245" y="1731"/>
                </a:cubicBezTo>
                <a:cubicBezTo>
                  <a:pt x="2246" y="1731"/>
                  <a:pt x="2246" y="1731"/>
                  <a:pt x="2246" y="1731"/>
                </a:cubicBezTo>
                <a:cubicBezTo>
                  <a:pt x="2246" y="1731"/>
                  <a:pt x="2246" y="1731"/>
                  <a:pt x="2247" y="1731"/>
                </a:cubicBezTo>
                <a:cubicBezTo>
                  <a:pt x="2247" y="1731"/>
                  <a:pt x="2248" y="1731"/>
                  <a:pt x="2248" y="1731"/>
                </a:cubicBezTo>
                <a:cubicBezTo>
                  <a:pt x="2249" y="1730"/>
                  <a:pt x="2249" y="1730"/>
                  <a:pt x="2249" y="1730"/>
                </a:cubicBezTo>
                <a:cubicBezTo>
                  <a:pt x="2249" y="1730"/>
                  <a:pt x="2249" y="1730"/>
                  <a:pt x="2250" y="1730"/>
                </a:cubicBezTo>
                <a:cubicBezTo>
                  <a:pt x="2250" y="1730"/>
                  <a:pt x="2250" y="1730"/>
                  <a:pt x="2251" y="1729"/>
                </a:cubicBezTo>
                <a:cubicBezTo>
                  <a:pt x="2251" y="1729"/>
                  <a:pt x="2252" y="1729"/>
                  <a:pt x="2252" y="1729"/>
                </a:cubicBezTo>
                <a:cubicBezTo>
                  <a:pt x="2253" y="1729"/>
                  <a:pt x="2253" y="1728"/>
                  <a:pt x="2253" y="1728"/>
                </a:cubicBezTo>
                <a:cubicBezTo>
                  <a:pt x="2254" y="1728"/>
                  <a:pt x="2254" y="1728"/>
                  <a:pt x="2254" y="1728"/>
                </a:cubicBezTo>
                <a:cubicBezTo>
                  <a:pt x="2255" y="1728"/>
                  <a:pt x="2255" y="1727"/>
                  <a:pt x="2255" y="1727"/>
                </a:cubicBezTo>
                <a:cubicBezTo>
                  <a:pt x="2255" y="1727"/>
                  <a:pt x="2255" y="1727"/>
                  <a:pt x="2255" y="1727"/>
                </a:cubicBezTo>
                <a:cubicBezTo>
                  <a:pt x="2255" y="1727"/>
                  <a:pt x="2256" y="1727"/>
                  <a:pt x="2256" y="1727"/>
                </a:cubicBezTo>
                <a:cubicBezTo>
                  <a:pt x="2256" y="1726"/>
                  <a:pt x="2257" y="1726"/>
                  <a:pt x="2257" y="1726"/>
                </a:cubicBezTo>
                <a:cubicBezTo>
                  <a:pt x="2258" y="1725"/>
                  <a:pt x="2258" y="1725"/>
                  <a:pt x="2258" y="1725"/>
                </a:cubicBezTo>
                <a:cubicBezTo>
                  <a:pt x="2259" y="1725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60" y="1723"/>
                  <a:pt x="2260" y="1723"/>
                  <a:pt x="2260" y="1723"/>
                </a:cubicBezTo>
                <a:cubicBezTo>
                  <a:pt x="2261" y="1722"/>
                  <a:pt x="2261" y="1722"/>
                  <a:pt x="2261" y="1722"/>
                </a:cubicBezTo>
                <a:cubicBezTo>
                  <a:pt x="2262" y="1721"/>
                  <a:pt x="2262" y="1721"/>
                  <a:pt x="2262" y="1720"/>
                </a:cubicBezTo>
                <a:cubicBezTo>
                  <a:pt x="2263" y="1720"/>
                  <a:pt x="2263" y="1720"/>
                  <a:pt x="2263" y="1720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4" y="1719"/>
                  <a:pt x="2264" y="1718"/>
                  <a:pt x="2264" y="1718"/>
                </a:cubicBezTo>
                <a:cubicBezTo>
                  <a:pt x="2264" y="1718"/>
                  <a:pt x="2264" y="1718"/>
                  <a:pt x="2264" y="1718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4"/>
                  <a:pt x="2488" y="1784"/>
                </a:cubicBezTo>
                <a:cubicBezTo>
                  <a:pt x="2488" y="1784"/>
                  <a:pt x="2488" y="1785"/>
                  <a:pt x="2488" y="1785"/>
                </a:cubicBezTo>
                <a:cubicBezTo>
                  <a:pt x="2488" y="1786"/>
                  <a:pt x="2488" y="1786"/>
                  <a:pt x="2488" y="1787"/>
                </a:cubicBezTo>
                <a:cubicBezTo>
                  <a:pt x="2488" y="1787"/>
                  <a:pt x="2488" y="1788"/>
                  <a:pt x="2488" y="1788"/>
                </a:cubicBezTo>
                <a:cubicBezTo>
                  <a:pt x="2488" y="1788"/>
                  <a:pt x="2488" y="1788"/>
                  <a:pt x="2488" y="1788"/>
                </a:cubicBezTo>
                <a:cubicBezTo>
                  <a:pt x="2488" y="1789"/>
                  <a:pt x="2488" y="1789"/>
                  <a:pt x="2488" y="1790"/>
                </a:cubicBezTo>
                <a:cubicBezTo>
                  <a:pt x="2488" y="1790"/>
                  <a:pt x="2488" y="1790"/>
                  <a:pt x="2488" y="1790"/>
                </a:cubicBezTo>
                <a:cubicBezTo>
                  <a:pt x="2488" y="1790"/>
                  <a:pt x="2489" y="1791"/>
                  <a:pt x="2489" y="1791"/>
                </a:cubicBezTo>
                <a:cubicBezTo>
                  <a:pt x="2489" y="1792"/>
                  <a:pt x="2489" y="1792"/>
                  <a:pt x="2489" y="1793"/>
                </a:cubicBezTo>
                <a:cubicBezTo>
                  <a:pt x="2489" y="1793"/>
                  <a:pt x="2489" y="1793"/>
                  <a:pt x="2489" y="1793"/>
                </a:cubicBezTo>
                <a:cubicBezTo>
                  <a:pt x="2490" y="1794"/>
                  <a:pt x="2490" y="1794"/>
                  <a:pt x="2490" y="1794"/>
                </a:cubicBezTo>
                <a:cubicBezTo>
                  <a:pt x="2490" y="1794"/>
                  <a:pt x="2490" y="1795"/>
                  <a:pt x="2490" y="1795"/>
                </a:cubicBezTo>
                <a:cubicBezTo>
                  <a:pt x="2490" y="1796"/>
                  <a:pt x="2491" y="1796"/>
                  <a:pt x="2491" y="1797"/>
                </a:cubicBezTo>
                <a:cubicBezTo>
                  <a:pt x="2491" y="1797"/>
                  <a:pt x="2491" y="1797"/>
                  <a:pt x="2491" y="1798"/>
                </a:cubicBezTo>
                <a:cubicBezTo>
                  <a:pt x="2492" y="1798"/>
                  <a:pt x="2492" y="1798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3" y="1800"/>
                  <a:pt x="2493" y="1800"/>
                  <a:pt x="2493" y="1800"/>
                </a:cubicBezTo>
                <a:cubicBezTo>
                  <a:pt x="2493" y="1801"/>
                  <a:pt x="2494" y="1801"/>
                  <a:pt x="2494" y="1802"/>
                </a:cubicBezTo>
                <a:cubicBezTo>
                  <a:pt x="2494" y="1802"/>
                  <a:pt x="2495" y="1802"/>
                  <a:pt x="2495" y="1803"/>
                </a:cubicBezTo>
                <a:cubicBezTo>
                  <a:pt x="2495" y="1803"/>
                  <a:pt x="2495" y="1803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7" y="1804"/>
                  <a:pt x="2497" y="1805"/>
                </a:cubicBezTo>
                <a:cubicBezTo>
                  <a:pt x="2497" y="1805"/>
                  <a:pt x="2498" y="1805"/>
                  <a:pt x="2498" y="1806"/>
                </a:cubicBezTo>
                <a:cubicBezTo>
                  <a:pt x="2498" y="1806"/>
                  <a:pt x="2499" y="1806"/>
                  <a:pt x="2499" y="1807"/>
                </a:cubicBezTo>
                <a:cubicBezTo>
                  <a:pt x="2499" y="1807"/>
                  <a:pt x="2500" y="1807"/>
                  <a:pt x="2500" y="1807"/>
                </a:cubicBezTo>
                <a:cubicBezTo>
                  <a:pt x="2500" y="1807"/>
                  <a:pt x="2500" y="1807"/>
                  <a:pt x="2500" y="1807"/>
                </a:cubicBezTo>
                <a:cubicBezTo>
                  <a:pt x="2500" y="1808"/>
                  <a:pt x="2500" y="1808"/>
                  <a:pt x="2501" y="1808"/>
                </a:cubicBezTo>
                <a:cubicBezTo>
                  <a:pt x="2501" y="1808"/>
                  <a:pt x="2501" y="1808"/>
                  <a:pt x="2502" y="1808"/>
                </a:cubicBezTo>
                <a:cubicBezTo>
                  <a:pt x="2502" y="1809"/>
                  <a:pt x="2502" y="1809"/>
                  <a:pt x="2503" y="1809"/>
                </a:cubicBezTo>
                <a:cubicBezTo>
                  <a:pt x="2503" y="1809"/>
                  <a:pt x="2504" y="1809"/>
                  <a:pt x="2504" y="1810"/>
                </a:cubicBezTo>
                <a:cubicBezTo>
                  <a:pt x="2504" y="1810"/>
                  <a:pt x="2505" y="1810"/>
                  <a:pt x="2505" y="1810"/>
                </a:cubicBezTo>
                <a:cubicBezTo>
                  <a:pt x="2505" y="1810"/>
                  <a:pt x="2506" y="1810"/>
                  <a:pt x="2506" y="1811"/>
                </a:cubicBezTo>
                <a:cubicBezTo>
                  <a:pt x="2506" y="1811"/>
                  <a:pt x="2506" y="1811"/>
                  <a:pt x="2507" y="1811"/>
                </a:cubicBezTo>
                <a:cubicBezTo>
                  <a:pt x="2507" y="1811"/>
                  <a:pt x="2508" y="1811"/>
                  <a:pt x="2508" y="1811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10" y="1812"/>
                  <a:pt x="2510" y="1812"/>
                  <a:pt x="2511" y="1812"/>
                </a:cubicBezTo>
                <a:cubicBezTo>
                  <a:pt x="2511" y="1812"/>
                  <a:pt x="2511" y="1812"/>
                  <a:pt x="2511" y="1812"/>
                </a:cubicBezTo>
                <a:cubicBezTo>
                  <a:pt x="2512" y="1812"/>
                  <a:pt x="2512" y="1812"/>
                  <a:pt x="2512" y="1812"/>
                </a:cubicBezTo>
                <a:cubicBezTo>
                  <a:pt x="2513" y="1813"/>
                  <a:pt x="2513" y="1813"/>
                  <a:pt x="2514" y="1813"/>
                </a:cubicBezTo>
                <a:cubicBezTo>
                  <a:pt x="2514" y="1813"/>
                  <a:pt x="2515" y="1813"/>
                  <a:pt x="2515" y="1813"/>
                </a:cubicBezTo>
                <a:cubicBezTo>
                  <a:pt x="2515" y="1813"/>
                  <a:pt x="2515" y="1813"/>
                  <a:pt x="2515" y="1813"/>
                </a:cubicBezTo>
                <a:cubicBezTo>
                  <a:pt x="2516" y="1813"/>
                  <a:pt x="2516" y="1813"/>
                  <a:pt x="2517" y="1813"/>
                </a:cubicBezTo>
                <a:cubicBezTo>
                  <a:pt x="2517" y="1813"/>
                  <a:pt x="2517" y="1813"/>
                  <a:pt x="2517" y="1813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1" y="2039"/>
                  <a:pt x="2571" y="2039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0" y="2040"/>
                  <a:pt x="2570" y="2040"/>
                  <a:pt x="2570" y="2040"/>
                </a:cubicBezTo>
                <a:cubicBezTo>
                  <a:pt x="2569" y="2041"/>
                  <a:pt x="2569" y="2041"/>
                  <a:pt x="2568" y="2041"/>
                </a:cubicBezTo>
                <a:cubicBezTo>
                  <a:pt x="2568" y="2042"/>
                  <a:pt x="2568" y="2042"/>
                  <a:pt x="2567" y="2042"/>
                </a:cubicBezTo>
                <a:cubicBezTo>
                  <a:pt x="2567" y="2042"/>
                  <a:pt x="2567" y="2043"/>
                  <a:pt x="2567" y="2043"/>
                </a:cubicBezTo>
                <a:cubicBezTo>
                  <a:pt x="2567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4"/>
                  <a:pt x="2565" y="2044"/>
                  <a:pt x="2565" y="2044"/>
                </a:cubicBezTo>
                <a:cubicBezTo>
                  <a:pt x="2565" y="2045"/>
                  <a:pt x="2565" y="2045"/>
                  <a:pt x="2564" y="2045"/>
                </a:cubicBezTo>
                <a:cubicBezTo>
                  <a:pt x="2564" y="2046"/>
                  <a:pt x="2564" y="2046"/>
                  <a:pt x="2563" y="2047"/>
                </a:cubicBezTo>
                <a:cubicBezTo>
                  <a:pt x="2563" y="2047"/>
                  <a:pt x="2563" y="2047"/>
                  <a:pt x="2563" y="2047"/>
                </a:cubicBezTo>
                <a:cubicBezTo>
                  <a:pt x="2563" y="2047"/>
                  <a:pt x="2563" y="2047"/>
                  <a:pt x="2563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9"/>
                  <a:pt x="2562" y="2049"/>
                </a:cubicBezTo>
                <a:cubicBezTo>
                  <a:pt x="2561" y="2049"/>
                  <a:pt x="2561" y="2049"/>
                  <a:pt x="2561" y="2049"/>
                </a:cubicBezTo>
                <a:cubicBezTo>
                  <a:pt x="2561" y="2050"/>
                  <a:pt x="2561" y="2050"/>
                  <a:pt x="2561" y="2050"/>
                </a:cubicBezTo>
                <a:cubicBezTo>
                  <a:pt x="2561" y="2051"/>
                  <a:pt x="2560" y="2051"/>
                  <a:pt x="2560" y="2051"/>
                </a:cubicBezTo>
                <a:cubicBezTo>
                  <a:pt x="2560" y="2052"/>
                  <a:pt x="2560" y="2052"/>
                  <a:pt x="2560" y="2053"/>
                </a:cubicBezTo>
                <a:cubicBezTo>
                  <a:pt x="2559" y="2053"/>
                  <a:pt x="2559" y="2053"/>
                  <a:pt x="2559" y="2053"/>
                </a:cubicBezTo>
                <a:cubicBezTo>
                  <a:pt x="2559" y="2054"/>
                  <a:pt x="2559" y="2054"/>
                  <a:pt x="2559" y="2054"/>
                </a:cubicBezTo>
                <a:cubicBezTo>
                  <a:pt x="2559" y="2054"/>
                  <a:pt x="2559" y="2054"/>
                  <a:pt x="2559" y="2055"/>
                </a:cubicBezTo>
                <a:cubicBezTo>
                  <a:pt x="2559" y="2055"/>
                  <a:pt x="2559" y="2055"/>
                  <a:pt x="2558" y="2056"/>
                </a:cubicBezTo>
                <a:cubicBezTo>
                  <a:pt x="2558" y="2056"/>
                  <a:pt x="2558" y="2056"/>
                  <a:pt x="2558" y="2057"/>
                </a:cubicBezTo>
                <a:cubicBezTo>
                  <a:pt x="2558" y="2057"/>
                  <a:pt x="2558" y="2057"/>
                  <a:pt x="2558" y="2057"/>
                </a:cubicBezTo>
                <a:cubicBezTo>
                  <a:pt x="2558" y="2057"/>
                  <a:pt x="2558" y="2058"/>
                  <a:pt x="2558" y="2058"/>
                </a:cubicBezTo>
                <a:cubicBezTo>
                  <a:pt x="2558" y="2058"/>
                  <a:pt x="2558" y="2059"/>
                  <a:pt x="2558" y="2059"/>
                </a:cubicBezTo>
                <a:cubicBezTo>
                  <a:pt x="2558" y="2059"/>
                  <a:pt x="2557" y="2059"/>
                  <a:pt x="2557" y="2060"/>
                </a:cubicBezTo>
                <a:cubicBezTo>
                  <a:pt x="2557" y="2060"/>
                  <a:pt x="2557" y="2061"/>
                  <a:pt x="2557" y="2062"/>
                </a:cubicBezTo>
                <a:cubicBezTo>
                  <a:pt x="2557" y="2062"/>
                  <a:pt x="2557" y="2062"/>
                  <a:pt x="2557" y="2063"/>
                </a:cubicBezTo>
                <a:cubicBezTo>
                  <a:pt x="2557" y="2063"/>
                  <a:pt x="2557" y="2064"/>
                  <a:pt x="2557" y="2064"/>
                </a:cubicBezTo>
                <a:cubicBezTo>
                  <a:pt x="2557" y="2064"/>
                  <a:pt x="2557" y="2064"/>
                  <a:pt x="2557" y="2064"/>
                </a:cubicBezTo>
                <a:cubicBezTo>
                  <a:pt x="2557" y="2065"/>
                  <a:pt x="2557" y="2065"/>
                  <a:pt x="2557" y="2066"/>
                </a:cubicBezTo>
                <a:cubicBezTo>
                  <a:pt x="2557" y="2066"/>
                  <a:pt x="2557" y="2067"/>
                  <a:pt x="2557" y="2067"/>
                </a:cubicBezTo>
                <a:cubicBezTo>
                  <a:pt x="2557" y="2068"/>
                  <a:pt x="2557" y="2068"/>
                  <a:pt x="2557" y="2069"/>
                </a:cubicBezTo>
                <a:cubicBezTo>
                  <a:pt x="2557" y="2069"/>
                  <a:pt x="2557" y="2069"/>
                  <a:pt x="2557" y="2070"/>
                </a:cubicBezTo>
                <a:cubicBezTo>
                  <a:pt x="2557" y="2070"/>
                  <a:pt x="2557" y="2070"/>
                  <a:pt x="2557" y="2070"/>
                </a:cubicBezTo>
                <a:cubicBezTo>
                  <a:pt x="2558" y="2071"/>
                  <a:pt x="2558" y="2071"/>
                  <a:pt x="2558" y="2072"/>
                </a:cubicBezTo>
                <a:cubicBezTo>
                  <a:pt x="2558" y="2072"/>
                  <a:pt x="2558" y="2072"/>
                  <a:pt x="2558" y="2072"/>
                </a:cubicBezTo>
                <a:cubicBezTo>
                  <a:pt x="2558" y="2072"/>
                  <a:pt x="2558" y="2073"/>
                  <a:pt x="2558" y="2073"/>
                </a:cubicBezTo>
                <a:cubicBezTo>
                  <a:pt x="2558" y="2073"/>
                  <a:pt x="2558" y="2074"/>
                  <a:pt x="2559" y="2074"/>
                </a:cubicBezTo>
                <a:cubicBezTo>
                  <a:pt x="2559" y="2075"/>
                  <a:pt x="2559" y="2075"/>
                  <a:pt x="2559" y="2075"/>
                </a:cubicBezTo>
                <a:cubicBezTo>
                  <a:pt x="2559" y="2075"/>
                  <a:pt x="2559" y="2076"/>
                  <a:pt x="2559" y="2076"/>
                </a:cubicBezTo>
                <a:cubicBezTo>
                  <a:pt x="2559" y="2076"/>
                  <a:pt x="2559" y="2077"/>
                  <a:pt x="2560" y="2077"/>
                </a:cubicBezTo>
                <a:cubicBezTo>
                  <a:pt x="2560" y="2078"/>
                  <a:pt x="2560" y="2078"/>
                  <a:pt x="2560" y="2079"/>
                </a:cubicBezTo>
                <a:cubicBezTo>
                  <a:pt x="2560" y="2079"/>
                  <a:pt x="2561" y="2079"/>
                  <a:pt x="2561" y="2079"/>
                </a:cubicBezTo>
                <a:cubicBezTo>
                  <a:pt x="2393" y="2240"/>
                  <a:pt x="2393" y="2240"/>
                  <a:pt x="2393" y="2240"/>
                </a:cubicBezTo>
                <a:cubicBezTo>
                  <a:pt x="2381" y="2234"/>
                  <a:pt x="2367" y="2235"/>
                  <a:pt x="2357" y="2244"/>
                </a:cubicBezTo>
                <a:cubicBezTo>
                  <a:pt x="2345" y="2256"/>
                  <a:pt x="2345" y="2275"/>
                  <a:pt x="2356" y="2287"/>
                </a:cubicBezTo>
                <a:cubicBezTo>
                  <a:pt x="2367" y="2298"/>
                  <a:pt x="2386" y="2299"/>
                  <a:pt x="2398" y="2287"/>
                </a:cubicBezTo>
                <a:cubicBezTo>
                  <a:pt x="2401" y="2285"/>
                  <a:pt x="2403" y="2281"/>
                  <a:pt x="2405" y="2278"/>
                </a:cubicBezTo>
                <a:cubicBezTo>
                  <a:pt x="2406" y="2274"/>
                  <a:pt x="2407" y="2270"/>
                  <a:pt x="2407" y="2266"/>
                </a:cubicBezTo>
                <a:cubicBezTo>
                  <a:pt x="2407" y="2265"/>
                  <a:pt x="2407" y="2263"/>
                  <a:pt x="2407" y="2261"/>
                </a:cubicBezTo>
                <a:cubicBezTo>
                  <a:pt x="2406" y="2258"/>
                  <a:pt x="2405" y="2255"/>
                  <a:pt x="2404" y="2252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3" y="2091"/>
                  <a:pt x="2573" y="2091"/>
                  <a:pt x="2573" y="2092"/>
                </a:cubicBezTo>
                <a:cubicBezTo>
                  <a:pt x="2574" y="2092"/>
                  <a:pt x="2574" y="2092"/>
                  <a:pt x="2575" y="2092"/>
                </a:cubicBezTo>
                <a:cubicBezTo>
                  <a:pt x="2575" y="2092"/>
                  <a:pt x="2575" y="2092"/>
                  <a:pt x="2575" y="2092"/>
                </a:cubicBezTo>
                <a:cubicBezTo>
                  <a:pt x="2576" y="2092"/>
                  <a:pt x="2576" y="2093"/>
                  <a:pt x="2576" y="2093"/>
                </a:cubicBezTo>
                <a:cubicBezTo>
                  <a:pt x="2577" y="2093"/>
                  <a:pt x="2577" y="2093"/>
                  <a:pt x="2578" y="2093"/>
                </a:cubicBezTo>
                <a:cubicBezTo>
                  <a:pt x="2578" y="2093"/>
                  <a:pt x="2578" y="2093"/>
                  <a:pt x="2579" y="2094"/>
                </a:cubicBezTo>
                <a:cubicBezTo>
                  <a:pt x="2579" y="2094"/>
                  <a:pt x="2579" y="2094"/>
                  <a:pt x="2579" y="2094"/>
                </a:cubicBezTo>
                <a:cubicBezTo>
                  <a:pt x="2579" y="2094"/>
                  <a:pt x="2580" y="2094"/>
                  <a:pt x="2580" y="2094"/>
                </a:cubicBezTo>
                <a:cubicBezTo>
                  <a:pt x="2580" y="2094"/>
                  <a:pt x="2581" y="2094"/>
                  <a:pt x="2581" y="2094"/>
                </a:cubicBezTo>
                <a:cubicBezTo>
                  <a:pt x="2581" y="2094"/>
                  <a:pt x="2581" y="2094"/>
                  <a:pt x="2582" y="2094"/>
                </a:cubicBezTo>
                <a:cubicBezTo>
                  <a:pt x="2582" y="2094"/>
                  <a:pt x="2583" y="2094"/>
                  <a:pt x="2584" y="2095"/>
                </a:cubicBezTo>
                <a:cubicBezTo>
                  <a:pt x="2584" y="2095"/>
                  <a:pt x="2584" y="2095"/>
                  <a:pt x="2585" y="2095"/>
                </a:cubicBezTo>
                <a:cubicBezTo>
                  <a:pt x="2585" y="2095"/>
                  <a:pt x="2586" y="2095"/>
                  <a:pt x="2586" y="2095"/>
                </a:cubicBezTo>
                <a:cubicBezTo>
                  <a:pt x="2586" y="2095"/>
                  <a:pt x="2586" y="2095"/>
                  <a:pt x="2586" y="2095"/>
                </a:cubicBezTo>
                <a:cubicBezTo>
                  <a:pt x="2587" y="2095"/>
                  <a:pt x="2587" y="2095"/>
                  <a:pt x="2588" y="2095"/>
                </a:cubicBezTo>
                <a:cubicBezTo>
                  <a:pt x="2588" y="2095"/>
                  <a:pt x="2589" y="2095"/>
                  <a:pt x="2589" y="2095"/>
                </a:cubicBezTo>
                <a:cubicBezTo>
                  <a:pt x="2590" y="2095"/>
                  <a:pt x="2590" y="2095"/>
                  <a:pt x="2591" y="2094"/>
                </a:cubicBezTo>
                <a:cubicBezTo>
                  <a:pt x="2591" y="2094"/>
                  <a:pt x="2591" y="2094"/>
                  <a:pt x="2592" y="2094"/>
                </a:cubicBezTo>
                <a:cubicBezTo>
                  <a:pt x="2592" y="2094"/>
                  <a:pt x="2592" y="2094"/>
                  <a:pt x="2592" y="2094"/>
                </a:cubicBezTo>
                <a:cubicBezTo>
                  <a:pt x="2593" y="2094"/>
                  <a:pt x="2593" y="2094"/>
                  <a:pt x="2594" y="2094"/>
                </a:cubicBezTo>
                <a:cubicBezTo>
                  <a:pt x="2594" y="2094"/>
                  <a:pt x="2594" y="2094"/>
                  <a:pt x="2594" y="2094"/>
                </a:cubicBezTo>
                <a:cubicBezTo>
                  <a:pt x="2594" y="2094"/>
                  <a:pt x="2595" y="2094"/>
                  <a:pt x="2595" y="2094"/>
                </a:cubicBezTo>
                <a:cubicBezTo>
                  <a:pt x="2595" y="2093"/>
                  <a:pt x="2596" y="2093"/>
                  <a:pt x="2596" y="2093"/>
                </a:cubicBezTo>
                <a:cubicBezTo>
                  <a:pt x="2597" y="2093"/>
                  <a:pt x="2597" y="2093"/>
                  <a:pt x="2597" y="2093"/>
                </a:cubicBezTo>
                <a:cubicBezTo>
                  <a:pt x="2597" y="2093"/>
                  <a:pt x="2598" y="2093"/>
                  <a:pt x="2598" y="2093"/>
                </a:cubicBezTo>
                <a:cubicBezTo>
                  <a:pt x="2598" y="2092"/>
                  <a:pt x="2599" y="2092"/>
                  <a:pt x="2599" y="2092"/>
                </a:cubicBezTo>
                <a:cubicBezTo>
                  <a:pt x="2600" y="2092"/>
                  <a:pt x="2600" y="2092"/>
                  <a:pt x="2601" y="2091"/>
                </a:cubicBezTo>
                <a:cubicBezTo>
                  <a:pt x="2601" y="2091"/>
                  <a:pt x="2601" y="2091"/>
                  <a:pt x="2602" y="2091"/>
                </a:cubicBezTo>
                <a:cubicBezTo>
                  <a:pt x="2602" y="2091"/>
                  <a:pt x="2602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4" y="2089"/>
                  <a:pt x="2604" y="2089"/>
                </a:cubicBezTo>
                <a:cubicBezTo>
                  <a:pt x="2605" y="2089"/>
                  <a:pt x="2605" y="2089"/>
                  <a:pt x="2605" y="2088"/>
                </a:cubicBezTo>
                <a:cubicBezTo>
                  <a:pt x="2606" y="2088"/>
                  <a:pt x="2606" y="2088"/>
                  <a:pt x="2606" y="2087"/>
                </a:cubicBezTo>
                <a:cubicBezTo>
                  <a:pt x="2607" y="2087"/>
                  <a:pt x="2607" y="2087"/>
                  <a:pt x="2607" y="2087"/>
                </a:cubicBezTo>
                <a:cubicBezTo>
                  <a:pt x="2607" y="2086"/>
                  <a:pt x="2607" y="2086"/>
                  <a:pt x="2608" y="2086"/>
                </a:cubicBezTo>
                <a:cubicBezTo>
                  <a:pt x="2608" y="2086"/>
                  <a:pt x="2608" y="2086"/>
                  <a:pt x="2608" y="2086"/>
                </a:cubicBezTo>
                <a:cubicBezTo>
                  <a:pt x="2608" y="2086"/>
                  <a:pt x="2608" y="2086"/>
                  <a:pt x="2609" y="2085"/>
                </a:cubicBezTo>
                <a:cubicBezTo>
                  <a:pt x="2609" y="2085"/>
                  <a:pt x="2609" y="2085"/>
                  <a:pt x="2609" y="2084"/>
                </a:cubicBezTo>
                <a:cubicBezTo>
                  <a:pt x="2610" y="2084"/>
                  <a:pt x="2610" y="2084"/>
                  <a:pt x="2610" y="2083"/>
                </a:cubicBezTo>
                <a:cubicBezTo>
                  <a:pt x="2611" y="2083"/>
                  <a:pt x="2611" y="2082"/>
                  <a:pt x="2611" y="2082"/>
                </a:cubicBezTo>
                <a:cubicBezTo>
                  <a:pt x="2611" y="2082"/>
                  <a:pt x="2611" y="2082"/>
                  <a:pt x="2611" y="2082"/>
                </a:cubicBezTo>
                <a:cubicBezTo>
                  <a:pt x="2611" y="2082"/>
                  <a:pt x="2611" y="2082"/>
                  <a:pt x="2612" y="2082"/>
                </a:cubicBezTo>
                <a:cubicBezTo>
                  <a:pt x="2612" y="2081"/>
                  <a:pt x="2612" y="2081"/>
                  <a:pt x="2612" y="2081"/>
                </a:cubicBezTo>
                <a:cubicBezTo>
                  <a:pt x="2612" y="2081"/>
                  <a:pt x="2612" y="2081"/>
                  <a:pt x="2612" y="2080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6"/>
                  <a:pt x="2836" y="2146"/>
                  <a:pt x="2836" y="2147"/>
                </a:cubicBezTo>
                <a:cubicBezTo>
                  <a:pt x="2836" y="2147"/>
                  <a:pt x="2836" y="2147"/>
                  <a:pt x="2836" y="2148"/>
                </a:cubicBezTo>
                <a:cubicBezTo>
                  <a:pt x="2836" y="2148"/>
                  <a:pt x="2836" y="2149"/>
                  <a:pt x="2836" y="2150"/>
                </a:cubicBezTo>
                <a:cubicBezTo>
                  <a:pt x="2836" y="2150"/>
                  <a:pt x="2836" y="2150"/>
                  <a:pt x="2836" y="2150"/>
                </a:cubicBezTo>
                <a:cubicBezTo>
                  <a:pt x="2836" y="2151"/>
                  <a:pt x="2836" y="2151"/>
                  <a:pt x="2836" y="2151"/>
                </a:cubicBezTo>
                <a:cubicBezTo>
                  <a:pt x="2836" y="2152"/>
                  <a:pt x="2836" y="2152"/>
                  <a:pt x="2837" y="2152"/>
                </a:cubicBezTo>
                <a:cubicBezTo>
                  <a:pt x="2837" y="2153"/>
                  <a:pt x="2837" y="2153"/>
                  <a:pt x="2837" y="2153"/>
                </a:cubicBezTo>
                <a:cubicBezTo>
                  <a:pt x="2837" y="2153"/>
                  <a:pt x="2837" y="2153"/>
                  <a:pt x="2837" y="2154"/>
                </a:cubicBezTo>
                <a:cubicBezTo>
                  <a:pt x="2837" y="2154"/>
                  <a:pt x="2837" y="2155"/>
                  <a:pt x="2837" y="2155"/>
                </a:cubicBezTo>
                <a:cubicBezTo>
                  <a:pt x="2837" y="2156"/>
                  <a:pt x="2838" y="2156"/>
                  <a:pt x="2838" y="2156"/>
                </a:cubicBezTo>
                <a:cubicBezTo>
                  <a:pt x="2838" y="2156"/>
                  <a:pt x="2838" y="2156"/>
                  <a:pt x="2838" y="2157"/>
                </a:cubicBezTo>
                <a:cubicBezTo>
                  <a:pt x="2838" y="2157"/>
                  <a:pt x="2838" y="2157"/>
                  <a:pt x="2838" y="2158"/>
                </a:cubicBezTo>
                <a:cubicBezTo>
                  <a:pt x="2839" y="2158"/>
                  <a:pt x="2839" y="2159"/>
                  <a:pt x="2839" y="2159"/>
                </a:cubicBezTo>
                <a:cubicBezTo>
                  <a:pt x="2839" y="2160"/>
                  <a:pt x="2840" y="2160"/>
                  <a:pt x="2840" y="2160"/>
                </a:cubicBezTo>
                <a:cubicBezTo>
                  <a:pt x="2840" y="2161"/>
                  <a:pt x="2840" y="2161"/>
                  <a:pt x="2840" y="2161"/>
                </a:cubicBezTo>
                <a:cubicBezTo>
                  <a:pt x="2840" y="2162"/>
                  <a:pt x="2840" y="2162"/>
                  <a:pt x="2841" y="2162"/>
                </a:cubicBezTo>
                <a:cubicBezTo>
                  <a:pt x="2841" y="2162"/>
                  <a:pt x="2841" y="2162"/>
                  <a:pt x="2841" y="2162"/>
                </a:cubicBezTo>
                <a:cubicBezTo>
                  <a:pt x="2841" y="2162"/>
                  <a:pt x="2841" y="2163"/>
                  <a:pt x="2841" y="2163"/>
                </a:cubicBezTo>
                <a:cubicBezTo>
                  <a:pt x="2842" y="2163"/>
                  <a:pt x="2842" y="2164"/>
                  <a:pt x="2842" y="2164"/>
                </a:cubicBezTo>
                <a:cubicBezTo>
                  <a:pt x="2843" y="2165"/>
                  <a:pt x="2843" y="2165"/>
                  <a:pt x="2843" y="2165"/>
                </a:cubicBezTo>
                <a:cubicBezTo>
                  <a:pt x="2843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5" y="2167"/>
                  <a:pt x="2845" y="2167"/>
                  <a:pt x="2845" y="2167"/>
                </a:cubicBezTo>
                <a:cubicBezTo>
                  <a:pt x="2845" y="2168"/>
                  <a:pt x="2846" y="2168"/>
                  <a:pt x="2846" y="2168"/>
                </a:cubicBezTo>
                <a:cubicBezTo>
                  <a:pt x="2847" y="2169"/>
                  <a:pt x="2847" y="2169"/>
                  <a:pt x="2847" y="2169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9" y="2170"/>
                  <a:pt x="2849" y="2170"/>
                  <a:pt x="2849" y="2170"/>
                </a:cubicBezTo>
                <a:cubicBezTo>
                  <a:pt x="2849" y="2171"/>
                  <a:pt x="2849" y="2171"/>
                  <a:pt x="2850" y="2171"/>
                </a:cubicBezTo>
                <a:cubicBezTo>
                  <a:pt x="2850" y="2171"/>
                  <a:pt x="2850" y="2171"/>
                  <a:pt x="2851" y="2172"/>
                </a:cubicBezTo>
                <a:cubicBezTo>
                  <a:pt x="2851" y="2172"/>
                  <a:pt x="2852" y="2172"/>
                  <a:pt x="2852" y="2172"/>
                </a:cubicBezTo>
                <a:cubicBezTo>
                  <a:pt x="2853" y="2173"/>
                  <a:pt x="2853" y="2173"/>
                  <a:pt x="2853" y="2173"/>
                </a:cubicBezTo>
                <a:cubicBezTo>
                  <a:pt x="2854" y="2173"/>
                  <a:pt x="2854" y="2173"/>
                  <a:pt x="2854" y="2173"/>
                </a:cubicBezTo>
                <a:cubicBezTo>
                  <a:pt x="2854" y="2173"/>
                  <a:pt x="2855" y="2173"/>
                  <a:pt x="2855" y="2173"/>
                </a:cubicBezTo>
                <a:cubicBezTo>
                  <a:pt x="2855" y="2174"/>
                  <a:pt x="2856" y="2174"/>
                  <a:pt x="2856" y="2174"/>
                </a:cubicBezTo>
                <a:cubicBezTo>
                  <a:pt x="2857" y="2174"/>
                  <a:pt x="2857" y="2174"/>
                  <a:pt x="2857" y="2174"/>
                </a:cubicBezTo>
                <a:cubicBezTo>
                  <a:pt x="2857" y="2174"/>
                  <a:pt x="2858" y="2174"/>
                  <a:pt x="2858" y="2174"/>
                </a:cubicBezTo>
                <a:cubicBezTo>
                  <a:pt x="2858" y="2175"/>
                  <a:pt x="2859" y="2175"/>
                  <a:pt x="2859" y="2175"/>
                </a:cubicBezTo>
                <a:cubicBezTo>
                  <a:pt x="2859" y="2175"/>
                  <a:pt x="2859" y="2175"/>
                  <a:pt x="2860" y="2175"/>
                </a:cubicBezTo>
                <a:cubicBezTo>
                  <a:pt x="2860" y="2175"/>
                  <a:pt x="2860" y="2175"/>
                  <a:pt x="2861" y="2175"/>
                </a:cubicBezTo>
                <a:cubicBezTo>
                  <a:pt x="2861" y="2175"/>
                  <a:pt x="2862" y="2175"/>
                  <a:pt x="2862" y="2175"/>
                </a:cubicBezTo>
                <a:cubicBezTo>
                  <a:pt x="2863" y="2175"/>
                  <a:pt x="2863" y="2175"/>
                  <a:pt x="2864" y="2175"/>
                </a:cubicBezTo>
                <a:cubicBezTo>
                  <a:pt x="2864" y="2175"/>
                  <a:pt x="2864" y="2175"/>
                  <a:pt x="2865" y="2175"/>
                </a:cubicBezTo>
                <a:cubicBezTo>
                  <a:pt x="2865" y="2175"/>
                  <a:pt x="2865" y="2175"/>
                  <a:pt x="2865" y="2175"/>
                </a:cubicBezTo>
                <a:cubicBezTo>
                  <a:pt x="2920" y="2401"/>
                  <a:pt x="2920" y="2401"/>
                  <a:pt x="2920" y="2401"/>
                </a:cubicBezTo>
                <a:cubicBezTo>
                  <a:pt x="2920" y="2401"/>
                  <a:pt x="2920" y="2401"/>
                  <a:pt x="2920" y="2402"/>
                </a:cubicBezTo>
                <a:cubicBezTo>
                  <a:pt x="2920" y="2402"/>
                  <a:pt x="2920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8" y="2403"/>
                  <a:pt x="2918" y="2403"/>
                  <a:pt x="2918" y="2403"/>
                </a:cubicBezTo>
                <a:cubicBezTo>
                  <a:pt x="2917" y="2403"/>
                  <a:pt x="2917" y="2404"/>
                  <a:pt x="2916" y="2404"/>
                </a:cubicBezTo>
                <a:cubicBezTo>
                  <a:pt x="2916" y="2404"/>
                  <a:pt x="2916" y="2405"/>
                  <a:pt x="2915" y="2405"/>
                </a:cubicBezTo>
                <a:cubicBezTo>
                  <a:pt x="2915" y="2405"/>
                  <a:pt x="2915" y="2405"/>
                  <a:pt x="2915" y="2405"/>
                </a:cubicBezTo>
                <a:cubicBezTo>
                  <a:pt x="2915" y="2405"/>
                  <a:pt x="2915" y="2406"/>
                  <a:pt x="2915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7"/>
                  <a:pt x="2913" y="2407"/>
                </a:cubicBezTo>
                <a:cubicBezTo>
                  <a:pt x="2913" y="2407"/>
                  <a:pt x="2913" y="2408"/>
                  <a:pt x="2912" y="2408"/>
                </a:cubicBezTo>
                <a:cubicBezTo>
                  <a:pt x="2912" y="2408"/>
                  <a:pt x="2912" y="2409"/>
                  <a:pt x="2911" y="2409"/>
                </a:cubicBezTo>
                <a:cubicBezTo>
                  <a:pt x="2911" y="2409"/>
                  <a:pt x="2911" y="2409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0" y="2411"/>
                  <a:pt x="2910" y="2411"/>
                </a:cubicBezTo>
                <a:cubicBezTo>
                  <a:pt x="2910" y="2411"/>
                  <a:pt x="2910" y="2411"/>
                  <a:pt x="2910" y="2412"/>
                </a:cubicBezTo>
                <a:cubicBezTo>
                  <a:pt x="2910" y="2412"/>
                  <a:pt x="2909" y="2412"/>
                  <a:pt x="2909" y="2413"/>
                </a:cubicBezTo>
                <a:cubicBezTo>
                  <a:pt x="2909" y="2413"/>
                  <a:pt x="2909" y="2414"/>
                  <a:pt x="2908" y="2414"/>
                </a:cubicBezTo>
                <a:cubicBezTo>
                  <a:pt x="2908" y="2414"/>
                  <a:pt x="2908" y="2415"/>
                  <a:pt x="2908" y="2415"/>
                </a:cubicBezTo>
                <a:cubicBezTo>
                  <a:pt x="2908" y="2415"/>
                  <a:pt x="2908" y="2416"/>
                  <a:pt x="2908" y="2416"/>
                </a:cubicBezTo>
                <a:cubicBezTo>
                  <a:pt x="2907" y="2416"/>
                  <a:pt x="2907" y="2416"/>
                  <a:pt x="2907" y="2417"/>
                </a:cubicBezTo>
                <a:cubicBezTo>
                  <a:pt x="2907" y="2417"/>
                  <a:pt x="2907" y="2418"/>
                  <a:pt x="2907" y="2418"/>
                </a:cubicBezTo>
                <a:cubicBezTo>
                  <a:pt x="2907" y="2419"/>
                  <a:pt x="2906" y="2419"/>
                  <a:pt x="2906" y="2419"/>
                </a:cubicBezTo>
                <a:cubicBezTo>
                  <a:pt x="2906" y="2419"/>
                  <a:pt x="2906" y="2419"/>
                  <a:pt x="2906" y="2419"/>
                </a:cubicBezTo>
                <a:cubicBezTo>
                  <a:pt x="2906" y="2420"/>
                  <a:pt x="2906" y="2420"/>
                  <a:pt x="2906" y="2421"/>
                </a:cubicBezTo>
                <a:cubicBezTo>
                  <a:pt x="2906" y="2421"/>
                  <a:pt x="2906" y="2421"/>
                  <a:pt x="2906" y="2421"/>
                </a:cubicBezTo>
                <a:cubicBezTo>
                  <a:pt x="2906" y="2422"/>
                  <a:pt x="2906" y="2422"/>
                  <a:pt x="2906" y="2422"/>
                </a:cubicBezTo>
                <a:cubicBezTo>
                  <a:pt x="2906" y="2423"/>
                  <a:pt x="2905" y="2424"/>
                  <a:pt x="2905" y="2424"/>
                </a:cubicBezTo>
                <a:cubicBezTo>
                  <a:pt x="2905" y="2425"/>
                  <a:pt x="2905" y="2425"/>
                  <a:pt x="2905" y="2425"/>
                </a:cubicBezTo>
                <a:cubicBezTo>
                  <a:pt x="2905" y="2425"/>
                  <a:pt x="2905" y="2426"/>
                  <a:pt x="2905" y="2426"/>
                </a:cubicBezTo>
                <a:cubicBezTo>
                  <a:pt x="2905" y="2426"/>
                  <a:pt x="2905" y="2426"/>
                  <a:pt x="2905" y="2427"/>
                </a:cubicBezTo>
                <a:cubicBezTo>
                  <a:pt x="2905" y="2427"/>
                  <a:pt x="2905" y="2427"/>
                  <a:pt x="2905" y="2427"/>
                </a:cubicBezTo>
                <a:cubicBezTo>
                  <a:pt x="2905" y="2428"/>
                  <a:pt x="2905" y="2428"/>
                  <a:pt x="2905" y="2428"/>
                </a:cubicBezTo>
                <a:cubicBezTo>
                  <a:pt x="2905" y="2428"/>
                  <a:pt x="2905" y="2429"/>
                  <a:pt x="2905" y="2429"/>
                </a:cubicBezTo>
                <a:cubicBezTo>
                  <a:pt x="2905" y="2429"/>
                  <a:pt x="2905" y="2429"/>
                  <a:pt x="2905" y="2430"/>
                </a:cubicBezTo>
                <a:cubicBezTo>
                  <a:pt x="2905" y="2430"/>
                  <a:pt x="2905" y="2431"/>
                  <a:pt x="2905" y="2431"/>
                </a:cubicBezTo>
                <a:cubicBezTo>
                  <a:pt x="2905" y="2432"/>
                  <a:pt x="2906" y="2432"/>
                  <a:pt x="2906" y="2432"/>
                </a:cubicBezTo>
                <a:cubicBezTo>
                  <a:pt x="2906" y="2432"/>
                  <a:pt x="2906" y="2433"/>
                  <a:pt x="2906" y="2433"/>
                </a:cubicBezTo>
                <a:cubicBezTo>
                  <a:pt x="2906" y="2433"/>
                  <a:pt x="2906" y="2434"/>
                  <a:pt x="2906" y="2434"/>
                </a:cubicBezTo>
                <a:cubicBezTo>
                  <a:pt x="2906" y="2434"/>
                  <a:pt x="2906" y="2434"/>
                  <a:pt x="2906" y="2435"/>
                </a:cubicBezTo>
                <a:cubicBezTo>
                  <a:pt x="2906" y="2435"/>
                  <a:pt x="2906" y="2435"/>
                  <a:pt x="2906" y="2435"/>
                </a:cubicBezTo>
                <a:cubicBezTo>
                  <a:pt x="2906" y="2436"/>
                  <a:pt x="2907" y="2437"/>
                  <a:pt x="2907" y="2437"/>
                </a:cubicBezTo>
                <a:cubicBezTo>
                  <a:pt x="2907" y="2437"/>
                  <a:pt x="2907" y="2438"/>
                  <a:pt x="2907" y="2438"/>
                </a:cubicBezTo>
                <a:cubicBezTo>
                  <a:pt x="2907" y="2438"/>
                  <a:pt x="2907" y="2438"/>
                  <a:pt x="2907" y="2438"/>
                </a:cubicBezTo>
                <a:cubicBezTo>
                  <a:pt x="2907" y="2439"/>
                  <a:pt x="2908" y="2439"/>
                  <a:pt x="2908" y="2440"/>
                </a:cubicBezTo>
                <a:cubicBezTo>
                  <a:pt x="2908" y="2440"/>
                  <a:pt x="2908" y="2441"/>
                  <a:pt x="2909" y="2441"/>
                </a:cubicBezTo>
                <a:cubicBezTo>
                  <a:pt x="2909" y="2441"/>
                  <a:pt x="2909" y="2441"/>
                  <a:pt x="2909" y="2442"/>
                </a:cubicBezTo>
                <a:cubicBezTo>
                  <a:pt x="2741" y="2603"/>
                  <a:pt x="2741" y="2603"/>
                  <a:pt x="2741" y="2603"/>
                </a:cubicBezTo>
                <a:cubicBezTo>
                  <a:pt x="2740" y="2602"/>
                  <a:pt x="2739" y="2602"/>
                  <a:pt x="2738" y="2601"/>
                </a:cubicBezTo>
                <a:cubicBezTo>
                  <a:pt x="2738" y="2601"/>
                  <a:pt x="2737" y="2601"/>
                  <a:pt x="2737" y="2601"/>
                </a:cubicBezTo>
                <a:cubicBezTo>
                  <a:pt x="2736" y="2600"/>
                  <a:pt x="2734" y="2600"/>
                  <a:pt x="2732" y="2599"/>
                </a:cubicBezTo>
                <a:cubicBezTo>
                  <a:pt x="2732" y="2599"/>
                  <a:pt x="2732" y="2599"/>
                  <a:pt x="2732" y="2599"/>
                </a:cubicBezTo>
                <a:cubicBezTo>
                  <a:pt x="2730" y="2599"/>
                  <a:pt x="2728" y="2599"/>
                  <a:pt x="2727" y="2599"/>
                </a:cubicBezTo>
                <a:cubicBezTo>
                  <a:pt x="2726" y="2599"/>
                  <a:pt x="2726" y="2599"/>
                  <a:pt x="2726" y="2599"/>
                </a:cubicBezTo>
                <a:cubicBezTo>
                  <a:pt x="2724" y="2599"/>
                  <a:pt x="2723" y="2599"/>
                  <a:pt x="2721" y="2599"/>
                </a:cubicBezTo>
                <a:cubicBezTo>
                  <a:pt x="2721" y="2599"/>
                  <a:pt x="2720" y="2599"/>
                  <a:pt x="2720" y="2599"/>
                </a:cubicBezTo>
                <a:cubicBezTo>
                  <a:pt x="2720" y="2599"/>
                  <a:pt x="2719" y="2599"/>
                  <a:pt x="2719" y="2599"/>
                </a:cubicBezTo>
                <a:cubicBezTo>
                  <a:pt x="2717" y="2600"/>
                  <a:pt x="2716" y="2600"/>
                  <a:pt x="2715" y="2601"/>
                </a:cubicBezTo>
                <a:cubicBezTo>
                  <a:pt x="2715" y="2601"/>
                  <a:pt x="2715" y="2601"/>
                  <a:pt x="2715" y="2601"/>
                </a:cubicBezTo>
                <a:cubicBezTo>
                  <a:pt x="2713" y="2601"/>
                  <a:pt x="2711" y="2602"/>
                  <a:pt x="2710" y="2603"/>
                </a:cubicBezTo>
                <a:cubicBezTo>
                  <a:pt x="2710" y="2603"/>
                  <a:pt x="2710" y="2603"/>
                  <a:pt x="2710" y="2603"/>
                </a:cubicBezTo>
                <a:cubicBezTo>
                  <a:pt x="2708" y="2604"/>
                  <a:pt x="2707" y="2606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4" y="2608"/>
                  <a:pt x="2702" y="2610"/>
                  <a:pt x="2701" y="2611"/>
                </a:cubicBezTo>
                <a:cubicBezTo>
                  <a:pt x="2701" y="2611"/>
                  <a:pt x="2701" y="2612"/>
                  <a:pt x="2701" y="2612"/>
                </a:cubicBezTo>
                <a:cubicBezTo>
                  <a:pt x="2700" y="2613"/>
                  <a:pt x="2699" y="2615"/>
                  <a:pt x="2698" y="2616"/>
                </a:cubicBezTo>
                <a:cubicBezTo>
                  <a:pt x="2698" y="2617"/>
                  <a:pt x="2698" y="2617"/>
                  <a:pt x="2698" y="2617"/>
                </a:cubicBezTo>
                <a:cubicBezTo>
                  <a:pt x="2697" y="2619"/>
                  <a:pt x="2697" y="2620"/>
                  <a:pt x="2697" y="2622"/>
                </a:cubicBezTo>
                <a:cubicBezTo>
                  <a:pt x="2697" y="2622"/>
                  <a:pt x="2697" y="2622"/>
                  <a:pt x="2696" y="2623"/>
                </a:cubicBezTo>
                <a:cubicBezTo>
                  <a:pt x="2696" y="2624"/>
                  <a:pt x="2696" y="2626"/>
                  <a:pt x="2696" y="2628"/>
                </a:cubicBezTo>
                <a:cubicBezTo>
                  <a:pt x="2696" y="2628"/>
                  <a:pt x="2696" y="2628"/>
                  <a:pt x="2696" y="2628"/>
                </a:cubicBezTo>
                <a:cubicBezTo>
                  <a:pt x="2696" y="2630"/>
                  <a:pt x="2696" y="2632"/>
                  <a:pt x="2696" y="2633"/>
                </a:cubicBezTo>
                <a:cubicBezTo>
                  <a:pt x="2696" y="2634"/>
                  <a:pt x="2696" y="2634"/>
                  <a:pt x="2696" y="2634"/>
                </a:cubicBezTo>
                <a:cubicBezTo>
                  <a:pt x="2696" y="2635"/>
                  <a:pt x="2697" y="2635"/>
                  <a:pt x="2697" y="2636"/>
                </a:cubicBezTo>
                <a:cubicBezTo>
                  <a:pt x="2697" y="2637"/>
                  <a:pt x="2697" y="2638"/>
                  <a:pt x="2698" y="2639"/>
                </a:cubicBezTo>
                <a:cubicBezTo>
                  <a:pt x="2698" y="2639"/>
                  <a:pt x="2698" y="2639"/>
                  <a:pt x="2698" y="2640"/>
                </a:cubicBezTo>
                <a:cubicBezTo>
                  <a:pt x="2699" y="2641"/>
                  <a:pt x="2699" y="2643"/>
                  <a:pt x="2700" y="2644"/>
                </a:cubicBezTo>
                <a:cubicBezTo>
                  <a:pt x="2700" y="2644"/>
                  <a:pt x="2701" y="2645"/>
                  <a:pt x="2701" y="2645"/>
                </a:cubicBezTo>
                <a:cubicBezTo>
                  <a:pt x="2702" y="2646"/>
                  <a:pt x="2703" y="2648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6" y="2651"/>
                  <a:pt x="2707" y="2652"/>
                  <a:pt x="2709" y="2653"/>
                </a:cubicBezTo>
                <a:cubicBezTo>
                  <a:pt x="2709" y="2653"/>
                  <a:pt x="2709" y="2653"/>
                  <a:pt x="2709" y="2653"/>
                </a:cubicBezTo>
                <a:cubicBezTo>
                  <a:pt x="2711" y="2654"/>
                  <a:pt x="2712" y="2655"/>
                  <a:pt x="2714" y="2656"/>
                </a:cubicBezTo>
                <a:cubicBezTo>
                  <a:pt x="2714" y="2656"/>
                  <a:pt x="2714" y="2656"/>
                  <a:pt x="2714" y="2656"/>
                </a:cubicBezTo>
                <a:cubicBezTo>
                  <a:pt x="2716" y="2657"/>
                  <a:pt x="2717" y="2657"/>
                  <a:pt x="2719" y="2658"/>
                </a:cubicBezTo>
                <a:cubicBezTo>
                  <a:pt x="2719" y="2658"/>
                  <a:pt x="2720" y="2658"/>
                  <a:pt x="2720" y="2658"/>
                </a:cubicBezTo>
                <a:cubicBezTo>
                  <a:pt x="2721" y="2658"/>
                  <a:pt x="2723" y="2658"/>
                  <a:pt x="2725" y="2658"/>
                </a:cubicBezTo>
                <a:cubicBezTo>
                  <a:pt x="2725" y="2658"/>
                  <a:pt x="2725" y="2658"/>
                  <a:pt x="2725" y="2658"/>
                </a:cubicBezTo>
                <a:cubicBezTo>
                  <a:pt x="2781" y="2884"/>
                  <a:pt x="2781" y="2884"/>
                  <a:pt x="2781" y="2884"/>
                </a:cubicBezTo>
                <a:cubicBezTo>
                  <a:pt x="2780" y="2884"/>
                  <a:pt x="2780" y="2884"/>
                  <a:pt x="2780" y="2884"/>
                </a:cubicBezTo>
                <a:cubicBezTo>
                  <a:pt x="2780" y="2885"/>
                  <a:pt x="2780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8" y="2886"/>
                  <a:pt x="2778" y="2886"/>
                </a:cubicBezTo>
                <a:cubicBezTo>
                  <a:pt x="2777" y="2886"/>
                  <a:pt x="2777" y="2887"/>
                  <a:pt x="2777" y="2887"/>
                </a:cubicBezTo>
                <a:cubicBezTo>
                  <a:pt x="2776" y="2887"/>
                  <a:pt x="2776" y="2887"/>
                  <a:pt x="2776" y="2888"/>
                </a:cubicBezTo>
                <a:cubicBezTo>
                  <a:pt x="2775" y="2888"/>
                  <a:pt x="2775" y="2888"/>
                  <a:pt x="2775" y="2889"/>
                </a:cubicBezTo>
                <a:cubicBezTo>
                  <a:pt x="2775" y="2889"/>
                  <a:pt x="2774" y="2889"/>
                  <a:pt x="2774" y="2889"/>
                </a:cubicBezTo>
                <a:cubicBezTo>
                  <a:pt x="2774" y="2889"/>
                  <a:pt x="2774" y="2889"/>
                  <a:pt x="2774" y="2889"/>
                </a:cubicBezTo>
                <a:cubicBezTo>
                  <a:pt x="2774" y="2889"/>
                  <a:pt x="2774" y="2890"/>
                  <a:pt x="2773" y="2890"/>
                </a:cubicBezTo>
                <a:cubicBezTo>
                  <a:pt x="2773" y="2890"/>
                  <a:pt x="2773" y="2890"/>
                  <a:pt x="2773" y="2891"/>
                </a:cubicBezTo>
                <a:cubicBezTo>
                  <a:pt x="2772" y="2891"/>
                  <a:pt x="2772" y="2892"/>
                  <a:pt x="2771" y="2892"/>
                </a:cubicBezTo>
                <a:cubicBezTo>
                  <a:pt x="2771" y="2892"/>
                  <a:pt x="2771" y="2893"/>
                  <a:pt x="2771" y="2893"/>
                </a:cubicBezTo>
                <a:cubicBezTo>
                  <a:pt x="2771" y="2893"/>
                  <a:pt x="2771" y="2893"/>
                  <a:pt x="2771" y="2893"/>
                </a:cubicBezTo>
                <a:cubicBezTo>
                  <a:pt x="2771" y="2893"/>
                  <a:pt x="2771" y="2893"/>
                  <a:pt x="2770" y="2893"/>
                </a:cubicBezTo>
                <a:cubicBezTo>
                  <a:pt x="2770" y="2894"/>
                  <a:pt x="2770" y="2894"/>
                  <a:pt x="2770" y="2894"/>
                </a:cubicBezTo>
                <a:cubicBezTo>
                  <a:pt x="2770" y="2895"/>
                  <a:pt x="2769" y="2895"/>
                  <a:pt x="2769" y="2895"/>
                </a:cubicBezTo>
                <a:cubicBezTo>
                  <a:pt x="2769" y="2896"/>
                  <a:pt x="2769" y="2896"/>
                  <a:pt x="2768" y="2897"/>
                </a:cubicBezTo>
                <a:cubicBezTo>
                  <a:pt x="2768" y="2897"/>
                  <a:pt x="2768" y="2898"/>
                  <a:pt x="2768" y="2898"/>
                </a:cubicBezTo>
                <a:cubicBezTo>
                  <a:pt x="2768" y="2898"/>
                  <a:pt x="2768" y="2899"/>
                  <a:pt x="2768" y="2899"/>
                </a:cubicBezTo>
                <a:cubicBezTo>
                  <a:pt x="2768" y="2899"/>
                  <a:pt x="2767" y="2899"/>
                  <a:pt x="2767" y="2900"/>
                </a:cubicBezTo>
                <a:cubicBezTo>
                  <a:pt x="2767" y="2900"/>
                  <a:pt x="2767" y="2901"/>
                  <a:pt x="2767" y="2901"/>
                </a:cubicBezTo>
                <a:cubicBezTo>
                  <a:pt x="2767" y="2901"/>
                  <a:pt x="2767" y="2902"/>
                  <a:pt x="2766" y="2902"/>
                </a:cubicBezTo>
                <a:cubicBezTo>
                  <a:pt x="2766" y="2902"/>
                  <a:pt x="2766" y="2902"/>
                  <a:pt x="2766" y="2902"/>
                </a:cubicBezTo>
                <a:cubicBezTo>
                  <a:pt x="2766" y="2903"/>
                  <a:pt x="2766" y="2903"/>
                  <a:pt x="2766" y="2904"/>
                </a:cubicBezTo>
                <a:cubicBezTo>
                  <a:pt x="2766" y="2904"/>
                  <a:pt x="2766" y="2904"/>
                  <a:pt x="2766" y="2904"/>
                </a:cubicBezTo>
                <a:cubicBezTo>
                  <a:pt x="2766" y="2905"/>
                  <a:pt x="2766" y="2905"/>
                  <a:pt x="2766" y="2905"/>
                </a:cubicBezTo>
                <a:cubicBezTo>
                  <a:pt x="2766" y="2906"/>
                  <a:pt x="2766" y="2906"/>
                  <a:pt x="2765" y="2907"/>
                </a:cubicBezTo>
                <a:cubicBezTo>
                  <a:pt x="2765" y="2907"/>
                  <a:pt x="2765" y="2908"/>
                  <a:pt x="2765" y="2908"/>
                </a:cubicBezTo>
                <a:cubicBezTo>
                  <a:pt x="2765" y="2909"/>
                  <a:pt x="2765" y="2909"/>
                  <a:pt x="2765" y="2909"/>
                </a:cubicBezTo>
                <a:cubicBezTo>
                  <a:pt x="2765" y="2910"/>
                  <a:pt x="2765" y="2910"/>
                  <a:pt x="2765" y="2910"/>
                </a:cubicBezTo>
                <a:cubicBezTo>
                  <a:pt x="2765" y="2910"/>
                  <a:pt x="2765" y="2911"/>
                  <a:pt x="2765" y="2911"/>
                </a:cubicBezTo>
                <a:cubicBezTo>
                  <a:pt x="2765" y="2912"/>
                  <a:pt x="2765" y="2912"/>
                  <a:pt x="2765" y="2912"/>
                </a:cubicBezTo>
                <a:cubicBezTo>
                  <a:pt x="2765" y="2913"/>
                  <a:pt x="2765" y="2914"/>
                  <a:pt x="2766" y="2914"/>
                </a:cubicBezTo>
                <a:cubicBezTo>
                  <a:pt x="2766" y="2914"/>
                  <a:pt x="2766" y="2915"/>
                  <a:pt x="2766" y="2915"/>
                </a:cubicBezTo>
                <a:cubicBezTo>
                  <a:pt x="2766" y="2915"/>
                  <a:pt x="2766" y="2915"/>
                  <a:pt x="2766" y="2916"/>
                </a:cubicBezTo>
                <a:cubicBezTo>
                  <a:pt x="2766" y="2916"/>
                  <a:pt x="2766" y="2917"/>
                  <a:pt x="2766" y="2917"/>
                </a:cubicBezTo>
                <a:cubicBezTo>
                  <a:pt x="2766" y="2917"/>
                  <a:pt x="2766" y="2917"/>
                  <a:pt x="2766" y="2917"/>
                </a:cubicBezTo>
                <a:cubicBezTo>
                  <a:pt x="2766" y="2918"/>
                  <a:pt x="2766" y="2918"/>
                  <a:pt x="2766" y="2918"/>
                </a:cubicBezTo>
                <a:cubicBezTo>
                  <a:pt x="2767" y="2919"/>
                  <a:pt x="2767" y="2919"/>
                  <a:pt x="2767" y="2920"/>
                </a:cubicBezTo>
                <a:cubicBezTo>
                  <a:pt x="2767" y="2920"/>
                  <a:pt x="2767" y="2920"/>
                  <a:pt x="2767" y="2921"/>
                </a:cubicBezTo>
                <a:cubicBezTo>
                  <a:pt x="2767" y="2921"/>
                  <a:pt x="2767" y="2921"/>
                  <a:pt x="2767" y="2921"/>
                </a:cubicBezTo>
                <a:cubicBezTo>
                  <a:pt x="2768" y="2922"/>
                  <a:pt x="2768" y="2922"/>
                  <a:pt x="2768" y="2923"/>
                </a:cubicBezTo>
                <a:cubicBezTo>
                  <a:pt x="2768" y="2923"/>
                  <a:pt x="2768" y="2924"/>
                  <a:pt x="2769" y="2924"/>
                </a:cubicBezTo>
                <a:cubicBezTo>
                  <a:pt x="2769" y="2924"/>
                  <a:pt x="2769" y="2924"/>
                  <a:pt x="2769" y="2924"/>
                </a:cubicBezTo>
                <a:cubicBezTo>
                  <a:pt x="2690" y="3000"/>
                  <a:pt x="2690" y="3000"/>
                  <a:pt x="2690" y="3000"/>
                </a:cubicBezTo>
                <a:cubicBezTo>
                  <a:pt x="2713" y="3000"/>
                  <a:pt x="2713" y="3000"/>
                  <a:pt x="2713" y="3000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1" y="2936"/>
                  <a:pt x="2781" y="2937"/>
                  <a:pt x="2782" y="2937"/>
                </a:cubicBezTo>
                <a:cubicBezTo>
                  <a:pt x="2782" y="2937"/>
                  <a:pt x="2783" y="2937"/>
                  <a:pt x="2783" y="2938"/>
                </a:cubicBezTo>
                <a:cubicBezTo>
                  <a:pt x="2783" y="2938"/>
                  <a:pt x="2783" y="2938"/>
                  <a:pt x="2784" y="2938"/>
                </a:cubicBezTo>
                <a:cubicBezTo>
                  <a:pt x="2784" y="2938"/>
                  <a:pt x="2784" y="2938"/>
                  <a:pt x="2784" y="2938"/>
                </a:cubicBezTo>
                <a:cubicBezTo>
                  <a:pt x="2785" y="2938"/>
                  <a:pt x="2785" y="2939"/>
                  <a:pt x="2786" y="2939"/>
                </a:cubicBezTo>
                <a:cubicBezTo>
                  <a:pt x="2786" y="2939"/>
                  <a:pt x="2787" y="2939"/>
                  <a:pt x="2787" y="2939"/>
                </a:cubicBezTo>
                <a:cubicBezTo>
                  <a:pt x="2787" y="2939"/>
                  <a:pt x="2787" y="2939"/>
                  <a:pt x="2787" y="2939"/>
                </a:cubicBezTo>
                <a:cubicBezTo>
                  <a:pt x="2788" y="2939"/>
                  <a:pt x="2788" y="2939"/>
                  <a:pt x="2789" y="2939"/>
                </a:cubicBezTo>
                <a:cubicBezTo>
                  <a:pt x="2789" y="2939"/>
                  <a:pt x="2789" y="2939"/>
                  <a:pt x="2789" y="2940"/>
                </a:cubicBezTo>
                <a:cubicBezTo>
                  <a:pt x="2789" y="2940"/>
                  <a:pt x="2790" y="2940"/>
                  <a:pt x="2790" y="2940"/>
                </a:cubicBezTo>
                <a:cubicBezTo>
                  <a:pt x="2791" y="2940"/>
                  <a:pt x="2791" y="2940"/>
                  <a:pt x="2792" y="2940"/>
                </a:cubicBezTo>
                <a:cubicBezTo>
                  <a:pt x="2792" y="2940"/>
                  <a:pt x="2793" y="2940"/>
                  <a:pt x="2793" y="2940"/>
                </a:cubicBezTo>
                <a:cubicBezTo>
                  <a:pt x="2793" y="2940"/>
                  <a:pt x="2794" y="2940"/>
                  <a:pt x="2794" y="2940"/>
                </a:cubicBezTo>
                <a:cubicBezTo>
                  <a:pt x="2794" y="2940"/>
                  <a:pt x="2795" y="2940"/>
                  <a:pt x="2795" y="2940"/>
                </a:cubicBezTo>
                <a:cubicBezTo>
                  <a:pt x="2795" y="2940"/>
                  <a:pt x="2796" y="2940"/>
                  <a:pt x="2796" y="2940"/>
                </a:cubicBezTo>
                <a:cubicBezTo>
                  <a:pt x="2796" y="2940"/>
                  <a:pt x="2797" y="2940"/>
                  <a:pt x="2797" y="2940"/>
                </a:cubicBezTo>
                <a:cubicBezTo>
                  <a:pt x="2798" y="2940"/>
                  <a:pt x="2798" y="2940"/>
                  <a:pt x="2799" y="2940"/>
                </a:cubicBezTo>
                <a:cubicBezTo>
                  <a:pt x="2799" y="2940"/>
                  <a:pt x="2800" y="2940"/>
                  <a:pt x="2800" y="2940"/>
                </a:cubicBezTo>
                <a:cubicBezTo>
                  <a:pt x="2800" y="2940"/>
                  <a:pt x="2800" y="2940"/>
                  <a:pt x="2801" y="2940"/>
                </a:cubicBezTo>
                <a:cubicBezTo>
                  <a:pt x="2801" y="2940"/>
                  <a:pt x="2801" y="2939"/>
                  <a:pt x="2802" y="2939"/>
                </a:cubicBezTo>
                <a:cubicBezTo>
                  <a:pt x="2802" y="2939"/>
                  <a:pt x="2802" y="2939"/>
                  <a:pt x="2802" y="2939"/>
                </a:cubicBezTo>
                <a:cubicBezTo>
                  <a:pt x="2803" y="2939"/>
                  <a:pt x="2803" y="2939"/>
                  <a:pt x="2803" y="2939"/>
                </a:cubicBezTo>
                <a:cubicBezTo>
                  <a:pt x="2804" y="2939"/>
                  <a:pt x="2804" y="2939"/>
                  <a:pt x="2805" y="2939"/>
                </a:cubicBezTo>
                <a:cubicBezTo>
                  <a:pt x="2805" y="2938"/>
                  <a:pt x="2805" y="2938"/>
                  <a:pt x="2806" y="2938"/>
                </a:cubicBezTo>
                <a:cubicBezTo>
                  <a:pt x="2806" y="2938"/>
                  <a:pt x="2806" y="2938"/>
                  <a:pt x="2806" y="2938"/>
                </a:cubicBezTo>
                <a:cubicBezTo>
                  <a:pt x="2807" y="2938"/>
                  <a:pt x="2807" y="2938"/>
                  <a:pt x="2807" y="2938"/>
                </a:cubicBezTo>
                <a:cubicBezTo>
                  <a:pt x="2808" y="2937"/>
                  <a:pt x="2808" y="2937"/>
                  <a:pt x="2809" y="2937"/>
                </a:cubicBezTo>
                <a:cubicBezTo>
                  <a:pt x="2809" y="2937"/>
                  <a:pt x="2810" y="2936"/>
                  <a:pt x="2810" y="2936"/>
                </a:cubicBezTo>
                <a:cubicBezTo>
                  <a:pt x="2810" y="2936"/>
                  <a:pt x="2811" y="2936"/>
                  <a:pt x="2811" y="2936"/>
                </a:cubicBezTo>
                <a:cubicBezTo>
                  <a:pt x="2811" y="2936"/>
                  <a:pt x="2811" y="2935"/>
                  <a:pt x="2811" y="2935"/>
                </a:cubicBezTo>
                <a:cubicBezTo>
                  <a:pt x="2811" y="2935"/>
                  <a:pt x="2811" y="2935"/>
                  <a:pt x="2811" y="2935"/>
                </a:cubicBezTo>
                <a:cubicBezTo>
                  <a:pt x="2812" y="2935"/>
                  <a:pt x="2812" y="2935"/>
                  <a:pt x="2812" y="2935"/>
                </a:cubicBezTo>
                <a:cubicBezTo>
                  <a:pt x="2813" y="2934"/>
                  <a:pt x="2813" y="2934"/>
                  <a:pt x="2814" y="2934"/>
                </a:cubicBezTo>
                <a:cubicBezTo>
                  <a:pt x="2814" y="2933"/>
                  <a:pt x="2814" y="2933"/>
                  <a:pt x="2815" y="2933"/>
                </a:cubicBezTo>
                <a:cubicBezTo>
                  <a:pt x="2815" y="2933"/>
                  <a:pt x="2815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1"/>
                  <a:pt x="2817" y="2931"/>
                  <a:pt x="2817" y="2931"/>
                </a:cubicBezTo>
                <a:cubicBezTo>
                  <a:pt x="2817" y="2930"/>
                  <a:pt x="2817" y="2930"/>
                  <a:pt x="2818" y="2930"/>
                </a:cubicBezTo>
                <a:cubicBezTo>
                  <a:pt x="2818" y="2929"/>
                  <a:pt x="2818" y="2929"/>
                  <a:pt x="2819" y="2929"/>
                </a:cubicBezTo>
                <a:cubicBezTo>
                  <a:pt x="2819" y="2928"/>
                  <a:pt x="2819" y="2928"/>
                  <a:pt x="2819" y="2928"/>
                </a:cubicBezTo>
                <a:cubicBezTo>
                  <a:pt x="2820" y="2928"/>
                  <a:pt x="2820" y="2927"/>
                  <a:pt x="2820" y="2927"/>
                </a:cubicBezTo>
                <a:cubicBezTo>
                  <a:pt x="2820" y="2927"/>
                  <a:pt x="2820" y="2927"/>
                  <a:pt x="2820" y="2927"/>
                </a:cubicBezTo>
                <a:cubicBezTo>
                  <a:pt x="2820" y="2927"/>
                  <a:pt x="2820" y="2926"/>
                  <a:pt x="2820" y="2926"/>
                </a:cubicBezTo>
                <a:cubicBezTo>
                  <a:pt x="2820" y="2926"/>
                  <a:pt x="2821" y="2926"/>
                  <a:pt x="2821" y="2926"/>
                </a:cubicBezTo>
                <a:cubicBezTo>
                  <a:pt x="3000" y="2978"/>
                  <a:pt x="3000" y="2978"/>
                  <a:pt x="3000" y="2978"/>
                </a:cubicBezTo>
                <a:lnTo>
                  <a:pt x="3000" y="2961"/>
                </a:lnTo>
                <a:close/>
                <a:moveTo>
                  <a:pt x="1182" y="642"/>
                </a:moveTo>
                <a:cubicBezTo>
                  <a:pt x="1182" y="642"/>
                  <a:pt x="1182" y="642"/>
                  <a:pt x="1182" y="642"/>
                </a:cubicBezTo>
                <a:cubicBezTo>
                  <a:pt x="1183" y="642"/>
                  <a:pt x="1183" y="642"/>
                  <a:pt x="1183" y="642"/>
                </a:cubicBezTo>
                <a:cubicBezTo>
                  <a:pt x="1184" y="643"/>
                  <a:pt x="1184" y="643"/>
                  <a:pt x="1185" y="643"/>
                </a:cubicBezTo>
                <a:cubicBezTo>
                  <a:pt x="1185" y="643"/>
                  <a:pt x="1185" y="643"/>
                  <a:pt x="1186" y="643"/>
                </a:cubicBezTo>
                <a:cubicBezTo>
                  <a:pt x="1186" y="643"/>
                  <a:pt x="1186" y="643"/>
                  <a:pt x="1186" y="643"/>
                </a:cubicBezTo>
                <a:cubicBezTo>
                  <a:pt x="1186" y="643"/>
                  <a:pt x="1187" y="643"/>
                  <a:pt x="1187" y="644"/>
                </a:cubicBezTo>
                <a:cubicBezTo>
                  <a:pt x="1188" y="644"/>
                  <a:pt x="1188" y="644"/>
                  <a:pt x="1188" y="644"/>
                </a:cubicBezTo>
                <a:cubicBezTo>
                  <a:pt x="1188" y="644"/>
                  <a:pt x="1189" y="644"/>
                  <a:pt x="1189" y="644"/>
                </a:cubicBezTo>
                <a:cubicBezTo>
                  <a:pt x="1190" y="644"/>
                  <a:pt x="1190" y="644"/>
                  <a:pt x="1191" y="644"/>
                </a:cubicBezTo>
                <a:cubicBezTo>
                  <a:pt x="1191" y="644"/>
                  <a:pt x="1192" y="644"/>
                  <a:pt x="1192" y="644"/>
                </a:cubicBezTo>
                <a:cubicBezTo>
                  <a:pt x="1192" y="644"/>
                  <a:pt x="1193" y="644"/>
                  <a:pt x="1193" y="644"/>
                </a:cubicBezTo>
                <a:cubicBezTo>
                  <a:pt x="1193" y="644"/>
                  <a:pt x="1194" y="644"/>
                  <a:pt x="1194" y="644"/>
                </a:cubicBezTo>
                <a:cubicBezTo>
                  <a:pt x="1194" y="644"/>
                  <a:pt x="1195" y="644"/>
                  <a:pt x="1195" y="644"/>
                </a:cubicBezTo>
                <a:cubicBezTo>
                  <a:pt x="1195" y="644"/>
                  <a:pt x="1196" y="644"/>
                  <a:pt x="1196" y="644"/>
                </a:cubicBezTo>
                <a:cubicBezTo>
                  <a:pt x="1197" y="644"/>
                  <a:pt x="1197" y="644"/>
                  <a:pt x="1198" y="644"/>
                </a:cubicBezTo>
                <a:cubicBezTo>
                  <a:pt x="1198" y="644"/>
                  <a:pt x="1199" y="644"/>
                  <a:pt x="1199" y="644"/>
                </a:cubicBezTo>
                <a:cubicBezTo>
                  <a:pt x="1199" y="644"/>
                  <a:pt x="1199" y="644"/>
                  <a:pt x="1199" y="644"/>
                </a:cubicBezTo>
                <a:cubicBezTo>
                  <a:pt x="1200" y="644"/>
                  <a:pt x="1200" y="644"/>
                  <a:pt x="1201" y="644"/>
                </a:cubicBezTo>
                <a:cubicBezTo>
                  <a:pt x="1201" y="644"/>
                  <a:pt x="1201" y="644"/>
                  <a:pt x="1201" y="643"/>
                </a:cubicBezTo>
                <a:cubicBezTo>
                  <a:pt x="1201" y="643"/>
                  <a:pt x="1202" y="643"/>
                  <a:pt x="1202" y="643"/>
                </a:cubicBezTo>
                <a:cubicBezTo>
                  <a:pt x="1203" y="643"/>
                  <a:pt x="1203" y="643"/>
                  <a:pt x="1204" y="643"/>
                </a:cubicBezTo>
                <a:cubicBezTo>
                  <a:pt x="1204" y="643"/>
                  <a:pt x="1204" y="643"/>
                  <a:pt x="1204" y="642"/>
                </a:cubicBezTo>
                <a:cubicBezTo>
                  <a:pt x="1205" y="642"/>
                  <a:pt x="1205" y="642"/>
                  <a:pt x="1205" y="642"/>
                </a:cubicBezTo>
                <a:cubicBezTo>
                  <a:pt x="1205" y="642"/>
                  <a:pt x="1206" y="642"/>
                  <a:pt x="1206" y="642"/>
                </a:cubicBezTo>
                <a:cubicBezTo>
                  <a:pt x="1207" y="641"/>
                  <a:pt x="1207" y="641"/>
                  <a:pt x="1208" y="641"/>
                </a:cubicBezTo>
                <a:cubicBezTo>
                  <a:pt x="1208" y="641"/>
                  <a:pt x="1208" y="641"/>
                  <a:pt x="1209" y="640"/>
                </a:cubicBezTo>
                <a:cubicBezTo>
                  <a:pt x="1209" y="640"/>
                  <a:pt x="1209" y="640"/>
                  <a:pt x="1210" y="640"/>
                </a:cubicBezTo>
                <a:cubicBezTo>
                  <a:pt x="1210" y="640"/>
                  <a:pt x="1210" y="640"/>
                  <a:pt x="1210" y="640"/>
                </a:cubicBezTo>
                <a:cubicBezTo>
                  <a:pt x="1210" y="640"/>
                  <a:pt x="1210" y="640"/>
                  <a:pt x="1210" y="639"/>
                </a:cubicBezTo>
                <a:cubicBezTo>
                  <a:pt x="1211" y="639"/>
                  <a:pt x="1211" y="639"/>
                  <a:pt x="1211" y="639"/>
                </a:cubicBezTo>
                <a:cubicBezTo>
                  <a:pt x="1212" y="639"/>
                  <a:pt x="1212" y="638"/>
                  <a:pt x="1213" y="638"/>
                </a:cubicBezTo>
                <a:cubicBezTo>
                  <a:pt x="1213" y="638"/>
                  <a:pt x="1213" y="637"/>
                  <a:pt x="1214" y="637"/>
                </a:cubicBezTo>
                <a:cubicBezTo>
                  <a:pt x="1214" y="637"/>
                  <a:pt x="1214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5"/>
                  <a:pt x="1216" y="635"/>
                </a:cubicBezTo>
                <a:cubicBezTo>
                  <a:pt x="1216" y="635"/>
                  <a:pt x="1216" y="634"/>
                  <a:pt x="1217" y="634"/>
                </a:cubicBezTo>
                <a:cubicBezTo>
                  <a:pt x="1217" y="634"/>
                  <a:pt x="1217" y="633"/>
                  <a:pt x="1218" y="633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9" y="632"/>
                  <a:pt x="1219" y="631"/>
                  <a:pt x="1219" y="631"/>
                </a:cubicBezTo>
                <a:cubicBezTo>
                  <a:pt x="1219" y="631"/>
                  <a:pt x="1219" y="631"/>
                  <a:pt x="1219" y="630"/>
                </a:cubicBezTo>
                <a:cubicBezTo>
                  <a:pt x="1219" y="630"/>
                  <a:pt x="1219" y="630"/>
                  <a:pt x="1219" y="630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7"/>
                  <a:pt x="1443" y="698"/>
                  <a:pt x="1443" y="700"/>
                </a:cubicBezTo>
                <a:cubicBezTo>
                  <a:pt x="1443" y="700"/>
                  <a:pt x="1443" y="700"/>
                  <a:pt x="1443" y="701"/>
                </a:cubicBezTo>
                <a:cubicBezTo>
                  <a:pt x="1444" y="702"/>
                  <a:pt x="1444" y="704"/>
                  <a:pt x="1445" y="706"/>
                </a:cubicBezTo>
                <a:cubicBezTo>
                  <a:pt x="1445" y="706"/>
                  <a:pt x="1445" y="706"/>
                  <a:pt x="1445" y="706"/>
                </a:cubicBezTo>
                <a:cubicBezTo>
                  <a:pt x="1446" y="708"/>
                  <a:pt x="1446" y="709"/>
                  <a:pt x="1447" y="711"/>
                </a:cubicBezTo>
                <a:cubicBezTo>
                  <a:pt x="1447" y="711"/>
                  <a:pt x="1448" y="711"/>
                  <a:pt x="1448" y="711"/>
                </a:cubicBezTo>
                <a:cubicBezTo>
                  <a:pt x="1449" y="713"/>
                  <a:pt x="1450" y="714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3" y="717"/>
                  <a:pt x="1454" y="719"/>
                  <a:pt x="1456" y="720"/>
                </a:cubicBezTo>
                <a:cubicBezTo>
                  <a:pt x="1456" y="720"/>
                  <a:pt x="1456" y="720"/>
                  <a:pt x="1456" y="720"/>
                </a:cubicBezTo>
                <a:cubicBezTo>
                  <a:pt x="1457" y="721"/>
                  <a:pt x="1459" y="722"/>
                  <a:pt x="1461" y="723"/>
                </a:cubicBezTo>
                <a:cubicBezTo>
                  <a:pt x="1461" y="723"/>
                  <a:pt x="1461" y="723"/>
                  <a:pt x="1461" y="723"/>
                </a:cubicBezTo>
                <a:cubicBezTo>
                  <a:pt x="1462" y="723"/>
                  <a:pt x="1463" y="724"/>
                  <a:pt x="1464" y="724"/>
                </a:cubicBezTo>
                <a:cubicBezTo>
                  <a:pt x="1465" y="724"/>
                  <a:pt x="1466" y="724"/>
                  <a:pt x="1466" y="724"/>
                </a:cubicBezTo>
                <a:cubicBezTo>
                  <a:pt x="1466" y="724"/>
                  <a:pt x="1467" y="724"/>
                  <a:pt x="1467" y="724"/>
                </a:cubicBezTo>
                <a:cubicBezTo>
                  <a:pt x="1469" y="725"/>
                  <a:pt x="1470" y="725"/>
                  <a:pt x="1472" y="725"/>
                </a:cubicBezTo>
                <a:cubicBezTo>
                  <a:pt x="1472" y="725"/>
                  <a:pt x="1472" y="725"/>
                  <a:pt x="1472" y="725"/>
                </a:cubicBezTo>
                <a:cubicBezTo>
                  <a:pt x="1474" y="725"/>
                  <a:pt x="1476" y="725"/>
                  <a:pt x="1478" y="725"/>
                </a:cubicBezTo>
                <a:cubicBezTo>
                  <a:pt x="1478" y="725"/>
                  <a:pt x="1478" y="725"/>
                  <a:pt x="1478" y="725"/>
                </a:cubicBezTo>
                <a:cubicBezTo>
                  <a:pt x="1480" y="724"/>
                  <a:pt x="1481" y="724"/>
                  <a:pt x="1483" y="723"/>
                </a:cubicBezTo>
                <a:cubicBezTo>
                  <a:pt x="1483" y="723"/>
                  <a:pt x="1484" y="723"/>
                  <a:pt x="1484" y="723"/>
                </a:cubicBezTo>
                <a:cubicBezTo>
                  <a:pt x="1485" y="722"/>
                  <a:pt x="1487" y="722"/>
                  <a:pt x="1488" y="721"/>
                </a:cubicBezTo>
                <a:cubicBezTo>
                  <a:pt x="1489" y="721"/>
                  <a:pt x="1489" y="720"/>
                  <a:pt x="1489" y="720"/>
                </a:cubicBezTo>
                <a:cubicBezTo>
                  <a:pt x="1491" y="719"/>
                  <a:pt x="1492" y="718"/>
                  <a:pt x="1493" y="717"/>
                </a:cubicBezTo>
                <a:cubicBezTo>
                  <a:pt x="1493" y="717"/>
                  <a:pt x="1493" y="717"/>
                  <a:pt x="1493" y="717"/>
                </a:cubicBezTo>
                <a:cubicBezTo>
                  <a:pt x="1494" y="717"/>
                  <a:pt x="1494" y="717"/>
                  <a:pt x="1494" y="717"/>
                </a:cubicBezTo>
                <a:cubicBezTo>
                  <a:pt x="1495" y="715"/>
                  <a:pt x="1496" y="714"/>
                  <a:pt x="1497" y="712"/>
                </a:cubicBezTo>
                <a:cubicBezTo>
                  <a:pt x="1497" y="712"/>
                  <a:pt x="1497" y="712"/>
                  <a:pt x="1497" y="712"/>
                </a:cubicBezTo>
                <a:cubicBezTo>
                  <a:pt x="1498" y="711"/>
                  <a:pt x="1499" y="709"/>
                  <a:pt x="1500" y="707"/>
                </a:cubicBezTo>
                <a:cubicBezTo>
                  <a:pt x="1500" y="707"/>
                  <a:pt x="1500" y="707"/>
                  <a:pt x="1500" y="707"/>
                </a:cubicBezTo>
                <a:cubicBezTo>
                  <a:pt x="1501" y="706"/>
                  <a:pt x="1501" y="705"/>
                  <a:pt x="1501" y="704"/>
                </a:cubicBezTo>
                <a:cubicBezTo>
                  <a:pt x="1502" y="703"/>
                  <a:pt x="1502" y="703"/>
                  <a:pt x="1502" y="702"/>
                </a:cubicBezTo>
                <a:cubicBezTo>
                  <a:pt x="1502" y="702"/>
                  <a:pt x="1502" y="702"/>
                  <a:pt x="1502" y="701"/>
                </a:cubicBezTo>
                <a:cubicBezTo>
                  <a:pt x="1502" y="700"/>
                  <a:pt x="1503" y="698"/>
                  <a:pt x="1503" y="696"/>
                </a:cubicBezTo>
                <a:cubicBezTo>
                  <a:pt x="1503" y="696"/>
                  <a:pt x="1503" y="696"/>
                  <a:pt x="1503" y="696"/>
                </a:cubicBezTo>
                <a:cubicBezTo>
                  <a:pt x="1503" y="694"/>
                  <a:pt x="1503" y="692"/>
                  <a:pt x="1502" y="690"/>
                </a:cubicBezTo>
                <a:cubicBezTo>
                  <a:pt x="1502" y="690"/>
                  <a:pt x="1502" y="690"/>
                  <a:pt x="1502" y="690"/>
                </a:cubicBezTo>
                <a:cubicBezTo>
                  <a:pt x="1502" y="688"/>
                  <a:pt x="1501" y="687"/>
                  <a:pt x="1501" y="685"/>
                </a:cubicBezTo>
                <a:cubicBezTo>
                  <a:pt x="1501" y="685"/>
                  <a:pt x="1501" y="684"/>
                  <a:pt x="1501" y="684"/>
                </a:cubicBezTo>
                <a:cubicBezTo>
                  <a:pt x="1500" y="683"/>
                  <a:pt x="1500" y="682"/>
                  <a:pt x="1499" y="681"/>
                </a:cubicBezTo>
                <a:cubicBezTo>
                  <a:pt x="1667" y="520"/>
                  <a:pt x="1667" y="520"/>
                  <a:pt x="1667" y="520"/>
                </a:cubicBezTo>
                <a:cubicBezTo>
                  <a:pt x="1668" y="520"/>
                  <a:pt x="1669" y="521"/>
                  <a:pt x="1670" y="521"/>
                </a:cubicBezTo>
                <a:cubicBezTo>
                  <a:pt x="1670" y="522"/>
                  <a:pt x="1670" y="522"/>
                  <a:pt x="1671" y="522"/>
                </a:cubicBezTo>
                <a:cubicBezTo>
                  <a:pt x="1672" y="522"/>
                  <a:pt x="1673" y="523"/>
                  <a:pt x="1674" y="523"/>
                </a:cubicBezTo>
                <a:cubicBezTo>
                  <a:pt x="1674" y="523"/>
                  <a:pt x="1675" y="523"/>
                  <a:pt x="1675" y="523"/>
                </a:cubicBezTo>
                <a:cubicBezTo>
                  <a:pt x="1676" y="523"/>
                  <a:pt x="1676" y="523"/>
                  <a:pt x="1676" y="523"/>
                </a:cubicBezTo>
                <a:cubicBezTo>
                  <a:pt x="1678" y="524"/>
                  <a:pt x="1680" y="524"/>
                  <a:pt x="1681" y="524"/>
                </a:cubicBezTo>
                <a:cubicBezTo>
                  <a:pt x="1681" y="524"/>
                  <a:pt x="1682" y="524"/>
                  <a:pt x="1682" y="524"/>
                </a:cubicBezTo>
                <a:cubicBezTo>
                  <a:pt x="1684" y="524"/>
                  <a:pt x="1685" y="524"/>
                  <a:pt x="1687" y="524"/>
                </a:cubicBezTo>
                <a:cubicBezTo>
                  <a:pt x="1687" y="524"/>
                  <a:pt x="1687" y="524"/>
                  <a:pt x="1688" y="524"/>
                </a:cubicBezTo>
                <a:cubicBezTo>
                  <a:pt x="1689" y="523"/>
                  <a:pt x="1691" y="523"/>
                  <a:pt x="1692" y="522"/>
                </a:cubicBezTo>
                <a:cubicBezTo>
                  <a:pt x="1693" y="522"/>
                  <a:pt x="1693" y="522"/>
                  <a:pt x="1693" y="522"/>
                </a:cubicBezTo>
                <a:cubicBezTo>
                  <a:pt x="1695" y="521"/>
                  <a:pt x="1696" y="521"/>
                  <a:pt x="1698" y="520"/>
                </a:cubicBezTo>
                <a:cubicBezTo>
                  <a:pt x="1698" y="520"/>
                  <a:pt x="1698" y="519"/>
                  <a:pt x="1698" y="519"/>
                </a:cubicBezTo>
                <a:cubicBezTo>
                  <a:pt x="1700" y="518"/>
                  <a:pt x="1701" y="517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4" y="514"/>
                  <a:pt x="1705" y="513"/>
                  <a:pt x="1707" y="511"/>
                </a:cubicBezTo>
                <a:cubicBezTo>
                  <a:pt x="1707" y="511"/>
                  <a:pt x="1707" y="511"/>
                  <a:pt x="1707" y="511"/>
                </a:cubicBezTo>
                <a:cubicBezTo>
                  <a:pt x="1707" y="511"/>
                  <a:pt x="1707" y="510"/>
                  <a:pt x="1708" y="510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6"/>
                  <a:pt x="1931" y="578"/>
                  <a:pt x="1931" y="580"/>
                </a:cubicBezTo>
                <a:cubicBezTo>
                  <a:pt x="1931" y="580"/>
                  <a:pt x="1932" y="580"/>
                  <a:pt x="1932" y="580"/>
                </a:cubicBezTo>
                <a:cubicBezTo>
                  <a:pt x="1932" y="582"/>
                  <a:pt x="1932" y="584"/>
                  <a:pt x="1933" y="585"/>
                </a:cubicBezTo>
                <a:cubicBezTo>
                  <a:pt x="1933" y="586"/>
                  <a:pt x="1933" y="586"/>
                  <a:pt x="1933" y="586"/>
                </a:cubicBezTo>
                <a:cubicBezTo>
                  <a:pt x="1934" y="588"/>
                  <a:pt x="1935" y="589"/>
                  <a:pt x="1935" y="591"/>
                </a:cubicBezTo>
                <a:cubicBezTo>
                  <a:pt x="1936" y="591"/>
                  <a:pt x="1936" y="591"/>
                  <a:pt x="1936" y="591"/>
                </a:cubicBezTo>
                <a:cubicBezTo>
                  <a:pt x="1937" y="593"/>
                  <a:pt x="1938" y="594"/>
                  <a:pt x="1939" y="595"/>
                </a:cubicBezTo>
                <a:cubicBezTo>
                  <a:pt x="1939" y="596"/>
                  <a:pt x="1939" y="596"/>
                  <a:pt x="1939" y="596"/>
                </a:cubicBezTo>
                <a:cubicBezTo>
                  <a:pt x="1939" y="596"/>
                  <a:pt x="1939" y="596"/>
                  <a:pt x="1940" y="596"/>
                </a:cubicBezTo>
                <a:cubicBezTo>
                  <a:pt x="1941" y="597"/>
                  <a:pt x="1942" y="598"/>
                  <a:pt x="1944" y="599"/>
                </a:cubicBezTo>
                <a:cubicBezTo>
                  <a:pt x="1944" y="600"/>
                  <a:pt x="1944" y="600"/>
                  <a:pt x="1944" y="600"/>
                </a:cubicBezTo>
                <a:cubicBezTo>
                  <a:pt x="1946" y="601"/>
                  <a:pt x="1947" y="602"/>
                  <a:pt x="1949" y="602"/>
                </a:cubicBezTo>
                <a:cubicBezTo>
                  <a:pt x="1949" y="602"/>
                  <a:pt x="1949" y="602"/>
                  <a:pt x="1949" y="603"/>
                </a:cubicBezTo>
                <a:cubicBezTo>
                  <a:pt x="1950" y="603"/>
                  <a:pt x="1951" y="603"/>
                  <a:pt x="1953" y="604"/>
                </a:cubicBezTo>
                <a:cubicBezTo>
                  <a:pt x="1953" y="604"/>
                  <a:pt x="1954" y="604"/>
                  <a:pt x="1954" y="604"/>
                </a:cubicBezTo>
                <a:cubicBezTo>
                  <a:pt x="1954" y="604"/>
                  <a:pt x="1955" y="604"/>
                  <a:pt x="1955" y="604"/>
                </a:cubicBezTo>
                <a:cubicBezTo>
                  <a:pt x="1957" y="605"/>
                  <a:pt x="1958" y="605"/>
                  <a:pt x="1960" y="605"/>
                </a:cubicBezTo>
                <a:cubicBezTo>
                  <a:pt x="1960" y="605"/>
                  <a:pt x="1960" y="605"/>
                  <a:pt x="1961" y="605"/>
                </a:cubicBezTo>
                <a:cubicBezTo>
                  <a:pt x="1962" y="605"/>
                  <a:pt x="1964" y="605"/>
                  <a:pt x="1966" y="604"/>
                </a:cubicBezTo>
                <a:cubicBezTo>
                  <a:pt x="1966" y="604"/>
                  <a:pt x="1966" y="604"/>
                  <a:pt x="1966" y="604"/>
                </a:cubicBezTo>
                <a:cubicBezTo>
                  <a:pt x="1968" y="604"/>
                  <a:pt x="1970" y="604"/>
                  <a:pt x="1971" y="603"/>
                </a:cubicBezTo>
                <a:cubicBezTo>
                  <a:pt x="1971" y="603"/>
                  <a:pt x="1972" y="603"/>
                  <a:pt x="1972" y="603"/>
                </a:cubicBezTo>
                <a:cubicBezTo>
                  <a:pt x="1972" y="603"/>
                  <a:pt x="1972" y="603"/>
                  <a:pt x="1973" y="602"/>
                </a:cubicBezTo>
                <a:cubicBezTo>
                  <a:pt x="1974" y="602"/>
                  <a:pt x="1975" y="601"/>
                  <a:pt x="1976" y="600"/>
                </a:cubicBezTo>
                <a:cubicBezTo>
                  <a:pt x="1977" y="600"/>
                  <a:pt x="1977" y="600"/>
                  <a:pt x="1977" y="600"/>
                </a:cubicBezTo>
                <a:cubicBezTo>
                  <a:pt x="1978" y="599"/>
                  <a:pt x="1979" y="599"/>
                  <a:pt x="1980" y="598"/>
                </a:cubicBezTo>
                <a:cubicBezTo>
                  <a:pt x="1981" y="598"/>
                  <a:pt x="1981" y="597"/>
                  <a:pt x="1981" y="597"/>
                </a:cubicBezTo>
                <a:cubicBezTo>
                  <a:pt x="1981" y="597"/>
                  <a:pt x="1982" y="597"/>
                  <a:pt x="1982" y="597"/>
                </a:cubicBezTo>
                <a:cubicBezTo>
                  <a:pt x="1982" y="597"/>
                  <a:pt x="1982" y="596"/>
                  <a:pt x="1982" y="596"/>
                </a:cubicBezTo>
                <a:cubicBezTo>
                  <a:pt x="1982" y="596"/>
                  <a:pt x="1982" y="596"/>
                  <a:pt x="1982" y="596"/>
                </a:cubicBezTo>
                <a:cubicBezTo>
                  <a:pt x="1983" y="595"/>
                  <a:pt x="1984" y="594"/>
                  <a:pt x="1985" y="592"/>
                </a:cubicBezTo>
                <a:cubicBezTo>
                  <a:pt x="1985" y="592"/>
                  <a:pt x="1986" y="592"/>
                  <a:pt x="1986" y="592"/>
                </a:cubicBezTo>
                <a:cubicBezTo>
                  <a:pt x="1986" y="592"/>
                  <a:pt x="1986" y="592"/>
                  <a:pt x="1986" y="591"/>
                </a:cubicBezTo>
                <a:cubicBezTo>
                  <a:pt x="1986" y="591"/>
                  <a:pt x="1987" y="590"/>
                  <a:pt x="1987" y="589"/>
                </a:cubicBezTo>
                <a:cubicBezTo>
                  <a:pt x="1988" y="588"/>
                  <a:pt x="1988" y="588"/>
                  <a:pt x="1988" y="587"/>
                </a:cubicBezTo>
                <a:cubicBezTo>
                  <a:pt x="1988" y="587"/>
                  <a:pt x="1988" y="587"/>
                  <a:pt x="1988" y="587"/>
                </a:cubicBezTo>
                <a:cubicBezTo>
                  <a:pt x="1989" y="586"/>
                  <a:pt x="1989" y="584"/>
                  <a:pt x="1990" y="583"/>
                </a:cubicBezTo>
                <a:cubicBezTo>
                  <a:pt x="1990" y="583"/>
                  <a:pt x="1990" y="582"/>
                  <a:pt x="1990" y="582"/>
                </a:cubicBezTo>
                <a:cubicBezTo>
                  <a:pt x="1990" y="581"/>
                  <a:pt x="1990" y="581"/>
                  <a:pt x="1990" y="581"/>
                </a:cubicBezTo>
                <a:cubicBezTo>
                  <a:pt x="1991" y="579"/>
                  <a:pt x="1991" y="578"/>
                  <a:pt x="1991" y="576"/>
                </a:cubicBezTo>
                <a:cubicBezTo>
                  <a:pt x="1991" y="576"/>
                  <a:pt x="1991" y="576"/>
                  <a:pt x="1991" y="575"/>
                </a:cubicBezTo>
                <a:cubicBezTo>
                  <a:pt x="1991" y="574"/>
                  <a:pt x="1991" y="572"/>
                  <a:pt x="1990" y="570"/>
                </a:cubicBezTo>
                <a:cubicBezTo>
                  <a:pt x="1990" y="570"/>
                  <a:pt x="1990" y="570"/>
                  <a:pt x="1990" y="570"/>
                </a:cubicBezTo>
                <a:cubicBezTo>
                  <a:pt x="1990" y="568"/>
                  <a:pt x="1990" y="566"/>
                  <a:pt x="1989" y="565"/>
                </a:cubicBezTo>
                <a:cubicBezTo>
                  <a:pt x="1989" y="564"/>
                  <a:pt x="1989" y="564"/>
                  <a:pt x="1989" y="564"/>
                </a:cubicBezTo>
                <a:cubicBezTo>
                  <a:pt x="1988" y="563"/>
                  <a:pt x="1988" y="562"/>
                  <a:pt x="1987" y="561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6" y="400"/>
                  <a:pt x="2156" y="400"/>
                  <a:pt x="2157" y="401"/>
                </a:cubicBezTo>
                <a:cubicBezTo>
                  <a:pt x="2157" y="401"/>
                  <a:pt x="2158" y="401"/>
                  <a:pt x="2158" y="401"/>
                </a:cubicBezTo>
                <a:cubicBezTo>
                  <a:pt x="2158" y="401"/>
                  <a:pt x="2158" y="401"/>
                  <a:pt x="2159" y="401"/>
                </a:cubicBezTo>
                <a:cubicBezTo>
                  <a:pt x="2159" y="402"/>
                  <a:pt x="2159" y="402"/>
                  <a:pt x="2160" y="402"/>
                </a:cubicBezTo>
                <a:cubicBezTo>
                  <a:pt x="2160" y="402"/>
                  <a:pt x="2161" y="402"/>
                  <a:pt x="2161" y="402"/>
                </a:cubicBezTo>
                <a:cubicBezTo>
                  <a:pt x="2161" y="402"/>
                  <a:pt x="2162" y="403"/>
                  <a:pt x="2162" y="403"/>
                </a:cubicBezTo>
                <a:cubicBezTo>
                  <a:pt x="2162" y="403"/>
                  <a:pt x="2162" y="403"/>
                  <a:pt x="2162" y="403"/>
                </a:cubicBezTo>
                <a:cubicBezTo>
                  <a:pt x="2163" y="403"/>
                  <a:pt x="2163" y="403"/>
                  <a:pt x="2164" y="403"/>
                </a:cubicBezTo>
                <a:cubicBezTo>
                  <a:pt x="2164" y="403"/>
                  <a:pt x="2164" y="403"/>
                  <a:pt x="2164" y="403"/>
                </a:cubicBezTo>
                <a:cubicBezTo>
                  <a:pt x="2165" y="403"/>
                  <a:pt x="2165" y="403"/>
                  <a:pt x="2165" y="403"/>
                </a:cubicBezTo>
                <a:cubicBezTo>
                  <a:pt x="2166" y="403"/>
                  <a:pt x="2166" y="404"/>
                  <a:pt x="2167" y="404"/>
                </a:cubicBezTo>
                <a:cubicBezTo>
                  <a:pt x="2167" y="404"/>
                  <a:pt x="2168" y="404"/>
                  <a:pt x="2168" y="404"/>
                </a:cubicBezTo>
                <a:cubicBezTo>
                  <a:pt x="2169" y="404"/>
                  <a:pt x="2169" y="404"/>
                  <a:pt x="2169" y="404"/>
                </a:cubicBezTo>
                <a:cubicBezTo>
                  <a:pt x="2170" y="404"/>
                  <a:pt x="2170" y="404"/>
                  <a:pt x="2170" y="404"/>
                </a:cubicBezTo>
                <a:cubicBezTo>
                  <a:pt x="2170" y="404"/>
                  <a:pt x="2171" y="404"/>
                  <a:pt x="2171" y="404"/>
                </a:cubicBezTo>
                <a:cubicBezTo>
                  <a:pt x="2172" y="404"/>
                  <a:pt x="2172" y="404"/>
                  <a:pt x="2172" y="404"/>
                </a:cubicBezTo>
                <a:cubicBezTo>
                  <a:pt x="2173" y="404"/>
                  <a:pt x="2174" y="404"/>
                  <a:pt x="2174" y="404"/>
                </a:cubicBezTo>
                <a:cubicBezTo>
                  <a:pt x="2174" y="404"/>
                  <a:pt x="2175" y="403"/>
                  <a:pt x="2175" y="403"/>
                </a:cubicBezTo>
                <a:cubicBezTo>
                  <a:pt x="2175" y="403"/>
                  <a:pt x="2175" y="403"/>
                  <a:pt x="2176" y="403"/>
                </a:cubicBezTo>
                <a:cubicBezTo>
                  <a:pt x="2176" y="403"/>
                  <a:pt x="2177" y="403"/>
                  <a:pt x="2177" y="403"/>
                </a:cubicBezTo>
                <a:cubicBezTo>
                  <a:pt x="2177" y="403"/>
                  <a:pt x="2177" y="403"/>
                  <a:pt x="2177" y="403"/>
                </a:cubicBezTo>
                <a:cubicBezTo>
                  <a:pt x="2178" y="403"/>
                  <a:pt x="2178" y="403"/>
                  <a:pt x="2178" y="403"/>
                </a:cubicBezTo>
                <a:cubicBezTo>
                  <a:pt x="2179" y="403"/>
                  <a:pt x="2179" y="402"/>
                  <a:pt x="2180" y="402"/>
                </a:cubicBezTo>
                <a:cubicBezTo>
                  <a:pt x="2180" y="402"/>
                  <a:pt x="2180" y="402"/>
                  <a:pt x="2181" y="402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182" y="402"/>
                  <a:pt x="2182" y="401"/>
                  <a:pt x="2183" y="401"/>
                </a:cubicBezTo>
                <a:cubicBezTo>
                  <a:pt x="2183" y="401"/>
                  <a:pt x="2184" y="401"/>
                  <a:pt x="2184" y="400"/>
                </a:cubicBezTo>
                <a:cubicBezTo>
                  <a:pt x="2184" y="400"/>
                  <a:pt x="2185" y="400"/>
                  <a:pt x="2185" y="400"/>
                </a:cubicBezTo>
                <a:cubicBezTo>
                  <a:pt x="2185" y="400"/>
                  <a:pt x="2186" y="400"/>
                  <a:pt x="2186" y="399"/>
                </a:cubicBezTo>
                <a:cubicBezTo>
                  <a:pt x="2186" y="399"/>
                  <a:pt x="2186" y="399"/>
                  <a:pt x="2186" y="399"/>
                </a:cubicBezTo>
                <a:cubicBezTo>
                  <a:pt x="2186" y="399"/>
                  <a:pt x="2187" y="399"/>
                  <a:pt x="2187" y="399"/>
                </a:cubicBezTo>
                <a:cubicBezTo>
                  <a:pt x="2187" y="399"/>
                  <a:pt x="2187" y="399"/>
                  <a:pt x="2188" y="398"/>
                </a:cubicBezTo>
                <a:cubicBezTo>
                  <a:pt x="2188" y="398"/>
                  <a:pt x="2188" y="398"/>
                  <a:pt x="2189" y="397"/>
                </a:cubicBezTo>
                <a:cubicBezTo>
                  <a:pt x="2189" y="397"/>
                  <a:pt x="2190" y="397"/>
                  <a:pt x="2190" y="397"/>
                </a:cubicBezTo>
                <a:cubicBezTo>
                  <a:pt x="2190" y="396"/>
                  <a:pt x="2190" y="396"/>
                  <a:pt x="2191" y="396"/>
                </a:cubicBezTo>
                <a:cubicBezTo>
                  <a:pt x="2191" y="396"/>
                  <a:pt x="2191" y="396"/>
                  <a:pt x="2191" y="396"/>
                </a:cubicBezTo>
                <a:cubicBezTo>
                  <a:pt x="2191" y="395"/>
                  <a:pt x="2191" y="395"/>
                  <a:pt x="2191" y="395"/>
                </a:cubicBezTo>
                <a:cubicBezTo>
                  <a:pt x="2191" y="395"/>
                  <a:pt x="2192" y="395"/>
                  <a:pt x="2192" y="394"/>
                </a:cubicBezTo>
                <a:cubicBezTo>
                  <a:pt x="2192" y="394"/>
                  <a:pt x="2193" y="394"/>
                  <a:pt x="2193" y="393"/>
                </a:cubicBezTo>
                <a:cubicBezTo>
                  <a:pt x="2193" y="393"/>
                  <a:pt x="2194" y="393"/>
                  <a:pt x="2194" y="392"/>
                </a:cubicBezTo>
                <a:cubicBezTo>
                  <a:pt x="2194" y="392"/>
                  <a:pt x="2194" y="392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0"/>
                  <a:pt x="2195" y="390"/>
                  <a:pt x="2196" y="390"/>
                </a:cubicBezTo>
                <a:cubicBezTo>
                  <a:pt x="2196" y="390"/>
                  <a:pt x="2196" y="390"/>
                  <a:pt x="2196" y="390"/>
                </a:cubicBezTo>
                <a:cubicBezTo>
                  <a:pt x="2419" y="454"/>
                  <a:pt x="2419" y="454"/>
                  <a:pt x="2419" y="454"/>
                </a:cubicBezTo>
                <a:cubicBezTo>
                  <a:pt x="2419" y="455"/>
                  <a:pt x="2419" y="455"/>
                  <a:pt x="2419" y="456"/>
                </a:cubicBezTo>
                <a:cubicBezTo>
                  <a:pt x="2419" y="456"/>
                  <a:pt x="2419" y="456"/>
                  <a:pt x="2419" y="457"/>
                </a:cubicBezTo>
                <a:cubicBezTo>
                  <a:pt x="2419" y="457"/>
                  <a:pt x="2419" y="458"/>
                  <a:pt x="2419" y="459"/>
                </a:cubicBezTo>
                <a:cubicBezTo>
                  <a:pt x="2419" y="459"/>
                  <a:pt x="2420" y="459"/>
                  <a:pt x="2420" y="460"/>
                </a:cubicBezTo>
                <a:cubicBezTo>
                  <a:pt x="2420" y="460"/>
                  <a:pt x="2420" y="461"/>
                  <a:pt x="2420" y="462"/>
                </a:cubicBezTo>
                <a:cubicBezTo>
                  <a:pt x="2420" y="462"/>
                  <a:pt x="2420" y="462"/>
                  <a:pt x="2420" y="462"/>
                </a:cubicBezTo>
                <a:cubicBezTo>
                  <a:pt x="2420" y="462"/>
                  <a:pt x="2420" y="462"/>
                  <a:pt x="2420" y="463"/>
                </a:cubicBezTo>
                <a:cubicBezTo>
                  <a:pt x="2420" y="463"/>
                  <a:pt x="2421" y="464"/>
                  <a:pt x="2421" y="464"/>
                </a:cubicBezTo>
                <a:cubicBezTo>
                  <a:pt x="2421" y="465"/>
                  <a:pt x="2421" y="465"/>
                  <a:pt x="2421" y="466"/>
                </a:cubicBezTo>
                <a:cubicBezTo>
                  <a:pt x="2421" y="466"/>
                  <a:pt x="2422" y="467"/>
                  <a:pt x="2422" y="467"/>
                </a:cubicBezTo>
                <a:cubicBezTo>
                  <a:pt x="2422" y="468"/>
                  <a:pt x="2422" y="468"/>
                  <a:pt x="2423" y="469"/>
                </a:cubicBezTo>
                <a:cubicBezTo>
                  <a:pt x="2423" y="469"/>
                  <a:pt x="2423" y="469"/>
                  <a:pt x="2423" y="470"/>
                </a:cubicBezTo>
                <a:cubicBezTo>
                  <a:pt x="2423" y="470"/>
                  <a:pt x="2424" y="471"/>
                  <a:pt x="2424" y="471"/>
                </a:cubicBezTo>
                <a:cubicBezTo>
                  <a:pt x="2424" y="471"/>
                  <a:pt x="2424" y="472"/>
                  <a:pt x="2425" y="472"/>
                </a:cubicBezTo>
                <a:cubicBezTo>
                  <a:pt x="2425" y="472"/>
                  <a:pt x="2425" y="473"/>
                  <a:pt x="2426" y="473"/>
                </a:cubicBezTo>
                <a:cubicBezTo>
                  <a:pt x="2426" y="474"/>
                  <a:pt x="2426" y="474"/>
                  <a:pt x="2426" y="474"/>
                </a:cubicBezTo>
                <a:cubicBezTo>
                  <a:pt x="2427" y="475"/>
                  <a:pt x="2427" y="475"/>
                  <a:pt x="2428" y="475"/>
                </a:cubicBezTo>
                <a:cubicBezTo>
                  <a:pt x="2428" y="476"/>
                  <a:pt x="2428" y="476"/>
                  <a:pt x="2429" y="476"/>
                </a:cubicBezTo>
                <a:cubicBezTo>
                  <a:pt x="2429" y="477"/>
                  <a:pt x="2429" y="477"/>
                  <a:pt x="2430" y="477"/>
                </a:cubicBezTo>
                <a:cubicBezTo>
                  <a:pt x="2430" y="478"/>
                  <a:pt x="2430" y="478"/>
                  <a:pt x="2431" y="478"/>
                </a:cubicBezTo>
                <a:cubicBezTo>
                  <a:pt x="2431" y="479"/>
                  <a:pt x="2431" y="479"/>
                  <a:pt x="2432" y="479"/>
                </a:cubicBezTo>
                <a:cubicBezTo>
                  <a:pt x="2432" y="479"/>
                  <a:pt x="2433" y="480"/>
                  <a:pt x="2433" y="480"/>
                </a:cubicBezTo>
                <a:cubicBezTo>
                  <a:pt x="2434" y="480"/>
                  <a:pt x="2434" y="480"/>
                  <a:pt x="2434" y="481"/>
                </a:cubicBezTo>
                <a:cubicBezTo>
                  <a:pt x="2435" y="481"/>
                  <a:pt x="2435" y="481"/>
                  <a:pt x="2436" y="481"/>
                </a:cubicBezTo>
                <a:cubicBezTo>
                  <a:pt x="2436" y="482"/>
                  <a:pt x="2437" y="482"/>
                  <a:pt x="2437" y="482"/>
                </a:cubicBezTo>
                <a:cubicBezTo>
                  <a:pt x="2437" y="482"/>
                  <a:pt x="2438" y="482"/>
                  <a:pt x="2438" y="483"/>
                </a:cubicBezTo>
                <a:cubicBezTo>
                  <a:pt x="2439" y="483"/>
                  <a:pt x="2439" y="483"/>
                  <a:pt x="2440" y="483"/>
                </a:cubicBezTo>
                <a:cubicBezTo>
                  <a:pt x="2440" y="483"/>
                  <a:pt x="2440" y="483"/>
                  <a:pt x="2441" y="483"/>
                </a:cubicBezTo>
                <a:cubicBezTo>
                  <a:pt x="2441" y="483"/>
                  <a:pt x="2441" y="483"/>
                  <a:pt x="2441" y="484"/>
                </a:cubicBezTo>
                <a:cubicBezTo>
                  <a:pt x="2442" y="484"/>
                  <a:pt x="2442" y="484"/>
                  <a:pt x="2443" y="484"/>
                </a:cubicBezTo>
                <a:cubicBezTo>
                  <a:pt x="2443" y="484"/>
                  <a:pt x="2444" y="484"/>
                  <a:pt x="2444" y="484"/>
                </a:cubicBezTo>
                <a:cubicBezTo>
                  <a:pt x="2445" y="484"/>
                  <a:pt x="2445" y="484"/>
                  <a:pt x="2446" y="484"/>
                </a:cubicBezTo>
                <a:cubicBezTo>
                  <a:pt x="2446" y="484"/>
                  <a:pt x="2447" y="485"/>
                  <a:pt x="2447" y="485"/>
                </a:cubicBezTo>
                <a:cubicBezTo>
                  <a:pt x="2447" y="485"/>
                  <a:pt x="2448" y="485"/>
                  <a:pt x="2448" y="485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3" y="711"/>
                  <a:pt x="2503" y="711"/>
                  <a:pt x="2503" y="711"/>
                </a:cubicBezTo>
                <a:cubicBezTo>
                  <a:pt x="2503" y="711"/>
                  <a:pt x="2502" y="711"/>
                  <a:pt x="2502" y="711"/>
                </a:cubicBezTo>
                <a:cubicBezTo>
                  <a:pt x="2502" y="711"/>
                  <a:pt x="2502" y="712"/>
                  <a:pt x="2502" y="712"/>
                </a:cubicBezTo>
                <a:cubicBezTo>
                  <a:pt x="2502" y="712"/>
                  <a:pt x="2502" y="712"/>
                  <a:pt x="2501" y="712"/>
                </a:cubicBezTo>
                <a:cubicBezTo>
                  <a:pt x="2501" y="713"/>
                  <a:pt x="2500" y="713"/>
                  <a:pt x="2500" y="713"/>
                </a:cubicBezTo>
                <a:cubicBezTo>
                  <a:pt x="2500" y="713"/>
                  <a:pt x="2499" y="714"/>
                  <a:pt x="2499" y="714"/>
                </a:cubicBezTo>
                <a:cubicBezTo>
                  <a:pt x="2499" y="714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7" y="715"/>
                  <a:pt x="2497" y="716"/>
                  <a:pt x="2497" y="716"/>
                </a:cubicBezTo>
                <a:cubicBezTo>
                  <a:pt x="2496" y="716"/>
                  <a:pt x="2496" y="717"/>
                  <a:pt x="2496" y="717"/>
                </a:cubicBezTo>
                <a:cubicBezTo>
                  <a:pt x="2496" y="717"/>
                  <a:pt x="2495" y="718"/>
                  <a:pt x="2495" y="718"/>
                </a:cubicBezTo>
                <a:cubicBezTo>
                  <a:pt x="2495" y="719"/>
                  <a:pt x="2494" y="719"/>
                  <a:pt x="2494" y="719"/>
                </a:cubicBezTo>
                <a:cubicBezTo>
                  <a:pt x="2494" y="719"/>
                  <a:pt x="2494" y="719"/>
                  <a:pt x="2494" y="719"/>
                </a:cubicBezTo>
                <a:cubicBezTo>
                  <a:pt x="2494" y="720"/>
                  <a:pt x="2494" y="720"/>
                  <a:pt x="2494" y="720"/>
                </a:cubicBezTo>
                <a:cubicBezTo>
                  <a:pt x="2494" y="720"/>
                  <a:pt x="2493" y="720"/>
                  <a:pt x="2493" y="721"/>
                </a:cubicBezTo>
                <a:cubicBezTo>
                  <a:pt x="2493" y="721"/>
                  <a:pt x="2493" y="721"/>
                  <a:pt x="2493" y="722"/>
                </a:cubicBezTo>
                <a:cubicBezTo>
                  <a:pt x="2492" y="722"/>
                  <a:pt x="2492" y="723"/>
                  <a:pt x="2492" y="723"/>
                </a:cubicBezTo>
                <a:cubicBezTo>
                  <a:pt x="2492" y="724"/>
                  <a:pt x="2491" y="724"/>
                  <a:pt x="2491" y="724"/>
                </a:cubicBezTo>
                <a:cubicBezTo>
                  <a:pt x="2491" y="725"/>
                  <a:pt x="2491" y="725"/>
                  <a:pt x="2491" y="725"/>
                </a:cubicBezTo>
                <a:cubicBezTo>
                  <a:pt x="2491" y="725"/>
                  <a:pt x="2491" y="726"/>
                  <a:pt x="2491" y="726"/>
                </a:cubicBezTo>
                <a:cubicBezTo>
                  <a:pt x="2490" y="726"/>
                  <a:pt x="2490" y="727"/>
                  <a:pt x="2490" y="727"/>
                </a:cubicBezTo>
                <a:cubicBezTo>
                  <a:pt x="2490" y="728"/>
                  <a:pt x="2490" y="728"/>
                  <a:pt x="2490" y="728"/>
                </a:cubicBezTo>
                <a:cubicBezTo>
                  <a:pt x="2490" y="728"/>
                  <a:pt x="2490" y="728"/>
                  <a:pt x="2490" y="729"/>
                </a:cubicBezTo>
                <a:cubicBezTo>
                  <a:pt x="2490" y="729"/>
                  <a:pt x="2489" y="729"/>
                  <a:pt x="2489" y="730"/>
                </a:cubicBezTo>
                <a:cubicBezTo>
                  <a:pt x="2489" y="730"/>
                  <a:pt x="2489" y="730"/>
                  <a:pt x="2489" y="731"/>
                </a:cubicBezTo>
                <a:cubicBezTo>
                  <a:pt x="2489" y="731"/>
                  <a:pt x="2489" y="731"/>
                  <a:pt x="2489" y="731"/>
                </a:cubicBezTo>
                <a:cubicBezTo>
                  <a:pt x="2489" y="732"/>
                  <a:pt x="2489" y="733"/>
                  <a:pt x="2489" y="733"/>
                </a:cubicBezTo>
                <a:cubicBezTo>
                  <a:pt x="2489" y="734"/>
                  <a:pt x="2489" y="734"/>
                  <a:pt x="2489" y="734"/>
                </a:cubicBezTo>
                <a:cubicBezTo>
                  <a:pt x="2489" y="735"/>
                  <a:pt x="2489" y="735"/>
                  <a:pt x="2489" y="736"/>
                </a:cubicBezTo>
                <a:cubicBezTo>
                  <a:pt x="2489" y="736"/>
                  <a:pt x="2489" y="736"/>
                  <a:pt x="2489" y="736"/>
                </a:cubicBezTo>
                <a:cubicBezTo>
                  <a:pt x="2489" y="737"/>
                  <a:pt x="2489" y="737"/>
                  <a:pt x="2489" y="737"/>
                </a:cubicBezTo>
                <a:cubicBezTo>
                  <a:pt x="2489" y="738"/>
                  <a:pt x="2489" y="738"/>
                  <a:pt x="2489" y="739"/>
                </a:cubicBezTo>
                <a:cubicBezTo>
                  <a:pt x="2489" y="739"/>
                  <a:pt x="2489" y="740"/>
                  <a:pt x="2489" y="740"/>
                </a:cubicBezTo>
                <a:cubicBezTo>
                  <a:pt x="2489" y="741"/>
                  <a:pt x="2489" y="741"/>
                  <a:pt x="2489" y="741"/>
                </a:cubicBezTo>
                <a:cubicBezTo>
                  <a:pt x="2489" y="742"/>
                  <a:pt x="2489" y="742"/>
                  <a:pt x="2489" y="742"/>
                </a:cubicBezTo>
                <a:cubicBezTo>
                  <a:pt x="2489" y="742"/>
                  <a:pt x="2489" y="743"/>
                  <a:pt x="2489" y="743"/>
                </a:cubicBezTo>
                <a:cubicBezTo>
                  <a:pt x="2489" y="743"/>
                  <a:pt x="2489" y="744"/>
                  <a:pt x="2489" y="744"/>
                </a:cubicBezTo>
                <a:cubicBezTo>
                  <a:pt x="2490" y="744"/>
                  <a:pt x="2490" y="744"/>
                  <a:pt x="2490" y="745"/>
                </a:cubicBezTo>
                <a:cubicBezTo>
                  <a:pt x="2490" y="745"/>
                  <a:pt x="2490" y="746"/>
                  <a:pt x="2490" y="746"/>
                </a:cubicBezTo>
                <a:cubicBezTo>
                  <a:pt x="2490" y="746"/>
                  <a:pt x="2490" y="747"/>
                  <a:pt x="2490" y="747"/>
                </a:cubicBezTo>
                <a:cubicBezTo>
                  <a:pt x="2491" y="747"/>
                  <a:pt x="2491" y="747"/>
                  <a:pt x="2491" y="748"/>
                </a:cubicBezTo>
                <a:cubicBezTo>
                  <a:pt x="2491" y="748"/>
                  <a:pt x="2491" y="748"/>
                  <a:pt x="2491" y="749"/>
                </a:cubicBezTo>
                <a:cubicBezTo>
                  <a:pt x="2491" y="749"/>
                  <a:pt x="2492" y="750"/>
                  <a:pt x="2492" y="750"/>
                </a:cubicBezTo>
                <a:cubicBezTo>
                  <a:pt x="2492" y="750"/>
                  <a:pt x="2492" y="751"/>
                  <a:pt x="2492" y="751"/>
                </a:cubicBezTo>
                <a:cubicBezTo>
                  <a:pt x="2324" y="912"/>
                  <a:pt x="2324" y="912"/>
                  <a:pt x="2324" y="912"/>
                </a:cubicBezTo>
                <a:cubicBezTo>
                  <a:pt x="2323" y="911"/>
                  <a:pt x="2322" y="911"/>
                  <a:pt x="2321" y="910"/>
                </a:cubicBezTo>
                <a:cubicBezTo>
                  <a:pt x="2321" y="910"/>
                  <a:pt x="2321" y="910"/>
                  <a:pt x="2321" y="910"/>
                </a:cubicBezTo>
                <a:cubicBezTo>
                  <a:pt x="2319" y="909"/>
                  <a:pt x="2317" y="909"/>
                  <a:pt x="2316" y="908"/>
                </a:cubicBezTo>
                <a:cubicBezTo>
                  <a:pt x="2316" y="908"/>
                  <a:pt x="2315" y="908"/>
                  <a:pt x="2315" y="908"/>
                </a:cubicBezTo>
                <a:cubicBezTo>
                  <a:pt x="2313" y="908"/>
                  <a:pt x="2312" y="908"/>
                  <a:pt x="2310" y="908"/>
                </a:cubicBezTo>
                <a:cubicBezTo>
                  <a:pt x="2310" y="908"/>
                  <a:pt x="2310" y="908"/>
                  <a:pt x="2309" y="908"/>
                </a:cubicBezTo>
                <a:cubicBezTo>
                  <a:pt x="2308" y="908"/>
                  <a:pt x="2306" y="908"/>
                  <a:pt x="2304" y="908"/>
                </a:cubicBezTo>
                <a:cubicBezTo>
                  <a:pt x="2304" y="908"/>
                  <a:pt x="2304" y="908"/>
                  <a:pt x="2304" y="908"/>
                </a:cubicBezTo>
                <a:cubicBezTo>
                  <a:pt x="2303" y="908"/>
                  <a:pt x="2303" y="908"/>
                  <a:pt x="2302" y="909"/>
                </a:cubicBezTo>
                <a:cubicBezTo>
                  <a:pt x="2301" y="909"/>
                  <a:pt x="2300" y="909"/>
                  <a:pt x="2299" y="910"/>
                </a:cubicBezTo>
                <a:cubicBezTo>
                  <a:pt x="2298" y="910"/>
                  <a:pt x="2298" y="910"/>
                  <a:pt x="2298" y="910"/>
                </a:cubicBezTo>
                <a:cubicBezTo>
                  <a:pt x="2296" y="911"/>
                  <a:pt x="2295" y="911"/>
                  <a:pt x="2293" y="912"/>
                </a:cubicBezTo>
                <a:cubicBezTo>
                  <a:pt x="2293" y="912"/>
                  <a:pt x="2293" y="912"/>
                  <a:pt x="2293" y="912"/>
                </a:cubicBezTo>
                <a:cubicBezTo>
                  <a:pt x="2291" y="914"/>
                  <a:pt x="2290" y="915"/>
                  <a:pt x="2289" y="916"/>
                </a:cubicBezTo>
                <a:cubicBezTo>
                  <a:pt x="2289" y="916"/>
                  <a:pt x="2288" y="916"/>
                  <a:pt x="2288" y="916"/>
                </a:cubicBezTo>
                <a:cubicBezTo>
                  <a:pt x="2288" y="916"/>
                  <a:pt x="2288" y="916"/>
                  <a:pt x="2288" y="916"/>
                </a:cubicBezTo>
                <a:cubicBezTo>
                  <a:pt x="2287" y="918"/>
                  <a:pt x="2286" y="919"/>
                  <a:pt x="2285" y="920"/>
                </a:cubicBezTo>
                <a:cubicBezTo>
                  <a:pt x="2285" y="921"/>
                  <a:pt x="2284" y="921"/>
                  <a:pt x="2284" y="921"/>
                </a:cubicBezTo>
                <a:cubicBezTo>
                  <a:pt x="2283" y="922"/>
                  <a:pt x="2283" y="924"/>
                  <a:pt x="2282" y="925"/>
                </a:cubicBezTo>
                <a:cubicBezTo>
                  <a:pt x="2282" y="926"/>
                  <a:pt x="2282" y="926"/>
                  <a:pt x="2282" y="926"/>
                </a:cubicBezTo>
                <a:cubicBezTo>
                  <a:pt x="2281" y="928"/>
                  <a:pt x="2280" y="929"/>
                  <a:pt x="2280" y="931"/>
                </a:cubicBezTo>
                <a:cubicBezTo>
                  <a:pt x="2280" y="931"/>
                  <a:pt x="2280" y="931"/>
                  <a:pt x="2280" y="932"/>
                </a:cubicBezTo>
                <a:cubicBezTo>
                  <a:pt x="2280" y="933"/>
                  <a:pt x="2279" y="935"/>
                  <a:pt x="2279" y="937"/>
                </a:cubicBezTo>
                <a:cubicBezTo>
                  <a:pt x="2279" y="937"/>
                  <a:pt x="2279" y="937"/>
                  <a:pt x="2279" y="937"/>
                </a:cubicBezTo>
                <a:cubicBezTo>
                  <a:pt x="2279" y="939"/>
                  <a:pt x="2279" y="941"/>
                  <a:pt x="2280" y="942"/>
                </a:cubicBezTo>
                <a:cubicBezTo>
                  <a:pt x="2280" y="943"/>
                  <a:pt x="2280" y="943"/>
                  <a:pt x="2280" y="943"/>
                </a:cubicBezTo>
                <a:cubicBezTo>
                  <a:pt x="2280" y="944"/>
                  <a:pt x="2280" y="944"/>
                  <a:pt x="2280" y="945"/>
                </a:cubicBezTo>
                <a:cubicBezTo>
                  <a:pt x="2280" y="946"/>
                  <a:pt x="2281" y="947"/>
                  <a:pt x="2281" y="948"/>
                </a:cubicBezTo>
                <a:cubicBezTo>
                  <a:pt x="2281" y="948"/>
                  <a:pt x="2281" y="948"/>
                  <a:pt x="2281" y="949"/>
                </a:cubicBezTo>
                <a:cubicBezTo>
                  <a:pt x="2282" y="950"/>
                  <a:pt x="2283" y="952"/>
                  <a:pt x="2284" y="953"/>
                </a:cubicBezTo>
                <a:cubicBezTo>
                  <a:pt x="2284" y="954"/>
                  <a:pt x="2284" y="954"/>
                  <a:pt x="2284" y="954"/>
                </a:cubicBezTo>
                <a:cubicBezTo>
                  <a:pt x="2285" y="955"/>
                  <a:pt x="2286" y="957"/>
                  <a:pt x="2287" y="958"/>
                </a:cubicBezTo>
                <a:cubicBezTo>
                  <a:pt x="2287" y="958"/>
                  <a:pt x="2288" y="958"/>
                  <a:pt x="2288" y="958"/>
                </a:cubicBezTo>
                <a:cubicBezTo>
                  <a:pt x="2288" y="958"/>
                  <a:pt x="2288" y="958"/>
                  <a:pt x="2288" y="958"/>
                </a:cubicBezTo>
                <a:cubicBezTo>
                  <a:pt x="2289" y="960"/>
                  <a:pt x="2290" y="961"/>
                  <a:pt x="2292" y="962"/>
                </a:cubicBezTo>
                <a:cubicBezTo>
                  <a:pt x="2292" y="962"/>
                  <a:pt x="2292" y="962"/>
                  <a:pt x="2293" y="962"/>
                </a:cubicBezTo>
                <a:cubicBezTo>
                  <a:pt x="2294" y="963"/>
                  <a:pt x="2295" y="964"/>
                  <a:pt x="2297" y="965"/>
                </a:cubicBezTo>
                <a:cubicBezTo>
                  <a:pt x="2297" y="965"/>
                  <a:pt x="2297" y="965"/>
                  <a:pt x="2298" y="965"/>
                </a:cubicBezTo>
                <a:cubicBezTo>
                  <a:pt x="2299" y="966"/>
                  <a:pt x="2301" y="966"/>
                  <a:pt x="2303" y="967"/>
                </a:cubicBezTo>
                <a:cubicBezTo>
                  <a:pt x="2303" y="967"/>
                  <a:pt x="2303" y="967"/>
                  <a:pt x="2303" y="967"/>
                </a:cubicBezTo>
                <a:cubicBezTo>
                  <a:pt x="2305" y="967"/>
                  <a:pt x="2307" y="967"/>
                  <a:pt x="2308" y="967"/>
                </a:cubicBezTo>
                <a:cubicBezTo>
                  <a:pt x="2308" y="967"/>
                  <a:pt x="2308" y="967"/>
                  <a:pt x="2308" y="967"/>
                </a:cubicBezTo>
                <a:cubicBezTo>
                  <a:pt x="2364" y="1193"/>
                  <a:pt x="2364" y="1193"/>
                  <a:pt x="2364" y="1193"/>
                </a:cubicBezTo>
                <a:cubicBezTo>
                  <a:pt x="2364" y="1194"/>
                  <a:pt x="2363" y="1194"/>
                  <a:pt x="2363" y="1194"/>
                </a:cubicBezTo>
                <a:cubicBezTo>
                  <a:pt x="2363" y="1194"/>
                  <a:pt x="2363" y="1194"/>
                  <a:pt x="2362" y="1194"/>
                </a:cubicBezTo>
                <a:cubicBezTo>
                  <a:pt x="2361" y="1195"/>
                  <a:pt x="2359" y="1196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6" y="1199"/>
                  <a:pt x="2355" y="1201"/>
                  <a:pt x="2354" y="1202"/>
                </a:cubicBezTo>
                <a:cubicBezTo>
                  <a:pt x="2354" y="1202"/>
                  <a:pt x="2354" y="1203"/>
                  <a:pt x="2354" y="1203"/>
                </a:cubicBezTo>
                <a:cubicBezTo>
                  <a:pt x="2353" y="1204"/>
                  <a:pt x="2352" y="1206"/>
                  <a:pt x="2351" y="1207"/>
                </a:cubicBezTo>
                <a:cubicBezTo>
                  <a:pt x="2351" y="1208"/>
                  <a:pt x="2351" y="1208"/>
                  <a:pt x="2351" y="1208"/>
                </a:cubicBezTo>
                <a:cubicBezTo>
                  <a:pt x="2350" y="1210"/>
                  <a:pt x="2350" y="1211"/>
                  <a:pt x="2349" y="1213"/>
                </a:cubicBezTo>
                <a:cubicBezTo>
                  <a:pt x="2349" y="1213"/>
                  <a:pt x="2349" y="1213"/>
                  <a:pt x="2349" y="1213"/>
                </a:cubicBezTo>
                <a:cubicBezTo>
                  <a:pt x="2349" y="1215"/>
                  <a:pt x="2349" y="1217"/>
                  <a:pt x="2349" y="1219"/>
                </a:cubicBezTo>
                <a:cubicBezTo>
                  <a:pt x="2349" y="1219"/>
                  <a:pt x="2349" y="1219"/>
                  <a:pt x="2349" y="1219"/>
                </a:cubicBezTo>
                <a:cubicBezTo>
                  <a:pt x="2349" y="1221"/>
                  <a:pt x="2349" y="1223"/>
                  <a:pt x="2349" y="1224"/>
                </a:cubicBezTo>
                <a:cubicBezTo>
                  <a:pt x="2349" y="1224"/>
                  <a:pt x="2349" y="1225"/>
                  <a:pt x="2349" y="1225"/>
                </a:cubicBezTo>
                <a:cubicBezTo>
                  <a:pt x="2349" y="1225"/>
                  <a:pt x="2349" y="1226"/>
                  <a:pt x="2350" y="1227"/>
                </a:cubicBezTo>
                <a:cubicBezTo>
                  <a:pt x="2350" y="1228"/>
                  <a:pt x="2350" y="1229"/>
                  <a:pt x="2351" y="1230"/>
                </a:cubicBezTo>
                <a:cubicBezTo>
                  <a:pt x="2351" y="1230"/>
                  <a:pt x="2351" y="1230"/>
                  <a:pt x="2351" y="1230"/>
                </a:cubicBezTo>
                <a:cubicBezTo>
                  <a:pt x="2351" y="1232"/>
                  <a:pt x="2352" y="1233"/>
                  <a:pt x="2352" y="1234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4"/>
                  <a:pt x="2183" y="1394"/>
                  <a:pt x="2183" y="1394"/>
                </a:cubicBezTo>
                <a:cubicBezTo>
                  <a:pt x="2182" y="1394"/>
                  <a:pt x="2182" y="1393"/>
                  <a:pt x="2181" y="1393"/>
                </a:cubicBezTo>
                <a:cubicBezTo>
                  <a:pt x="2181" y="1393"/>
                  <a:pt x="2181" y="1393"/>
                  <a:pt x="2181" y="1393"/>
                </a:cubicBezTo>
                <a:cubicBezTo>
                  <a:pt x="2181" y="1393"/>
                  <a:pt x="2180" y="1393"/>
                  <a:pt x="2180" y="1393"/>
                </a:cubicBezTo>
                <a:cubicBezTo>
                  <a:pt x="2179" y="1392"/>
                  <a:pt x="2179" y="1392"/>
                  <a:pt x="2178" y="1392"/>
                </a:cubicBezTo>
                <a:cubicBezTo>
                  <a:pt x="2178" y="1392"/>
                  <a:pt x="2178" y="1392"/>
                  <a:pt x="2178" y="1392"/>
                </a:cubicBezTo>
                <a:cubicBezTo>
                  <a:pt x="2177" y="1392"/>
                  <a:pt x="2177" y="1392"/>
                  <a:pt x="2177" y="1392"/>
                </a:cubicBezTo>
                <a:cubicBezTo>
                  <a:pt x="2177" y="1392"/>
                  <a:pt x="2176" y="1391"/>
                  <a:pt x="2176" y="1391"/>
                </a:cubicBezTo>
                <a:cubicBezTo>
                  <a:pt x="2176" y="1391"/>
                  <a:pt x="2175" y="1391"/>
                  <a:pt x="2175" y="1391"/>
                </a:cubicBezTo>
                <a:cubicBezTo>
                  <a:pt x="2175" y="1391"/>
                  <a:pt x="2175" y="1391"/>
                  <a:pt x="2174" y="1391"/>
                </a:cubicBezTo>
                <a:cubicBezTo>
                  <a:pt x="2174" y="1391"/>
                  <a:pt x="2173" y="1391"/>
                  <a:pt x="2173" y="1391"/>
                </a:cubicBezTo>
                <a:cubicBezTo>
                  <a:pt x="2172" y="1391"/>
                  <a:pt x="2172" y="1391"/>
                  <a:pt x="2171" y="1391"/>
                </a:cubicBezTo>
                <a:cubicBezTo>
                  <a:pt x="2171" y="1391"/>
                  <a:pt x="2170" y="1391"/>
                  <a:pt x="2170" y="1391"/>
                </a:cubicBezTo>
                <a:cubicBezTo>
                  <a:pt x="2170" y="1391"/>
                  <a:pt x="2170" y="1391"/>
                  <a:pt x="2170" y="1391"/>
                </a:cubicBezTo>
                <a:cubicBezTo>
                  <a:pt x="2169" y="1391"/>
                  <a:pt x="2169" y="1391"/>
                  <a:pt x="2168" y="1391"/>
                </a:cubicBezTo>
                <a:cubicBezTo>
                  <a:pt x="2168" y="1391"/>
                  <a:pt x="2167" y="1391"/>
                  <a:pt x="2167" y="1391"/>
                </a:cubicBezTo>
                <a:cubicBezTo>
                  <a:pt x="2166" y="1391"/>
                  <a:pt x="2166" y="1391"/>
                  <a:pt x="2165" y="1391"/>
                </a:cubicBezTo>
                <a:cubicBezTo>
                  <a:pt x="2165" y="1391"/>
                  <a:pt x="2165" y="1391"/>
                  <a:pt x="2164" y="1391"/>
                </a:cubicBezTo>
                <a:cubicBezTo>
                  <a:pt x="2164" y="1391"/>
                  <a:pt x="2164" y="1391"/>
                  <a:pt x="2164" y="1391"/>
                </a:cubicBezTo>
                <a:cubicBezTo>
                  <a:pt x="2163" y="1391"/>
                  <a:pt x="2163" y="1391"/>
                  <a:pt x="2162" y="1391"/>
                </a:cubicBezTo>
                <a:cubicBezTo>
                  <a:pt x="2162" y="1391"/>
                  <a:pt x="2162" y="1391"/>
                  <a:pt x="2162" y="1391"/>
                </a:cubicBezTo>
                <a:cubicBezTo>
                  <a:pt x="2162" y="1392"/>
                  <a:pt x="2162" y="1392"/>
                  <a:pt x="2161" y="1392"/>
                </a:cubicBezTo>
                <a:cubicBezTo>
                  <a:pt x="2161" y="1392"/>
                  <a:pt x="2160" y="1392"/>
                  <a:pt x="2160" y="1392"/>
                </a:cubicBezTo>
                <a:cubicBezTo>
                  <a:pt x="2159" y="1392"/>
                  <a:pt x="2159" y="1392"/>
                  <a:pt x="2159" y="1392"/>
                </a:cubicBezTo>
                <a:cubicBezTo>
                  <a:pt x="2159" y="1393"/>
                  <a:pt x="2158" y="1393"/>
                  <a:pt x="2158" y="1393"/>
                </a:cubicBezTo>
                <a:cubicBezTo>
                  <a:pt x="2158" y="1393"/>
                  <a:pt x="2157" y="1393"/>
                  <a:pt x="2157" y="1393"/>
                </a:cubicBezTo>
                <a:cubicBezTo>
                  <a:pt x="2156" y="1393"/>
                  <a:pt x="2156" y="1394"/>
                  <a:pt x="2155" y="1394"/>
                </a:cubicBezTo>
                <a:cubicBezTo>
                  <a:pt x="2155" y="1394"/>
                  <a:pt x="2155" y="1394"/>
                  <a:pt x="2154" y="1395"/>
                </a:cubicBezTo>
                <a:cubicBezTo>
                  <a:pt x="2154" y="1395"/>
                  <a:pt x="2154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6"/>
                  <a:pt x="2152" y="1396"/>
                  <a:pt x="2152" y="1396"/>
                </a:cubicBezTo>
                <a:cubicBezTo>
                  <a:pt x="2152" y="1396"/>
                  <a:pt x="2151" y="1397"/>
                  <a:pt x="2151" y="1397"/>
                </a:cubicBezTo>
                <a:cubicBezTo>
                  <a:pt x="2150" y="1397"/>
                  <a:pt x="2150" y="1398"/>
                  <a:pt x="2150" y="1398"/>
                </a:cubicBezTo>
                <a:cubicBezTo>
                  <a:pt x="2149" y="1398"/>
                  <a:pt x="2149" y="1398"/>
                  <a:pt x="2149" y="1399"/>
                </a:cubicBezTo>
                <a:cubicBezTo>
                  <a:pt x="2149" y="1399"/>
                  <a:pt x="2149" y="1399"/>
                  <a:pt x="2149" y="1399"/>
                </a:cubicBezTo>
                <a:cubicBezTo>
                  <a:pt x="2148" y="1399"/>
                  <a:pt x="2148" y="1399"/>
                  <a:pt x="2148" y="1399"/>
                </a:cubicBezTo>
                <a:cubicBezTo>
                  <a:pt x="2148" y="1399"/>
                  <a:pt x="2148" y="1400"/>
                  <a:pt x="2147" y="1400"/>
                </a:cubicBezTo>
                <a:cubicBezTo>
                  <a:pt x="2147" y="1400"/>
                  <a:pt x="2147" y="1401"/>
                  <a:pt x="2147" y="1401"/>
                </a:cubicBezTo>
                <a:cubicBezTo>
                  <a:pt x="2146" y="1401"/>
                  <a:pt x="2146" y="1402"/>
                  <a:pt x="2146" y="1402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4"/>
                  <a:pt x="2145" y="1404"/>
                </a:cubicBezTo>
                <a:cubicBezTo>
                  <a:pt x="2144" y="1404"/>
                  <a:pt x="2144" y="1404"/>
                  <a:pt x="2144" y="1405"/>
                </a:cubicBezTo>
                <a:cubicBezTo>
                  <a:pt x="2144" y="1405"/>
                  <a:pt x="2144" y="1405"/>
                  <a:pt x="2144" y="1405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39"/>
                  <a:pt x="1920" y="1339"/>
                </a:cubicBezTo>
                <a:cubicBezTo>
                  <a:pt x="1920" y="1338"/>
                  <a:pt x="1920" y="1338"/>
                  <a:pt x="1920" y="1338"/>
                </a:cubicBezTo>
                <a:cubicBezTo>
                  <a:pt x="1920" y="1337"/>
                  <a:pt x="1920" y="1336"/>
                  <a:pt x="1920" y="1336"/>
                </a:cubicBezTo>
                <a:cubicBezTo>
                  <a:pt x="1920" y="1335"/>
                  <a:pt x="1920" y="1335"/>
                  <a:pt x="1920" y="1335"/>
                </a:cubicBezTo>
                <a:cubicBezTo>
                  <a:pt x="1920" y="1335"/>
                  <a:pt x="1920" y="1334"/>
                  <a:pt x="1920" y="1334"/>
                </a:cubicBezTo>
                <a:cubicBezTo>
                  <a:pt x="1920" y="1334"/>
                  <a:pt x="1920" y="1333"/>
                  <a:pt x="1920" y="1333"/>
                </a:cubicBezTo>
                <a:cubicBezTo>
                  <a:pt x="1919" y="1333"/>
                  <a:pt x="1919" y="1333"/>
                  <a:pt x="1919" y="1333"/>
                </a:cubicBezTo>
                <a:cubicBezTo>
                  <a:pt x="1919" y="1332"/>
                  <a:pt x="1919" y="1332"/>
                  <a:pt x="1919" y="1332"/>
                </a:cubicBezTo>
                <a:cubicBezTo>
                  <a:pt x="1919" y="1331"/>
                  <a:pt x="1919" y="1331"/>
                  <a:pt x="1919" y="1330"/>
                </a:cubicBezTo>
                <a:cubicBezTo>
                  <a:pt x="1919" y="1330"/>
                  <a:pt x="1919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8"/>
                  <a:pt x="1918" y="1328"/>
                  <a:pt x="1918" y="1327"/>
                </a:cubicBezTo>
                <a:cubicBezTo>
                  <a:pt x="1917" y="1327"/>
                  <a:pt x="1917" y="1326"/>
                  <a:pt x="1917" y="1326"/>
                </a:cubicBezTo>
                <a:cubicBezTo>
                  <a:pt x="1917" y="1326"/>
                  <a:pt x="1917" y="1325"/>
                  <a:pt x="1916" y="1325"/>
                </a:cubicBezTo>
                <a:cubicBezTo>
                  <a:pt x="1916" y="1325"/>
                  <a:pt x="1916" y="1324"/>
                  <a:pt x="1916" y="1324"/>
                </a:cubicBezTo>
                <a:cubicBezTo>
                  <a:pt x="1916" y="1324"/>
                  <a:pt x="1916" y="1324"/>
                  <a:pt x="1916" y="1324"/>
                </a:cubicBezTo>
                <a:cubicBezTo>
                  <a:pt x="1916" y="1323"/>
                  <a:pt x="1915" y="1323"/>
                  <a:pt x="1915" y="1323"/>
                </a:cubicBezTo>
                <a:cubicBezTo>
                  <a:pt x="1915" y="1323"/>
                  <a:pt x="1915" y="1323"/>
                  <a:pt x="1915" y="1322"/>
                </a:cubicBezTo>
                <a:cubicBezTo>
                  <a:pt x="1914" y="1322"/>
                  <a:pt x="1914" y="1322"/>
                  <a:pt x="1914" y="1321"/>
                </a:cubicBezTo>
                <a:cubicBezTo>
                  <a:pt x="1914" y="1321"/>
                  <a:pt x="1913" y="1320"/>
                  <a:pt x="1913" y="1320"/>
                </a:cubicBezTo>
                <a:cubicBezTo>
                  <a:pt x="1913" y="1320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1" y="1318"/>
                  <a:pt x="1911" y="1318"/>
                </a:cubicBezTo>
                <a:cubicBezTo>
                  <a:pt x="1911" y="1318"/>
                  <a:pt x="1910" y="1317"/>
                  <a:pt x="1910" y="1317"/>
                </a:cubicBezTo>
                <a:cubicBezTo>
                  <a:pt x="1910" y="1317"/>
                  <a:pt x="1909" y="1316"/>
                  <a:pt x="1909" y="1316"/>
                </a:cubicBezTo>
                <a:cubicBezTo>
                  <a:pt x="1908" y="1316"/>
                  <a:pt x="1908" y="1316"/>
                  <a:pt x="1908" y="1315"/>
                </a:cubicBezTo>
                <a:cubicBezTo>
                  <a:pt x="1908" y="1315"/>
                  <a:pt x="1908" y="1315"/>
                  <a:pt x="1908" y="1315"/>
                </a:cubicBezTo>
                <a:cubicBezTo>
                  <a:pt x="1907" y="1315"/>
                  <a:pt x="1907" y="1315"/>
                  <a:pt x="1907" y="1315"/>
                </a:cubicBezTo>
                <a:cubicBezTo>
                  <a:pt x="1907" y="1315"/>
                  <a:pt x="1907" y="1315"/>
                  <a:pt x="1906" y="1314"/>
                </a:cubicBezTo>
                <a:cubicBezTo>
                  <a:pt x="1906" y="1314"/>
                  <a:pt x="1906" y="1314"/>
                  <a:pt x="1905" y="1314"/>
                </a:cubicBezTo>
                <a:cubicBezTo>
                  <a:pt x="1905" y="1313"/>
                  <a:pt x="1904" y="1313"/>
                  <a:pt x="1904" y="1313"/>
                </a:cubicBezTo>
                <a:cubicBezTo>
                  <a:pt x="1903" y="1313"/>
                  <a:pt x="1903" y="1313"/>
                  <a:pt x="1903" y="1312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02" y="1312"/>
                  <a:pt x="1901" y="1312"/>
                  <a:pt x="1901" y="1312"/>
                </a:cubicBezTo>
                <a:cubicBezTo>
                  <a:pt x="1901" y="1312"/>
                  <a:pt x="1900" y="1311"/>
                  <a:pt x="1900" y="1311"/>
                </a:cubicBezTo>
                <a:cubicBezTo>
                  <a:pt x="1899" y="1311"/>
                  <a:pt x="1899" y="1311"/>
                  <a:pt x="1899" y="1311"/>
                </a:cubicBezTo>
                <a:cubicBezTo>
                  <a:pt x="1899" y="1311"/>
                  <a:pt x="1899" y="1311"/>
                  <a:pt x="1898" y="1311"/>
                </a:cubicBezTo>
                <a:cubicBezTo>
                  <a:pt x="1898" y="1311"/>
                  <a:pt x="1897" y="1311"/>
                  <a:pt x="1897" y="1311"/>
                </a:cubicBezTo>
                <a:cubicBezTo>
                  <a:pt x="1897" y="1311"/>
                  <a:pt x="1897" y="1310"/>
                  <a:pt x="1896" y="1310"/>
                </a:cubicBezTo>
                <a:cubicBezTo>
                  <a:pt x="1896" y="1310"/>
                  <a:pt x="1896" y="1310"/>
                  <a:pt x="1896" y="1310"/>
                </a:cubicBezTo>
                <a:cubicBezTo>
                  <a:pt x="1895" y="1310"/>
                  <a:pt x="1894" y="1310"/>
                  <a:pt x="1894" y="1310"/>
                </a:cubicBezTo>
                <a:cubicBezTo>
                  <a:pt x="1893" y="1310"/>
                  <a:pt x="1893" y="1310"/>
                  <a:pt x="1893" y="1310"/>
                </a:cubicBezTo>
                <a:cubicBezTo>
                  <a:pt x="1892" y="1310"/>
                  <a:pt x="1892" y="1310"/>
                  <a:pt x="1891" y="1310"/>
                </a:cubicBezTo>
                <a:cubicBezTo>
                  <a:pt x="1891" y="1310"/>
                  <a:pt x="1891" y="1310"/>
                  <a:pt x="1891" y="1310"/>
                </a:cubicBezTo>
                <a:cubicBezTo>
                  <a:pt x="1836" y="1084"/>
                  <a:pt x="1836" y="1084"/>
                  <a:pt x="1836" y="1084"/>
                </a:cubicBezTo>
                <a:cubicBezTo>
                  <a:pt x="1847" y="1077"/>
                  <a:pt x="1853" y="1064"/>
                  <a:pt x="1850" y="1051"/>
                </a:cubicBezTo>
                <a:cubicBezTo>
                  <a:pt x="1849" y="1047"/>
                  <a:pt x="1847" y="1043"/>
                  <a:pt x="1845" y="1040"/>
                </a:cubicBezTo>
                <a:cubicBezTo>
                  <a:pt x="1844" y="1038"/>
                  <a:pt x="1842" y="1037"/>
                  <a:pt x="1841" y="1036"/>
                </a:cubicBezTo>
                <a:cubicBezTo>
                  <a:pt x="1840" y="1035"/>
                  <a:pt x="1840" y="1034"/>
                  <a:pt x="1839" y="1034"/>
                </a:cubicBezTo>
                <a:cubicBezTo>
                  <a:pt x="1837" y="1032"/>
                  <a:pt x="1834" y="1031"/>
                  <a:pt x="1831" y="1030"/>
                </a:cubicBezTo>
                <a:cubicBezTo>
                  <a:pt x="1826" y="1028"/>
                  <a:pt x="1820" y="1027"/>
                  <a:pt x="1814" y="1029"/>
                </a:cubicBezTo>
                <a:cubicBezTo>
                  <a:pt x="1798" y="1033"/>
                  <a:pt x="1788" y="1049"/>
                  <a:pt x="1792" y="1065"/>
                </a:cubicBezTo>
                <a:cubicBezTo>
                  <a:pt x="1795" y="1078"/>
                  <a:pt x="1807" y="1087"/>
                  <a:pt x="1820" y="1088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5" y="1314"/>
                  <a:pt x="1875" y="1314"/>
                  <a:pt x="1875" y="1314"/>
                </a:cubicBezTo>
                <a:cubicBezTo>
                  <a:pt x="1875" y="1314"/>
                  <a:pt x="1874" y="1314"/>
                  <a:pt x="1874" y="1315"/>
                </a:cubicBezTo>
                <a:cubicBezTo>
                  <a:pt x="1874" y="1315"/>
                  <a:pt x="1874" y="1315"/>
                  <a:pt x="1874" y="1315"/>
                </a:cubicBezTo>
                <a:cubicBezTo>
                  <a:pt x="1874" y="1315"/>
                  <a:pt x="1873" y="1315"/>
                  <a:pt x="1873" y="1315"/>
                </a:cubicBezTo>
                <a:cubicBezTo>
                  <a:pt x="1873" y="1316"/>
                  <a:pt x="1872" y="1316"/>
                  <a:pt x="1872" y="1316"/>
                </a:cubicBezTo>
                <a:cubicBezTo>
                  <a:pt x="1872" y="1317"/>
                  <a:pt x="1871" y="1317"/>
                  <a:pt x="1871" y="1317"/>
                </a:cubicBezTo>
                <a:cubicBezTo>
                  <a:pt x="1871" y="1317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69" y="1319"/>
                  <a:pt x="1869" y="1319"/>
                  <a:pt x="1869" y="1319"/>
                </a:cubicBezTo>
                <a:cubicBezTo>
                  <a:pt x="1868" y="1320"/>
                  <a:pt x="1868" y="1320"/>
                  <a:pt x="1868" y="1320"/>
                </a:cubicBezTo>
                <a:cubicBezTo>
                  <a:pt x="1867" y="1321"/>
                  <a:pt x="1867" y="1321"/>
                  <a:pt x="1867" y="1321"/>
                </a:cubicBezTo>
                <a:cubicBezTo>
                  <a:pt x="1867" y="1322"/>
                  <a:pt x="1866" y="1322"/>
                  <a:pt x="1866" y="1322"/>
                </a:cubicBezTo>
                <a:cubicBezTo>
                  <a:pt x="1866" y="1322"/>
                  <a:pt x="1866" y="1322"/>
                  <a:pt x="1866" y="1323"/>
                </a:cubicBezTo>
                <a:cubicBezTo>
                  <a:pt x="1866" y="1323"/>
                  <a:pt x="1866" y="1323"/>
                  <a:pt x="1866" y="1323"/>
                </a:cubicBezTo>
                <a:cubicBezTo>
                  <a:pt x="1866" y="1323"/>
                  <a:pt x="1865" y="1323"/>
                  <a:pt x="1865" y="1324"/>
                </a:cubicBezTo>
                <a:cubicBezTo>
                  <a:pt x="1865" y="1324"/>
                  <a:pt x="1865" y="1324"/>
                  <a:pt x="1865" y="1325"/>
                </a:cubicBezTo>
                <a:cubicBezTo>
                  <a:pt x="1864" y="1325"/>
                  <a:pt x="1864" y="1326"/>
                  <a:pt x="1864" y="1326"/>
                </a:cubicBezTo>
                <a:cubicBezTo>
                  <a:pt x="1864" y="1327"/>
                  <a:pt x="1863" y="1327"/>
                  <a:pt x="1863" y="1328"/>
                </a:cubicBezTo>
                <a:cubicBezTo>
                  <a:pt x="1863" y="1328"/>
                  <a:pt x="1863" y="1328"/>
                  <a:pt x="1863" y="1328"/>
                </a:cubicBezTo>
                <a:cubicBezTo>
                  <a:pt x="1863" y="1328"/>
                  <a:pt x="1863" y="1329"/>
                  <a:pt x="1863" y="1329"/>
                </a:cubicBezTo>
                <a:cubicBezTo>
                  <a:pt x="1862" y="1329"/>
                  <a:pt x="1862" y="1330"/>
                  <a:pt x="1862" y="1331"/>
                </a:cubicBezTo>
                <a:cubicBezTo>
                  <a:pt x="1862" y="1331"/>
                  <a:pt x="1862" y="1331"/>
                  <a:pt x="1862" y="1331"/>
                </a:cubicBezTo>
                <a:cubicBezTo>
                  <a:pt x="1862" y="1331"/>
                  <a:pt x="1862" y="1332"/>
                  <a:pt x="1862" y="1332"/>
                </a:cubicBezTo>
                <a:cubicBezTo>
                  <a:pt x="1862" y="1332"/>
                  <a:pt x="1861" y="1333"/>
                  <a:pt x="1861" y="1333"/>
                </a:cubicBezTo>
                <a:cubicBezTo>
                  <a:pt x="1861" y="1333"/>
                  <a:pt x="1861" y="1333"/>
                  <a:pt x="1861" y="1334"/>
                </a:cubicBezTo>
                <a:cubicBezTo>
                  <a:pt x="1861" y="1334"/>
                  <a:pt x="1861" y="1334"/>
                  <a:pt x="1861" y="1334"/>
                </a:cubicBezTo>
                <a:cubicBezTo>
                  <a:pt x="1861" y="1334"/>
                  <a:pt x="1861" y="1334"/>
                  <a:pt x="1861" y="1335"/>
                </a:cubicBezTo>
                <a:cubicBezTo>
                  <a:pt x="1861" y="1335"/>
                  <a:pt x="1861" y="1336"/>
                  <a:pt x="1861" y="1336"/>
                </a:cubicBezTo>
                <a:cubicBezTo>
                  <a:pt x="1861" y="1337"/>
                  <a:pt x="1861" y="1337"/>
                  <a:pt x="1861" y="1338"/>
                </a:cubicBezTo>
                <a:cubicBezTo>
                  <a:pt x="1861" y="1338"/>
                  <a:pt x="1861" y="1338"/>
                  <a:pt x="1861" y="1339"/>
                </a:cubicBezTo>
                <a:cubicBezTo>
                  <a:pt x="1861" y="1339"/>
                  <a:pt x="1861" y="1339"/>
                  <a:pt x="1861" y="1339"/>
                </a:cubicBezTo>
                <a:cubicBezTo>
                  <a:pt x="1861" y="1340"/>
                  <a:pt x="1861" y="1340"/>
                  <a:pt x="1861" y="1340"/>
                </a:cubicBezTo>
                <a:cubicBezTo>
                  <a:pt x="1861" y="1340"/>
                  <a:pt x="1861" y="1340"/>
                  <a:pt x="1861" y="1341"/>
                </a:cubicBezTo>
                <a:cubicBezTo>
                  <a:pt x="1861" y="1341"/>
                  <a:pt x="1861" y="1341"/>
                  <a:pt x="1861" y="1342"/>
                </a:cubicBezTo>
                <a:cubicBezTo>
                  <a:pt x="1861" y="1342"/>
                  <a:pt x="1861" y="1343"/>
                  <a:pt x="1861" y="1344"/>
                </a:cubicBezTo>
                <a:cubicBezTo>
                  <a:pt x="1861" y="1344"/>
                  <a:pt x="1861" y="1344"/>
                  <a:pt x="1861" y="1344"/>
                </a:cubicBezTo>
                <a:cubicBezTo>
                  <a:pt x="1861" y="1345"/>
                  <a:pt x="1861" y="1345"/>
                  <a:pt x="1861" y="1345"/>
                </a:cubicBezTo>
                <a:cubicBezTo>
                  <a:pt x="1861" y="1346"/>
                  <a:pt x="1861" y="1346"/>
                  <a:pt x="1861" y="1346"/>
                </a:cubicBezTo>
                <a:cubicBezTo>
                  <a:pt x="1861" y="1347"/>
                  <a:pt x="1861" y="1347"/>
                  <a:pt x="1861" y="1347"/>
                </a:cubicBezTo>
                <a:cubicBezTo>
                  <a:pt x="1862" y="1347"/>
                  <a:pt x="1862" y="1347"/>
                  <a:pt x="1862" y="1348"/>
                </a:cubicBezTo>
                <a:cubicBezTo>
                  <a:pt x="1862" y="1348"/>
                  <a:pt x="1862" y="1348"/>
                  <a:pt x="1862" y="1349"/>
                </a:cubicBezTo>
                <a:cubicBezTo>
                  <a:pt x="1862" y="1349"/>
                  <a:pt x="1862" y="1349"/>
                  <a:pt x="1862" y="1349"/>
                </a:cubicBezTo>
                <a:cubicBezTo>
                  <a:pt x="1862" y="1350"/>
                  <a:pt x="1862" y="1350"/>
                  <a:pt x="1862" y="1350"/>
                </a:cubicBezTo>
                <a:cubicBezTo>
                  <a:pt x="1863" y="1350"/>
                  <a:pt x="1863" y="1350"/>
                  <a:pt x="1863" y="1351"/>
                </a:cubicBezTo>
                <a:cubicBezTo>
                  <a:pt x="1863" y="1351"/>
                  <a:pt x="1863" y="1351"/>
                  <a:pt x="1863" y="1351"/>
                </a:cubicBezTo>
                <a:cubicBezTo>
                  <a:pt x="1863" y="1352"/>
                  <a:pt x="1863" y="1352"/>
                  <a:pt x="1863" y="1352"/>
                </a:cubicBezTo>
                <a:cubicBezTo>
                  <a:pt x="1863" y="1352"/>
                  <a:pt x="1864" y="1353"/>
                  <a:pt x="1864" y="1353"/>
                </a:cubicBezTo>
                <a:cubicBezTo>
                  <a:pt x="1864" y="1354"/>
                  <a:pt x="1864" y="1354"/>
                  <a:pt x="1864" y="1354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5" y="1515"/>
                  <a:pt x="1695" y="1514"/>
                  <a:pt x="1694" y="1514"/>
                </a:cubicBezTo>
                <a:cubicBezTo>
                  <a:pt x="1694" y="1514"/>
                  <a:pt x="1694" y="1514"/>
                  <a:pt x="1693" y="1513"/>
                </a:cubicBezTo>
                <a:cubicBezTo>
                  <a:pt x="1693" y="1513"/>
                  <a:pt x="1693" y="1513"/>
                  <a:pt x="1693" y="1513"/>
                </a:cubicBezTo>
                <a:cubicBezTo>
                  <a:pt x="1692" y="1513"/>
                  <a:pt x="1692" y="1513"/>
                  <a:pt x="1692" y="1513"/>
                </a:cubicBezTo>
                <a:cubicBezTo>
                  <a:pt x="1691" y="1513"/>
                  <a:pt x="1691" y="1512"/>
                  <a:pt x="1690" y="1512"/>
                </a:cubicBezTo>
                <a:cubicBezTo>
                  <a:pt x="1690" y="1512"/>
                  <a:pt x="1690" y="1512"/>
                  <a:pt x="1689" y="1512"/>
                </a:cubicBezTo>
                <a:cubicBezTo>
                  <a:pt x="1689" y="1512"/>
                  <a:pt x="1689" y="1512"/>
                  <a:pt x="1689" y="1512"/>
                </a:cubicBezTo>
                <a:cubicBezTo>
                  <a:pt x="1689" y="1512"/>
                  <a:pt x="1688" y="1512"/>
                  <a:pt x="1688" y="1512"/>
                </a:cubicBezTo>
                <a:cubicBezTo>
                  <a:pt x="1687" y="1512"/>
                  <a:pt x="1687" y="1512"/>
                  <a:pt x="1687" y="1511"/>
                </a:cubicBezTo>
                <a:cubicBezTo>
                  <a:pt x="1687" y="1511"/>
                  <a:pt x="1686" y="1511"/>
                  <a:pt x="1686" y="1511"/>
                </a:cubicBezTo>
                <a:cubicBezTo>
                  <a:pt x="1686" y="1511"/>
                  <a:pt x="1685" y="1511"/>
                  <a:pt x="1684" y="1511"/>
                </a:cubicBezTo>
                <a:cubicBezTo>
                  <a:pt x="1684" y="1511"/>
                  <a:pt x="1684" y="1511"/>
                  <a:pt x="1683" y="1511"/>
                </a:cubicBezTo>
                <a:cubicBezTo>
                  <a:pt x="1683" y="1511"/>
                  <a:pt x="1682" y="1511"/>
                  <a:pt x="1682" y="1511"/>
                </a:cubicBezTo>
                <a:cubicBezTo>
                  <a:pt x="1682" y="1511"/>
                  <a:pt x="1682" y="1511"/>
                  <a:pt x="1681" y="1511"/>
                </a:cubicBezTo>
                <a:cubicBezTo>
                  <a:pt x="1681" y="1511"/>
                  <a:pt x="1681" y="1511"/>
                  <a:pt x="1680" y="1511"/>
                </a:cubicBezTo>
                <a:cubicBezTo>
                  <a:pt x="1680" y="1511"/>
                  <a:pt x="1679" y="1511"/>
                  <a:pt x="1679" y="1511"/>
                </a:cubicBezTo>
                <a:cubicBezTo>
                  <a:pt x="1678" y="1511"/>
                  <a:pt x="1678" y="1511"/>
                  <a:pt x="1677" y="1511"/>
                </a:cubicBezTo>
                <a:cubicBezTo>
                  <a:pt x="1677" y="1511"/>
                  <a:pt x="1677" y="1511"/>
                  <a:pt x="1676" y="1511"/>
                </a:cubicBezTo>
                <a:cubicBezTo>
                  <a:pt x="1676" y="1511"/>
                  <a:pt x="1676" y="1511"/>
                  <a:pt x="1676" y="1511"/>
                </a:cubicBezTo>
                <a:cubicBezTo>
                  <a:pt x="1675" y="1511"/>
                  <a:pt x="1675" y="1512"/>
                  <a:pt x="1674" y="1512"/>
                </a:cubicBezTo>
                <a:cubicBezTo>
                  <a:pt x="1674" y="1512"/>
                  <a:pt x="1674" y="1512"/>
                  <a:pt x="1674" y="1512"/>
                </a:cubicBezTo>
                <a:cubicBezTo>
                  <a:pt x="1674" y="1512"/>
                  <a:pt x="1673" y="1512"/>
                  <a:pt x="1673" y="1512"/>
                </a:cubicBezTo>
                <a:cubicBezTo>
                  <a:pt x="1673" y="1512"/>
                  <a:pt x="1672" y="1512"/>
                  <a:pt x="1671" y="1512"/>
                </a:cubicBezTo>
                <a:cubicBezTo>
                  <a:pt x="1671" y="1512"/>
                  <a:pt x="1671" y="1513"/>
                  <a:pt x="1671" y="1513"/>
                </a:cubicBezTo>
                <a:cubicBezTo>
                  <a:pt x="1671" y="1513"/>
                  <a:pt x="1671" y="1513"/>
                  <a:pt x="1671" y="1513"/>
                </a:cubicBezTo>
                <a:cubicBezTo>
                  <a:pt x="1670" y="1513"/>
                  <a:pt x="1670" y="1513"/>
                  <a:pt x="1670" y="1513"/>
                </a:cubicBezTo>
                <a:cubicBezTo>
                  <a:pt x="1670" y="1513"/>
                  <a:pt x="1669" y="1513"/>
                  <a:pt x="1669" y="1513"/>
                </a:cubicBezTo>
                <a:cubicBezTo>
                  <a:pt x="1668" y="1514"/>
                  <a:pt x="1668" y="1514"/>
                  <a:pt x="1667" y="1514"/>
                </a:cubicBezTo>
                <a:cubicBezTo>
                  <a:pt x="1667" y="1514"/>
                  <a:pt x="1667" y="1515"/>
                  <a:pt x="1666" y="1515"/>
                </a:cubicBezTo>
                <a:cubicBezTo>
                  <a:pt x="1666" y="1515"/>
                  <a:pt x="1666" y="1515"/>
                  <a:pt x="1665" y="1515"/>
                </a:cubicBezTo>
                <a:cubicBezTo>
                  <a:pt x="1665" y="1515"/>
                  <a:pt x="1665" y="1516"/>
                  <a:pt x="1665" y="1516"/>
                </a:cubicBezTo>
                <a:cubicBezTo>
                  <a:pt x="1665" y="1516"/>
                  <a:pt x="1665" y="1516"/>
                  <a:pt x="1665" y="1516"/>
                </a:cubicBezTo>
                <a:cubicBezTo>
                  <a:pt x="1664" y="1516"/>
                  <a:pt x="1664" y="1516"/>
                  <a:pt x="1664" y="1516"/>
                </a:cubicBezTo>
                <a:cubicBezTo>
                  <a:pt x="1663" y="1517"/>
                  <a:pt x="1663" y="1517"/>
                  <a:pt x="1663" y="1517"/>
                </a:cubicBezTo>
                <a:cubicBezTo>
                  <a:pt x="1662" y="1518"/>
                  <a:pt x="1662" y="1518"/>
                  <a:pt x="1662" y="1518"/>
                </a:cubicBezTo>
                <a:cubicBezTo>
                  <a:pt x="1661" y="1518"/>
                  <a:pt x="1661" y="1519"/>
                  <a:pt x="1661" y="1519"/>
                </a:cubicBezTo>
                <a:cubicBezTo>
                  <a:pt x="1661" y="1519"/>
                  <a:pt x="1660" y="1519"/>
                  <a:pt x="1660" y="1519"/>
                </a:cubicBezTo>
                <a:cubicBezTo>
                  <a:pt x="1660" y="1519"/>
                  <a:pt x="1660" y="1519"/>
                  <a:pt x="1660" y="1519"/>
                </a:cubicBezTo>
                <a:cubicBezTo>
                  <a:pt x="1660" y="1520"/>
                  <a:pt x="1660" y="1520"/>
                  <a:pt x="1659" y="1520"/>
                </a:cubicBezTo>
                <a:cubicBezTo>
                  <a:pt x="1659" y="1521"/>
                  <a:pt x="1659" y="1521"/>
                  <a:pt x="1658" y="1521"/>
                </a:cubicBezTo>
                <a:cubicBezTo>
                  <a:pt x="1658" y="1522"/>
                  <a:pt x="1658" y="1522"/>
                  <a:pt x="1657" y="1522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4"/>
                </a:cubicBezTo>
                <a:cubicBezTo>
                  <a:pt x="1657" y="1524"/>
                  <a:pt x="1656" y="1524"/>
                  <a:pt x="1656" y="1524"/>
                </a:cubicBezTo>
                <a:cubicBezTo>
                  <a:pt x="1656" y="1524"/>
                  <a:pt x="1656" y="1525"/>
                  <a:pt x="1656" y="1525"/>
                </a:cubicBezTo>
                <a:cubicBezTo>
                  <a:pt x="1656" y="1525"/>
                  <a:pt x="1656" y="1525"/>
                  <a:pt x="1656" y="1525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59"/>
                  <a:pt x="1432" y="1459"/>
                </a:cubicBezTo>
                <a:cubicBezTo>
                  <a:pt x="1432" y="1459"/>
                  <a:pt x="1432" y="1458"/>
                  <a:pt x="1432" y="1458"/>
                </a:cubicBezTo>
                <a:cubicBezTo>
                  <a:pt x="1432" y="1457"/>
                  <a:pt x="1432" y="1457"/>
                  <a:pt x="1432" y="1456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432" y="1456"/>
                  <a:pt x="1432" y="1455"/>
                  <a:pt x="1432" y="1455"/>
                </a:cubicBezTo>
                <a:cubicBezTo>
                  <a:pt x="1432" y="1455"/>
                  <a:pt x="1432" y="1455"/>
                  <a:pt x="1432" y="1455"/>
                </a:cubicBezTo>
                <a:cubicBezTo>
                  <a:pt x="1432" y="1454"/>
                  <a:pt x="1431" y="1454"/>
                  <a:pt x="1431" y="1453"/>
                </a:cubicBezTo>
                <a:cubicBezTo>
                  <a:pt x="1431" y="1453"/>
                  <a:pt x="1431" y="1453"/>
                  <a:pt x="1431" y="1453"/>
                </a:cubicBezTo>
                <a:cubicBezTo>
                  <a:pt x="1431" y="1452"/>
                  <a:pt x="1431" y="1452"/>
                  <a:pt x="1431" y="1452"/>
                </a:cubicBezTo>
                <a:cubicBezTo>
                  <a:pt x="1431" y="1451"/>
                  <a:pt x="1431" y="1451"/>
                  <a:pt x="1431" y="1450"/>
                </a:cubicBezTo>
                <a:cubicBezTo>
                  <a:pt x="1430" y="1450"/>
                  <a:pt x="1430" y="1450"/>
                  <a:pt x="1430" y="1449"/>
                </a:cubicBezTo>
                <a:cubicBezTo>
                  <a:pt x="1430" y="1449"/>
                  <a:pt x="1430" y="1449"/>
                  <a:pt x="1430" y="1449"/>
                </a:cubicBezTo>
                <a:cubicBezTo>
                  <a:pt x="1430" y="1449"/>
                  <a:pt x="1430" y="1448"/>
                  <a:pt x="1430" y="1448"/>
                </a:cubicBezTo>
                <a:cubicBezTo>
                  <a:pt x="1430" y="1448"/>
                  <a:pt x="1430" y="1448"/>
                  <a:pt x="1430" y="1448"/>
                </a:cubicBezTo>
                <a:cubicBezTo>
                  <a:pt x="1429" y="1447"/>
                  <a:pt x="1429" y="1447"/>
                  <a:pt x="1429" y="1446"/>
                </a:cubicBezTo>
                <a:cubicBezTo>
                  <a:pt x="1429" y="1446"/>
                  <a:pt x="1428" y="1445"/>
                  <a:pt x="1428" y="1445"/>
                </a:cubicBezTo>
                <a:cubicBezTo>
                  <a:pt x="1428" y="1445"/>
                  <a:pt x="1428" y="1444"/>
                  <a:pt x="1428" y="1444"/>
                </a:cubicBezTo>
                <a:cubicBezTo>
                  <a:pt x="1428" y="1444"/>
                  <a:pt x="1428" y="1444"/>
                  <a:pt x="1427" y="1444"/>
                </a:cubicBezTo>
                <a:cubicBezTo>
                  <a:pt x="1427" y="1444"/>
                  <a:pt x="1427" y="1444"/>
                  <a:pt x="1427" y="1444"/>
                </a:cubicBezTo>
                <a:cubicBezTo>
                  <a:pt x="1427" y="1443"/>
                  <a:pt x="1427" y="1443"/>
                  <a:pt x="1427" y="1443"/>
                </a:cubicBezTo>
                <a:cubicBezTo>
                  <a:pt x="1426" y="1442"/>
                  <a:pt x="1426" y="1442"/>
                  <a:pt x="1426" y="1441"/>
                </a:cubicBezTo>
                <a:cubicBezTo>
                  <a:pt x="1425" y="1441"/>
                  <a:pt x="1425" y="1441"/>
                  <a:pt x="1425" y="1440"/>
                </a:cubicBezTo>
                <a:cubicBezTo>
                  <a:pt x="1425" y="1440"/>
                  <a:pt x="1424" y="1440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3" y="1439"/>
                  <a:pt x="1423" y="1439"/>
                </a:cubicBezTo>
                <a:cubicBezTo>
                  <a:pt x="1423" y="1438"/>
                  <a:pt x="1423" y="1438"/>
                  <a:pt x="1423" y="1438"/>
                </a:cubicBezTo>
                <a:cubicBezTo>
                  <a:pt x="1422" y="1438"/>
                  <a:pt x="1422" y="1438"/>
                  <a:pt x="1422" y="1437"/>
                </a:cubicBezTo>
                <a:cubicBezTo>
                  <a:pt x="1421" y="1437"/>
                  <a:pt x="1421" y="1437"/>
                  <a:pt x="1421" y="1436"/>
                </a:cubicBezTo>
                <a:cubicBezTo>
                  <a:pt x="1420" y="1436"/>
                  <a:pt x="1420" y="1436"/>
                  <a:pt x="1420" y="1436"/>
                </a:cubicBezTo>
                <a:cubicBezTo>
                  <a:pt x="1420" y="1436"/>
                  <a:pt x="1420" y="1436"/>
                  <a:pt x="1419" y="1435"/>
                </a:cubicBezTo>
                <a:cubicBezTo>
                  <a:pt x="1419" y="1435"/>
                  <a:pt x="1419" y="1435"/>
                  <a:pt x="1419" y="1435"/>
                </a:cubicBezTo>
                <a:cubicBezTo>
                  <a:pt x="1419" y="1435"/>
                  <a:pt x="1418" y="1435"/>
                  <a:pt x="1418" y="1435"/>
                </a:cubicBezTo>
                <a:cubicBezTo>
                  <a:pt x="1418" y="1434"/>
                  <a:pt x="1417" y="1434"/>
                  <a:pt x="1417" y="1434"/>
                </a:cubicBezTo>
                <a:cubicBezTo>
                  <a:pt x="1417" y="1434"/>
                  <a:pt x="1416" y="1433"/>
                  <a:pt x="1416" y="1433"/>
                </a:cubicBezTo>
                <a:cubicBezTo>
                  <a:pt x="1415" y="1433"/>
                  <a:pt x="1415" y="1433"/>
                  <a:pt x="1414" y="1433"/>
                </a:cubicBezTo>
                <a:cubicBezTo>
                  <a:pt x="1414" y="1433"/>
                  <a:pt x="1414" y="1432"/>
                  <a:pt x="1414" y="1432"/>
                </a:cubicBezTo>
                <a:cubicBezTo>
                  <a:pt x="1414" y="1432"/>
                  <a:pt x="1413" y="1432"/>
                  <a:pt x="1413" y="1432"/>
                </a:cubicBezTo>
                <a:cubicBezTo>
                  <a:pt x="1413" y="1432"/>
                  <a:pt x="1412" y="1432"/>
                  <a:pt x="1411" y="1432"/>
                </a:cubicBezTo>
                <a:cubicBezTo>
                  <a:pt x="1411" y="1431"/>
                  <a:pt x="1411" y="1431"/>
                  <a:pt x="1411" y="1431"/>
                </a:cubicBezTo>
                <a:cubicBezTo>
                  <a:pt x="1411" y="1431"/>
                  <a:pt x="1410" y="1431"/>
                  <a:pt x="1410" y="1431"/>
                </a:cubicBezTo>
                <a:cubicBezTo>
                  <a:pt x="1410" y="1431"/>
                  <a:pt x="1409" y="1431"/>
                  <a:pt x="1409" y="1431"/>
                </a:cubicBezTo>
                <a:cubicBezTo>
                  <a:pt x="1409" y="1431"/>
                  <a:pt x="1409" y="1431"/>
                  <a:pt x="1408" y="1431"/>
                </a:cubicBezTo>
                <a:cubicBezTo>
                  <a:pt x="1408" y="1431"/>
                  <a:pt x="1408" y="1431"/>
                  <a:pt x="1407" y="1430"/>
                </a:cubicBezTo>
                <a:cubicBezTo>
                  <a:pt x="1407" y="1430"/>
                  <a:pt x="1406" y="1430"/>
                  <a:pt x="1406" y="1430"/>
                </a:cubicBezTo>
                <a:cubicBezTo>
                  <a:pt x="1405" y="1430"/>
                  <a:pt x="1405" y="1430"/>
                  <a:pt x="1404" y="1430"/>
                </a:cubicBezTo>
                <a:cubicBezTo>
                  <a:pt x="1404" y="1430"/>
                  <a:pt x="1404" y="1430"/>
                  <a:pt x="1403" y="1430"/>
                </a:cubicBezTo>
                <a:cubicBezTo>
                  <a:pt x="1403" y="1430"/>
                  <a:pt x="1403" y="1430"/>
                  <a:pt x="1403" y="1430"/>
                </a:cubicBezTo>
                <a:cubicBezTo>
                  <a:pt x="1347" y="1204"/>
                  <a:pt x="1347" y="1204"/>
                  <a:pt x="1347" y="1204"/>
                </a:cubicBezTo>
                <a:cubicBezTo>
                  <a:pt x="1348" y="1204"/>
                  <a:pt x="1348" y="1204"/>
                  <a:pt x="1348" y="1204"/>
                </a:cubicBezTo>
                <a:cubicBezTo>
                  <a:pt x="1348" y="1204"/>
                  <a:pt x="1349" y="1203"/>
                  <a:pt x="1349" y="1203"/>
                </a:cubicBezTo>
                <a:cubicBezTo>
                  <a:pt x="1349" y="1203"/>
                  <a:pt x="1350" y="1203"/>
                  <a:pt x="1350" y="1202"/>
                </a:cubicBezTo>
                <a:cubicBezTo>
                  <a:pt x="1351" y="1202"/>
                  <a:pt x="1351" y="1202"/>
                  <a:pt x="1351" y="1201"/>
                </a:cubicBezTo>
                <a:cubicBezTo>
                  <a:pt x="1352" y="1201"/>
                  <a:pt x="1352" y="1201"/>
                  <a:pt x="1352" y="1201"/>
                </a:cubicBezTo>
                <a:cubicBezTo>
                  <a:pt x="1353" y="1200"/>
                  <a:pt x="1353" y="1200"/>
                  <a:pt x="1354" y="1200"/>
                </a:cubicBezTo>
                <a:cubicBezTo>
                  <a:pt x="1354" y="1199"/>
                  <a:pt x="1354" y="1199"/>
                  <a:pt x="1355" y="1199"/>
                </a:cubicBezTo>
                <a:cubicBezTo>
                  <a:pt x="1355" y="1198"/>
                  <a:pt x="1355" y="1198"/>
                  <a:pt x="1355" y="1198"/>
                </a:cubicBezTo>
                <a:cubicBezTo>
                  <a:pt x="1356" y="1197"/>
                  <a:pt x="1356" y="1197"/>
                  <a:pt x="1357" y="1196"/>
                </a:cubicBezTo>
                <a:cubicBezTo>
                  <a:pt x="1357" y="1196"/>
                  <a:pt x="1357" y="1196"/>
                  <a:pt x="1357" y="1195"/>
                </a:cubicBezTo>
                <a:cubicBezTo>
                  <a:pt x="1358" y="1195"/>
                  <a:pt x="1358" y="1194"/>
                  <a:pt x="1358" y="1194"/>
                </a:cubicBezTo>
                <a:cubicBezTo>
                  <a:pt x="1358" y="1194"/>
                  <a:pt x="1359" y="1193"/>
                  <a:pt x="1359" y="1193"/>
                </a:cubicBezTo>
                <a:cubicBezTo>
                  <a:pt x="1359" y="1192"/>
                  <a:pt x="1359" y="1192"/>
                  <a:pt x="1360" y="1191"/>
                </a:cubicBezTo>
                <a:cubicBezTo>
                  <a:pt x="1360" y="1191"/>
                  <a:pt x="1360" y="1191"/>
                  <a:pt x="1360" y="1190"/>
                </a:cubicBezTo>
                <a:cubicBezTo>
                  <a:pt x="1360" y="1190"/>
                  <a:pt x="1361" y="1189"/>
                  <a:pt x="1361" y="1189"/>
                </a:cubicBezTo>
                <a:cubicBezTo>
                  <a:pt x="1361" y="1188"/>
                  <a:pt x="1361" y="1188"/>
                  <a:pt x="1361" y="1187"/>
                </a:cubicBezTo>
                <a:cubicBezTo>
                  <a:pt x="1361" y="1187"/>
                  <a:pt x="1362" y="1187"/>
                  <a:pt x="1362" y="1186"/>
                </a:cubicBezTo>
                <a:cubicBezTo>
                  <a:pt x="1362" y="1186"/>
                  <a:pt x="1362" y="1186"/>
                  <a:pt x="1362" y="1186"/>
                </a:cubicBezTo>
                <a:cubicBezTo>
                  <a:pt x="1362" y="1185"/>
                  <a:pt x="1362" y="1185"/>
                  <a:pt x="1362" y="1184"/>
                </a:cubicBezTo>
                <a:cubicBezTo>
                  <a:pt x="1362" y="1184"/>
                  <a:pt x="1362" y="1184"/>
                  <a:pt x="1362" y="1183"/>
                </a:cubicBezTo>
                <a:cubicBezTo>
                  <a:pt x="1362" y="1183"/>
                  <a:pt x="1362" y="1182"/>
                  <a:pt x="1363" y="1181"/>
                </a:cubicBezTo>
                <a:cubicBezTo>
                  <a:pt x="1363" y="1181"/>
                  <a:pt x="1363" y="1181"/>
                  <a:pt x="1363" y="1180"/>
                </a:cubicBezTo>
                <a:cubicBezTo>
                  <a:pt x="1363" y="1180"/>
                  <a:pt x="1363" y="1179"/>
                  <a:pt x="1363" y="1179"/>
                </a:cubicBezTo>
                <a:cubicBezTo>
                  <a:pt x="1363" y="1178"/>
                  <a:pt x="1363" y="1178"/>
                  <a:pt x="1363" y="1177"/>
                </a:cubicBezTo>
                <a:cubicBezTo>
                  <a:pt x="1363" y="1177"/>
                  <a:pt x="1363" y="1176"/>
                  <a:pt x="1363" y="1176"/>
                </a:cubicBezTo>
                <a:cubicBezTo>
                  <a:pt x="1363" y="1175"/>
                  <a:pt x="1363" y="1175"/>
                  <a:pt x="1362" y="1174"/>
                </a:cubicBezTo>
                <a:cubicBezTo>
                  <a:pt x="1362" y="1174"/>
                  <a:pt x="1362" y="1174"/>
                  <a:pt x="1362" y="1173"/>
                </a:cubicBezTo>
                <a:cubicBezTo>
                  <a:pt x="1362" y="1173"/>
                  <a:pt x="1362" y="1172"/>
                  <a:pt x="1362" y="1172"/>
                </a:cubicBezTo>
                <a:cubicBezTo>
                  <a:pt x="1362" y="1172"/>
                  <a:pt x="1362" y="1171"/>
                  <a:pt x="1362" y="1171"/>
                </a:cubicBezTo>
                <a:cubicBezTo>
                  <a:pt x="1362" y="1171"/>
                  <a:pt x="1362" y="1171"/>
                  <a:pt x="1362" y="1171"/>
                </a:cubicBezTo>
                <a:cubicBezTo>
                  <a:pt x="1362" y="1171"/>
                  <a:pt x="1362" y="1170"/>
                  <a:pt x="1362" y="1170"/>
                </a:cubicBezTo>
                <a:cubicBezTo>
                  <a:pt x="1361" y="1170"/>
                  <a:pt x="1361" y="1169"/>
                  <a:pt x="1361" y="1168"/>
                </a:cubicBezTo>
                <a:cubicBezTo>
                  <a:pt x="1361" y="1168"/>
                  <a:pt x="1361" y="1168"/>
                  <a:pt x="1361" y="1167"/>
                </a:cubicBezTo>
                <a:cubicBezTo>
                  <a:pt x="1361" y="1167"/>
                  <a:pt x="1360" y="1167"/>
                  <a:pt x="1360" y="1166"/>
                </a:cubicBezTo>
                <a:cubicBezTo>
                  <a:pt x="1360" y="1166"/>
                  <a:pt x="1360" y="1166"/>
                  <a:pt x="1360" y="1166"/>
                </a:cubicBezTo>
                <a:cubicBezTo>
                  <a:pt x="1360" y="1165"/>
                  <a:pt x="1360" y="1165"/>
                  <a:pt x="1359" y="1164"/>
                </a:cubicBezTo>
                <a:cubicBezTo>
                  <a:pt x="1359" y="1164"/>
                  <a:pt x="1359" y="1164"/>
                  <a:pt x="1359" y="1164"/>
                </a:cubicBezTo>
                <a:cubicBezTo>
                  <a:pt x="1359" y="1164"/>
                  <a:pt x="1359" y="1163"/>
                  <a:pt x="1359" y="1163"/>
                </a:cubicBezTo>
                <a:cubicBezTo>
                  <a:pt x="1359" y="1163"/>
                  <a:pt x="1358" y="1162"/>
                  <a:pt x="1358" y="1162"/>
                </a:cubicBezTo>
                <a:cubicBezTo>
                  <a:pt x="1358" y="1161"/>
                  <a:pt x="1357" y="1161"/>
                  <a:pt x="1357" y="1161"/>
                </a:cubicBezTo>
                <a:cubicBezTo>
                  <a:pt x="1357" y="1160"/>
                  <a:pt x="1357" y="1160"/>
                  <a:pt x="1356" y="1160"/>
                </a:cubicBezTo>
                <a:cubicBezTo>
                  <a:pt x="1356" y="1159"/>
                  <a:pt x="1356" y="1159"/>
                  <a:pt x="1355" y="1159"/>
                </a:cubicBezTo>
                <a:cubicBezTo>
                  <a:pt x="1355" y="1158"/>
                  <a:pt x="1355" y="1158"/>
                  <a:pt x="1354" y="1157"/>
                </a:cubicBezTo>
                <a:cubicBezTo>
                  <a:pt x="1354" y="1157"/>
                  <a:pt x="1354" y="1157"/>
                  <a:pt x="1354" y="1157"/>
                </a:cubicBezTo>
                <a:cubicBezTo>
                  <a:pt x="1354" y="1157"/>
                  <a:pt x="1354" y="1157"/>
                  <a:pt x="1353" y="1156"/>
                </a:cubicBezTo>
                <a:cubicBezTo>
                  <a:pt x="1353" y="1156"/>
                  <a:pt x="1353" y="1156"/>
                  <a:pt x="1352" y="1156"/>
                </a:cubicBezTo>
                <a:cubicBezTo>
                  <a:pt x="1352" y="1155"/>
                  <a:pt x="1352" y="1155"/>
                  <a:pt x="1351" y="1154"/>
                </a:cubicBezTo>
                <a:cubicBezTo>
                  <a:pt x="1351" y="1154"/>
                  <a:pt x="1350" y="1154"/>
                  <a:pt x="1350" y="1154"/>
                </a:cubicBezTo>
                <a:cubicBezTo>
                  <a:pt x="1350" y="1153"/>
                  <a:pt x="1349" y="1153"/>
                  <a:pt x="1349" y="1153"/>
                </a:cubicBezTo>
                <a:cubicBezTo>
                  <a:pt x="1348" y="1153"/>
                  <a:pt x="1348" y="1152"/>
                  <a:pt x="1348" y="1152"/>
                </a:cubicBezTo>
                <a:cubicBezTo>
                  <a:pt x="1347" y="1152"/>
                  <a:pt x="1347" y="1152"/>
                  <a:pt x="1346" y="1151"/>
                </a:cubicBezTo>
                <a:cubicBezTo>
                  <a:pt x="1346" y="1151"/>
                  <a:pt x="1345" y="1151"/>
                  <a:pt x="1345" y="1151"/>
                </a:cubicBezTo>
                <a:cubicBezTo>
                  <a:pt x="1345" y="1151"/>
                  <a:pt x="1344" y="1150"/>
                  <a:pt x="1344" y="1150"/>
                </a:cubicBezTo>
                <a:cubicBezTo>
                  <a:pt x="1343" y="1150"/>
                  <a:pt x="1343" y="1150"/>
                  <a:pt x="1342" y="1150"/>
                </a:cubicBezTo>
                <a:cubicBezTo>
                  <a:pt x="1342" y="1150"/>
                  <a:pt x="1341" y="1149"/>
                  <a:pt x="1341" y="1149"/>
                </a:cubicBezTo>
                <a:cubicBezTo>
                  <a:pt x="1341" y="1149"/>
                  <a:pt x="1341" y="1149"/>
                  <a:pt x="1341" y="1149"/>
                </a:cubicBezTo>
                <a:cubicBezTo>
                  <a:pt x="1340" y="1149"/>
                  <a:pt x="1340" y="1149"/>
                  <a:pt x="1339" y="1149"/>
                </a:cubicBezTo>
                <a:cubicBezTo>
                  <a:pt x="1339" y="1149"/>
                  <a:pt x="1338" y="1149"/>
                  <a:pt x="1338" y="1149"/>
                </a:cubicBezTo>
                <a:cubicBezTo>
                  <a:pt x="1337" y="1149"/>
                  <a:pt x="1337" y="1149"/>
                  <a:pt x="1336" y="1148"/>
                </a:cubicBezTo>
                <a:cubicBezTo>
                  <a:pt x="1336" y="1148"/>
                  <a:pt x="1335" y="1148"/>
                  <a:pt x="1335" y="1148"/>
                </a:cubicBezTo>
                <a:cubicBezTo>
                  <a:pt x="1334" y="1148"/>
                  <a:pt x="1334" y="1148"/>
                  <a:pt x="1333" y="1148"/>
                </a:cubicBezTo>
                <a:cubicBezTo>
                  <a:pt x="1333" y="1148"/>
                  <a:pt x="1332" y="1148"/>
                  <a:pt x="1332" y="1148"/>
                </a:cubicBezTo>
                <a:cubicBezTo>
                  <a:pt x="1332" y="1148"/>
                  <a:pt x="1331" y="1148"/>
                  <a:pt x="1331" y="1148"/>
                </a:cubicBezTo>
                <a:cubicBezTo>
                  <a:pt x="1330" y="1148"/>
                  <a:pt x="1330" y="1148"/>
                  <a:pt x="1329" y="1148"/>
                </a:cubicBezTo>
                <a:cubicBezTo>
                  <a:pt x="1329" y="1149"/>
                  <a:pt x="1328" y="1149"/>
                  <a:pt x="1328" y="1149"/>
                </a:cubicBezTo>
                <a:cubicBezTo>
                  <a:pt x="1327" y="1149"/>
                  <a:pt x="1327" y="1149"/>
                  <a:pt x="1326" y="1149"/>
                </a:cubicBezTo>
                <a:cubicBezTo>
                  <a:pt x="1326" y="1149"/>
                  <a:pt x="1326" y="1149"/>
                  <a:pt x="1326" y="1149"/>
                </a:cubicBezTo>
                <a:cubicBezTo>
                  <a:pt x="1325" y="1149"/>
                  <a:pt x="1325" y="1149"/>
                  <a:pt x="1325" y="1149"/>
                </a:cubicBezTo>
                <a:cubicBezTo>
                  <a:pt x="1324" y="1150"/>
                  <a:pt x="1324" y="1150"/>
                  <a:pt x="1323" y="1150"/>
                </a:cubicBezTo>
                <a:cubicBezTo>
                  <a:pt x="1323" y="1150"/>
                  <a:pt x="1322" y="1150"/>
                  <a:pt x="1322" y="1150"/>
                </a:cubicBezTo>
                <a:cubicBezTo>
                  <a:pt x="1321" y="1151"/>
                  <a:pt x="1321" y="1151"/>
                  <a:pt x="1321" y="1151"/>
                </a:cubicBezTo>
                <a:cubicBezTo>
                  <a:pt x="1320" y="1151"/>
                  <a:pt x="1320" y="1151"/>
                  <a:pt x="1319" y="1152"/>
                </a:cubicBezTo>
                <a:cubicBezTo>
                  <a:pt x="1319" y="1152"/>
                  <a:pt x="1318" y="1152"/>
                  <a:pt x="1318" y="1152"/>
                </a:cubicBezTo>
                <a:cubicBezTo>
                  <a:pt x="1318" y="1152"/>
                  <a:pt x="1317" y="1153"/>
                  <a:pt x="1317" y="1153"/>
                </a:cubicBezTo>
                <a:cubicBezTo>
                  <a:pt x="1316" y="1153"/>
                  <a:pt x="1316" y="1154"/>
                  <a:pt x="1316" y="1154"/>
                </a:cubicBezTo>
                <a:cubicBezTo>
                  <a:pt x="1315" y="1154"/>
                  <a:pt x="1315" y="1154"/>
                  <a:pt x="1314" y="1155"/>
                </a:cubicBezTo>
                <a:cubicBezTo>
                  <a:pt x="1314" y="1155"/>
                  <a:pt x="1314" y="1155"/>
                  <a:pt x="1313" y="1156"/>
                </a:cubicBezTo>
                <a:cubicBezTo>
                  <a:pt x="1313" y="1156"/>
                  <a:pt x="1313" y="1156"/>
                  <a:pt x="1312" y="1157"/>
                </a:cubicBezTo>
                <a:cubicBezTo>
                  <a:pt x="1312" y="1157"/>
                  <a:pt x="1312" y="1157"/>
                  <a:pt x="1311" y="1158"/>
                </a:cubicBezTo>
                <a:cubicBezTo>
                  <a:pt x="1311" y="1158"/>
                  <a:pt x="1311" y="1158"/>
                  <a:pt x="1310" y="1159"/>
                </a:cubicBezTo>
                <a:cubicBezTo>
                  <a:pt x="1310" y="1159"/>
                  <a:pt x="1310" y="1159"/>
                  <a:pt x="1309" y="1160"/>
                </a:cubicBezTo>
                <a:cubicBezTo>
                  <a:pt x="1309" y="1160"/>
                  <a:pt x="1309" y="1161"/>
                  <a:pt x="1309" y="1161"/>
                </a:cubicBezTo>
                <a:cubicBezTo>
                  <a:pt x="1308" y="1161"/>
                  <a:pt x="1308" y="1162"/>
                  <a:pt x="1308" y="1162"/>
                </a:cubicBezTo>
                <a:cubicBezTo>
                  <a:pt x="1308" y="1162"/>
                  <a:pt x="1307" y="1162"/>
                  <a:pt x="1307" y="1162"/>
                </a:cubicBezTo>
                <a:cubicBezTo>
                  <a:pt x="1084" y="1098"/>
                  <a:pt x="1084" y="1098"/>
                  <a:pt x="1084" y="1098"/>
                </a:cubicBezTo>
                <a:cubicBezTo>
                  <a:pt x="1084" y="1097"/>
                  <a:pt x="1084" y="1097"/>
                  <a:pt x="1084" y="1096"/>
                </a:cubicBezTo>
                <a:cubicBezTo>
                  <a:pt x="1084" y="1096"/>
                  <a:pt x="1084" y="1096"/>
                  <a:pt x="1084" y="1095"/>
                </a:cubicBezTo>
                <a:cubicBezTo>
                  <a:pt x="1084" y="1095"/>
                  <a:pt x="1084" y="1094"/>
                  <a:pt x="1084" y="1093"/>
                </a:cubicBezTo>
                <a:cubicBezTo>
                  <a:pt x="1084" y="1093"/>
                  <a:pt x="1084" y="1093"/>
                  <a:pt x="1084" y="1092"/>
                </a:cubicBezTo>
                <a:cubicBezTo>
                  <a:pt x="1083" y="1092"/>
                  <a:pt x="1083" y="1091"/>
                  <a:pt x="1083" y="1091"/>
                </a:cubicBezTo>
                <a:cubicBezTo>
                  <a:pt x="1083" y="1090"/>
                  <a:pt x="1083" y="1090"/>
                  <a:pt x="1083" y="1090"/>
                </a:cubicBezTo>
                <a:cubicBezTo>
                  <a:pt x="1083" y="1090"/>
                  <a:pt x="1083" y="1090"/>
                  <a:pt x="1083" y="1089"/>
                </a:cubicBezTo>
                <a:cubicBezTo>
                  <a:pt x="1083" y="1089"/>
                  <a:pt x="1083" y="1089"/>
                  <a:pt x="1083" y="1088"/>
                </a:cubicBezTo>
                <a:cubicBezTo>
                  <a:pt x="1083" y="1088"/>
                  <a:pt x="1082" y="1088"/>
                  <a:pt x="1082" y="1088"/>
                </a:cubicBezTo>
                <a:cubicBezTo>
                  <a:pt x="1082" y="1087"/>
                  <a:pt x="1082" y="1087"/>
                  <a:pt x="1082" y="1086"/>
                </a:cubicBezTo>
                <a:cubicBezTo>
                  <a:pt x="1082" y="1086"/>
                  <a:pt x="1082" y="1085"/>
                  <a:pt x="1081" y="1085"/>
                </a:cubicBezTo>
                <a:cubicBezTo>
                  <a:pt x="1081" y="1085"/>
                  <a:pt x="1081" y="1084"/>
                  <a:pt x="1081" y="1084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2"/>
                  <a:pt x="1079" y="1082"/>
                  <a:pt x="1079" y="1081"/>
                </a:cubicBezTo>
                <a:cubicBezTo>
                  <a:pt x="1079" y="1081"/>
                  <a:pt x="1079" y="1080"/>
                  <a:pt x="1078" y="1080"/>
                </a:cubicBezTo>
                <a:cubicBezTo>
                  <a:pt x="1078" y="1080"/>
                  <a:pt x="1078" y="1079"/>
                  <a:pt x="1077" y="1079"/>
                </a:cubicBezTo>
                <a:cubicBezTo>
                  <a:pt x="1077" y="1078"/>
                  <a:pt x="1077" y="1078"/>
                  <a:pt x="1077" y="1078"/>
                </a:cubicBezTo>
                <a:cubicBezTo>
                  <a:pt x="1076" y="1077"/>
                  <a:pt x="1076" y="1077"/>
                  <a:pt x="1076" y="1077"/>
                </a:cubicBezTo>
                <a:cubicBezTo>
                  <a:pt x="1075" y="1076"/>
                  <a:pt x="1075" y="1076"/>
                  <a:pt x="1075" y="1076"/>
                </a:cubicBezTo>
                <a:cubicBezTo>
                  <a:pt x="1074" y="1075"/>
                  <a:pt x="1074" y="1075"/>
                  <a:pt x="1074" y="1075"/>
                </a:cubicBezTo>
                <a:cubicBezTo>
                  <a:pt x="1073" y="1074"/>
                  <a:pt x="1073" y="1074"/>
                  <a:pt x="1072" y="1074"/>
                </a:cubicBezTo>
                <a:cubicBezTo>
                  <a:pt x="1072" y="1073"/>
                  <a:pt x="1072" y="1073"/>
                  <a:pt x="1071" y="1073"/>
                </a:cubicBezTo>
                <a:cubicBezTo>
                  <a:pt x="1071" y="1073"/>
                  <a:pt x="1070" y="1072"/>
                  <a:pt x="1070" y="1072"/>
                </a:cubicBezTo>
                <a:cubicBezTo>
                  <a:pt x="1070" y="1072"/>
                  <a:pt x="1069" y="1072"/>
                  <a:pt x="1069" y="1071"/>
                </a:cubicBezTo>
                <a:cubicBezTo>
                  <a:pt x="1068" y="1071"/>
                  <a:pt x="1068" y="1071"/>
                  <a:pt x="1067" y="1071"/>
                </a:cubicBezTo>
                <a:cubicBezTo>
                  <a:pt x="1067" y="1070"/>
                  <a:pt x="1067" y="1070"/>
                  <a:pt x="1066" y="1070"/>
                </a:cubicBezTo>
                <a:cubicBezTo>
                  <a:pt x="1066" y="1070"/>
                  <a:pt x="1065" y="1070"/>
                  <a:pt x="1065" y="1069"/>
                </a:cubicBezTo>
                <a:cubicBezTo>
                  <a:pt x="1064" y="1069"/>
                  <a:pt x="1064" y="1069"/>
                  <a:pt x="1063" y="1069"/>
                </a:cubicBezTo>
                <a:cubicBezTo>
                  <a:pt x="1063" y="1069"/>
                  <a:pt x="1063" y="1069"/>
                  <a:pt x="1062" y="1069"/>
                </a:cubicBezTo>
                <a:cubicBezTo>
                  <a:pt x="1062" y="1069"/>
                  <a:pt x="1062" y="1069"/>
                  <a:pt x="1062" y="1069"/>
                </a:cubicBezTo>
                <a:cubicBezTo>
                  <a:pt x="1062" y="1068"/>
                  <a:pt x="1061" y="1068"/>
                  <a:pt x="1060" y="1068"/>
                </a:cubicBezTo>
                <a:cubicBezTo>
                  <a:pt x="1060" y="1068"/>
                  <a:pt x="1060" y="1068"/>
                  <a:pt x="1059" y="1068"/>
                </a:cubicBezTo>
                <a:cubicBezTo>
                  <a:pt x="1059" y="1068"/>
                  <a:pt x="1058" y="1068"/>
                  <a:pt x="1057" y="1068"/>
                </a:cubicBezTo>
                <a:cubicBezTo>
                  <a:pt x="1057" y="1068"/>
                  <a:pt x="1057" y="1068"/>
                  <a:pt x="1056" y="1068"/>
                </a:cubicBezTo>
                <a:cubicBezTo>
                  <a:pt x="1056" y="1068"/>
                  <a:pt x="1055" y="1068"/>
                  <a:pt x="1055" y="1067"/>
                </a:cubicBezTo>
                <a:cubicBezTo>
                  <a:pt x="999" y="842"/>
                  <a:pt x="999" y="842"/>
                  <a:pt x="999" y="842"/>
                </a:cubicBezTo>
                <a:cubicBezTo>
                  <a:pt x="999" y="842"/>
                  <a:pt x="999" y="841"/>
                  <a:pt x="1000" y="841"/>
                </a:cubicBezTo>
                <a:cubicBezTo>
                  <a:pt x="1000" y="841"/>
                  <a:pt x="1000" y="841"/>
                  <a:pt x="1000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0"/>
                  <a:pt x="1002" y="840"/>
                  <a:pt x="1002" y="840"/>
                </a:cubicBezTo>
                <a:cubicBezTo>
                  <a:pt x="1002" y="840"/>
                  <a:pt x="1003" y="839"/>
                  <a:pt x="1003" y="839"/>
                </a:cubicBezTo>
                <a:cubicBezTo>
                  <a:pt x="1004" y="839"/>
                  <a:pt x="1004" y="838"/>
                  <a:pt x="1004" y="838"/>
                </a:cubicBezTo>
                <a:cubicBezTo>
                  <a:pt x="1005" y="838"/>
                  <a:pt x="1005" y="837"/>
                  <a:pt x="1005" y="837"/>
                </a:cubicBezTo>
                <a:cubicBezTo>
                  <a:pt x="1005" y="837"/>
                  <a:pt x="1005" y="837"/>
                  <a:pt x="1005" y="837"/>
                </a:cubicBezTo>
                <a:cubicBezTo>
                  <a:pt x="1005" y="837"/>
                  <a:pt x="1005" y="837"/>
                  <a:pt x="1006" y="837"/>
                </a:cubicBezTo>
                <a:cubicBezTo>
                  <a:pt x="1006" y="837"/>
                  <a:pt x="1006" y="836"/>
                  <a:pt x="1006" y="836"/>
                </a:cubicBezTo>
                <a:cubicBezTo>
                  <a:pt x="1007" y="836"/>
                  <a:pt x="1007" y="835"/>
                  <a:pt x="1007" y="835"/>
                </a:cubicBezTo>
                <a:cubicBezTo>
                  <a:pt x="1008" y="835"/>
                  <a:pt x="1008" y="834"/>
                  <a:pt x="1008" y="834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2"/>
                  <a:pt x="1009" y="832"/>
                </a:cubicBezTo>
                <a:cubicBezTo>
                  <a:pt x="1010" y="832"/>
                  <a:pt x="1010" y="832"/>
                  <a:pt x="1010" y="831"/>
                </a:cubicBezTo>
                <a:cubicBezTo>
                  <a:pt x="1010" y="831"/>
                  <a:pt x="1010" y="831"/>
                  <a:pt x="1011" y="830"/>
                </a:cubicBezTo>
                <a:cubicBezTo>
                  <a:pt x="1011" y="830"/>
                  <a:pt x="1011" y="829"/>
                  <a:pt x="1011" y="829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012" y="827"/>
                  <a:pt x="1012" y="827"/>
                  <a:pt x="1012" y="827"/>
                </a:cubicBezTo>
                <a:cubicBezTo>
                  <a:pt x="1012" y="827"/>
                  <a:pt x="1012" y="827"/>
                  <a:pt x="1013" y="826"/>
                </a:cubicBezTo>
                <a:cubicBezTo>
                  <a:pt x="1013" y="826"/>
                  <a:pt x="1013" y="825"/>
                  <a:pt x="1013" y="825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4" y="823"/>
                  <a:pt x="1014" y="823"/>
                  <a:pt x="1014" y="822"/>
                </a:cubicBezTo>
                <a:cubicBezTo>
                  <a:pt x="1014" y="822"/>
                  <a:pt x="1014" y="822"/>
                  <a:pt x="1014" y="822"/>
                </a:cubicBezTo>
                <a:cubicBezTo>
                  <a:pt x="1014" y="821"/>
                  <a:pt x="1014" y="821"/>
                  <a:pt x="1014" y="821"/>
                </a:cubicBezTo>
                <a:cubicBezTo>
                  <a:pt x="1014" y="820"/>
                  <a:pt x="1014" y="819"/>
                  <a:pt x="1014" y="819"/>
                </a:cubicBezTo>
                <a:cubicBezTo>
                  <a:pt x="1014" y="818"/>
                  <a:pt x="1014" y="818"/>
                  <a:pt x="1014" y="818"/>
                </a:cubicBezTo>
                <a:cubicBezTo>
                  <a:pt x="1015" y="817"/>
                  <a:pt x="1015" y="817"/>
                  <a:pt x="1015" y="816"/>
                </a:cubicBezTo>
                <a:cubicBezTo>
                  <a:pt x="1015" y="816"/>
                  <a:pt x="1015" y="816"/>
                  <a:pt x="1015" y="816"/>
                </a:cubicBezTo>
                <a:cubicBezTo>
                  <a:pt x="1015" y="815"/>
                  <a:pt x="1015" y="815"/>
                  <a:pt x="1015" y="815"/>
                </a:cubicBezTo>
                <a:cubicBezTo>
                  <a:pt x="1015" y="814"/>
                  <a:pt x="1014" y="814"/>
                  <a:pt x="1014" y="813"/>
                </a:cubicBezTo>
                <a:cubicBezTo>
                  <a:pt x="1014" y="813"/>
                  <a:pt x="1014" y="812"/>
                  <a:pt x="1014" y="812"/>
                </a:cubicBezTo>
                <a:cubicBezTo>
                  <a:pt x="1014" y="811"/>
                  <a:pt x="1014" y="811"/>
                  <a:pt x="1014" y="811"/>
                </a:cubicBezTo>
                <a:cubicBezTo>
                  <a:pt x="1014" y="811"/>
                  <a:pt x="1014" y="810"/>
                  <a:pt x="1014" y="810"/>
                </a:cubicBezTo>
                <a:cubicBezTo>
                  <a:pt x="1014" y="810"/>
                  <a:pt x="1014" y="809"/>
                  <a:pt x="1014" y="809"/>
                </a:cubicBezTo>
                <a:cubicBezTo>
                  <a:pt x="1014" y="809"/>
                  <a:pt x="1014" y="808"/>
                  <a:pt x="1014" y="808"/>
                </a:cubicBezTo>
                <a:cubicBezTo>
                  <a:pt x="1014" y="808"/>
                  <a:pt x="1014" y="808"/>
                  <a:pt x="1013" y="808"/>
                </a:cubicBezTo>
                <a:cubicBezTo>
                  <a:pt x="1013" y="807"/>
                  <a:pt x="1013" y="806"/>
                  <a:pt x="1013" y="806"/>
                </a:cubicBezTo>
                <a:cubicBezTo>
                  <a:pt x="1013" y="806"/>
                  <a:pt x="1013" y="805"/>
                  <a:pt x="1013" y="805"/>
                </a:cubicBezTo>
                <a:cubicBezTo>
                  <a:pt x="1013" y="805"/>
                  <a:pt x="1012" y="805"/>
                  <a:pt x="1012" y="804"/>
                </a:cubicBezTo>
                <a:cubicBezTo>
                  <a:pt x="1012" y="804"/>
                  <a:pt x="1012" y="804"/>
                  <a:pt x="1012" y="803"/>
                </a:cubicBezTo>
                <a:cubicBezTo>
                  <a:pt x="1012" y="803"/>
                  <a:pt x="1011" y="802"/>
                  <a:pt x="1011" y="802"/>
                </a:cubicBezTo>
                <a:cubicBezTo>
                  <a:pt x="1011" y="802"/>
                  <a:pt x="1011" y="801"/>
                  <a:pt x="1011" y="801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80" y="641"/>
                  <a:pt x="1180" y="641"/>
                  <a:pt x="1181" y="641"/>
                </a:cubicBezTo>
                <a:cubicBezTo>
                  <a:pt x="1181" y="641"/>
                  <a:pt x="1181" y="642"/>
                  <a:pt x="1182" y="642"/>
                </a:cubicBezTo>
                <a:close/>
                <a:moveTo>
                  <a:pt x="651" y="479"/>
                </a:moveTo>
                <a:cubicBezTo>
                  <a:pt x="651" y="479"/>
                  <a:pt x="652" y="479"/>
                  <a:pt x="652" y="478"/>
                </a:cubicBezTo>
                <a:cubicBezTo>
                  <a:pt x="652" y="478"/>
                  <a:pt x="653" y="478"/>
                  <a:pt x="653" y="478"/>
                </a:cubicBezTo>
                <a:cubicBezTo>
                  <a:pt x="654" y="477"/>
                  <a:pt x="656" y="476"/>
                  <a:pt x="657" y="475"/>
                </a:cubicBezTo>
                <a:cubicBezTo>
                  <a:pt x="657" y="475"/>
                  <a:pt x="657" y="475"/>
                  <a:pt x="657" y="474"/>
                </a:cubicBezTo>
                <a:cubicBezTo>
                  <a:pt x="657" y="474"/>
                  <a:pt x="657" y="474"/>
                  <a:pt x="657" y="474"/>
                </a:cubicBezTo>
                <a:cubicBezTo>
                  <a:pt x="659" y="473"/>
                  <a:pt x="660" y="472"/>
                  <a:pt x="661" y="470"/>
                </a:cubicBezTo>
                <a:cubicBezTo>
                  <a:pt x="661" y="470"/>
                  <a:pt x="661" y="470"/>
                  <a:pt x="661" y="469"/>
                </a:cubicBezTo>
                <a:cubicBezTo>
                  <a:pt x="662" y="468"/>
                  <a:pt x="663" y="467"/>
                  <a:pt x="664" y="465"/>
                </a:cubicBezTo>
                <a:cubicBezTo>
                  <a:pt x="664" y="465"/>
                  <a:pt x="664" y="465"/>
                  <a:pt x="664" y="464"/>
                </a:cubicBezTo>
                <a:cubicBezTo>
                  <a:pt x="665" y="463"/>
                  <a:pt x="665" y="462"/>
                  <a:pt x="665" y="460"/>
                </a:cubicBezTo>
                <a:cubicBezTo>
                  <a:pt x="665" y="460"/>
                  <a:pt x="666" y="460"/>
                  <a:pt x="666" y="460"/>
                </a:cubicBezTo>
                <a:cubicBezTo>
                  <a:pt x="666" y="459"/>
                  <a:pt x="666" y="459"/>
                  <a:pt x="666" y="459"/>
                </a:cubicBezTo>
                <a:cubicBezTo>
                  <a:pt x="666" y="458"/>
                  <a:pt x="666" y="458"/>
                  <a:pt x="666" y="458"/>
                </a:cubicBezTo>
                <a:cubicBezTo>
                  <a:pt x="666" y="456"/>
                  <a:pt x="666" y="455"/>
                  <a:pt x="666" y="454"/>
                </a:cubicBezTo>
                <a:cubicBezTo>
                  <a:pt x="666" y="454"/>
                  <a:pt x="666" y="453"/>
                  <a:pt x="666" y="453"/>
                </a:cubicBezTo>
                <a:cubicBezTo>
                  <a:pt x="666" y="453"/>
                  <a:pt x="666" y="452"/>
                  <a:pt x="666" y="452"/>
                </a:cubicBezTo>
                <a:cubicBezTo>
                  <a:pt x="666" y="451"/>
                  <a:pt x="666" y="449"/>
                  <a:pt x="666" y="448"/>
                </a:cubicBezTo>
                <a:cubicBezTo>
                  <a:pt x="666" y="448"/>
                  <a:pt x="666" y="448"/>
                  <a:pt x="666" y="447"/>
                </a:cubicBezTo>
                <a:cubicBezTo>
                  <a:pt x="666" y="447"/>
                  <a:pt x="666" y="446"/>
                  <a:pt x="665" y="446"/>
                </a:cubicBezTo>
                <a:cubicBezTo>
                  <a:pt x="665" y="445"/>
                  <a:pt x="665" y="444"/>
                  <a:pt x="664" y="442"/>
                </a:cubicBezTo>
                <a:cubicBezTo>
                  <a:pt x="664" y="442"/>
                  <a:pt x="664" y="442"/>
                  <a:pt x="664" y="442"/>
                </a:cubicBezTo>
                <a:cubicBezTo>
                  <a:pt x="664" y="441"/>
                  <a:pt x="663" y="440"/>
                  <a:pt x="663" y="439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2" y="278"/>
                  <a:pt x="832" y="279"/>
                </a:cubicBezTo>
                <a:cubicBezTo>
                  <a:pt x="833" y="279"/>
                  <a:pt x="833" y="279"/>
                  <a:pt x="834" y="279"/>
                </a:cubicBezTo>
                <a:cubicBezTo>
                  <a:pt x="834" y="279"/>
                  <a:pt x="834" y="279"/>
                  <a:pt x="834" y="279"/>
                </a:cubicBezTo>
                <a:cubicBezTo>
                  <a:pt x="835" y="280"/>
                  <a:pt x="835" y="280"/>
                  <a:pt x="835" y="280"/>
                </a:cubicBezTo>
                <a:cubicBezTo>
                  <a:pt x="836" y="280"/>
                  <a:pt x="836" y="280"/>
                  <a:pt x="837" y="280"/>
                </a:cubicBezTo>
                <a:cubicBezTo>
                  <a:pt x="837" y="280"/>
                  <a:pt x="837" y="281"/>
                  <a:pt x="838" y="281"/>
                </a:cubicBezTo>
                <a:cubicBezTo>
                  <a:pt x="838" y="281"/>
                  <a:pt x="838" y="281"/>
                  <a:pt x="838" y="281"/>
                </a:cubicBezTo>
                <a:cubicBezTo>
                  <a:pt x="838" y="281"/>
                  <a:pt x="839" y="281"/>
                  <a:pt x="839" y="281"/>
                </a:cubicBezTo>
                <a:cubicBezTo>
                  <a:pt x="839" y="281"/>
                  <a:pt x="840" y="281"/>
                  <a:pt x="840" y="281"/>
                </a:cubicBezTo>
                <a:cubicBezTo>
                  <a:pt x="840" y="281"/>
                  <a:pt x="840" y="281"/>
                  <a:pt x="841" y="281"/>
                </a:cubicBezTo>
                <a:cubicBezTo>
                  <a:pt x="841" y="281"/>
                  <a:pt x="842" y="281"/>
                  <a:pt x="843" y="282"/>
                </a:cubicBezTo>
                <a:cubicBezTo>
                  <a:pt x="843" y="282"/>
                  <a:pt x="843" y="282"/>
                  <a:pt x="844" y="282"/>
                </a:cubicBezTo>
                <a:cubicBezTo>
                  <a:pt x="844" y="282"/>
                  <a:pt x="845" y="282"/>
                  <a:pt x="845" y="282"/>
                </a:cubicBezTo>
                <a:cubicBezTo>
                  <a:pt x="845" y="282"/>
                  <a:pt x="845" y="282"/>
                  <a:pt x="845" y="282"/>
                </a:cubicBezTo>
                <a:cubicBezTo>
                  <a:pt x="846" y="282"/>
                  <a:pt x="846" y="282"/>
                  <a:pt x="847" y="282"/>
                </a:cubicBezTo>
                <a:cubicBezTo>
                  <a:pt x="847" y="282"/>
                  <a:pt x="848" y="282"/>
                  <a:pt x="848" y="282"/>
                </a:cubicBezTo>
                <a:cubicBezTo>
                  <a:pt x="849" y="282"/>
                  <a:pt x="849" y="282"/>
                  <a:pt x="850" y="281"/>
                </a:cubicBezTo>
                <a:cubicBezTo>
                  <a:pt x="850" y="281"/>
                  <a:pt x="850" y="281"/>
                  <a:pt x="851" y="281"/>
                </a:cubicBezTo>
                <a:cubicBezTo>
                  <a:pt x="851" y="281"/>
                  <a:pt x="851" y="281"/>
                  <a:pt x="851" y="281"/>
                </a:cubicBezTo>
                <a:cubicBezTo>
                  <a:pt x="852" y="281"/>
                  <a:pt x="852" y="281"/>
                  <a:pt x="853" y="281"/>
                </a:cubicBezTo>
                <a:cubicBezTo>
                  <a:pt x="853" y="281"/>
                  <a:pt x="853" y="281"/>
                  <a:pt x="853" y="281"/>
                </a:cubicBezTo>
                <a:cubicBezTo>
                  <a:pt x="853" y="281"/>
                  <a:pt x="854" y="281"/>
                  <a:pt x="854" y="281"/>
                </a:cubicBezTo>
                <a:cubicBezTo>
                  <a:pt x="854" y="280"/>
                  <a:pt x="855" y="280"/>
                  <a:pt x="855" y="280"/>
                </a:cubicBezTo>
                <a:cubicBezTo>
                  <a:pt x="856" y="280"/>
                  <a:pt x="856" y="280"/>
                  <a:pt x="856" y="280"/>
                </a:cubicBezTo>
                <a:cubicBezTo>
                  <a:pt x="856" y="280"/>
                  <a:pt x="857" y="280"/>
                  <a:pt x="857" y="280"/>
                </a:cubicBezTo>
                <a:cubicBezTo>
                  <a:pt x="857" y="279"/>
                  <a:pt x="858" y="279"/>
                  <a:pt x="858" y="279"/>
                </a:cubicBezTo>
                <a:cubicBezTo>
                  <a:pt x="859" y="279"/>
                  <a:pt x="859" y="279"/>
                  <a:pt x="860" y="278"/>
                </a:cubicBezTo>
                <a:cubicBezTo>
                  <a:pt x="860" y="278"/>
                  <a:pt x="860" y="278"/>
                  <a:pt x="861" y="278"/>
                </a:cubicBezTo>
                <a:cubicBezTo>
                  <a:pt x="861" y="278"/>
                  <a:pt x="861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3" y="276"/>
                  <a:pt x="863" y="276"/>
                </a:cubicBezTo>
                <a:cubicBezTo>
                  <a:pt x="864" y="276"/>
                  <a:pt x="864" y="276"/>
                  <a:pt x="864" y="275"/>
                </a:cubicBezTo>
                <a:cubicBezTo>
                  <a:pt x="865" y="275"/>
                  <a:pt x="865" y="275"/>
                  <a:pt x="865" y="274"/>
                </a:cubicBezTo>
                <a:cubicBezTo>
                  <a:pt x="866" y="274"/>
                  <a:pt x="866" y="274"/>
                  <a:pt x="866" y="274"/>
                </a:cubicBezTo>
                <a:cubicBezTo>
                  <a:pt x="866" y="274"/>
                  <a:pt x="866" y="273"/>
                  <a:pt x="867" y="273"/>
                </a:cubicBezTo>
                <a:cubicBezTo>
                  <a:pt x="867" y="273"/>
                  <a:pt x="867" y="273"/>
                  <a:pt x="867" y="273"/>
                </a:cubicBezTo>
                <a:cubicBezTo>
                  <a:pt x="867" y="273"/>
                  <a:pt x="867" y="273"/>
                  <a:pt x="868" y="272"/>
                </a:cubicBezTo>
                <a:cubicBezTo>
                  <a:pt x="868" y="272"/>
                  <a:pt x="868" y="272"/>
                  <a:pt x="868" y="271"/>
                </a:cubicBezTo>
                <a:cubicBezTo>
                  <a:pt x="869" y="271"/>
                  <a:pt x="869" y="271"/>
                  <a:pt x="869" y="270"/>
                </a:cubicBezTo>
                <a:cubicBezTo>
                  <a:pt x="870" y="270"/>
                  <a:pt x="870" y="269"/>
                  <a:pt x="870" y="269"/>
                </a:cubicBezTo>
                <a:cubicBezTo>
                  <a:pt x="870" y="269"/>
                  <a:pt x="870" y="269"/>
                  <a:pt x="870" y="269"/>
                </a:cubicBezTo>
                <a:cubicBezTo>
                  <a:pt x="870" y="269"/>
                  <a:pt x="870" y="269"/>
                  <a:pt x="871" y="269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3"/>
                  <a:pt x="1095" y="333"/>
                  <a:pt x="1095" y="334"/>
                </a:cubicBezTo>
                <a:cubicBezTo>
                  <a:pt x="1095" y="334"/>
                  <a:pt x="1095" y="334"/>
                  <a:pt x="1095" y="335"/>
                </a:cubicBezTo>
                <a:cubicBezTo>
                  <a:pt x="1095" y="335"/>
                  <a:pt x="1095" y="336"/>
                  <a:pt x="1095" y="337"/>
                </a:cubicBezTo>
                <a:cubicBezTo>
                  <a:pt x="1095" y="337"/>
                  <a:pt x="1095" y="337"/>
                  <a:pt x="1095" y="337"/>
                </a:cubicBezTo>
                <a:cubicBezTo>
                  <a:pt x="1095" y="338"/>
                  <a:pt x="1095" y="338"/>
                  <a:pt x="1095" y="338"/>
                </a:cubicBezTo>
                <a:cubicBezTo>
                  <a:pt x="1095" y="339"/>
                  <a:pt x="1095" y="339"/>
                  <a:pt x="1096" y="339"/>
                </a:cubicBezTo>
                <a:cubicBezTo>
                  <a:pt x="1096" y="340"/>
                  <a:pt x="1096" y="340"/>
                  <a:pt x="1096" y="340"/>
                </a:cubicBezTo>
                <a:cubicBezTo>
                  <a:pt x="1096" y="340"/>
                  <a:pt x="1096" y="340"/>
                  <a:pt x="1096" y="341"/>
                </a:cubicBezTo>
                <a:cubicBezTo>
                  <a:pt x="1096" y="341"/>
                  <a:pt x="1096" y="342"/>
                  <a:pt x="1096" y="342"/>
                </a:cubicBezTo>
                <a:cubicBezTo>
                  <a:pt x="1096" y="343"/>
                  <a:pt x="1097" y="343"/>
                  <a:pt x="1097" y="343"/>
                </a:cubicBezTo>
                <a:cubicBezTo>
                  <a:pt x="1097" y="343"/>
                  <a:pt x="1097" y="344"/>
                  <a:pt x="1097" y="344"/>
                </a:cubicBezTo>
                <a:cubicBezTo>
                  <a:pt x="1097" y="344"/>
                  <a:pt x="1097" y="345"/>
                  <a:pt x="1097" y="345"/>
                </a:cubicBezTo>
                <a:cubicBezTo>
                  <a:pt x="1098" y="345"/>
                  <a:pt x="1098" y="346"/>
                  <a:pt x="1098" y="346"/>
                </a:cubicBezTo>
                <a:cubicBezTo>
                  <a:pt x="1098" y="347"/>
                  <a:pt x="1098" y="347"/>
                  <a:pt x="1099" y="347"/>
                </a:cubicBezTo>
                <a:cubicBezTo>
                  <a:pt x="1099" y="348"/>
                  <a:pt x="1099" y="348"/>
                  <a:pt x="1099" y="348"/>
                </a:cubicBezTo>
                <a:cubicBezTo>
                  <a:pt x="1099" y="349"/>
                  <a:pt x="1099" y="349"/>
                  <a:pt x="1099" y="349"/>
                </a:cubicBezTo>
                <a:cubicBezTo>
                  <a:pt x="1100" y="349"/>
                  <a:pt x="1100" y="349"/>
                  <a:pt x="1100" y="349"/>
                </a:cubicBezTo>
                <a:cubicBezTo>
                  <a:pt x="1100" y="349"/>
                  <a:pt x="1100" y="350"/>
                  <a:pt x="1100" y="350"/>
                </a:cubicBezTo>
                <a:cubicBezTo>
                  <a:pt x="1101" y="350"/>
                  <a:pt x="1101" y="351"/>
                  <a:pt x="1101" y="351"/>
                </a:cubicBezTo>
                <a:cubicBezTo>
                  <a:pt x="1102" y="352"/>
                  <a:pt x="1102" y="352"/>
                  <a:pt x="1102" y="352"/>
                </a:cubicBezTo>
                <a:cubicBezTo>
                  <a:pt x="1102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4" y="354"/>
                  <a:pt x="1104" y="354"/>
                  <a:pt x="1104" y="354"/>
                </a:cubicBezTo>
                <a:cubicBezTo>
                  <a:pt x="1104" y="355"/>
                  <a:pt x="1105" y="355"/>
                  <a:pt x="1105" y="355"/>
                </a:cubicBezTo>
                <a:cubicBezTo>
                  <a:pt x="1106" y="356"/>
                  <a:pt x="1106" y="356"/>
                  <a:pt x="1106" y="356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8" y="357"/>
                  <a:pt x="1108" y="357"/>
                  <a:pt x="1108" y="357"/>
                </a:cubicBezTo>
                <a:cubicBezTo>
                  <a:pt x="1108" y="358"/>
                  <a:pt x="1108" y="358"/>
                  <a:pt x="1109" y="358"/>
                </a:cubicBezTo>
                <a:cubicBezTo>
                  <a:pt x="1109" y="358"/>
                  <a:pt x="1109" y="358"/>
                  <a:pt x="1110" y="359"/>
                </a:cubicBezTo>
                <a:cubicBezTo>
                  <a:pt x="1110" y="359"/>
                  <a:pt x="1111" y="359"/>
                  <a:pt x="1111" y="359"/>
                </a:cubicBezTo>
                <a:cubicBezTo>
                  <a:pt x="1112" y="360"/>
                  <a:pt x="1112" y="360"/>
                  <a:pt x="1112" y="360"/>
                </a:cubicBezTo>
                <a:cubicBezTo>
                  <a:pt x="1113" y="360"/>
                  <a:pt x="1113" y="360"/>
                  <a:pt x="1113" y="360"/>
                </a:cubicBezTo>
                <a:cubicBezTo>
                  <a:pt x="1113" y="360"/>
                  <a:pt x="1114" y="360"/>
                  <a:pt x="1114" y="361"/>
                </a:cubicBezTo>
                <a:cubicBezTo>
                  <a:pt x="1114" y="361"/>
                  <a:pt x="1115" y="361"/>
                  <a:pt x="1115" y="361"/>
                </a:cubicBezTo>
                <a:cubicBezTo>
                  <a:pt x="1116" y="361"/>
                  <a:pt x="1116" y="361"/>
                  <a:pt x="1116" y="361"/>
                </a:cubicBezTo>
                <a:cubicBezTo>
                  <a:pt x="1116" y="361"/>
                  <a:pt x="1117" y="361"/>
                  <a:pt x="1117" y="361"/>
                </a:cubicBezTo>
                <a:cubicBezTo>
                  <a:pt x="1117" y="362"/>
                  <a:pt x="1118" y="362"/>
                  <a:pt x="1118" y="362"/>
                </a:cubicBezTo>
                <a:cubicBezTo>
                  <a:pt x="1118" y="362"/>
                  <a:pt x="1118" y="362"/>
                  <a:pt x="1119" y="362"/>
                </a:cubicBezTo>
                <a:cubicBezTo>
                  <a:pt x="1119" y="362"/>
                  <a:pt x="1119" y="362"/>
                  <a:pt x="1120" y="362"/>
                </a:cubicBezTo>
                <a:cubicBezTo>
                  <a:pt x="1120" y="362"/>
                  <a:pt x="1121" y="362"/>
                  <a:pt x="1121" y="362"/>
                </a:cubicBezTo>
                <a:cubicBezTo>
                  <a:pt x="1122" y="362"/>
                  <a:pt x="1122" y="362"/>
                  <a:pt x="1123" y="362"/>
                </a:cubicBezTo>
                <a:cubicBezTo>
                  <a:pt x="1123" y="362"/>
                  <a:pt x="1123" y="362"/>
                  <a:pt x="1124" y="363"/>
                </a:cubicBezTo>
                <a:cubicBezTo>
                  <a:pt x="1124" y="363"/>
                  <a:pt x="1124" y="363"/>
                  <a:pt x="1124" y="363"/>
                </a:cubicBezTo>
                <a:cubicBezTo>
                  <a:pt x="1179" y="588"/>
                  <a:pt x="1179" y="588"/>
                  <a:pt x="1179" y="588"/>
                </a:cubicBezTo>
                <a:cubicBezTo>
                  <a:pt x="1179" y="588"/>
                  <a:pt x="1179" y="589"/>
                  <a:pt x="1179" y="589"/>
                </a:cubicBezTo>
                <a:cubicBezTo>
                  <a:pt x="1179" y="589"/>
                  <a:pt x="1179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7" y="590"/>
                  <a:pt x="1177" y="590"/>
                  <a:pt x="1177" y="590"/>
                </a:cubicBezTo>
                <a:cubicBezTo>
                  <a:pt x="1176" y="590"/>
                  <a:pt x="1176" y="591"/>
                  <a:pt x="1175" y="591"/>
                </a:cubicBezTo>
                <a:cubicBezTo>
                  <a:pt x="1175" y="591"/>
                  <a:pt x="1175" y="592"/>
                  <a:pt x="1174" y="592"/>
                </a:cubicBezTo>
                <a:cubicBezTo>
                  <a:pt x="1174" y="592"/>
                  <a:pt x="1174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4"/>
                  <a:pt x="1172" y="594"/>
                </a:cubicBezTo>
                <a:cubicBezTo>
                  <a:pt x="1172" y="594"/>
                  <a:pt x="1172" y="595"/>
                  <a:pt x="1171" y="595"/>
                </a:cubicBezTo>
                <a:cubicBezTo>
                  <a:pt x="1171" y="595"/>
                  <a:pt x="1171" y="596"/>
                  <a:pt x="1170" y="596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69" y="598"/>
                  <a:pt x="1169" y="598"/>
                </a:cubicBezTo>
                <a:cubicBezTo>
                  <a:pt x="1169" y="598"/>
                  <a:pt x="1169" y="598"/>
                  <a:pt x="1169" y="599"/>
                </a:cubicBezTo>
                <a:cubicBezTo>
                  <a:pt x="1169" y="599"/>
                  <a:pt x="1168" y="599"/>
                  <a:pt x="1168" y="600"/>
                </a:cubicBezTo>
                <a:cubicBezTo>
                  <a:pt x="1168" y="600"/>
                  <a:pt x="1168" y="601"/>
                  <a:pt x="1167" y="601"/>
                </a:cubicBezTo>
                <a:cubicBezTo>
                  <a:pt x="1167" y="601"/>
                  <a:pt x="1167" y="601"/>
                  <a:pt x="1167" y="602"/>
                </a:cubicBezTo>
                <a:cubicBezTo>
                  <a:pt x="1167" y="602"/>
                  <a:pt x="1167" y="602"/>
                  <a:pt x="1167" y="602"/>
                </a:cubicBezTo>
                <a:cubicBezTo>
                  <a:pt x="1167" y="603"/>
                  <a:pt x="1167" y="603"/>
                  <a:pt x="1167" y="603"/>
                </a:cubicBezTo>
                <a:cubicBezTo>
                  <a:pt x="1166" y="603"/>
                  <a:pt x="1166" y="603"/>
                  <a:pt x="1166" y="604"/>
                </a:cubicBezTo>
                <a:cubicBezTo>
                  <a:pt x="1166" y="604"/>
                  <a:pt x="1166" y="605"/>
                  <a:pt x="1166" y="605"/>
                </a:cubicBezTo>
                <a:cubicBezTo>
                  <a:pt x="1166" y="606"/>
                  <a:pt x="1165" y="606"/>
                  <a:pt x="1165" y="606"/>
                </a:cubicBezTo>
                <a:cubicBezTo>
                  <a:pt x="1165" y="606"/>
                  <a:pt x="1165" y="606"/>
                  <a:pt x="1165" y="606"/>
                </a:cubicBezTo>
                <a:cubicBezTo>
                  <a:pt x="1165" y="607"/>
                  <a:pt x="1165" y="607"/>
                  <a:pt x="1165" y="608"/>
                </a:cubicBezTo>
                <a:cubicBezTo>
                  <a:pt x="1165" y="608"/>
                  <a:pt x="1165" y="608"/>
                  <a:pt x="1165" y="608"/>
                </a:cubicBezTo>
                <a:cubicBezTo>
                  <a:pt x="1165" y="609"/>
                  <a:pt x="1165" y="609"/>
                  <a:pt x="1165" y="609"/>
                </a:cubicBezTo>
                <a:cubicBezTo>
                  <a:pt x="1165" y="610"/>
                  <a:pt x="1164" y="611"/>
                  <a:pt x="1164" y="611"/>
                </a:cubicBezTo>
                <a:cubicBezTo>
                  <a:pt x="1164" y="612"/>
                  <a:pt x="1164" y="612"/>
                  <a:pt x="1164" y="612"/>
                </a:cubicBezTo>
                <a:cubicBezTo>
                  <a:pt x="1164" y="613"/>
                  <a:pt x="1164" y="613"/>
                  <a:pt x="1164" y="614"/>
                </a:cubicBezTo>
                <a:cubicBezTo>
                  <a:pt x="1164" y="614"/>
                  <a:pt x="1164" y="614"/>
                  <a:pt x="1164" y="614"/>
                </a:cubicBezTo>
                <a:cubicBezTo>
                  <a:pt x="1164" y="615"/>
                  <a:pt x="1164" y="615"/>
                  <a:pt x="1164" y="615"/>
                </a:cubicBezTo>
                <a:cubicBezTo>
                  <a:pt x="1164" y="616"/>
                  <a:pt x="1164" y="616"/>
                  <a:pt x="1164" y="617"/>
                </a:cubicBezTo>
                <a:cubicBezTo>
                  <a:pt x="1164" y="617"/>
                  <a:pt x="1164" y="618"/>
                  <a:pt x="1164" y="618"/>
                </a:cubicBezTo>
                <a:cubicBezTo>
                  <a:pt x="1164" y="619"/>
                  <a:pt x="1165" y="619"/>
                  <a:pt x="1165" y="619"/>
                </a:cubicBezTo>
                <a:cubicBezTo>
                  <a:pt x="1165" y="619"/>
                  <a:pt x="1165" y="620"/>
                  <a:pt x="1165" y="620"/>
                </a:cubicBezTo>
                <a:cubicBezTo>
                  <a:pt x="1165" y="620"/>
                  <a:pt x="1165" y="621"/>
                  <a:pt x="1165" y="621"/>
                </a:cubicBezTo>
                <a:cubicBezTo>
                  <a:pt x="1165" y="621"/>
                  <a:pt x="1165" y="622"/>
                  <a:pt x="1165" y="622"/>
                </a:cubicBezTo>
                <a:cubicBezTo>
                  <a:pt x="1165" y="622"/>
                  <a:pt x="1165" y="622"/>
                  <a:pt x="1165" y="622"/>
                </a:cubicBezTo>
                <a:cubicBezTo>
                  <a:pt x="1165" y="623"/>
                  <a:pt x="1166" y="624"/>
                  <a:pt x="1166" y="624"/>
                </a:cubicBezTo>
                <a:cubicBezTo>
                  <a:pt x="1166" y="624"/>
                  <a:pt x="1166" y="625"/>
                  <a:pt x="1166" y="625"/>
                </a:cubicBezTo>
                <a:cubicBezTo>
                  <a:pt x="1166" y="625"/>
                  <a:pt x="1166" y="625"/>
                  <a:pt x="1166" y="626"/>
                </a:cubicBezTo>
                <a:cubicBezTo>
                  <a:pt x="1166" y="626"/>
                  <a:pt x="1167" y="626"/>
                  <a:pt x="1167" y="627"/>
                </a:cubicBezTo>
                <a:cubicBezTo>
                  <a:pt x="1167" y="627"/>
                  <a:pt x="1167" y="628"/>
                  <a:pt x="1168" y="628"/>
                </a:cubicBezTo>
                <a:cubicBezTo>
                  <a:pt x="1168" y="628"/>
                  <a:pt x="1168" y="629"/>
                  <a:pt x="1168" y="629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999" y="789"/>
                  <a:pt x="999" y="789"/>
                  <a:pt x="998" y="789"/>
                </a:cubicBezTo>
                <a:cubicBezTo>
                  <a:pt x="998" y="789"/>
                  <a:pt x="997" y="788"/>
                  <a:pt x="997" y="788"/>
                </a:cubicBezTo>
                <a:cubicBezTo>
                  <a:pt x="997" y="788"/>
                  <a:pt x="996" y="788"/>
                  <a:pt x="996" y="788"/>
                </a:cubicBezTo>
                <a:cubicBezTo>
                  <a:pt x="996" y="788"/>
                  <a:pt x="996" y="788"/>
                  <a:pt x="995" y="788"/>
                </a:cubicBezTo>
                <a:cubicBezTo>
                  <a:pt x="995" y="787"/>
                  <a:pt x="994" y="787"/>
                  <a:pt x="994" y="787"/>
                </a:cubicBezTo>
                <a:cubicBezTo>
                  <a:pt x="994" y="787"/>
                  <a:pt x="993" y="787"/>
                  <a:pt x="993" y="787"/>
                </a:cubicBezTo>
                <a:cubicBezTo>
                  <a:pt x="993" y="787"/>
                  <a:pt x="993" y="787"/>
                  <a:pt x="993" y="787"/>
                </a:cubicBezTo>
                <a:cubicBezTo>
                  <a:pt x="992" y="787"/>
                  <a:pt x="992" y="787"/>
                  <a:pt x="991" y="786"/>
                </a:cubicBezTo>
                <a:cubicBezTo>
                  <a:pt x="991" y="786"/>
                  <a:pt x="991" y="786"/>
                  <a:pt x="991" y="786"/>
                </a:cubicBezTo>
                <a:cubicBezTo>
                  <a:pt x="990" y="786"/>
                  <a:pt x="990" y="786"/>
                  <a:pt x="990" y="786"/>
                </a:cubicBezTo>
                <a:cubicBezTo>
                  <a:pt x="989" y="786"/>
                  <a:pt x="989" y="786"/>
                  <a:pt x="988" y="786"/>
                </a:cubicBezTo>
                <a:cubicBezTo>
                  <a:pt x="988" y="786"/>
                  <a:pt x="987" y="786"/>
                  <a:pt x="987" y="786"/>
                </a:cubicBezTo>
                <a:cubicBezTo>
                  <a:pt x="986" y="786"/>
                  <a:pt x="986" y="786"/>
                  <a:pt x="986" y="786"/>
                </a:cubicBezTo>
                <a:cubicBezTo>
                  <a:pt x="985" y="786"/>
                  <a:pt x="985" y="786"/>
                  <a:pt x="985" y="786"/>
                </a:cubicBezTo>
                <a:cubicBezTo>
                  <a:pt x="985" y="786"/>
                  <a:pt x="984" y="786"/>
                  <a:pt x="984" y="786"/>
                </a:cubicBezTo>
                <a:cubicBezTo>
                  <a:pt x="983" y="786"/>
                  <a:pt x="983" y="786"/>
                  <a:pt x="983" y="786"/>
                </a:cubicBezTo>
                <a:cubicBezTo>
                  <a:pt x="982" y="786"/>
                  <a:pt x="981" y="786"/>
                  <a:pt x="981" y="786"/>
                </a:cubicBezTo>
                <a:cubicBezTo>
                  <a:pt x="980" y="786"/>
                  <a:pt x="980" y="786"/>
                  <a:pt x="980" y="786"/>
                </a:cubicBezTo>
                <a:cubicBezTo>
                  <a:pt x="980" y="786"/>
                  <a:pt x="979" y="786"/>
                  <a:pt x="979" y="786"/>
                </a:cubicBezTo>
                <a:cubicBezTo>
                  <a:pt x="979" y="786"/>
                  <a:pt x="978" y="786"/>
                  <a:pt x="978" y="786"/>
                </a:cubicBezTo>
                <a:cubicBezTo>
                  <a:pt x="978" y="786"/>
                  <a:pt x="978" y="786"/>
                  <a:pt x="978" y="787"/>
                </a:cubicBezTo>
                <a:cubicBezTo>
                  <a:pt x="977" y="787"/>
                  <a:pt x="977" y="787"/>
                  <a:pt x="977" y="787"/>
                </a:cubicBezTo>
                <a:cubicBezTo>
                  <a:pt x="976" y="787"/>
                  <a:pt x="976" y="787"/>
                  <a:pt x="975" y="787"/>
                </a:cubicBezTo>
                <a:cubicBezTo>
                  <a:pt x="975" y="787"/>
                  <a:pt x="975" y="787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3" y="788"/>
                  <a:pt x="973" y="788"/>
                  <a:pt x="972" y="788"/>
                </a:cubicBezTo>
                <a:cubicBezTo>
                  <a:pt x="972" y="789"/>
                  <a:pt x="971" y="789"/>
                  <a:pt x="971" y="789"/>
                </a:cubicBezTo>
                <a:cubicBezTo>
                  <a:pt x="971" y="789"/>
                  <a:pt x="970" y="789"/>
                  <a:pt x="970" y="790"/>
                </a:cubicBezTo>
                <a:cubicBezTo>
                  <a:pt x="970" y="790"/>
                  <a:pt x="969" y="790"/>
                  <a:pt x="969" y="790"/>
                </a:cubicBezTo>
                <a:cubicBezTo>
                  <a:pt x="969" y="790"/>
                  <a:pt x="969" y="790"/>
                  <a:pt x="969" y="790"/>
                </a:cubicBezTo>
                <a:cubicBezTo>
                  <a:pt x="968" y="790"/>
                  <a:pt x="968" y="790"/>
                  <a:pt x="968" y="791"/>
                </a:cubicBezTo>
                <a:cubicBezTo>
                  <a:pt x="968" y="791"/>
                  <a:pt x="968" y="791"/>
                  <a:pt x="967" y="791"/>
                </a:cubicBezTo>
                <a:cubicBezTo>
                  <a:pt x="967" y="791"/>
                  <a:pt x="967" y="792"/>
                  <a:pt x="966" y="792"/>
                </a:cubicBezTo>
                <a:cubicBezTo>
                  <a:pt x="966" y="792"/>
                  <a:pt x="965" y="793"/>
                  <a:pt x="965" y="793"/>
                </a:cubicBezTo>
                <a:cubicBezTo>
                  <a:pt x="965" y="793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3" y="795"/>
                  <a:pt x="963" y="795"/>
                </a:cubicBezTo>
                <a:cubicBezTo>
                  <a:pt x="963" y="795"/>
                  <a:pt x="962" y="796"/>
                  <a:pt x="962" y="796"/>
                </a:cubicBezTo>
                <a:cubicBezTo>
                  <a:pt x="962" y="796"/>
                  <a:pt x="961" y="797"/>
                  <a:pt x="961" y="797"/>
                </a:cubicBezTo>
                <a:cubicBezTo>
                  <a:pt x="961" y="798"/>
                  <a:pt x="961" y="798"/>
                  <a:pt x="960" y="798"/>
                </a:cubicBezTo>
                <a:cubicBezTo>
                  <a:pt x="960" y="798"/>
                  <a:pt x="960" y="798"/>
                  <a:pt x="960" y="798"/>
                </a:cubicBezTo>
                <a:cubicBezTo>
                  <a:pt x="960" y="798"/>
                  <a:pt x="960" y="799"/>
                  <a:pt x="960" y="799"/>
                </a:cubicBezTo>
                <a:cubicBezTo>
                  <a:pt x="960" y="799"/>
                  <a:pt x="960" y="799"/>
                  <a:pt x="959" y="800"/>
                </a:cubicBezTo>
                <a:cubicBezTo>
                  <a:pt x="959" y="800"/>
                  <a:pt x="959" y="800"/>
                  <a:pt x="959" y="800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4"/>
                  <a:pt x="736" y="734"/>
                </a:cubicBezTo>
                <a:cubicBezTo>
                  <a:pt x="736" y="733"/>
                  <a:pt x="736" y="733"/>
                  <a:pt x="736" y="733"/>
                </a:cubicBezTo>
                <a:cubicBezTo>
                  <a:pt x="736" y="732"/>
                  <a:pt x="736" y="731"/>
                  <a:pt x="736" y="731"/>
                </a:cubicBezTo>
                <a:cubicBezTo>
                  <a:pt x="735" y="731"/>
                  <a:pt x="735" y="730"/>
                  <a:pt x="735" y="730"/>
                </a:cubicBezTo>
                <a:cubicBezTo>
                  <a:pt x="735" y="730"/>
                  <a:pt x="735" y="730"/>
                  <a:pt x="735" y="729"/>
                </a:cubicBezTo>
                <a:cubicBezTo>
                  <a:pt x="735" y="729"/>
                  <a:pt x="735" y="728"/>
                  <a:pt x="735" y="728"/>
                </a:cubicBezTo>
                <a:cubicBezTo>
                  <a:pt x="735" y="728"/>
                  <a:pt x="735" y="728"/>
                  <a:pt x="735" y="728"/>
                </a:cubicBezTo>
                <a:cubicBezTo>
                  <a:pt x="735" y="727"/>
                  <a:pt x="735" y="727"/>
                  <a:pt x="735" y="727"/>
                </a:cubicBezTo>
                <a:cubicBezTo>
                  <a:pt x="735" y="726"/>
                  <a:pt x="734" y="726"/>
                  <a:pt x="734" y="725"/>
                </a:cubicBezTo>
                <a:cubicBezTo>
                  <a:pt x="734" y="725"/>
                  <a:pt x="734" y="725"/>
                  <a:pt x="734" y="724"/>
                </a:cubicBezTo>
                <a:cubicBezTo>
                  <a:pt x="734" y="724"/>
                  <a:pt x="734" y="724"/>
                  <a:pt x="734" y="724"/>
                </a:cubicBezTo>
                <a:cubicBezTo>
                  <a:pt x="733" y="723"/>
                  <a:pt x="733" y="723"/>
                  <a:pt x="733" y="722"/>
                </a:cubicBezTo>
                <a:cubicBezTo>
                  <a:pt x="733" y="722"/>
                  <a:pt x="733" y="721"/>
                  <a:pt x="732" y="721"/>
                </a:cubicBezTo>
                <a:cubicBezTo>
                  <a:pt x="732" y="721"/>
                  <a:pt x="732" y="720"/>
                  <a:pt x="732" y="720"/>
                </a:cubicBezTo>
                <a:cubicBezTo>
                  <a:pt x="732" y="720"/>
                  <a:pt x="731" y="719"/>
                  <a:pt x="731" y="719"/>
                </a:cubicBezTo>
                <a:cubicBezTo>
                  <a:pt x="731" y="719"/>
                  <a:pt x="731" y="719"/>
                  <a:pt x="731" y="719"/>
                </a:cubicBezTo>
                <a:cubicBezTo>
                  <a:pt x="731" y="719"/>
                  <a:pt x="731" y="718"/>
                  <a:pt x="731" y="718"/>
                </a:cubicBezTo>
                <a:cubicBezTo>
                  <a:pt x="731" y="718"/>
                  <a:pt x="730" y="718"/>
                  <a:pt x="730" y="717"/>
                </a:cubicBezTo>
                <a:cubicBezTo>
                  <a:pt x="730" y="717"/>
                  <a:pt x="730" y="717"/>
                  <a:pt x="729" y="716"/>
                </a:cubicBezTo>
                <a:cubicBezTo>
                  <a:pt x="729" y="716"/>
                  <a:pt x="729" y="715"/>
                  <a:pt x="728" y="715"/>
                </a:cubicBezTo>
                <a:cubicBezTo>
                  <a:pt x="728" y="715"/>
                  <a:pt x="728" y="715"/>
                  <a:pt x="728" y="714"/>
                </a:cubicBezTo>
                <a:cubicBezTo>
                  <a:pt x="728" y="714"/>
                  <a:pt x="728" y="714"/>
                  <a:pt x="727" y="714"/>
                </a:cubicBezTo>
                <a:cubicBezTo>
                  <a:pt x="727" y="714"/>
                  <a:pt x="727" y="714"/>
                  <a:pt x="727" y="714"/>
                </a:cubicBezTo>
                <a:cubicBezTo>
                  <a:pt x="727" y="714"/>
                  <a:pt x="727" y="713"/>
                  <a:pt x="726" y="713"/>
                </a:cubicBezTo>
                <a:cubicBezTo>
                  <a:pt x="726" y="713"/>
                  <a:pt x="726" y="712"/>
                  <a:pt x="725" y="712"/>
                </a:cubicBezTo>
                <a:cubicBezTo>
                  <a:pt x="725" y="712"/>
                  <a:pt x="725" y="711"/>
                  <a:pt x="724" y="711"/>
                </a:cubicBezTo>
                <a:cubicBezTo>
                  <a:pt x="724" y="711"/>
                  <a:pt x="724" y="711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2" y="710"/>
                  <a:pt x="722" y="710"/>
                  <a:pt x="722" y="709"/>
                </a:cubicBezTo>
                <a:cubicBezTo>
                  <a:pt x="721" y="709"/>
                  <a:pt x="721" y="709"/>
                  <a:pt x="721" y="709"/>
                </a:cubicBezTo>
                <a:cubicBezTo>
                  <a:pt x="720" y="709"/>
                  <a:pt x="720" y="708"/>
                  <a:pt x="719" y="708"/>
                </a:cubicBezTo>
                <a:cubicBezTo>
                  <a:pt x="719" y="708"/>
                  <a:pt x="718" y="708"/>
                  <a:pt x="718" y="707"/>
                </a:cubicBezTo>
                <a:cubicBezTo>
                  <a:pt x="718" y="707"/>
                  <a:pt x="718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6" y="707"/>
                  <a:pt x="716" y="707"/>
                  <a:pt x="715" y="706"/>
                </a:cubicBezTo>
                <a:cubicBezTo>
                  <a:pt x="715" y="706"/>
                  <a:pt x="715" y="706"/>
                  <a:pt x="714" y="706"/>
                </a:cubicBezTo>
                <a:cubicBezTo>
                  <a:pt x="714" y="706"/>
                  <a:pt x="714" y="706"/>
                  <a:pt x="714" y="706"/>
                </a:cubicBezTo>
                <a:cubicBezTo>
                  <a:pt x="713" y="706"/>
                  <a:pt x="713" y="706"/>
                  <a:pt x="713" y="706"/>
                </a:cubicBezTo>
                <a:cubicBezTo>
                  <a:pt x="712" y="706"/>
                  <a:pt x="712" y="706"/>
                  <a:pt x="712" y="706"/>
                </a:cubicBezTo>
                <a:cubicBezTo>
                  <a:pt x="712" y="705"/>
                  <a:pt x="711" y="705"/>
                  <a:pt x="711" y="705"/>
                </a:cubicBezTo>
                <a:cubicBezTo>
                  <a:pt x="710" y="705"/>
                  <a:pt x="710" y="705"/>
                  <a:pt x="709" y="705"/>
                </a:cubicBezTo>
                <a:cubicBezTo>
                  <a:pt x="709" y="705"/>
                  <a:pt x="708" y="705"/>
                  <a:pt x="708" y="705"/>
                </a:cubicBezTo>
                <a:cubicBezTo>
                  <a:pt x="708" y="705"/>
                  <a:pt x="707" y="705"/>
                  <a:pt x="707" y="705"/>
                </a:cubicBezTo>
                <a:cubicBezTo>
                  <a:pt x="707" y="705"/>
                  <a:pt x="707" y="705"/>
                  <a:pt x="707" y="705"/>
                </a:cubicBezTo>
                <a:lnTo>
                  <a:pt x="651" y="479"/>
                </a:lnTo>
                <a:close/>
                <a:moveTo>
                  <a:pt x="231" y="1928"/>
                </a:moveTo>
                <a:cubicBezTo>
                  <a:pt x="231" y="1927"/>
                  <a:pt x="231" y="1927"/>
                  <a:pt x="232" y="1927"/>
                </a:cubicBezTo>
                <a:cubicBezTo>
                  <a:pt x="232" y="1927"/>
                  <a:pt x="232" y="1927"/>
                  <a:pt x="233" y="1927"/>
                </a:cubicBezTo>
                <a:cubicBezTo>
                  <a:pt x="233" y="1927"/>
                  <a:pt x="233" y="1927"/>
                  <a:pt x="233" y="1927"/>
                </a:cubicBezTo>
                <a:cubicBezTo>
                  <a:pt x="233" y="1927"/>
                  <a:pt x="233" y="1927"/>
                  <a:pt x="233" y="1926"/>
                </a:cubicBezTo>
                <a:cubicBezTo>
                  <a:pt x="233" y="1926"/>
                  <a:pt x="234" y="1926"/>
                  <a:pt x="234" y="1926"/>
                </a:cubicBezTo>
                <a:cubicBezTo>
                  <a:pt x="234" y="1926"/>
                  <a:pt x="234" y="1926"/>
                  <a:pt x="235" y="1925"/>
                </a:cubicBezTo>
                <a:cubicBezTo>
                  <a:pt x="235" y="1925"/>
                  <a:pt x="235" y="1925"/>
                  <a:pt x="235" y="1925"/>
                </a:cubicBezTo>
                <a:cubicBezTo>
                  <a:pt x="236" y="1925"/>
                  <a:pt x="236" y="1924"/>
                  <a:pt x="236" y="1924"/>
                </a:cubicBezTo>
                <a:cubicBezTo>
                  <a:pt x="237" y="1924"/>
                  <a:pt x="237" y="1923"/>
                  <a:pt x="237" y="1923"/>
                </a:cubicBezTo>
                <a:cubicBezTo>
                  <a:pt x="237" y="1923"/>
                  <a:pt x="237" y="1923"/>
                  <a:pt x="237" y="1923"/>
                </a:cubicBezTo>
                <a:cubicBezTo>
                  <a:pt x="237" y="1923"/>
                  <a:pt x="238" y="1923"/>
                  <a:pt x="238" y="1923"/>
                </a:cubicBezTo>
                <a:cubicBezTo>
                  <a:pt x="238" y="1923"/>
                  <a:pt x="238" y="1922"/>
                  <a:pt x="238" y="1922"/>
                </a:cubicBezTo>
                <a:cubicBezTo>
                  <a:pt x="239" y="1922"/>
                  <a:pt x="239" y="1922"/>
                  <a:pt x="239" y="1922"/>
                </a:cubicBezTo>
                <a:cubicBezTo>
                  <a:pt x="239" y="1921"/>
                  <a:pt x="239" y="1921"/>
                  <a:pt x="239" y="1921"/>
                </a:cubicBezTo>
                <a:cubicBezTo>
                  <a:pt x="240" y="1921"/>
                  <a:pt x="240" y="1920"/>
                  <a:pt x="240" y="1920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8"/>
                  <a:pt x="241" y="1918"/>
                </a:cubicBezTo>
                <a:cubicBezTo>
                  <a:pt x="242" y="1918"/>
                  <a:pt x="242" y="1918"/>
                  <a:pt x="242" y="1917"/>
                </a:cubicBezTo>
                <a:cubicBezTo>
                  <a:pt x="242" y="1917"/>
                  <a:pt x="242" y="1917"/>
                  <a:pt x="242" y="1917"/>
                </a:cubicBezTo>
                <a:cubicBezTo>
                  <a:pt x="242" y="1917"/>
                  <a:pt x="243" y="1917"/>
                  <a:pt x="243" y="1916"/>
                </a:cubicBezTo>
                <a:cubicBezTo>
                  <a:pt x="243" y="1916"/>
                  <a:pt x="243" y="1915"/>
                  <a:pt x="243" y="1915"/>
                </a:cubicBezTo>
                <a:cubicBezTo>
                  <a:pt x="244" y="1914"/>
                  <a:pt x="244" y="1914"/>
                  <a:pt x="244" y="1914"/>
                </a:cubicBezTo>
                <a:cubicBezTo>
                  <a:pt x="244" y="1913"/>
                  <a:pt x="244" y="1913"/>
                  <a:pt x="244" y="1913"/>
                </a:cubicBezTo>
                <a:cubicBezTo>
                  <a:pt x="244" y="1913"/>
                  <a:pt x="244" y="1913"/>
                  <a:pt x="245" y="1912"/>
                </a:cubicBezTo>
                <a:cubicBezTo>
                  <a:pt x="245" y="1912"/>
                  <a:pt x="245" y="1911"/>
                  <a:pt x="245" y="1911"/>
                </a:cubicBezTo>
                <a:cubicBezTo>
                  <a:pt x="245" y="1910"/>
                  <a:pt x="245" y="1910"/>
                  <a:pt x="245" y="1910"/>
                </a:cubicBezTo>
                <a:cubicBezTo>
                  <a:pt x="245" y="1910"/>
                  <a:pt x="245" y="1910"/>
                  <a:pt x="246" y="1909"/>
                </a:cubicBezTo>
                <a:cubicBezTo>
                  <a:pt x="246" y="1909"/>
                  <a:pt x="246" y="1909"/>
                  <a:pt x="246" y="1908"/>
                </a:cubicBezTo>
                <a:cubicBezTo>
                  <a:pt x="246" y="1908"/>
                  <a:pt x="246" y="1908"/>
                  <a:pt x="246" y="1907"/>
                </a:cubicBezTo>
                <a:cubicBezTo>
                  <a:pt x="246" y="1907"/>
                  <a:pt x="246" y="1907"/>
                  <a:pt x="246" y="1907"/>
                </a:cubicBezTo>
                <a:cubicBezTo>
                  <a:pt x="246" y="1906"/>
                  <a:pt x="246" y="1905"/>
                  <a:pt x="246" y="1905"/>
                </a:cubicBezTo>
                <a:cubicBezTo>
                  <a:pt x="246" y="1904"/>
                  <a:pt x="247" y="1904"/>
                  <a:pt x="247" y="1904"/>
                </a:cubicBezTo>
                <a:cubicBezTo>
                  <a:pt x="247" y="1903"/>
                  <a:pt x="247" y="1903"/>
                  <a:pt x="247" y="1902"/>
                </a:cubicBezTo>
                <a:cubicBezTo>
                  <a:pt x="247" y="1902"/>
                  <a:pt x="247" y="1902"/>
                  <a:pt x="247" y="1902"/>
                </a:cubicBezTo>
                <a:cubicBezTo>
                  <a:pt x="247" y="1901"/>
                  <a:pt x="247" y="1901"/>
                  <a:pt x="247" y="1901"/>
                </a:cubicBezTo>
                <a:cubicBezTo>
                  <a:pt x="247" y="1900"/>
                  <a:pt x="247" y="1900"/>
                  <a:pt x="247" y="1899"/>
                </a:cubicBezTo>
                <a:cubicBezTo>
                  <a:pt x="246" y="1899"/>
                  <a:pt x="246" y="1898"/>
                  <a:pt x="246" y="1898"/>
                </a:cubicBezTo>
                <a:cubicBezTo>
                  <a:pt x="246" y="1897"/>
                  <a:pt x="246" y="1897"/>
                  <a:pt x="246" y="1897"/>
                </a:cubicBezTo>
                <a:cubicBezTo>
                  <a:pt x="246" y="1896"/>
                  <a:pt x="246" y="1896"/>
                  <a:pt x="246" y="1896"/>
                </a:cubicBezTo>
                <a:cubicBezTo>
                  <a:pt x="246" y="1896"/>
                  <a:pt x="246" y="1895"/>
                  <a:pt x="246" y="1895"/>
                </a:cubicBezTo>
                <a:cubicBezTo>
                  <a:pt x="246" y="1895"/>
                  <a:pt x="246" y="1894"/>
                  <a:pt x="246" y="1894"/>
                </a:cubicBezTo>
                <a:cubicBezTo>
                  <a:pt x="246" y="1894"/>
                  <a:pt x="246" y="1894"/>
                  <a:pt x="246" y="1894"/>
                </a:cubicBezTo>
                <a:cubicBezTo>
                  <a:pt x="245" y="1893"/>
                  <a:pt x="245" y="1892"/>
                  <a:pt x="245" y="1892"/>
                </a:cubicBezTo>
                <a:cubicBezTo>
                  <a:pt x="245" y="1892"/>
                  <a:pt x="245" y="1891"/>
                  <a:pt x="245" y="1891"/>
                </a:cubicBezTo>
                <a:cubicBezTo>
                  <a:pt x="245" y="1891"/>
                  <a:pt x="245" y="1891"/>
                  <a:pt x="244" y="1890"/>
                </a:cubicBezTo>
                <a:cubicBezTo>
                  <a:pt x="244" y="1890"/>
                  <a:pt x="244" y="1890"/>
                  <a:pt x="244" y="1889"/>
                </a:cubicBezTo>
                <a:cubicBezTo>
                  <a:pt x="244" y="1889"/>
                  <a:pt x="243" y="1888"/>
                  <a:pt x="243" y="1888"/>
                </a:cubicBezTo>
                <a:cubicBezTo>
                  <a:pt x="243" y="1888"/>
                  <a:pt x="243" y="1887"/>
                  <a:pt x="243" y="1887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2" y="1727"/>
                  <a:pt x="412" y="1727"/>
                  <a:pt x="413" y="1727"/>
                </a:cubicBezTo>
                <a:cubicBezTo>
                  <a:pt x="413" y="1727"/>
                  <a:pt x="414" y="1728"/>
                  <a:pt x="414" y="1728"/>
                </a:cubicBezTo>
                <a:cubicBezTo>
                  <a:pt x="414" y="1728"/>
                  <a:pt x="414" y="1728"/>
                  <a:pt x="415" y="1728"/>
                </a:cubicBezTo>
                <a:cubicBezTo>
                  <a:pt x="415" y="1728"/>
                  <a:pt x="415" y="1728"/>
                  <a:pt x="415" y="1728"/>
                </a:cubicBezTo>
                <a:cubicBezTo>
                  <a:pt x="416" y="1728"/>
                  <a:pt x="416" y="1729"/>
                  <a:pt x="417" y="1729"/>
                </a:cubicBezTo>
                <a:cubicBezTo>
                  <a:pt x="417" y="1729"/>
                  <a:pt x="418" y="1729"/>
                  <a:pt x="418" y="1729"/>
                </a:cubicBezTo>
                <a:cubicBezTo>
                  <a:pt x="418" y="1729"/>
                  <a:pt x="418" y="1729"/>
                  <a:pt x="418" y="1729"/>
                </a:cubicBezTo>
                <a:cubicBezTo>
                  <a:pt x="419" y="1729"/>
                  <a:pt x="419" y="1729"/>
                  <a:pt x="420" y="1730"/>
                </a:cubicBezTo>
                <a:cubicBezTo>
                  <a:pt x="420" y="1730"/>
                  <a:pt x="420" y="1730"/>
                  <a:pt x="420" y="1730"/>
                </a:cubicBezTo>
                <a:cubicBezTo>
                  <a:pt x="420" y="1730"/>
                  <a:pt x="421" y="1730"/>
                  <a:pt x="421" y="1730"/>
                </a:cubicBezTo>
                <a:cubicBezTo>
                  <a:pt x="422" y="1730"/>
                  <a:pt x="422" y="1730"/>
                  <a:pt x="423" y="1730"/>
                </a:cubicBezTo>
                <a:cubicBezTo>
                  <a:pt x="423" y="1730"/>
                  <a:pt x="424" y="1730"/>
                  <a:pt x="424" y="1730"/>
                </a:cubicBezTo>
                <a:cubicBezTo>
                  <a:pt x="424" y="1730"/>
                  <a:pt x="425" y="1730"/>
                  <a:pt x="425" y="1730"/>
                </a:cubicBezTo>
                <a:cubicBezTo>
                  <a:pt x="425" y="1730"/>
                  <a:pt x="426" y="1730"/>
                  <a:pt x="426" y="1730"/>
                </a:cubicBezTo>
                <a:cubicBezTo>
                  <a:pt x="426" y="1730"/>
                  <a:pt x="427" y="1730"/>
                  <a:pt x="427" y="1730"/>
                </a:cubicBezTo>
                <a:cubicBezTo>
                  <a:pt x="427" y="1730"/>
                  <a:pt x="428" y="1730"/>
                  <a:pt x="428" y="1730"/>
                </a:cubicBezTo>
                <a:cubicBezTo>
                  <a:pt x="429" y="1730"/>
                  <a:pt x="429" y="1730"/>
                  <a:pt x="430" y="1730"/>
                </a:cubicBezTo>
                <a:cubicBezTo>
                  <a:pt x="430" y="1730"/>
                  <a:pt x="431" y="1730"/>
                  <a:pt x="431" y="1730"/>
                </a:cubicBezTo>
                <a:cubicBezTo>
                  <a:pt x="431" y="1730"/>
                  <a:pt x="431" y="1730"/>
                  <a:pt x="431" y="1730"/>
                </a:cubicBezTo>
                <a:cubicBezTo>
                  <a:pt x="432" y="1730"/>
                  <a:pt x="432" y="1730"/>
                  <a:pt x="433" y="1730"/>
                </a:cubicBezTo>
                <a:cubicBezTo>
                  <a:pt x="433" y="1729"/>
                  <a:pt x="433" y="1729"/>
                  <a:pt x="433" y="1729"/>
                </a:cubicBezTo>
                <a:cubicBezTo>
                  <a:pt x="434" y="1729"/>
                  <a:pt x="434" y="1729"/>
                  <a:pt x="434" y="1729"/>
                </a:cubicBezTo>
                <a:cubicBezTo>
                  <a:pt x="435" y="1729"/>
                  <a:pt x="435" y="1729"/>
                  <a:pt x="436" y="1729"/>
                </a:cubicBezTo>
                <a:cubicBezTo>
                  <a:pt x="436" y="1729"/>
                  <a:pt x="436" y="1729"/>
                  <a:pt x="437" y="1728"/>
                </a:cubicBezTo>
                <a:cubicBezTo>
                  <a:pt x="437" y="1728"/>
                  <a:pt x="437" y="1728"/>
                  <a:pt x="437" y="1728"/>
                </a:cubicBezTo>
                <a:cubicBezTo>
                  <a:pt x="438" y="1728"/>
                  <a:pt x="438" y="1728"/>
                  <a:pt x="438" y="1728"/>
                </a:cubicBezTo>
                <a:cubicBezTo>
                  <a:pt x="439" y="1727"/>
                  <a:pt x="439" y="1727"/>
                  <a:pt x="440" y="1727"/>
                </a:cubicBezTo>
                <a:cubicBezTo>
                  <a:pt x="440" y="1727"/>
                  <a:pt x="441" y="1727"/>
                  <a:pt x="441" y="1726"/>
                </a:cubicBezTo>
                <a:cubicBezTo>
                  <a:pt x="441" y="1726"/>
                  <a:pt x="442" y="1726"/>
                  <a:pt x="442" y="1726"/>
                </a:cubicBezTo>
                <a:cubicBezTo>
                  <a:pt x="442" y="1726"/>
                  <a:pt x="442" y="1726"/>
                  <a:pt x="442" y="1726"/>
                </a:cubicBezTo>
                <a:cubicBezTo>
                  <a:pt x="442" y="1726"/>
                  <a:pt x="442" y="1725"/>
                  <a:pt x="442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4" y="1724"/>
                  <a:pt x="444" y="1724"/>
                  <a:pt x="445" y="1724"/>
                </a:cubicBezTo>
                <a:cubicBezTo>
                  <a:pt x="445" y="1724"/>
                  <a:pt x="445" y="1723"/>
                  <a:pt x="446" y="1723"/>
                </a:cubicBezTo>
                <a:cubicBezTo>
                  <a:pt x="446" y="1723"/>
                  <a:pt x="446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8" y="1721"/>
                  <a:pt x="448" y="1721"/>
                </a:cubicBezTo>
                <a:cubicBezTo>
                  <a:pt x="448" y="1721"/>
                  <a:pt x="448" y="1720"/>
                  <a:pt x="449" y="1720"/>
                </a:cubicBezTo>
                <a:cubicBezTo>
                  <a:pt x="449" y="1720"/>
                  <a:pt x="449" y="1719"/>
                  <a:pt x="450" y="1719"/>
                </a:cubicBezTo>
                <a:cubicBezTo>
                  <a:pt x="450" y="1718"/>
                  <a:pt x="450" y="1718"/>
                  <a:pt x="450" y="1718"/>
                </a:cubicBezTo>
                <a:cubicBezTo>
                  <a:pt x="450" y="1718"/>
                  <a:pt x="450" y="1718"/>
                  <a:pt x="451" y="1718"/>
                </a:cubicBezTo>
                <a:cubicBezTo>
                  <a:pt x="451" y="1717"/>
                  <a:pt x="451" y="1717"/>
                  <a:pt x="451" y="1717"/>
                </a:cubicBezTo>
                <a:cubicBezTo>
                  <a:pt x="451" y="1717"/>
                  <a:pt x="451" y="1717"/>
                  <a:pt x="451" y="1716"/>
                </a:cubicBezTo>
                <a:cubicBezTo>
                  <a:pt x="451" y="1716"/>
                  <a:pt x="451" y="1716"/>
                  <a:pt x="452" y="1716"/>
                </a:cubicBezTo>
                <a:cubicBezTo>
                  <a:pt x="675" y="1781"/>
                  <a:pt x="675" y="1781"/>
                  <a:pt x="675" y="1781"/>
                </a:cubicBezTo>
                <a:cubicBezTo>
                  <a:pt x="675" y="1781"/>
                  <a:pt x="675" y="1782"/>
                  <a:pt x="675" y="1782"/>
                </a:cubicBezTo>
                <a:cubicBezTo>
                  <a:pt x="675" y="1783"/>
                  <a:pt x="675" y="1783"/>
                  <a:pt x="675" y="1783"/>
                </a:cubicBezTo>
                <a:cubicBezTo>
                  <a:pt x="675" y="1784"/>
                  <a:pt x="675" y="1785"/>
                  <a:pt x="675" y="1785"/>
                </a:cubicBezTo>
                <a:cubicBezTo>
                  <a:pt x="675" y="1785"/>
                  <a:pt x="675" y="1786"/>
                  <a:pt x="675" y="1786"/>
                </a:cubicBezTo>
                <a:cubicBezTo>
                  <a:pt x="676" y="1787"/>
                  <a:pt x="676" y="1787"/>
                  <a:pt x="676" y="1788"/>
                </a:cubicBezTo>
                <a:cubicBezTo>
                  <a:pt x="676" y="1788"/>
                  <a:pt x="676" y="1788"/>
                  <a:pt x="676" y="1788"/>
                </a:cubicBezTo>
                <a:cubicBezTo>
                  <a:pt x="676" y="1789"/>
                  <a:pt x="676" y="1789"/>
                  <a:pt x="676" y="1789"/>
                </a:cubicBezTo>
                <a:cubicBezTo>
                  <a:pt x="676" y="1790"/>
                  <a:pt x="676" y="1790"/>
                  <a:pt x="677" y="1791"/>
                </a:cubicBezTo>
                <a:cubicBezTo>
                  <a:pt x="677" y="1791"/>
                  <a:pt x="677" y="1792"/>
                  <a:pt x="677" y="1792"/>
                </a:cubicBezTo>
                <a:cubicBezTo>
                  <a:pt x="677" y="1793"/>
                  <a:pt x="677" y="1793"/>
                  <a:pt x="678" y="1793"/>
                </a:cubicBezTo>
                <a:cubicBezTo>
                  <a:pt x="678" y="1794"/>
                  <a:pt x="678" y="1794"/>
                  <a:pt x="678" y="1795"/>
                </a:cubicBezTo>
                <a:cubicBezTo>
                  <a:pt x="679" y="1795"/>
                  <a:pt x="679" y="1796"/>
                  <a:pt x="679" y="1796"/>
                </a:cubicBezTo>
                <a:cubicBezTo>
                  <a:pt x="679" y="1797"/>
                  <a:pt x="680" y="1797"/>
                  <a:pt x="680" y="1798"/>
                </a:cubicBezTo>
                <a:cubicBezTo>
                  <a:pt x="680" y="1798"/>
                  <a:pt x="680" y="1798"/>
                  <a:pt x="681" y="1798"/>
                </a:cubicBezTo>
                <a:cubicBezTo>
                  <a:pt x="681" y="1799"/>
                  <a:pt x="681" y="1799"/>
                  <a:pt x="682" y="1800"/>
                </a:cubicBezTo>
                <a:cubicBezTo>
                  <a:pt x="682" y="1800"/>
                  <a:pt x="682" y="1800"/>
                  <a:pt x="682" y="1801"/>
                </a:cubicBezTo>
                <a:cubicBezTo>
                  <a:pt x="683" y="1801"/>
                  <a:pt x="683" y="1802"/>
                  <a:pt x="683" y="1802"/>
                </a:cubicBezTo>
                <a:cubicBezTo>
                  <a:pt x="684" y="1802"/>
                  <a:pt x="684" y="1803"/>
                  <a:pt x="684" y="1803"/>
                </a:cubicBezTo>
                <a:cubicBezTo>
                  <a:pt x="685" y="1803"/>
                  <a:pt x="685" y="1804"/>
                  <a:pt x="685" y="1804"/>
                </a:cubicBezTo>
                <a:cubicBezTo>
                  <a:pt x="686" y="1804"/>
                  <a:pt x="686" y="1805"/>
                  <a:pt x="687" y="1805"/>
                </a:cubicBezTo>
                <a:cubicBezTo>
                  <a:pt x="687" y="1805"/>
                  <a:pt x="687" y="1805"/>
                  <a:pt x="688" y="1806"/>
                </a:cubicBezTo>
                <a:cubicBezTo>
                  <a:pt x="688" y="1806"/>
                  <a:pt x="689" y="1806"/>
                  <a:pt x="689" y="1807"/>
                </a:cubicBezTo>
                <a:cubicBezTo>
                  <a:pt x="689" y="1807"/>
                  <a:pt x="690" y="1807"/>
                  <a:pt x="690" y="1807"/>
                </a:cubicBezTo>
                <a:cubicBezTo>
                  <a:pt x="691" y="1807"/>
                  <a:pt x="691" y="1808"/>
                  <a:pt x="692" y="1808"/>
                </a:cubicBezTo>
                <a:cubicBezTo>
                  <a:pt x="692" y="1808"/>
                  <a:pt x="692" y="1808"/>
                  <a:pt x="693" y="1808"/>
                </a:cubicBezTo>
                <a:cubicBezTo>
                  <a:pt x="693" y="1809"/>
                  <a:pt x="694" y="1809"/>
                  <a:pt x="694" y="1809"/>
                </a:cubicBezTo>
                <a:cubicBezTo>
                  <a:pt x="695" y="1809"/>
                  <a:pt x="695" y="1809"/>
                  <a:pt x="696" y="1810"/>
                </a:cubicBezTo>
                <a:cubicBezTo>
                  <a:pt x="696" y="1810"/>
                  <a:pt x="696" y="1810"/>
                  <a:pt x="697" y="1810"/>
                </a:cubicBezTo>
                <a:cubicBezTo>
                  <a:pt x="697" y="1810"/>
                  <a:pt x="697" y="1810"/>
                  <a:pt x="697" y="1810"/>
                </a:cubicBezTo>
                <a:cubicBezTo>
                  <a:pt x="697" y="1810"/>
                  <a:pt x="698" y="1810"/>
                  <a:pt x="699" y="1810"/>
                </a:cubicBezTo>
                <a:cubicBezTo>
                  <a:pt x="699" y="1810"/>
                  <a:pt x="699" y="1811"/>
                  <a:pt x="700" y="1811"/>
                </a:cubicBezTo>
                <a:cubicBezTo>
                  <a:pt x="700" y="1811"/>
                  <a:pt x="701" y="1811"/>
                  <a:pt x="702" y="1811"/>
                </a:cubicBezTo>
                <a:cubicBezTo>
                  <a:pt x="702" y="1811"/>
                  <a:pt x="702" y="1811"/>
                  <a:pt x="703" y="1811"/>
                </a:cubicBezTo>
                <a:cubicBezTo>
                  <a:pt x="703" y="1811"/>
                  <a:pt x="704" y="1811"/>
                  <a:pt x="704" y="1811"/>
                </a:cubicBezTo>
                <a:cubicBezTo>
                  <a:pt x="760" y="2037"/>
                  <a:pt x="760" y="2037"/>
                  <a:pt x="760" y="2037"/>
                </a:cubicBezTo>
                <a:cubicBezTo>
                  <a:pt x="759" y="2037"/>
                  <a:pt x="759" y="2037"/>
                  <a:pt x="759" y="2038"/>
                </a:cubicBezTo>
                <a:cubicBezTo>
                  <a:pt x="758" y="2038"/>
                  <a:pt x="758" y="2038"/>
                  <a:pt x="758" y="2038"/>
                </a:cubicBezTo>
                <a:cubicBezTo>
                  <a:pt x="757" y="2039"/>
                  <a:pt x="755" y="2040"/>
                  <a:pt x="754" y="2041"/>
                </a:cubicBezTo>
                <a:cubicBezTo>
                  <a:pt x="754" y="2041"/>
                  <a:pt x="754" y="2041"/>
                  <a:pt x="754" y="2041"/>
                </a:cubicBezTo>
                <a:cubicBezTo>
                  <a:pt x="754" y="2042"/>
                  <a:pt x="753" y="2042"/>
                  <a:pt x="753" y="2042"/>
                </a:cubicBezTo>
                <a:cubicBezTo>
                  <a:pt x="752" y="2043"/>
                  <a:pt x="751" y="2044"/>
                  <a:pt x="750" y="2046"/>
                </a:cubicBezTo>
                <a:cubicBezTo>
                  <a:pt x="750" y="2046"/>
                  <a:pt x="750" y="2046"/>
                  <a:pt x="749" y="2046"/>
                </a:cubicBezTo>
                <a:cubicBezTo>
                  <a:pt x="749" y="2048"/>
                  <a:pt x="748" y="2049"/>
                  <a:pt x="747" y="2051"/>
                </a:cubicBezTo>
                <a:cubicBezTo>
                  <a:pt x="747" y="2051"/>
                  <a:pt x="747" y="2051"/>
                  <a:pt x="747" y="2052"/>
                </a:cubicBezTo>
                <a:cubicBezTo>
                  <a:pt x="746" y="2053"/>
                  <a:pt x="746" y="2055"/>
                  <a:pt x="745" y="2056"/>
                </a:cubicBezTo>
                <a:cubicBezTo>
                  <a:pt x="745" y="2057"/>
                  <a:pt x="745" y="2057"/>
                  <a:pt x="745" y="2057"/>
                </a:cubicBezTo>
                <a:cubicBezTo>
                  <a:pt x="745" y="2059"/>
                  <a:pt x="745" y="2060"/>
                  <a:pt x="744" y="2062"/>
                </a:cubicBezTo>
                <a:cubicBezTo>
                  <a:pt x="744" y="2062"/>
                  <a:pt x="744" y="2063"/>
                  <a:pt x="744" y="2063"/>
                </a:cubicBezTo>
                <a:cubicBezTo>
                  <a:pt x="744" y="2064"/>
                  <a:pt x="745" y="2066"/>
                  <a:pt x="745" y="2068"/>
                </a:cubicBezTo>
                <a:cubicBezTo>
                  <a:pt x="745" y="2068"/>
                  <a:pt x="745" y="2068"/>
                  <a:pt x="745" y="2069"/>
                </a:cubicBezTo>
                <a:cubicBezTo>
                  <a:pt x="745" y="2069"/>
                  <a:pt x="745" y="2070"/>
                  <a:pt x="745" y="2070"/>
                </a:cubicBezTo>
                <a:cubicBezTo>
                  <a:pt x="746" y="2071"/>
                  <a:pt x="746" y="2072"/>
                  <a:pt x="746" y="2073"/>
                </a:cubicBezTo>
                <a:cubicBezTo>
                  <a:pt x="746" y="2074"/>
                  <a:pt x="746" y="2074"/>
                  <a:pt x="747" y="2074"/>
                </a:cubicBezTo>
                <a:cubicBezTo>
                  <a:pt x="747" y="2075"/>
                  <a:pt x="747" y="2076"/>
                  <a:pt x="748" y="2077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79" y="2238"/>
                  <a:pt x="579" y="2238"/>
                  <a:pt x="578" y="2237"/>
                </a:cubicBezTo>
                <a:cubicBezTo>
                  <a:pt x="578" y="2237"/>
                  <a:pt x="578" y="2237"/>
                  <a:pt x="577" y="2237"/>
                </a:cubicBezTo>
                <a:cubicBezTo>
                  <a:pt x="577" y="2237"/>
                  <a:pt x="577" y="2237"/>
                  <a:pt x="577" y="2237"/>
                </a:cubicBezTo>
                <a:cubicBezTo>
                  <a:pt x="576" y="2236"/>
                  <a:pt x="576" y="2236"/>
                  <a:pt x="576" y="2236"/>
                </a:cubicBezTo>
                <a:cubicBezTo>
                  <a:pt x="575" y="2236"/>
                  <a:pt x="575" y="2236"/>
                  <a:pt x="574" y="2236"/>
                </a:cubicBezTo>
                <a:cubicBezTo>
                  <a:pt x="574" y="2236"/>
                  <a:pt x="574" y="2235"/>
                  <a:pt x="573" y="2235"/>
                </a:cubicBezTo>
                <a:cubicBezTo>
                  <a:pt x="573" y="2235"/>
                  <a:pt x="573" y="2235"/>
                  <a:pt x="573" y="2235"/>
                </a:cubicBezTo>
                <a:cubicBezTo>
                  <a:pt x="572" y="2235"/>
                  <a:pt x="572" y="2235"/>
                  <a:pt x="572" y="2235"/>
                </a:cubicBezTo>
                <a:cubicBezTo>
                  <a:pt x="571" y="2235"/>
                  <a:pt x="571" y="2235"/>
                  <a:pt x="571" y="2235"/>
                </a:cubicBezTo>
                <a:cubicBezTo>
                  <a:pt x="571" y="2235"/>
                  <a:pt x="570" y="2235"/>
                  <a:pt x="570" y="2235"/>
                </a:cubicBezTo>
                <a:cubicBezTo>
                  <a:pt x="569" y="2235"/>
                  <a:pt x="569" y="2234"/>
                  <a:pt x="568" y="2234"/>
                </a:cubicBezTo>
                <a:cubicBezTo>
                  <a:pt x="568" y="2234"/>
                  <a:pt x="567" y="2234"/>
                  <a:pt x="567" y="2234"/>
                </a:cubicBezTo>
                <a:cubicBezTo>
                  <a:pt x="567" y="2234"/>
                  <a:pt x="566" y="2234"/>
                  <a:pt x="566" y="2234"/>
                </a:cubicBezTo>
                <a:cubicBezTo>
                  <a:pt x="566" y="2234"/>
                  <a:pt x="565" y="2234"/>
                  <a:pt x="565" y="2234"/>
                </a:cubicBezTo>
                <a:cubicBezTo>
                  <a:pt x="565" y="2234"/>
                  <a:pt x="564" y="2234"/>
                  <a:pt x="564" y="2234"/>
                </a:cubicBezTo>
                <a:cubicBezTo>
                  <a:pt x="564" y="2234"/>
                  <a:pt x="563" y="2234"/>
                  <a:pt x="563" y="2234"/>
                </a:cubicBezTo>
                <a:cubicBezTo>
                  <a:pt x="562" y="2234"/>
                  <a:pt x="562" y="2234"/>
                  <a:pt x="561" y="2234"/>
                </a:cubicBezTo>
                <a:cubicBezTo>
                  <a:pt x="561" y="2234"/>
                  <a:pt x="560" y="2235"/>
                  <a:pt x="560" y="2235"/>
                </a:cubicBezTo>
                <a:cubicBezTo>
                  <a:pt x="560" y="2235"/>
                  <a:pt x="560" y="2235"/>
                  <a:pt x="560" y="2235"/>
                </a:cubicBezTo>
                <a:cubicBezTo>
                  <a:pt x="559" y="2235"/>
                  <a:pt x="559" y="2235"/>
                  <a:pt x="558" y="2235"/>
                </a:cubicBezTo>
                <a:cubicBezTo>
                  <a:pt x="558" y="2235"/>
                  <a:pt x="558" y="2235"/>
                  <a:pt x="558" y="2235"/>
                </a:cubicBezTo>
                <a:cubicBezTo>
                  <a:pt x="558" y="2235"/>
                  <a:pt x="557" y="2235"/>
                  <a:pt x="557" y="2235"/>
                </a:cubicBezTo>
                <a:cubicBezTo>
                  <a:pt x="556" y="2235"/>
                  <a:pt x="556" y="2236"/>
                  <a:pt x="555" y="2236"/>
                </a:cubicBezTo>
                <a:cubicBezTo>
                  <a:pt x="555" y="2236"/>
                  <a:pt x="555" y="2236"/>
                  <a:pt x="554" y="2236"/>
                </a:cubicBezTo>
                <a:cubicBezTo>
                  <a:pt x="554" y="2236"/>
                  <a:pt x="554" y="2236"/>
                  <a:pt x="554" y="2236"/>
                </a:cubicBezTo>
                <a:cubicBezTo>
                  <a:pt x="554" y="2236"/>
                  <a:pt x="553" y="2237"/>
                  <a:pt x="553" y="2237"/>
                </a:cubicBezTo>
                <a:cubicBezTo>
                  <a:pt x="552" y="2237"/>
                  <a:pt x="552" y="2237"/>
                  <a:pt x="551" y="2238"/>
                </a:cubicBezTo>
                <a:cubicBezTo>
                  <a:pt x="551" y="2238"/>
                  <a:pt x="550" y="2238"/>
                  <a:pt x="550" y="2238"/>
                </a:cubicBezTo>
                <a:cubicBezTo>
                  <a:pt x="550" y="2238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8" y="2239"/>
                  <a:pt x="548" y="2239"/>
                  <a:pt x="548" y="2240"/>
                </a:cubicBezTo>
                <a:cubicBezTo>
                  <a:pt x="547" y="2240"/>
                  <a:pt x="547" y="2240"/>
                  <a:pt x="546" y="2241"/>
                </a:cubicBezTo>
                <a:cubicBezTo>
                  <a:pt x="546" y="2241"/>
                  <a:pt x="546" y="2241"/>
                  <a:pt x="545" y="2242"/>
                </a:cubicBezTo>
                <a:cubicBezTo>
                  <a:pt x="545" y="2242"/>
                  <a:pt x="545" y="2242"/>
                  <a:pt x="544" y="2242"/>
                </a:cubicBezTo>
                <a:cubicBezTo>
                  <a:pt x="544" y="2242"/>
                  <a:pt x="544" y="2242"/>
                  <a:pt x="544" y="2243"/>
                </a:cubicBezTo>
                <a:cubicBezTo>
                  <a:pt x="544" y="2243"/>
                  <a:pt x="544" y="2243"/>
                  <a:pt x="544" y="2243"/>
                </a:cubicBezTo>
                <a:cubicBezTo>
                  <a:pt x="544" y="2243"/>
                  <a:pt x="544" y="2243"/>
                  <a:pt x="543" y="2244"/>
                </a:cubicBezTo>
                <a:cubicBezTo>
                  <a:pt x="543" y="2244"/>
                  <a:pt x="543" y="2244"/>
                  <a:pt x="542" y="2245"/>
                </a:cubicBezTo>
                <a:cubicBezTo>
                  <a:pt x="542" y="2245"/>
                  <a:pt x="542" y="2245"/>
                  <a:pt x="541" y="2246"/>
                </a:cubicBezTo>
                <a:cubicBezTo>
                  <a:pt x="541" y="2246"/>
                  <a:pt x="541" y="2246"/>
                  <a:pt x="541" y="2247"/>
                </a:cubicBezTo>
                <a:cubicBezTo>
                  <a:pt x="541" y="2247"/>
                  <a:pt x="541" y="2247"/>
                  <a:pt x="541" y="2247"/>
                </a:cubicBezTo>
                <a:cubicBezTo>
                  <a:pt x="540" y="2247"/>
                  <a:pt x="540" y="2247"/>
                  <a:pt x="540" y="2247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3"/>
                  <a:pt x="316" y="2183"/>
                  <a:pt x="316" y="2182"/>
                </a:cubicBezTo>
                <a:cubicBezTo>
                  <a:pt x="316" y="2182"/>
                  <a:pt x="316" y="2182"/>
                  <a:pt x="316" y="2181"/>
                </a:cubicBezTo>
                <a:cubicBezTo>
                  <a:pt x="316" y="2181"/>
                  <a:pt x="316" y="2180"/>
                  <a:pt x="316" y="2179"/>
                </a:cubicBezTo>
                <a:cubicBezTo>
                  <a:pt x="316" y="2179"/>
                  <a:pt x="316" y="2179"/>
                  <a:pt x="316" y="2178"/>
                </a:cubicBezTo>
                <a:cubicBezTo>
                  <a:pt x="316" y="2178"/>
                  <a:pt x="316" y="2178"/>
                  <a:pt x="316" y="2178"/>
                </a:cubicBezTo>
                <a:cubicBezTo>
                  <a:pt x="315" y="2177"/>
                  <a:pt x="315" y="2177"/>
                  <a:pt x="315" y="2176"/>
                </a:cubicBezTo>
                <a:cubicBezTo>
                  <a:pt x="315" y="2176"/>
                  <a:pt x="315" y="2176"/>
                  <a:pt x="315" y="2176"/>
                </a:cubicBezTo>
                <a:cubicBezTo>
                  <a:pt x="315" y="2176"/>
                  <a:pt x="315" y="2176"/>
                  <a:pt x="315" y="2175"/>
                </a:cubicBezTo>
                <a:cubicBezTo>
                  <a:pt x="315" y="2175"/>
                  <a:pt x="315" y="2174"/>
                  <a:pt x="314" y="2174"/>
                </a:cubicBezTo>
                <a:cubicBezTo>
                  <a:pt x="314" y="2173"/>
                  <a:pt x="314" y="2173"/>
                  <a:pt x="314" y="2173"/>
                </a:cubicBezTo>
                <a:cubicBezTo>
                  <a:pt x="314" y="2173"/>
                  <a:pt x="314" y="2172"/>
                  <a:pt x="314" y="2172"/>
                </a:cubicBezTo>
                <a:cubicBezTo>
                  <a:pt x="314" y="2172"/>
                  <a:pt x="314" y="2171"/>
                  <a:pt x="313" y="2171"/>
                </a:cubicBezTo>
                <a:cubicBezTo>
                  <a:pt x="313" y="2171"/>
                  <a:pt x="313" y="2170"/>
                  <a:pt x="313" y="2170"/>
                </a:cubicBezTo>
                <a:cubicBezTo>
                  <a:pt x="312" y="2169"/>
                  <a:pt x="312" y="2169"/>
                  <a:pt x="312" y="2168"/>
                </a:cubicBezTo>
                <a:cubicBezTo>
                  <a:pt x="312" y="2168"/>
                  <a:pt x="312" y="2168"/>
                  <a:pt x="312" y="2168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6"/>
                  <a:pt x="311" y="2166"/>
                </a:cubicBezTo>
                <a:cubicBezTo>
                  <a:pt x="310" y="2166"/>
                  <a:pt x="310" y="2165"/>
                  <a:pt x="310" y="2165"/>
                </a:cubicBezTo>
                <a:cubicBezTo>
                  <a:pt x="309" y="2164"/>
                  <a:pt x="309" y="2164"/>
                  <a:pt x="309" y="2164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2"/>
                </a:cubicBezTo>
                <a:cubicBezTo>
                  <a:pt x="307" y="2162"/>
                  <a:pt x="307" y="2162"/>
                  <a:pt x="307" y="2162"/>
                </a:cubicBezTo>
                <a:cubicBezTo>
                  <a:pt x="306" y="2161"/>
                  <a:pt x="306" y="2161"/>
                  <a:pt x="306" y="2161"/>
                </a:cubicBezTo>
                <a:cubicBezTo>
                  <a:pt x="305" y="2160"/>
                  <a:pt x="305" y="2160"/>
                  <a:pt x="304" y="2160"/>
                </a:cubicBezTo>
                <a:cubicBezTo>
                  <a:pt x="304" y="2159"/>
                  <a:pt x="304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8"/>
                  <a:pt x="302" y="2158"/>
                  <a:pt x="302" y="2158"/>
                </a:cubicBezTo>
                <a:cubicBezTo>
                  <a:pt x="302" y="2158"/>
                  <a:pt x="301" y="2158"/>
                  <a:pt x="301" y="2157"/>
                </a:cubicBezTo>
                <a:cubicBezTo>
                  <a:pt x="301" y="2157"/>
                  <a:pt x="300" y="2157"/>
                  <a:pt x="300" y="2157"/>
                </a:cubicBezTo>
                <a:cubicBezTo>
                  <a:pt x="299" y="2156"/>
                  <a:pt x="299" y="2156"/>
                  <a:pt x="298" y="2156"/>
                </a:cubicBezTo>
                <a:cubicBezTo>
                  <a:pt x="298" y="2156"/>
                  <a:pt x="298" y="2156"/>
                  <a:pt x="298" y="2156"/>
                </a:cubicBezTo>
                <a:cubicBezTo>
                  <a:pt x="297" y="2156"/>
                  <a:pt x="297" y="2156"/>
                  <a:pt x="297" y="2155"/>
                </a:cubicBezTo>
                <a:cubicBezTo>
                  <a:pt x="296" y="2155"/>
                  <a:pt x="296" y="2155"/>
                  <a:pt x="295" y="2155"/>
                </a:cubicBezTo>
                <a:cubicBezTo>
                  <a:pt x="295" y="2155"/>
                  <a:pt x="295" y="2155"/>
                  <a:pt x="294" y="2155"/>
                </a:cubicBezTo>
                <a:cubicBezTo>
                  <a:pt x="294" y="2155"/>
                  <a:pt x="294" y="2155"/>
                  <a:pt x="294" y="2155"/>
                </a:cubicBezTo>
                <a:cubicBezTo>
                  <a:pt x="294" y="2154"/>
                  <a:pt x="293" y="2154"/>
                  <a:pt x="293" y="2154"/>
                </a:cubicBezTo>
                <a:cubicBezTo>
                  <a:pt x="293" y="2154"/>
                  <a:pt x="292" y="2154"/>
                  <a:pt x="292" y="2154"/>
                </a:cubicBezTo>
                <a:cubicBezTo>
                  <a:pt x="292" y="2154"/>
                  <a:pt x="292" y="2154"/>
                  <a:pt x="291" y="2154"/>
                </a:cubicBezTo>
                <a:cubicBezTo>
                  <a:pt x="291" y="2154"/>
                  <a:pt x="290" y="2154"/>
                  <a:pt x="290" y="2154"/>
                </a:cubicBezTo>
                <a:cubicBezTo>
                  <a:pt x="289" y="2154"/>
                  <a:pt x="289" y="2154"/>
                  <a:pt x="288" y="2153"/>
                </a:cubicBezTo>
                <a:cubicBezTo>
                  <a:pt x="288" y="2153"/>
                  <a:pt x="287" y="2153"/>
                  <a:pt x="287" y="2153"/>
                </a:cubicBezTo>
                <a:cubicBezTo>
                  <a:pt x="287" y="2153"/>
                  <a:pt x="287" y="2153"/>
                  <a:pt x="287" y="2153"/>
                </a:cubicBezTo>
                <a:lnTo>
                  <a:pt x="231" y="1928"/>
                </a:lnTo>
                <a:close/>
                <a:moveTo>
                  <a:pt x="620" y="2520"/>
                </a:moveTo>
                <a:cubicBezTo>
                  <a:pt x="619" y="2520"/>
                  <a:pt x="619" y="2520"/>
                  <a:pt x="619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7" y="2521"/>
                  <a:pt x="617" y="2522"/>
                </a:cubicBezTo>
                <a:cubicBezTo>
                  <a:pt x="617" y="2522"/>
                  <a:pt x="616" y="2522"/>
                  <a:pt x="616" y="2523"/>
                </a:cubicBezTo>
                <a:cubicBezTo>
                  <a:pt x="615" y="2523"/>
                  <a:pt x="615" y="2523"/>
                  <a:pt x="615" y="2523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3" y="2525"/>
                  <a:pt x="613" y="2525"/>
                  <a:pt x="613" y="2525"/>
                </a:cubicBezTo>
                <a:cubicBezTo>
                  <a:pt x="612" y="2526"/>
                  <a:pt x="612" y="2526"/>
                  <a:pt x="612" y="2526"/>
                </a:cubicBezTo>
                <a:cubicBezTo>
                  <a:pt x="611" y="2527"/>
                  <a:pt x="611" y="2527"/>
                  <a:pt x="611" y="2528"/>
                </a:cubicBezTo>
                <a:cubicBezTo>
                  <a:pt x="611" y="2528"/>
                  <a:pt x="610" y="2528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09" y="2529"/>
                  <a:pt x="609" y="2530"/>
                  <a:pt x="609" y="2530"/>
                </a:cubicBezTo>
                <a:cubicBezTo>
                  <a:pt x="609" y="2530"/>
                  <a:pt x="609" y="2531"/>
                  <a:pt x="608" y="2531"/>
                </a:cubicBezTo>
                <a:cubicBezTo>
                  <a:pt x="608" y="2532"/>
                  <a:pt x="608" y="2532"/>
                  <a:pt x="608" y="2533"/>
                </a:cubicBezTo>
                <a:cubicBezTo>
                  <a:pt x="607" y="2533"/>
                  <a:pt x="607" y="2533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5"/>
                  <a:pt x="607" y="2535"/>
                  <a:pt x="607" y="2535"/>
                </a:cubicBezTo>
                <a:cubicBezTo>
                  <a:pt x="606" y="2536"/>
                  <a:pt x="606" y="2536"/>
                  <a:pt x="606" y="2537"/>
                </a:cubicBezTo>
                <a:cubicBezTo>
                  <a:pt x="606" y="2537"/>
                  <a:pt x="606" y="2537"/>
                  <a:pt x="606" y="2538"/>
                </a:cubicBezTo>
                <a:cubicBezTo>
                  <a:pt x="606" y="2538"/>
                  <a:pt x="606" y="2538"/>
                  <a:pt x="606" y="2538"/>
                </a:cubicBezTo>
                <a:cubicBezTo>
                  <a:pt x="605" y="2538"/>
                  <a:pt x="605" y="2539"/>
                  <a:pt x="605" y="2539"/>
                </a:cubicBezTo>
                <a:cubicBezTo>
                  <a:pt x="605" y="2539"/>
                  <a:pt x="605" y="2540"/>
                  <a:pt x="605" y="2540"/>
                </a:cubicBezTo>
                <a:cubicBezTo>
                  <a:pt x="605" y="2540"/>
                  <a:pt x="605" y="2540"/>
                  <a:pt x="605" y="2541"/>
                </a:cubicBezTo>
                <a:cubicBezTo>
                  <a:pt x="605" y="2541"/>
                  <a:pt x="605" y="2542"/>
                  <a:pt x="605" y="2543"/>
                </a:cubicBezTo>
                <a:cubicBezTo>
                  <a:pt x="605" y="2543"/>
                  <a:pt x="605" y="2543"/>
                  <a:pt x="605" y="2544"/>
                </a:cubicBezTo>
                <a:cubicBezTo>
                  <a:pt x="605" y="2544"/>
                  <a:pt x="605" y="2545"/>
                  <a:pt x="605" y="2545"/>
                </a:cubicBezTo>
                <a:cubicBezTo>
                  <a:pt x="605" y="2545"/>
                  <a:pt x="605" y="2545"/>
                  <a:pt x="605" y="2546"/>
                </a:cubicBezTo>
                <a:cubicBezTo>
                  <a:pt x="605" y="2546"/>
                  <a:pt x="605" y="2546"/>
                  <a:pt x="605" y="2547"/>
                </a:cubicBezTo>
                <a:cubicBezTo>
                  <a:pt x="605" y="2547"/>
                  <a:pt x="605" y="2548"/>
                  <a:pt x="605" y="2548"/>
                </a:cubicBezTo>
                <a:cubicBezTo>
                  <a:pt x="605" y="2549"/>
                  <a:pt x="605" y="2549"/>
                  <a:pt x="605" y="2550"/>
                </a:cubicBezTo>
                <a:cubicBezTo>
                  <a:pt x="605" y="2550"/>
                  <a:pt x="605" y="2550"/>
                  <a:pt x="605" y="2551"/>
                </a:cubicBezTo>
                <a:cubicBezTo>
                  <a:pt x="605" y="2551"/>
                  <a:pt x="605" y="2551"/>
                  <a:pt x="605" y="2551"/>
                </a:cubicBezTo>
                <a:cubicBezTo>
                  <a:pt x="605" y="2552"/>
                  <a:pt x="605" y="2552"/>
                  <a:pt x="605" y="2553"/>
                </a:cubicBezTo>
                <a:cubicBezTo>
                  <a:pt x="605" y="2553"/>
                  <a:pt x="605" y="2553"/>
                  <a:pt x="605" y="2553"/>
                </a:cubicBezTo>
                <a:cubicBezTo>
                  <a:pt x="605" y="2553"/>
                  <a:pt x="606" y="2554"/>
                  <a:pt x="606" y="2554"/>
                </a:cubicBezTo>
                <a:cubicBezTo>
                  <a:pt x="606" y="2554"/>
                  <a:pt x="606" y="2555"/>
                  <a:pt x="606" y="2555"/>
                </a:cubicBezTo>
                <a:cubicBezTo>
                  <a:pt x="606" y="2556"/>
                  <a:pt x="606" y="2556"/>
                  <a:pt x="606" y="2556"/>
                </a:cubicBezTo>
                <a:cubicBezTo>
                  <a:pt x="606" y="2557"/>
                  <a:pt x="607" y="2557"/>
                  <a:pt x="607" y="2557"/>
                </a:cubicBezTo>
                <a:cubicBezTo>
                  <a:pt x="607" y="2557"/>
                  <a:pt x="607" y="2558"/>
                  <a:pt x="607" y="2558"/>
                </a:cubicBezTo>
                <a:cubicBezTo>
                  <a:pt x="607" y="2559"/>
                  <a:pt x="608" y="2559"/>
                  <a:pt x="608" y="2560"/>
                </a:cubicBezTo>
                <a:cubicBezTo>
                  <a:pt x="608" y="2560"/>
                  <a:pt x="608" y="2560"/>
                  <a:pt x="608" y="2560"/>
                </a:cubicBezTo>
                <a:cubicBezTo>
                  <a:pt x="440" y="2721"/>
                  <a:pt x="440" y="2721"/>
                  <a:pt x="440" y="2721"/>
                </a:cubicBezTo>
                <a:cubicBezTo>
                  <a:pt x="439" y="2721"/>
                  <a:pt x="438" y="2720"/>
                  <a:pt x="437" y="2720"/>
                </a:cubicBezTo>
                <a:cubicBezTo>
                  <a:pt x="437" y="2720"/>
                  <a:pt x="437" y="2719"/>
                  <a:pt x="437" y="2719"/>
                </a:cubicBezTo>
                <a:cubicBezTo>
                  <a:pt x="436" y="2719"/>
                  <a:pt x="434" y="2719"/>
                  <a:pt x="433" y="2718"/>
                </a:cubicBezTo>
                <a:cubicBezTo>
                  <a:pt x="433" y="2718"/>
                  <a:pt x="432" y="2718"/>
                  <a:pt x="432" y="2718"/>
                </a:cubicBezTo>
                <a:cubicBezTo>
                  <a:pt x="432" y="2718"/>
                  <a:pt x="431" y="2718"/>
                  <a:pt x="431" y="2718"/>
                </a:cubicBezTo>
                <a:cubicBezTo>
                  <a:pt x="429" y="2717"/>
                  <a:pt x="428" y="2717"/>
                  <a:pt x="426" y="2717"/>
                </a:cubicBezTo>
                <a:cubicBezTo>
                  <a:pt x="426" y="2717"/>
                  <a:pt x="426" y="2717"/>
                  <a:pt x="425" y="2717"/>
                </a:cubicBezTo>
                <a:cubicBezTo>
                  <a:pt x="424" y="2717"/>
                  <a:pt x="422" y="2717"/>
                  <a:pt x="420" y="2717"/>
                </a:cubicBezTo>
                <a:cubicBezTo>
                  <a:pt x="420" y="2717"/>
                  <a:pt x="420" y="2718"/>
                  <a:pt x="420" y="2718"/>
                </a:cubicBezTo>
                <a:cubicBezTo>
                  <a:pt x="418" y="2718"/>
                  <a:pt x="416" y="2718"/>
                  <a:pt x="415" y="2719"/>
                </a:cubicBezTo>
                <a:cubicBezTo>
                  <a:pt x="415" y="2719"/>
                  <a:pt x="414" y="2719"/>
                  <a:pt x="414" y="2719"/>
                </a:cubicBezTo>
                <a:cubicBezTo>
                  <a:pt x="412" y="2720"/>
                  <a:pt x="411" y="2721"/>
                  <a:pt x="410" y="2721"/>
                </a:cubicBezTo>
                <a:cubicBezTo>
                  <a:pt x="409" y="2722"/>
                  <a:pt x="409" y="2722"/>
                  <a:pt x="409" y="2722"/>
                </a:cubicBezTo>
                <a:cubicBezTo>
                  <a:pt x="407" y="2723"/>
                  <a:pt x="406" y="2724"/>
                  <a:pt x="405" y="2725"/>
                </a:cubicBezTo>
                <a:cubicBezTo>
                  <a:pt x="405" y="2725"/>
                  <a:pt x="404" y="2725"/>
                  <a:pt x="404" y="2725"/>
                </a:cubicBezTo>
                <a:cubicBezTo>
                  <a:pt x="404" y="2725"/>
                  <a:pt x="404" y="2725"/>
                  <a:pt x="404" y="2726"/>
                </a:cubicBezTo>
                <a:cubicBezTo>
                  <a:pt x="403" y="2727"/>
                  <a:pt x="402" y="2728"/>
                  <a:pt x="401" y="2730"/>
                </a:cubicBezTo>
                <a:cubicBezTo>
                  <a:pt x="401" y="2730"/>
                  <a:pt x="400" y="2730"/>
                  <a:pt x="400" y="2730"/>
                </a:cubicBezTo>
                <a:cubicBezTo>
                  <a:pt x="400" y="2730"/>
                  <a:pt x="400" y="2731"/>
                  <a:pt x="400" y="2731"/>
                </a:cubicBezTo>
                <a:cubicBezTo>
                  <a:pt x="176" y="2667"/>
                  <a:pt x="176" y="2667"/>
                  <a:pt x="176" y="2667"/>
                </a:cubicBezTo>
                <a:cubicBezTo>
                  <a:pt x="176" y="2667"/>
                  <a:pt x="176" y="2666"/>
                  <a:pt x="176" y="2666"/>
                </a:cubicBezTo>
                <a:cubicBezTo>
                  <a:pt x="176" y="2666"/>
                  <a:pt x="176" y="2666"/>
                  <a:pt x="176" y="2665"/>
                </a:cubicBezTo>
                <a:cubicBezTo>
                  <a:pt x="176" y="2665"/>
                  <a:pt x="176" y="2664"/>
                  <a:pt x="176" y="2664"/>
                </a:cubicBezTo>
                <a:cubicBezTo>
                  <a:pt x="176" y="2663"/>
                  <a:pt x="176" y="2663"/>
                  <a:pt x="176" y="2662"/>
                </a:cubicBezTo>
                <a:cubicBezTo>
                  <a:pt x="176" y="2662"/>
                  <a:pt x="176" y="2662"/>
                  <a:pt x="176" y="2661"/>
                </a:cubicBezTo>
                <a:cubicBezTo>
                  <a:pt x="176" y="2661"/>
                  <a:pt x="176" y="2661"/>
                  <a:pt x="176" y="2661"/>
                </a:cubicBezTo>
                <a:cubicBezTo>
                  <a:pt x="176" y="2660"/>
                  <a:pt x="175" y="2660"/>
                  <a:pt x="175" y="2659"/>
                </a:cubicBezTo>
                <a:cubicBezTo>
                  <a:pt x="175" y="2659"/>
                  <a:pt x="175" y="2659"/>
                  <a:pt x="175" y="2659"/>
                </a:cubicBezTo>
                <a:cubicBezTo>
                  <a:pt x="175" y="2659"/>
                  <a:pt x="175" y="2658"/>
                  <a:pt x="175" y="2658"/>
                </a:cubicBezTo>
                <a:cubicBezTo>
                  <a:pt x="175" y="2658"/>
                  <a:pt x="175" y="2657"/>
                  <a:pt x="175" y="2657"/>
                </a:cubicBezTo>
                <a:cubicBezTo>
                  <a:pt x="174" y="2656"/>
                  <a:pt x="174" y="2656"/>
                  <a:pt x="174" y="2656"/>
                </a:cubicBezTo>
                <a:cubicBezTo>
                  <a:pt x="174" y="2655"/>
                  <a:pt x="174" y="2655"/>
                  <a:pt x="174" y="2655"/>
                </a:cubicBezTo>
                <a:cubicBezTo>
                  <a:pt x="174" y="2655"/>
                  <a:pt x="174" y="2654"/>
                  <a:pt x="173" y="2654"/>
                </a:cubicBezTo>
                <a:cubicBezTo>
                  <a:pt x="173" y="2653"/>
                  <a:pt x="173" y="2653"/>
                  <a:pt x="173" y="2652"/>
                </a:cubicBezTo>
                <a:cubicBezTo>
                  <a:pt x="173" y="2652"/>
                  <a:pt x="172" y="2652"/>
                  <a:pt x="172" y="2651"/>
                </a:cubicBezTo>
                <a:cubicBezTo>
                  <a:pt x="172" y="2651"/>
                  <a:pt x="172" y="2651"/>
                  <a:pt x="172" y="2650"/>
                </a:cubicBezTo>
                <a:cubicBezTo>
                  <a:pt x="172" y="2650"/>
                  <a:pt x="171" y="2650"/>
                  <a:pt x="171" y="2650"/>
                </a:cubicBezTo>
                <a:cubicBezTo>
                  <a:pt x="171" y="2650"/>
                  <a:pt x="171" y="2650"/>
                  <a:pt x="171" y="2650"/>
                </a:cubicBezTo>
                <a:cubicBezTo>
                  <a:pt x="171" y="2650"/>
                  <a:pt x="171" y="2649"/>
                  <a:pt x="171" y="2649"/>
                </a:cubicBezTo>
                <a:cubicBezTo>
                  <a:pt x="170" y="2648"/>
                  <a:pt x="170" y="2648"/>
                  <a:pt x="170" y="2648"/>
                </a:cubicBezTo>
                <a:cubicBezTo>
                  <a:pt x="169" y="2647"/>
                  <a:pt x="169" y="2647"/>
                  <a:pt x="169" y="2647"/>
                </a:cubicBezTo>
                <a:cubicBezTo>
                  <a:pt x="169" y="2646"/>
                  <a:pt x="168" y="2646"/>
                  <a:pt x="168" y="2646"/>
                </a:cubicBezTo>
                <a:cubicBezTo>
                  <a:pt x="168" y="2646"/>
                  <a:pt x="168" y="2645"/>
                  <a:pt x="168" y="2645"/>
                </a:cubicBezTo>
                <a:cubicBezTo>
                  <a:pt x="168" y="2645"/>
                  <a:pt x="168" y="2645"/>
                  <a:pt x="168" y="2645"/>
                </a:cubicBezTo>
                <a:cubicBezTo>
                  <a:pt x="167" y="2645"/>
                  <a:pt x="167" y="2645"/>
                  <a:pt x="167" y="2644"/>
                </a:cubicBezTo>
                <a:cubicBezTo>
                  <a:pt x="166" y="2644"/>
                  <a:pt x="166" y="2644"/>
                  <a:pt x="166" y="2644"/>
                </a:cubicBezTo>
                <a:cubicBezTo>
                  <a:pt x="165" y="2643"/>
                  <a:pt x="165" y="2643"/>
                  <a:pt x="164" y="2642"/>
                </a:cubicBezTo>
                <a:cubicBezTo>
                  <a:pt x="164" y="2642"/>
                  <a:pt x="164" y="2642"/>
                  <a:pt x="164" y="2642"/>
                </a:cubicBezTo>
                <a:cubicBezTo>
                  <a:pt x="164" y="2642"/>
                  <a:pt x="163" y="2642"/>
                  <a:pt x="163" y="2642"/>
                </a:cubicBezTo>
                <a:cubicBezTo>
                  <a:pt x="163" y="2642"/>
                  <a:pt x="163" y="2642"/>
                  <a:pt x="163" y="2641"/>
                </a:cubicBezTo>
                <a:cubicBezTo>
                  <a:pt x="163" y="2641"/>
                  <a:pt x="162" y="2641"/>
                  <a:pt x="162" y="2641"/>
                </a:cubicBezTo>
                <a:cubicBezTo>
                  <a:pt x="162" y="2641"/>
                  <a:pt x="161" y="2640"/>
                  <a:pt x="161" y="2640"/>
                </a:cubicBezTo>
                <a:cubicBezTo>
                  <a:pt x="161" y="2640"/>
                  <a:pt x="160" y="2640"/>
                  <a:pt x="160" y="2639"/>
                </a:cubicBezTo>
                <a:cubicBezTo>
                  <a:pt x="159" y="2639"/>
                  <a:pt x="159" y="2639"/>
                  <a:pt x="158" y="2639"/>
                </a:cubicBezTo>
                <a:cubicBezTo>
                  <a:pt x="158" y="2639"/>
                  <a:pt x="158" y="2639"/>
                  <a:pt x="158" y="2639"/>
                </a:cubicBezTo>
                <a:cubicBezTo>
                  <a:pt x="158" y="2638"/>
                  <a:pt x="157" y="2638"/>
                  <a:pt x="157" y="2638"/>
                </a:cubicBezTo>
                <a:cubicBezTo>
                  <a:pt x="156" y="2638"/>
                  <a:pt x="156" y="2638"/>
                  <a:pt x="155" y="2638"/>
                </a:cubicBezTo>
                <a:cubicBezTo>
                  <a:pt x="155" y="2638"/>
                  <a:pt x="155" y="2638"/>
                  <a:pt x="155" y="2637"/>
                </a:cubicBezTo>
                <a:cubicBezTo>
                  <a:pt x="154" y="2637"/>
                  <a:pt x="154" y="2637"/>
                  <a:pt x="154" y="2637"/>
                </a:cubicBezTo>
                <a:cubicBezTo>
                  <a:pt x="154" y="2637"/>
                  <a:pt x="153" y="2637"/>
                  <a:pt x="153" y="2637"/>
                </a:cubicBezTo>
                <a:cubicBezTo>
                  <a:pt x="153" y="2637"/>
                  <a:pt x="152" y="2637"/>
                  <a:pt x="152" y="2637"/>
                </a:cubicBezTo>
                <a:cubicBezTo>
                  <a:pt x="152" y="2637"/>
                  <a:pt x="152" y="2637"/>
                  <a:pt x="151" y="2637"/>
                </a:cubicBezTo>
                <a:cubicBezTo>
                  <a:pt x="151" y="2637"/>
                  <a:pt x="150" y="2637"/>
                  <a:pt x="150" y="2636"/>
                </a:cubicBezTo>
                <a:cubicBezTo>
                  <a:pt x="149" y="2636"/>
                  <a:pt x="149" y="2636"/>
                  <a:pt x="148" y="2636"/>
                </a:cubicBezTo>
                <a:cubicBezTo>
                  <a:pt x="148" y="2636"/>
                  <a:pt x="148" y="2636"/>
                  <a:pt x="147" y="2636"/>
                </a:cubicBezTo>
                <a:cubicBezTo>
                  <a:pt x="147" y="2636"/>
                  <a:pt x="147" y="2636"/>
                  <a:pt x="147" y="2636"/>
                </a:cubicBezTo>
                <a:cubicBezTo>
                  <a:pt x="91" y="2410"/>
                  <a:pt x="91" y="2410"/>
                  <a:pt x="91" y="2410"/>
                </a:cubicBezTo>
                <a:cubicBezTo>
                  <a:pt x="92" y="2410"/>
                  <a:pt x="92" y="2410"/>
                  <a:pt x="92" y="2410"/>
                </a:cubicBezTo>
                <a:cubicBezTo>
                  <a:pt x="92" y="2410"/>
                  <a:pt x="92" y="2410"/>
                  <a:pt x="93" y="2410"/>
                </a:cubicBezTo>
                <a:cubicBezTo>
                  <a:pt x="93" y="2410"/>
                  <a:pt x="93" y="2410"/>
                  <a:pt x="93" y="2409"/>
                </a:cubicBezTo>
                <a:cubicBezTo>
                  <a:pt x="93" y="2409"/>
                  <a:pt x="93" y="2409"/>
                  <a:pt x="93" y="2409"/>
                </a:cubicBezTo>
                <a:cubicBezTo>
                  <a:pt x="93" y="2409"/>
                  <a:pt x="94" y="2409"/>
                  <a:pt x="94" y="2409"/>
                </a:cubicBezTo>
                <a:cubicBezTo>
                  <a:pt x="95" y="2408"/>
                  <a:pt x="95" y="2408"/>
                  <a:pt x="95" y="2408"/>
                </a:cubicBezTo>
                <a:cubicBezTo>
                  <a:pt x="96" y="2407"/>
                  <a:pt x="96" y="2407"/>
                  <a:pt x="96" y="2407"/>
                </a:cubicBezTo>
                <a:cubicBezTo>
                  <a:pt x="97" y="2407"/>
                  <a:pt x="97" y="2406"/>
                  <a:pt x="97" y="2406"/>
                </a:cubicBezTo>
                <a:cubicBezTo>
                  <a:pt x="97" y="2406"/>
                  <a:pt x="97" y="2406"/>
                  <a:pt x="98" y="2406"/>
                </a:cubicBezTo>
                <a:cubicBezTo>
                  <a:pt x="98" y="2406"/>
                  <a:pt x="98" y="2406"/>
                  <a:pt x="98" y="2406"/>
                </a:cubicBezTo>
                <a:cubicBezTo>
                  <a:pt x="98" y="2405"/>
                  <a:pt x="98" y="2405"/>
                  <a:pt x="99" y="2405"/>
                </a:cubicBezTo>
                <a:cubicBezTo>
                  <a:pt x="99" y="2404"/>
                  <a:pt x="99" y="2404"/>
                  <a:pt x="99" y="2404"/>
                </a:cubicBezTo>
                <a:cubicBezTo>
                  <a:pt x="100" y="2403"/>
                  <a:pt x="100" y="2403"/>
                  <a:pt x="100" y="2403"/>
                </a:cubicBezTo>
                <a:cubicBezTo>
                  <a:pt x="101" y="2402"/>
                  <a:pt x="101" y="2402"/>
                  <a:pt x="101" y="2402"/>
                </a:cubicBezTo>
                <a:cubicBezTo>
                  <a:pt x="101" y="2402"/>
                  <a:pt x="101" y="2402"/>
                  <a:pt x="101" y="2401"/>
                </a:cubicBezTo>
                <a:cubicBezTo>
                  <a:pt x="101" y="2401"/>
                  <a:pt x="101" y="2401"/>
                  <a:pt x="102" y="2401"/>
                </a:cubicBezTo>
                <a:cubicBezTo>
                  <a:pt x="102" y="2401"/>
                  <a:pt x="102" y="2400"/>
                  <a:pt x="102" y="2400"/>
                </a:cubicBezTo>
                <a:cubicBezTo>
                  <a:pt x="102" y="2400"/>
                  <a:pt x="103" y="2399"/>
                  <a:pt x="103" y="2399"/>
                </a:cubicBezTo>
                <a:cubicBezTo>
                  <a:pt x="103" y="2399"/>
                  <a:pt x="103" y="2398"/>
                  <a:pt x="104" y="2398"/>
                </a:cubicBezTo>
                <a:cubicBezTo>
                  <a:pt x="104" y="2397"/>
                  <a:pt x="104" y="2397"/>
                  <a:pt x="104" y="2396"/>
                </a:cubicBezTo>
                <a:cubicBezTo>
                  <a:pt x="104" y="2396"/>
                  <a:pt x="104" y="2396"/>
                  <a:pt x="104" y="2396"/>
                </a:cubicBezTo>
                <a:cubicBezTo>
                  <a:pt x="104" y="2396"/>
                  <a:pt x="105" y="2395"/>
                  <a:pt x="105" y="2395"/>
                </a:cubicBezTo>
                <a:cubicBezTo>
                  <a:pt x="105" y="2395"/>
                  <a:pt x="105" y="2394"/>
                  <a:pt x="105" y="2393"/>
                </a:cubicBezTo>
                <a:cubicBezTo>
                  <a:pt x="105" y="2393"/>
                  <a:pt x="105" y="2393"/>
                  <a:pt x="106" y="2393"/>
                </a:cubicBezTo>
                <a:cubicBezTo>
                  <a:pt x="106" y="2393"/>
                  <a:pt x="106" y="2392"/>
                  <a:pt x="106" y="2392"/>
                </a:cubicBezTo>
                <a:cubicBezTo>
                  <a:pt x="106" y="2392"/>
                  <a:pt x="106" y="2391"/>
                  <a:pt x="106" y="2391"/>
                </a:cubicBezTo>
                <a:cubicBezTo>
                  <a:pt x="106" y="2391"/>
                  <a:pt x="106" y="2391"/>
                  <a:pt x="106" y="2390"/>
                </a:cubicBezTo>
                <a:cubicBezTo>
                  <a:pt x="106" y="2390"/>
                  <a:pt x="106" y="2390"/>
                  <a:pt x="106" y="2389"/>
                </a:cubicBezTo>
                <a:cubicBezTo>
                  <a:pt x="106" y="2389"/>
                  <a:pt x="106" y="2388"/>
                  <a:pt x="106" y="2388"/>
                </a:cubicBezTo>
                <a:cubicBezTo>
                  <a:pt x="107" y="2387"/>
                  <a:pt x="107" y="2387"/>
                  <a:pt x="107" y="2386"/>
                </a:cubicBezTo>
                <a:cubicBezTo>
                  <a:pt x="107" y="2386"/>
                  <a:pt x="107" y="2386"/>
                  <a:pt x="107" y="2385"/>
                </a:cubicBezTo>
                <a:cubicBezTo>
                  <a:pt x="107" y="2385"/>
                  <a:pt x="107" y="2385"/>
                  <a:pt x="107" y="2385"/>
                </a:cubicBezTo>
                <a:cubicBezTo>
                  <a:pt x="107" y="2384"/>
                  <a:pt x="107" y="2384"/>
                  <a:pt x="107" y="2383"/>
                </a:cubicBezTo>
                <a:cubicBezTo>
                  <a:pt x="107" y="2383"/>
                  <a:pt x="107" y="2383"/>
                  <a:pt x="107" y="2382"/>
                </a:cubicBezTo>
                <a:cubicBezTo>
                  <a:pt x="107" y="2382"/>
                  <a:pt x="107" y="2381"/>
                  <a:pt x="106" y="2380"/>
                </a:cubicBezTo>
                <a:cubicBezTo>
                  <a:pt x="106" y="2380"/>
                  <a:pt x="106" y="2380"/>
                  <a:pt x="106" y="2380"/>
                </a:cubicBezTo>
                <a:cubicBezTo>
                  <a:pt x="106" y="2379"/>
                  <a:pt x="106" y="2379"/>
                  <a:pt x="106" y="2379"/>
                </a:cubicBezTo>
                <a:cubicBezTo>
                  <a:pt x="106" y="2378"/>
                  <a:pt x="106" y="2378"/>
                  <a:pt x="106" y="2377"/>
                </a:cubicBezTo>
                <a:cubicBezTo>
                  <a:pt x="106" y="2377"/>
                  <a:pt x="106" y="2377"/>
                  <a:pt x="106" y="2377"/>
                </a:cubicBezTo>
                <a:cubicBezTo>
                  <a:pt x="106" y="2377"/>
                  <a:pt x="106" y="2377"/>
                  <a:pt x="106" y="2376"/>
                </a:cubicBezTo>
                <a:cubicBezTo>
                  <a:pt x="105" y="2376"/>
                  <a:pt x="105" y="2375"/>
                  <a:pt x="105" y="2375"/>
                </a:cubicBezTo>
                <a:cubicBezTo>
                  <a:pt x="105" y="2374"/>
                  <a:pt x="105" y="2374"/>
                  <a:pt x="105" y="2374"/>
                </a:cubicBezTo>
                <a:cubicBezTo>
                  <a:pt x="105" y="2374"/>
                  <a:pt x="105" y="2373"/>
                  <a:pt x="105" y="2373"/>
                </a:cubicBezTo>
                <a:cubicBezTo>
                  <a:pt x="104" y="2373"/>
                  <a:pt x="104" y="2372"/>
                  <a:pt x="104" y="2372"/>
                </a:cubicBezTo>
                <a:cubicBezTo>
                  <a:pt x="104" y="2372"/>
                  <a:pt x="104" y="2371"/>
                  <a:pt x="103" y="2371"/>
                </a:cubicBezTo>
                <a:cubicBezTo>
                  <a:pt x="103" y="2370"/>
                  <a:pt x="103" y="2370"/>
                  <a:pt x="103" y="2370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2" y="2209"/>
                  <a:pt x="272" y="2210"/>
                  <a:pt x="273" y="2210"/>
                </a:cubicBezTo>
                <a:cubicBezTo>
                  <a:pt x="273" y="2210"/>
                  <a:pt x="274" y="2210"/>
                  <a:pt x="274" y="2211"/>
                </a:cubicBezTo>
                <a:cubicBezTo>
                  <a:pt x="274" y="2211"/>
                  <a:pt x="274" y="2211"/>
                  <a:pt x="275" y="2211"/>
                </a:cubicBezTo>
                <a:cubicBezTo>
                  <a:pt x="275" y="2211"/>
                  <a:pt x="275" y="2211"/>
                  <a:pt x="275" y="2211"/>
                </a:cubicBezTo>
                <a:cubicBezTo>
                  <a:pt x="276" y="2211"/>
                  <a:pt x="277" y="2212"/>
                  <a:pt x="277" y="2212"/>
                </a:cubicBezTo>
                <a:cubicBezTo>
                  <a:pt x="277" y="2212"/>
                  <a:pt x="278" y="2212"/>
                  <a:pt x="278" y="2212"/>
                </a:cubicBezTo>
                <a:cubicBezTo>
                  <a:pt x="278" y="2212"/>
                  <a:pt x="278" y="2212"/>
                  <a:pt x="278" y="2212"/>
                </a:cubicBezTo>
                <a:cubicBezTo>
                  <a:pt x="279" y="2212"/>
                  <a:pt x="279" y="2212"/>
                  <a:pt x="280" y="2212"/>
                </a:cubicBezTo>
                <a:cubicBezTo>
                  <a:pt x="280" y="2212"/>
                  <a:pt x="280" y="2212"/>
                  <a:pt x="280" y="2213"/>
                </a:cubicBezTo>
                <a:cubicBezTo>
                  <a:pt x="280" y="2213"/>
                  <a:pt x="281" y="2213"/>
                  <a:pt x="281" y="2213"/>
                </a:cubicBezTo>
                <a:cubicBezTo>
                  <a:pt x="282" y="2213"/>
                  <a:pt x="282" y="2213"/>
                  <a:pt x="283" y="2213"/>
                </a:cubicBezTo>
                <a:cubicBezTo>
                  <a:pt x="283" y="2213"/>
                  <a:pt x="284" y="2213"/>
                  <a:pt x="284" y="2213"/>
                </a:cubicBezTo>
                <a:cubicBezTo>
                  <a:pt x="284" y="2213"/>
                  <a:pt x="285" y="2213"/>
                  <a:pt x="285" y="2213"/>
                </a:cubicBezTo>
                <a:cubicBezTo>
                  <a:pt x="285" y="2213"/>
                  <a:pt x="286" y="2213"/>
                  <a:pt x="286" y="2213"/>
                </a:cubicBezTo>
                <a:cubicBezTo>
                  <a:pt x="286" y="2213"/>
                  <a:pt x="287" y="2213"/>
                  <a:pt x="287" y="2213"/>
                </a:cubicBezTo>
                <a:cubicBezTo>
                  <a:pt x="287" y="2213"/>
                  <a:pt x="288" y="2213"/>
                  <a:pt x="288" y="2213"/>
                </a:cubicBezTo>
                <a:cubicBezTo>
                  <a:pt x="289" y="2213"/>
                  <a:pt x="289" y="2213"/>
                  <a:pt x="290" y="2213"/>
                </a:cubicBezTo>
                <a:cubicBezTo>
                  <a:pt x="290" y="2213"/>
                  <a:pt x="291" y="2213"/>
                  <a:pt x="291" y="2213"/>
                </a:cubicBezTo>
                <a:cubicBezTo>
                  <a:pt x="291" y="2213"/>
                  <a:pt x="291" y="2213"/>
                  <a:pt x="292" y="2213"/>
                </a:cubicBezTo>
                <a:cubicBezTo>
                  <a:pt x="292" y="2213"/>
                  <a:pt x="293" y="2212"/>
                  <a:pt x="293" y="2212"/>
                </a:cubicBezTo>
                <a:cubicBezTo>
                  <a:pt x="293" y="2212"/>
                  <a:pt x="293" y="2212"/>
                  <a:pt x="293" y="2212"/>
                </a:cubicBezTo>
                <a:cubicBezTo>
                  <a:pt x="294" y="2212"/>
                  <a:pt x="294" y="2212"/>
                  <a:pt x="294" y="2212"/>
                </a:cubicBezTo>
                <a:cubicBezTo>
                  <a:pt x="295" y="2212"/>
                  <a:pt x="295" y="2212"/>
                  <a:pt x="296" y="2212"/>
                </a:cubicBezTo>
                <a:cubicBezTo>
                  <a:pt x="296" y="2211"/>
                  <a:pt x="296" y="2211"/>
                  <a:pt x="297" y="2211"/>
                </a:cubicBezTo>
                <a:cubicBezTo>
                  <a:pt x="297" y="2211"/>
                  <a:pt x="297" y="2211"/>
                  <a:pt x="297" y="2211"/>
                </a:cubicBezTo>
                <a:cubicBezTo>
                  <a:pt x="298" y="2211"/>
                  <a:pt x="298" y="2211"/>
                  <a:pt x="298" y="2211"/>
                </a:cubicBezTo>
                <a:cubicBezTo>
                  <a:pt x="299" y="2210"/>
                  <a:pt x="299" y="2210"/>
                  <a:pt x="300" y="2210"/>
                </a:cubicBezTo>
                <a:cubicBezTo>
                  <a:pt x="300" y="2210"/>
                  <a:pt x="301" y="2209"/>
                  <a:pt x="301" y="2209"/>
                </a:cubicBezTo>
                <a:cubicBezTo>
                  <a:pt x="301" y="2209"/>
                  <a:pt x="302" y="2209"/>
                  <a:pt x="302" y="2209"/>
                </a:cubicBezTo>
                <a:cubicBezTo>
                  <a:pt x="302" y="2209"/>
                  <a:pt x="302" y="2208"/>
                  <a:pt x="302" y="2208"/>
                </a:cubicBezTo>
                <a:cubicBezTo>
                  <a:pt x="302" y="2208"/>
                  <a:pt x="302" y="2208"/>
                  <a:pt x="302" y="2208"/>
                </a:cubicBezTo>
                <a:cubicBezTo>
                  <a:pt x="303" y="2208"/>
                  <a:pt x="303" y="2208"/>
                  <a:pt x="303" y="2208"/>
                </a:cubicBezTo>
                <a:cubicBezTo>
                  <a:pt x="304" y="2207"/>
                  <a:pt x="304" y="2207"/>
                  <a:pt x="305" y="2207"/>
                </a:cubicBezTo>
                <a:cubicBezTo>
                  <a:pt x="305" y="2206"/>
                  <a:pt x="305" y="2206"/>
                  <a:pt x="306" y="2206"/>
                </a:cubicBezTo>
                <a:cubicBezTo>
                  <a:pt x="306" y="2206"/>
                  <a:pt x="306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4"/>
                  <a:pt x="308" y="2204"/>
                  <a:pt x="308" y="2204"/>
                </a:cubicBezTo>
                <a:cubicBezTo>
                  <a:pt x="308" y="2203"/>
                  <a:pt x="308" y="2203"/>
                  <a:pt x="309" y="2203"/>
                </a:cubicBezTo>
                <a:cubicBezTo>
                  <a:pt x="309" y="2202"/>
                  <a:pt x="309" y="2202"/>
                  <a:pt x="310" y="2202"/>
                </a:cubicBezTo>
                <a:cubicBezTo>
                  <a:pt x="310" y="2201"/>
                  <a:pt x="310" y="2201"/>
                  <a:pt x="311" y="2201"/>
                </a:cubicBezTo>
                <a:cubicBezTo>
                  <a:pt x="311" y="2201"/>
                  <a:pt x="311" y="2200"/>
                  <a:pt x="311" y="2200"/>
                </a:cubicBezTo>
                <a:cubicBezTo>
                  <a:pt x="311" y="2200"/>
                  <a:pt x="311" y="2200"/>
                  <a:pt x="311" y="2200"/>
                </a:cubicBezTo>
                <a:cubicBezTo>
                  <a:pt x="311" y="2200"/>
                  <a:pt x="311" y="2199"/>
                  <a:pt x="311" y="2199"/>
                </a:cubicBezTo>
                <a:cubicBezTo>
                  <a:pt x="312" y="2199"/>
                  <a:pt x="312" y="2199"/>
                  <a:pt x="312" y="2199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5"/>
                  <a:pt x="535" y="2265"/>
                </a:cubicBezTo>
                <a:cubicBezTo>
                  <a:pt x="535" y="2265"/>
                  <a:pt x="535" y="2266"/>
                  <a:pt x="535" y="2266"/>
                </a:cubicBezTo>
                <a:cubicBezTo>
                  <a:pt x="535" y="2267"/>
                  <a:pt x="535" y="2267"/>
                  <a:pt x="535" y="2268"/>
                </a:cubicBezTo>
                <a:cubicBezTo>
                  <a:pt x="535" y="2268"/>
                  <a:pt x="535" y="2269"/>
                  <a:pt x="535" y="2269"/>
                </a:cubicBezTo>
                <a:cubicBezTo>
                  <a:pt x="536" y="2269"/>
                  <a:pt x="536" y="2269"/>
                  <a:pt x="536" y="2269"/>
                </a:cubicBezTo>
                <a:cubicBezTo>
                  <a:pt x="536" y="2270"/>
                  <a:pt x="536" y="2270"/>
                  <a:pt x="536" y="2271"/>
                </a:cubicBezTo>
                <a:cubicBezTo>
                  <a:pt x="536" y="2271"/>
                  <a:pt x="536" y="2271"/>
                  <a:pt x="536" y="2271"/>
                </a:cubicBezTo>
                <a:cubicBezTo>
                  <a:pt x="536" y="2271"/>
                  <a:pt x="536" y="2272"/>
                  <a:pt x="536" y="2272"/>
                </a:cubicBezTo>
                <a:cubicBezTo>
                  <a:pt x="536" y="2273"/>
                  <a:pt x="537" y="2273"/>
                  <a:pt x="537" y="2274"/>
                </a:cubicBezTo>
                <a:cubicBezTo>
                  <a:pt x="537" y="2274"/>
                  <a:pt x="537" y="2274"/>
                  <a:pt x="537" y="2275"/>
                </a:cubicBezTo>
                <a:cubicBezTo>
                  <a:pt x="537" y="2275"/>
                  <a:pt x="537" y="2275"/>
                  <a:pt x="537" y="2275"/>
                </a:cubicBezTo>
                <a:cubicBezTo>
                  <a:pt x="537" y="2276"/>
                  <a:pt x="538" y="2276"/>
                  <a:pt x="538" y="2276"/>
                </a:cubicBezTo>
                <a:cubicBezTo>
                  <a:pt x="538" y="2277"/>
                  <a:pt x="538" y="2277"/>
                  <a:pt x="538" y="2277"/>
                </a:cubicBezTo>
                <a:cubicBezTo>
                  <a:pt x="538" y="2277"/>
                  <a:pt x="538" y="2278"/>
                  <a:pt x="538" y="2278"/>
                </a:cubicBezTo>
                <a:cubicBezTo>
                  <a:pt x="539" y="2278"/>
                  <a:pt x="539" y="2279"/>
                  <a:pt x="539" y="2279"/>
                </a:cubicBezTo>
                <a:cubicBezTo>
                  <a:pt x="539" y="2279"/>
                  <a:pt x="539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1"/>
                  <a:pt x="540" y="2281"/>
                  <a:pt x="541" y="2281"/>
                </a:cubicBezTo>
                <a:cubicBezTo>
                  <a:pt x="541" y="2282"/>
                  <a:pt x="541" y="2282"/>
                  <a:pt x="541" y="2282"/>
                </a:cubicBezTo>
                <a:cubicBezTo>
                  <a:pt x="541" y="2282"/>
                  <a:pt x="541" y="2282"/>
                  <a:pt x="542" y="2283"/>
                </a:cubicBezTo>
                <a:cubicBezTo>
                  <a:pt x="542" y="2283"/>
                  <a:pt x="542" y="2283"/>
                  <a:pt x="542" y="2284"/>
                </a:cubicBezTo>
                <a:cubicBezTo>
                  <a:pt x="543" y="2284"/>
                  <a:pt x="543" y="2284"/>
                  <a:pt x="543" y="2285"/>
                </a:cubicBezTo>
                <a:cubicBezTo>
                  <a:pt x="543" y="2285"/>
                  <a:pt x="543" y="2285"/>
                  <a:pt x="543" y="2285"/>
                </a:cubicBezTo>
                <a:cubicBezTo>
                  <a:pt x="543" y="2285"/>
                  <a:pt x="544" y="2285"/>
                  <a:pt x="544" y="2285"/>
                </a:cubicBezTo>
                <a:cubicBezTo>
                  <a:pt x="544" y="2285"/>
                  <a:pt x="544" y="2285"/>
                  <a:pt x="544" y="2286"/>
                </a:cubicBezTo>
                <a:cubicBezTo>
                  <a:pt x="545" y="2286"/>
                  <a:pt x="545" y="2286"/>
                  <a:pt x="545" y="2286"/>
                </a:cubicBezTo>
                <a:cubicBezTo>
                  <a:pt x="545" y="2286"/>
                  <a:pt x="545" y="2286"/>
                  <a:pt x="545" y="2287"/>
                </a:cubicBezTo>
                <a:cubicBezTo>
                  <a:pt x="546" y="2287"/>
                  <a:pt x="546" y="2287"/>
                  <a:pt x="547" y="2288"/>
                </a:cubicBezTo>
                <a:cubicBezTo>
                  <a:pt x="547" y="2288"/>
                  <a:pt x="547" y="2288"/>
                  <a:pt x="547" y="2288"/>
                </a:cubicBezTo>
                <a:cubicBezTo>
                  <a:pt x="547" y="2288"/>
                  <a:pt x="547" y="2288"/>
                  <a:pt x="548" y="2288"/>
                </a:cubicBezTo>
                <a:cubicBezTo>
                  <a:pt x="548" y="2288"/>
                  <a:pt x="548" y="2288"/>
                  <a:pt x="548" y="2288"/>
                </a:cubicBezTo>
                <a:cubicBezTo>
                  <a:pt x="548" y="2289"/>
                  <a:pt x="548" y="2289"/>
                  <a:pt x="548" y="2289"/>
                </a:cubicBezTo>
                <a:cubicBezTo>
                  <a:pt x="548" y="2289"/>
                  <a:pt x="549" y="2289"/>
                  <a:pt x="549" y="2289"/>
                </a:cubicBezTo>
                <a:cubicBezTo>
                  <a:pt x="549" y="2290"/>
                  <a:pt x="550" y="2290"/>
                  <a:pt x="550" y="2290"/>
                </a:cubicBezTo>
                <a:cubicBezTo>
                  <a:pt x="551" y="2290"/>
                  <a:pt x="551" y="2291"/>
                  <a:pt x="552" y="2291"/>
                </a:cubicBezTo>
                <a:cubicBezTo>
                  <a:pt x="552" y="2291"/>
                  <a:pt x="552" y="2291"/>
                  <a:pt x="552" y="2291"/>
                </a:cubicBezTo>
                <a:cubicBezTo>
                  <a:pt x="552" y="2291"/>
                  <a:pt x="553" y="2291"/>
                  <a:pt x="553" y="2291"/>
                </a:cubicBezTo>
                <a:cubicBezTo>
                  <a:pt x="553" y="2291"/>
                  <a:pt x="553" y="2292"/>
                  <a:pt x="553" y="2292"/>
                </a:cubicBezTo>
                <a:cubicBezTo>
                  <a:pt x="554" y="2292"/>
                  <a:pt x="554" y="2292"/>
                  <a:pt x="554" y="2292"/>
                </a:cubicBezTo>
                <a:cubicBezTo>
                  <a:pt x="555" y="2292"/>
                  <a:pt x="555" y="2292"/>
                  <a:pt x="556" y="2292"/>
                </a:cubicBezTo>
                <a:cubicBezTo>
                  <a:pt x="556" y="2293"/>
                  <a:pt x="556" y="2293"/>
                  <a:pt x="557" y="2293"/>
                </a:cubicBezTo>
                <a:cubicBezTo>
                  <a:pt x="557" y="2293"/>
                  <a:pt x="557" y="2293"/>
                  <a:pt x="557" y="2293"/>
                </a:cubicBezTo>
                <a:cubicBezTo>
                  <a:pt x="557" y="2293"/>
                  <a:pt x="558" y="2293"/>
                  <a:pt x="558" y="2293"/>
                </a:cubicBezTo>
                <a:cubicBezTo>
                  <a:pt x="559" y="2293"/>
                  <a:pt x="559" y="2293"/>
                  <a:pt x="559" y="2293"/>
                </a:cubicBezTo>
                <a:cubicBezTo>
                  <a:pt x="559" y="2293"/>
                  <a:pt x="560" y="2293"/>
                  <a:pt x="560" y="2293"/>
                </a:cubicBezTo>
                <a:cubicBezTo>
                  <a:pt x="560" y="2294"/>
                  <a:pt x="561" y="2294"/>
                  <a:pt x="562" y="2294"/>
                </a:cubicBezTo>
                <a:cubicBezTo>
                  <a:pt x="562" y="2294"/>
                  <a:pt x="562" y="2294"/>
                  <a:pt x="563" y="2294"/>
                </a:cubicBezTo>
                <a:cubicBezTo>
                  <a:pt x="563" y="2294"/>
                  <a:pt x="564" y="2294"/>
                  <a:pt x="564" y="2294"/>
                </a:cubicBezTo>
                <a:cubicBezTo>
                  <a:pt x="564" y="2294"/>
                  <a:pt x="564" y="2294"/>
                  <a:pt x="564" y="2294"/>
                </a:cubicBezTo>
                <a:cubicBezTo>
                  <a:pt x="620" y="2520"/>
                  <a:pt x="620" y="2520"/>
                  <a:pt x="620" y="2520"/>
                </a:cubicBezTo>
                <a:cubicBezTo>
                  <a:pt x="620" y="2520"/>
                  <a:pt x="620" y="2520"/>
                  <a:pt x="620" y="2520"/>
                </a:cubicBezTo>
                <a:close/>
                <a:moveTo>
                  <a:pt x="1597" y="2332"/>
                </a:moveTo>
                <a:cubicBezTo>
                  <a:pt x="1598" y="2332"/>
                  <a:pt x="1598" y="2332"/>
                  <a:pt x="1598" y="2333"/>
                </a:cubicBezTo>
                <a:cubicBezTo>
                  <a:pt x="1599" y="2333"/>
                  <a:pt x="1599" y="2333"/>
                  <a:pt x="1599" y="2333"/>
                </a:cubicBezTo>
                <a:cubicBezTo>
                  <a:pt x="1599" y="2333"/>
                  <a:pt x="1600" y="2333"/>
                  <a:pt x="1600" y="2333"/>
                </a:cubicBezTo>
                <a:cubicBezTo>
                  <a:pt x="1600" y="2333"/>
                  <a:pt x="1601" y="2334"/>
                  <a:pt x="1601" y="2334"/>
                </a:cubicBezTo>
                <a:cubicBezTo>
                  <a:pt x="1602" y="2334"/>
                  <a:pt x="1602" y="2334"/>
                  <a:pt x="1602" y="2334"/>
                </a:cubicBezTo>
                <a:cubicBezTo>
                  <a:pt x="1602" y="2334"/>
                  <a:pt x="1603" y="2334"/>
                  <a:pt x="1603" y="2334"/>
                </a:cubicBezTo>
                <a:cubicBezTo>
                  <a:pt x="1603" y="2334"/>
                  <a:pt x="1604" y="2334"/>
                  <a:pt x="1604" y="2334"/>
                </a:cubicBezTo>
                <a:cubicBezTo>
                  <a:pt x="1604" y="2335"/>
                  <a:pt x="1604" y="2335"/>
                  <a:pt x="1605" y="2335"/>
                </a:cubicBezTo>
                <a:cubicBezTo>
                  <a:pt x="1605" y="2335"/>
                  <a:pt x="1605" y="2335"/>
                  <a:pt x="1606" y="2335"/>
                </a:cubicBezTo>
                <a:cubicBezTo>
                  <a:pt x="1606" y="2335"/>
                  <a:pt x="1607" y="2335"/>
                  <a:pt x="1607" y="2335"/>
                </a:cubicBezTo>
                <a:cubicBezTo>
                  <a:pt x="1608" y="2335"/>
                  <a:pt x="1608" y="2335"/>
                  <a:pt x="1609" y="2335"/>
                </a:cubicBezTo>
                <a:cubicBezTo>
                  <a:pt x="1609" y="2335"/>
                  <a:pt x="1609" y="2335"/>
                  <a:pt x="1610" y="2335"/>
                </a:cubicBezTo>
                <a:cubicBezTo>
                  <a:pt x="1610" y="2335"/>
                  <a:pt x="1610" y="2335"/>
                  <a:pt x="1610" y="2335"/>
                </a:cubicBezTo>
                <a:cubicBezTo>
                  <a:pt x="1611" y="2335"/>
                  <a:pt x="1611" y="2335"/>
                  <a:pt x="1612" y="2335"/>
                </a:cubicBezTo>
                <a:cubicBezTo>
                  <a:pt x="1612" y="2335"/>
                  <a:pt x="1612" y="2335"/>
                  <a:pt x="1613" y="2335"/>
                </a:cubicBezTo>
                <a:cubicBezTo>
                  <a:pt x="1613" y="2335"/>
                  <a:pt x="1614" y="2335"/>
                  <a:pt x="1614" y="2335"/>
                </a:cubicBezTo>
                <a:cubicBezTo>
                  <a:pt x="1615" y="2335"/>
                  <a:pt x="1615" y="2335"/>
                  <a:pt x="1615" y="2335"/>
                </a:cubicBezTo>
                <a:cubicBezTo>
                  <a:pt x="1616" y="2335"/>
                  <a:pt x="1616" y="2335"/>
                  <a:pt x="1616" y="2335"/>
                </a:cubicBezTo>
                <a:cubicBezTo>
                  <a:pt x="1616" y="2335"/>
                  <a:pt x="1617" y="2335"/>
                  <a:pt x="1617" y="2334"/>
                </a:cubicBezTo>
                <a:cubicBezTo>
                  <a:pt x="1618" y="2334"/>
                  <a:pt x="1618" y="2334"/>
                  <a:pt x="1618" y="2334"/>
                </a:cubicBezTo>
                <a:cubicBezTo>
                  <a:pt x="1618" y="2334"/>
                  <a:pt x="1618" y="2334"/>
                  <a:pt x="1619" y="2334"/>
                </a:cubicBezTo>
                <a:cubicBezTo>
                  <a:pt x="1619" y="2334"/>
                  <a:pt x="1620" y="2334"/>
                  <a:pt x="1620" y="2334"/>
                </a:cubicBezTo>
                <a:cubicBezTo>
                  <a:pt x="1621" y="2334"/>
                  <a:pt x="1621" y="2333"/>
                  <a:pt x="1621" y="2333"/>
                </a:cubicBezTo>
                <a:cubicBezTo>
                  <a:pt x="1621" y="2333"/>
                  <a:pt x="1621" y="2333"/>
                  <a:pt x="1622" y="2333"/>
                </a:cubicBezTo>
                <a:cubicBezTo>
                  <a:pt x="1622" y="2333"/>
                  <a:pt x="1622" y="2333"/>
                  <a:pt x="1623" y="2333"/>
                </a:cubicBezTo>
                <a:cubicBezTo>
                  <a:pt x="1623" y="2332"/>
                  <a:pt x="1624" y="2332"/>
                  <a:pt x="1624" y="2332"/>
                </a:cubicBezTo>
                <a:cubicBezTo>
                  <a:pt x="1625" y="2332"/>
                  <a:pt x="1625" y="2331"/>
                  <a:pt x="1625" y="2331"/>
                </a:cubicBezTo>
                <a:cubicBezTo>
                  <a:pt x="1626" y="2331"/>
                  <a:pt x="1626" y="2331"/>
                  <a:pt x="1626" y="2331"/>
                </a:cubicBezTo>
                <a:cubicBezTo>
                  <a:pt x="1627" y="2331"/>
                  <a:pt x="1627" y="2331"/>
                  <a:pt x="1627" y="2330"/>
                </a:cubicBezTo>
                <a:cubicBezTo>
                  <a:pt x="1627" y="2330"/>
                  <a:pt x="1627" y="2330"/>
                  <a:pt x="1627" y="2330"/>
                </a:cubicBezTo>
                <a:cubicBezTo>
                  <a:pt x="1627" y="2330"/>
                  <a:pt x="1628" y="2330"/>
                  <a:pt x="1628" y="2330"/>
                </a:cubicBezTo>
                <a:cubicBezTo>
                  <a:pt x="1628" y="2329"/>
                  <a:pt x="1629" y="2329"/>
                  <a:pt x="1629" y="2329"/>
                </a:cubicBezTo>
                <a:cubicBezTo>
                  <a:pt x="1630" y="2328"/>
                  <a:pt x="1630" y="2328"/>
                  <a:pt x="1630" y="2328"/>
                </a:cubicBezTo>
                <a:cubicBezTo>
                  <a:pt x="1631" y="2328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2" y="2326"/>
                  <a:pt x="1632" y="2326"/>
                  <a:pt x="1632" y="2326"/>
                </a:cubicBezTo>
                <a:cubicBezTo>
                  <a:pt x="1633" y="2326"/>
                  <a:pt x="1633" y="2325"/>
                  <a:pt x="1633" y="2325"/>
                </a:cubicBezTo>
                <a:cubicBezTo>
                  <a:pt x="1634" y="2324"/>
                  <a:pt x="1634" y="2324"/>
                  <a:pt x="1634" y="2324"/>
                </a:cubicBezTo>
                <a:cubicBezTo>
                  <a:pt x="1634" y="2323"/>
                  <a:pt x="1635" y="2323"/>
                  <a:pt x="1635" y="2323"/>
                </a:cubicBezTo>
                <a:cubicBezTo>
                  <a:pt x="1635" y="2323"/>
                  <a:pt x="1635" y="2323"/>
                  <a:pt x="1635" y="2323"/>
                </a:cubicBezTo>
                <a:cubicBezTo>
                  <a:pt x="1635" y="2322"/>
                  <a:pt x="1635" y="2322"/>
                  <a:pt x="1635" y="2322"/>
                </a:cubicBezTo>
                <a:cubicBezTo>
                  <a:pt x="1636" y="2322"/>
                  <a:pt x="1636" y="2322"/>
                  <a:pt x="1636" y="2321"/>
                </a:cubicBezTo>
                <a:cubicBezTo>
                  <a:pt x="1636" y="2321"/>
                  <a:pt x="1636" y="2321"/>
                  <a:pt x="1636" y="2321"/>
                </a:cubicBezTo>
                <a:cubicBezTo>
                  <a:pt x="1860" y="2386"/>
                  <a:pt x="1860" y="2386"/>
                  <a:pt x="1860" y="2386"/>
                </a:cubicBezTo>
                <a:cubicBezTo>
                  <a:pt x="1860" y="2386"/>
                  <a:pt x="1860" y="2387"/>
                  <a:pt x="1860" y="2387"/>
                </a:cubicBezTo>
                <a:cubicBezTo>
                  <a:pt x="1860" y="2387"/>
                  <a:pt x="1860" y="2388"/>
                  <a:pt x="1860" y="2388"/>
                </a:cubicBezTo>
                <a:cubicBezTo>
                  <a:pt x="1860" y="2389"/>
                  <a:pt x="1860" y="2389"/>
                  <a:pt x="1860" y="2390"/>
                </a:cubicBezTo>
                <a:cubicBezTo>
                  <a:pt x="1860" y="2390"/>
                  <a:pt x="1860" y="2391"/>
                  <a:pt x="1860" y="2391"/>
                </a:cubicBezTo>
                <a:cubicBezTo>
                  <a:pt x="1860" y="2392"/>
                  <a:pt x="1860" y="2392"/>
                  <a:pt x="1860" y="2393"/>
                </a:cubicBezTo>
                <a:cubicBezTo>
                  <a:pt x="1860" y="2393"/>
                  <a:pt x="1860" y="2393"/>
                  <a:pt x="1860" y="2393"/>
                </a:cubicBezTo>
                <a:cubicBezTo>
                  <a:pt x="1860" y="2394"/>
                  <a:pt x="1861" y="2394"/>
                  <a:pt x="1861" y="2394"/>
                </a:cubicBezTo>
                <a:cubicBezTo>
                  <a:pt x="1861" y="2395"/>
                  <a:pt x="1861" y="2395"/>
                  <a:pt x="1861" y="2396"/>
                </a:cubicBezTo>
                <a:cubicBezTo>
                  <a:pt x="1861" y="2396"/>
                  <a:pt x="1861" y="2397"/>
                  <a:pt x="1862" y="2397"/>
                </a:cubicBezTo>
                <a:cubicBezTo>
                  <a:pt x="1862" y="2398"/>
                  <a:pt x="1862" y="2398"/>
                  <a:pt x="1862" y="2398"/>
                </a:cubicBezTo>
                <a:cubicBezTo>
                  <a:pt x="1862" y="2399"/>
                  <a:pt x="1863" y="2399"/>
                  <a:pt x="1863" y="2400"/>
                </a:cubicBezTo>
                <a:cubicBezTo>
                  <a:pt x="1863" y="2400"/>
                  <a:pt x="1863" y="2401"/>
                  <a:pt x="1863" y="2401"/>
                </a:cubicBezTo>
                <a:cubicBezTo>
                  <a:pt x="1864" y="2401"/>
                  <a:pt x="1864" y="2402"/>
                  <a:pt x="1864" y="2402"/>
                </a:cubicBezTo>
                <a:cubicBezTo>
                  <a:pt x="1865" y="2403"/>
                  <a:pt x="1865" y="2403"/>
                  <a:pt x="1865" y="2403"/>
                </a:cubicBezTo>
                <a:cubicBezTo>
                  <a:pt x="1865" y="2404"/>
                  <a:pt x="1866" y="2404"/>
                  <a:pt x="1866" y="2405"/>
                </a:cubicBezTo>
                <a:cubicBezTo>
                  <a:pt x="1866" y="2405"/>
                  <a:pt x="1867" y="2405"/>
                  <a:pt x="1867" y="2406"/>
                </a:cubicBezTo>
                <a:cubicBezTo>
                  <a:pt x="1867" y="2406"/>
                  <a:pt x="1868" y="2406"/>
                  <a:pt x="1868" y="2407"/>
                </a:cubicBezTo>
                <a:cubicBezTo>
                  <a:pt x="1868" y="2407"/>
                  <a:pt x="1869" y="2408"/>
                  <a:pt x="1869" y="2408"/>
                </a:cubicBezTo>
                <a:cubicBezTo>
                  <a:pt x="1869" y="2408"/>
                  <a:pt x="1870" y="2408"/>
                  <a:pt x="1870" y="2409"/>
                </a:cubicBezTo>
                <a:cubicBezTo>
                  <a:pt x="1870" y="2409"/>
                  <a:pt x="1871" y="2409"/>
                  <a:pt x="1871" y="2410"/>
                </a:cubicBezTo>
                <a:cubicBezTo>
                  <a:pt x="1871" y="2410"/>
                  <a:pt x="1872" y="2410"/>
                  <a:pt x="1872" y="2410"/>
                </a:cubicBezTo>
                <a:cubicBezTo>
                  <a:pt x="1873" y="2411"/>
                  <a:pt x="1873" y="2411"/>
                  <a:pt x="1874" y="2411"/>
                </a:cubicBezTo>
                <a:cubicBezTo>
                  <a:pt x="1874" y="2412"/>
                  <a:pt x="1874" y="2412"/>
                  <a:pt x="1875" y="2412"/>
                </a:cubicBezTo>
                <a:cubicBezTo>
                  <a:pt x="1875" y="2412"/>
                  <a:pt x="1876" y="2413"/>
                  <a:pt x="1876" y="2413"/>
                </a:cubicBezTo>
                <a:cubicBezTo>
                  <a:pt x="1876" y="2413"/>
                  <a:pt x="1877" y="2413"/>
                  <a:pt x="1877" y="2413"/>
                </a:cubicBezTo>
                <a:cubicBezTo>
                  <a:pt x="1878" y="2414"/>
                  <a:pt x="1878" y="2414"/>
                  <a:pt x="1879" y="2414"/>
                </a:cubicBezTo>
                <a:cubicBezTo>
                  <a:pt x="1879" y="2414"/>
                  <a:pt x="1880" y="2414"/>
                  <a:pt x="1880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2" y="2415"/>
                  <a:pt x="1883" y="2415"/>
                  <a:pt x="1883" y="2415"/>
                </a:cubicBezTo>
                <a:cubicBezTo>
                  <a:pt x="1884" y="2415"/>
                  <a:pt x="1884" y="2416"/>
                  <a:pt x="1884" y="2416"/>
                </a:cubicBezTo>
                <a:cubicBezTo>
                  <a:pt x="1885" y="2416"/>
                  <a:pt x="1885" y="2416"/>
                  <a:pt x="1886" y="2416"/>
                </a:cubicBezTo>
                <a:cubicBezTo>
                  <a:pt x="1886" y="2416"/>
                  <a:pt x="1887" y="2416"/>
                  <a:pt x="1887" y="2416"/>
                </a:cubicBezTo>
                <a:cubicBezTo>
                  <a:pt x="1888" y="2416"/>
                  <a:pt x="1888" y="2416"/>
                  <a:pt x="1889" y="2416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3" y="2642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2" y="2643"/>
                  <a:pt x="1942" y="2643"/>
                  <a:pt x="1942" y="2644"/>
                </a:cubicBezTo>
                <a:cubicBezTo>
                  <a:pt x="1941" y="2644"/>
                  <a:pt x="1941" y="2644"/>
                  <a:pt x="1940" y="2645"/>
                </a:cubicBezTo>
                <a:cubicBezTo>
                  <a:pt x="1940" y="2645"/>
                  <a:pt x="1940" y="2645"/>
                  <a:pt x="1939" y="2645"/>
                </a:cubicBezTo>
                <a:cubicBezTo>
                  <a:pt x="1939" y="2646"/>
                  <a:pt x="1939" y="2646"/>
                  <a:pt x="1938" y="2646"/>
                </a:cubicBezTo>
                <a:cubicBezTo>
                  <a:pt x="1938" y="2646"/>
                  <a:pt x="1938" y="2646"/>
                  <a:pt x="1938" y="2646"/>
                </a:cubicBezTo>
                <a:cubicBezTo>
                  <a:pt x="1938" y="2646"/>
                  <a:pt x="1938" y="2647"/>
                  <a:pt x="1938" y="2647"/>
                </a:cubicBezTo>
                <a:cubicBezTo>
                  <a:pt x="1938" y="2647"/>
                  <a:pt x="1937" y="2647"/>
                  <a:pt x="1937" y="2647"/>
                </a:cubicBezTo>
                <a:cubicBezTo>
                  <a:pt x="1937" y="2648"/>
                  <a:pt x="1937" y="2648"/>
                  <a:pt x="1936" y="2648"/>
                </a:cubicBezTo>
                <a:cubicBezTo>
                  <a:pt x="1936" y="2649"/>
                  <a:pt x="1936" y="2649"/>
                  <a:pt x="1935" y="2650"/>
                </a:cubicBezTo>
                <a:cubicBezTo>
                  <a:pt x="1935" y="2650"/>
                  <a:pt x="1935" y="2650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2"/>
                  <a:pt x="1934" y="2652"/>
                </a:cubicBezTo>
                <a:cubicBezTo>
                  <a:pt x="1933" y="2652"/>
                  <a:pt x="1933" y="2653"/>
                  <a:pt x="1933" y="2653"/>
                </a:cubicBezTo>
                <a:cubicBezTo>
                  <a:pt x="1933" y="2654"/>
                  <a:pt x="1932" y="2654"/>
                  <a:pt x="1932" y="2655"/>
                </a:cubicBezTo>
                <a:cubicBezTo>
                  <a:pt x="1932" y="2655"/>
                  <a:pt x="1932" y="2655"/>
                  <a:pt x="1932" y="2656"/>
                </a:cubicBezTo>
                <a:cubicBezTo>
                  <a:pt x="1931" y="2656"/>
                  <a:pt x="1931" y="2656"/>
                  <a:pt x="1931" y="2656"/>
                </a:cubicBezTo>
                <a:cubicBezTo>
                  <a:pt x="1931" y="2657"/>
                  <a:pt x="1931" y="2657"/>
                  <a:pt x="1931" y="2657"/>
                </a:cubicBezTo>
                <a:cubicBezTo>
                  <a:pt x="1931" y="2658"/>
                  <a:pt x="1931" y="2658"/>
                  <a:pt x="1930" y="2659"/>
                </a:cubicBezTo>
                <a:cubicBezTo>
                  <a:pt x="1930" y="2659"/>
                  <a:pt x="1930" y="2659"/>
                  <a:pt x="1930" y="2660"/>
                </a:cubicBezTo>
                <a:cubicBezTo>
                  <a:pt x="1930" y="2660"/>
                  <a:pt x="1930" y="2660"/>
                  <a:pt x="1930" y="2660"/>
                </a:cubicBezTo>
                <a:cubicBezTo>
                  <a:pt x="1930" y="2660"/>
                  <a:pt x="1930" y="2661"/>
                  <a:pt x="1930" y="2661"/>
                </a:cubicBezTo>
                <a:cubicBezTo>
                  <a:pt x="1930" y="2662"/>
                  <a:pt x="1930" y="2662"/>
                  <a:pt x="1930" y="2662"/>
                </a:cubicBezTo>
                <a:cubicBezTo>
                  <a:pt x="1930" y="2662"/>
                  <a:pt x="1929" y="2663"/>
                  <a:pt x="1929" y="2663"/>
                </a:cubicBezTo>
                <a:cubicBezTo>
                  <a:pt x="1929" y="2663"/>
                  <a:pt x="1929" y="2664"/>
                  <a:pt x="1929" y="2665"/>
                </a:cubicBezTo>
                <a:cubicBezTo>
                  <a:pt x="1929" y="2665"/>
                  <a:pt x="1929" y="2665"/>
                  <a:pt x="1929" y="2666"/>
                </a:cubicBezTo>
                <a:cubicBezTo>
                  <a:pt x="1929" y="2666"/>
                  <a:pt x="1929" y="2667"/>
                  <a:pt x="1929" y="2667"/>
                </a:cubicBezTo>
                <a:cubicBezTo>
                  <a:pt x="1929" y="2667"/>
                  <a:pt x="1929" y="2667"/>
                  <a:pt x="1929" y="2667"/>
                </a:cubicBezTo>
                <a:cubicBezTo>
                  <a:pt x="1929" y="2667"/>
                  <a:pt x="1929" y="2668"/>
                  <a:pt x="1929" y="2668"/>
                </a:cubicBezTo>
                <a:cubicBezTo>
                  <a:pt x="1929" y="2668"/>
                  <a:pt x="1929" y="2668"/>
                  <a:pt x="1929" y="2669"/>
                </a:cubicBezTo>
                <a:cubicBezTo>
                  <a:pt x="1929" y="2669"/>
                  <a:pt x="1929" y="2670"/>
                  <a:pt x="1929" y="2670"/>
                </a:cubicBezTo>
                <a:cubicBezTo>
                  <a:pt x="1929" y="2671"/>
                  <a:pt x="1929" y="2671"/>
                  <a:pt x="1929" y="2672"/>
                </a:cubicBezTo>
                <a:cubicBezTo>
                  <a:pt x="1929" y="2672"/>
                  <a:pt x="1929" y="2672"/>
                  <a:pt x="1929" y="2673"/>
                </a:cubicBezTo>
                <a:cubicBezTo>
                  <a:pt x="1929" y="2673"/>
                  <a:pt x="1929" y="2673"/>
                  <a:pt x="1929" y="2673"/>
                </a:cubicBezTo>
                <a:cubicBezTo>
                  <a:pt x="1930" y="2674"/>
                  <a:pt x="1930" y="2674"/>
                  <a:pt x="1930" y="2675"/>
                </a:cubicBezTo>
                <a:cubicBezTo>
                  <a:pt x="1930" y="2675"/>
                  <a:pt x="1930" y="2675"/>
                  <a:pt x="1930" y="2675"/>
                </a:cubicBezTo>
                <a:cubicBezTo>
                  <a:pt x="1930" y="2675"/>
                  <a:pt x="1930" y="2676"/>
                  <a:pt x="1930" y="2676"/>
                </a:cubicBezTo>
                <a:cubicBezTo>
                  <a:pt x="1930" y="2676"/>
                  <a:pt x="1930" y="2677"/>
                  <a:pt x="1931" y="2678"/>
                </a:cubicBezTo>
                <a:cubicBezTo>
                  <a:pt x="1931" y="2678"/>
                  <a:pt x="1931" y="2678"/>
                  <a:pt x="1931" y="2678"/>
                </a:cubicBezTo>
                <a:cubicBezTo>
                  <a:pt x="1931" y="2679"/>
                  <a:pt x="1931" y="2679"/>
                  <a:pt x="1931" y="2679"/>
                </a:cubicBezTo>
                <a:cubicBezTo>
                  <a:pt x="1931" y="2679"/>
                  <a:pt x="1931" y="2680"/>
                  <a:pt x="1932" y="2680"/>
                </a:cubicBezTo>
                <a:cubicBezTo>
                  <a:pt x="1932" y="2681"/>
                  <a:pt x="1932" y="2681"/>
                  <a:pt x="1932" y="2682"/>
                </a:cubicBezTo>
                <a:cubicBezTo>
                  <a:pt x="1932" y="2682"/>
                  <a:pt x="1932" y="2682"/>
                  <a:pt x="1933" y="2682"/>
                </a:cubicBezTo>
                <a:cubicBezTo>
                  <a:pt x="1765" y="2843"/>
                  <a:pt x="1765" y="2843"/>
                  <a:pt x="1765" y="2843"/>
                </a:cubicBezTo>
                <a:cubicBezTo>
                  <a:pt x="1765" y="2843"/>
                  <a:pt x="1764" y="2843"/>
                  <a:pt x="1764" y="2843"/>
                </a:cubicBezTo>
                <a:cubicBezTo>
                  <a:pt x="1764" y="2843"/>
                  <a:pt x="1763" y="2843"/>
                  <a:pt x="1763" y="2842"/>
                </a:cubicBezTo>
                <a:cubicBezTo>
                  <a:pt x="1762" y="2842"/>
                  <a:pt x="1762" y="2842"/>
                  <a:pt x="1762" y="2842"/>
                </a:cubicBezTo>
                <a:cubicBezTo>
                  <a:pt x="1761" y="2842"/>
                  <a:pt x="1761" y="2842"/>
                  <a:pt x="1761" y="2841"/>
                </a:cubicBezTo>
                <a:cubicBezTo>
                  <a:pt x="1761" y="2841"/>
                  <a:pt x="1761" y="2841"/>
                  <a:pt x="1760" y="2841"/>
                </a:cubicBezTo>
                <a:cubicBezTo>
                  <a:pt x="1760" y="2841"/>
                  <a:pt x="1759" y="2841"/>
                  <a:pt x="1759" y="2841"/>
                </a:cubicBezTo>
                <a:cubicBezTo>
                  <a:pt x="1758" y="2840"/>
                  <a:pt x="1758" y="2840"/>
                  <a:pt x="1758" y="2840"/>
                </a:cubicBezTo>
                <a:cubicBezTo>
                  <a:pt x="1758" y="2840"/>
                  <a:pt x="1758" y="2840"/>
                  <a:pt x="1757" y="2840"/>
                </a:cubicBezTo>
                <a:cubicBezTo>
                  <a:pt x="1757" y="2840"/>
                  <a:pt x="1757" y="2840"/>
                  <a:pt x="1756" y="2840"/>
                </a:cubicBezTo>
                <a:cubicBezTo>
                  <a:pt x="1756" y="2840"/>
                  <a:pt x="1756" y="2840"/>
                  <a:pt x="1755" y="2840"/>
                </a:cubicBezTo>
                <a:cubicBezTo>
                  <a:pt x="1755" y="2840"/>
                  <a:pt x="1755" y="2840"/>
                  <a:pt x="1755" y="2840"/>
                </a:cubicBezTo>
                <a:cubicBezTo>
                  <a:pt x="1754" y="2839"/>
                  <a:pt x="1753" y="2839"/>
                  <a:pt x="1753" y="2839"/>
                </a:cubicBezTo>
                <a:cubicBezTo>
                  <a:pt x="1752" y="2839"/>
                  <a:pt x="1752" y="2839"/>
                  <a:pt x="1752" y="2839"/>
                </a:cubicBezTo>
                <a:cubicBezTo>
                  <a:pt x="1751" y="2839"/>
                  <a:pt x="1751" y="2839"/>
                  <a:pt x="1750" y="2839"/>
                </a:cubicBezTo>
                <a:cubicBezTo>
                  <a:pt x="1750" y="2839"/>
                  <a:pt x="1750" y="2839"/>
                  <a:pt x="1750" y="2839"/>
                </a:cubicBezTo>
                <a:cubicBezTo>
                  <a:pt x="1749" y="2839"/>
                  <a:pt x="1749" y="2839"/>
                  <a:pt x="1749" y="2839"/>
                </a:cubicBezTo>
                <a:cubicBezTo>
                  <a:pt x="1748" y="2839"/>
                  <a:pt x="1748" y="2839"/>
                  <a:pt x="1747" y="2839"/>
                </a:cubicBezTo>
                <a:cubicBezTo>
                  <a:pt x="1747" y="2839"/>
                  <a:pt x="1746" y="2839"/>
                  <a:pt x="1746" y="2839"/>
                </a:cubicBezTo>
                <a:cubicBezTo>
                  <a:pt x="1745" y="2839"/>
                  <a:pt x="1745" y="2839"/>
                  <a:pt x="1745" y="2840"/>
                </a:cubicBezTo>
                <a:cubicBezTo>
                  <a:pt x="1744" y="2840"/>
                  <a:pt x="1744" y="2840"/>
                  <a:pt x="1744" y="2840"/>
                </a:cubicBezTo>
                <a:cubicBezTo>
                  <a:pt x="1744" y="2840"/>
                  <a:pt x="1743" y="2840"/>
                  <a:pt x="1743" y="2840"/>
                </a:cubicBezTo>
                <a:cubicBezTo>
                  <a:pt x="1743" y="2840"/>
                  <a:pt x="1742" y="2840"/>
                  <a:pt x="1742" y="2840"/>
                </a:cubicBezTo>
                <a:cubicBezTo>
                  <a:pt x="1742" y="2840"/>
                  <a:pt x="1742" y="2840"/>
                  <a:pt x="1742" y="2840"/>
                </a:cubicBezTo>
                <a:cubicBezTo>
                  <a:pt x="1741" y="2840"/>
                  <a:pt x="1740" y="2841"/>
                  <a:pt x="1740" y="2841"/>
                </a:cubicBezTo>
                <a:cubicBezTo>
                  <a:pt x="1740" y="2841"/>
                  <a:pt x="1739" y="2841"/>
                  <a:pt x="1739" y="2841"/>
                </a:cubicBezTo>
                <a:cubicBezTo>
                  <a:pt x="1739" y="2841"/>
                  <a:pt x="1739" y="2841"/>
                  <a:pt x="1738" y="2841"/>
                </a:cubicBezTo>
                <a:cubicBezTo>
                  <a:pt x="1738" y="2841"/>
                  <a:pt x="1738" y="2842"/>
                  <a:pt x="1737" y="2842"/>
                </a:cubicBezTo>
                <a:cubicBezTo>
                  <a:pt x="1737" y="2842"/>
                  <a:pt x="1736" y="2842"/>
                  <a:pt x="1736" y="2843"/>
                </a:cubicBezTo>
                <a:cubicBezTo>
                  <a:pt x="1735" y="2843"/>
                  <a:pt x="1735" y="2843"/>
                  <a:pt x="1735" y="2843"/>
                </a:cubicBezTo>
                <a:cubicBezTo>
                  <a:pt x="1734" y="2843"/>
                  <a:pt x="1734" y="2843"/>
                  <a:pt x="1734" y="2844"/>
                </a:cubicBezTo>
                <a:cubicBezTo>
                  <a:pt x="1734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2" y="2845"/>
                </a:cubicBezTo>
                <a:cubicBezTo>
                  <a:pt x="1732" y="2845"/>
                  <a:pt x="1731" y="2845"/>
                  <a:pt x="1731" y="2846"/>
                </a:cubicBezTo>
                <a:cubicBezTo>
                  <a:pt x="1731" y="2846"/>
                  <a:pt x="1730" y="2846"/>
                  <a:pt x="1730" y="2846"/>
                </a:cubicBezTo>
                <a:cubicBezTo>
                  <a:pt x="1730" y="2847"/>
                  <a:pt x="1729" y="2847"/>
                  <a:pt x="1729" y="2847"/>
                </a:cubicBezTo>
                <a:cubicBezTo>
                  <a:pt x="1729" y="2847"/>
                  <a:pt x="1729" y="2847"/>
                  <a:pt x="1729" y="2847"/>
                </a:cubicBezTo>
                <a:cubicBezTo>
                  <a:pt x="1729" y="2847"/>
                  <a:pt x="1729" y="2848"/>
                  <a:pt x="1729" y="2848"/>
                </a:cubicBezTo>
                <a:cubicBezTo>
                  <a:pt x="1728" y="2848"/>
                  <a:pt x="1728" y="2848"/>
                  <a:pt x="1728" y="2849"/>
                </a:cubicBezTo>
                <a:cubicBezTo>
                  <a:pt x="1727" y="2849"/>
                  <a:pt x="1727" y="2849"/>
                  <a:pt x="1727" y="2849"/>
                </a:cubicBezTo>
                <a:cubicBezTo>
                  <a:pt x="1727" y="2850"/>
                  <a:pt x="1726" y="2850"/>
                  <a:pt x="1726" y="2851"/>
                </a:cubicBezTo>
                <a:cubicBezTo>
                  <a:pt x="1726" y="2851"/>
                  <a:pt x="1725" y="2851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4" y="2853"/>
                  <a:pt x="1724" y="2853"/>
                </a:cubicBezTo>
                <a:cubicBezTo>
                  <a:pt x="1724" y="2853"/>
                  <a:pt x="1724" y="2853"/>
                  <a:pt x="1724" y="2853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8"/>
                  <a:pt x="1501" y="2788"/>
                  <a:pt x="1501" y="2787"/>
                </a:cubicBezTo>
                <a:cubicBezTo>
                  <a:pt x="1501" y="2787"/>
                  <a:pt x="1500" y="2786"/>
                  <a:pt x="1500" y="2786"/>
                </a:cubicBezTo>
                <a:cubicBezTo>
                  <a:pt x="1500" y="2785"/>
                  <a:pt x="1500" y="2785"/>
                  <a:pt x="1500" y="2784"/>
                </a:cubicBezTo>
                <a:cubicBezTo>
                  <a:pt x="1500" y="2784"/>
                  <a:pt x="1500" y="2784"/>
                  <a:pt x="1500" y="2783"/>
                </a:cubicBezTo>
                <a:cubicBezTo>
                  <a:pt x="1500" y="2783"/>
                  <a:pt x="1500" y="2783"/>
                  <a:pt x="1500" y="2783"/>
                </a:cubicBezTo>
                <a:cubicBezTo>
                  <a:pt x="1500" y="2782"/>
                  <a:pt x="1500" y="2782"/>
                  <a:pt x="1500" y="2782"/>
                </a:cubicBezTo>
                <a:cubicBezTo>
                  <a:pt x="1500" y="2782"/>
                  <a:pt x="1500" y="2782"/>
                  <a:pt x="1500" y="2781"/>
                </a:cubicBezTo>
                <a:cubicBezTo>
                  <a:pt x="1500" y="2781"/>
                  <a:pt x="1500" y="2781"/>
                  <a:pt x="1500" y="2781"/>
                </a:cubicBezTo>
                <a:cubicBezTo>
                  <a:pt x="1500" y="2781"/>
                  <a:pt x="1500" y="2781"/>
                  <a:pt x="1499" y="2780"/>
                </a:cubicBezTo>
                <a:cubicBezTo>
                  <a:pt x="1499" y="2780"/>
                  <a:pt x="1499" y="2779"/>
                  <a:pt x="1499" y="2779"/>
                </a:cubicBezTo>
                <a:cubicBezTo>
                  <a:pt x="1499" y="2778"/>
                  <a:pt x="1499" y="2778"/>
                  <a:pt x="1499" y="2778"/>
                </a:cubicBezTo>
                <a:cubicBezTo>
                  <a:pt x="1499" y="2778"/>
                  <a:pt x="1499" y="2777"/>
                  <a:pt x="1498" y="2777"/>
                </a:cubicBezTo>
                <a:cubicBezTo>
                  <a:pt x="1498" y="2777"/>
                  <a:pt x="1498" y="2776"/>
                  <a:pt x="1498" y="2776"/>
                </a:cubicBezTo>
                <a:cubicBezTo>
                  <a:pt x="1498" y="2775"/>
                  <a:pt x="1497" y="2775"/>
                  <a:pt x="1497" y="2774"/>
                </a:cubicBezTo>
                <a:cubicBezTo>
                  <a:pt x="1497" y="2774"/>
                  <a:pt x="1497" y="2774"/>
                  <a:pt x="1497" y="2774"/>
                </a:cubicBezTo>
                <a:cubicBezTo>
                  <a:pt x="1497" y="2774"/>
                  <a:pt x="1497" y="2774"/>
                  <a:pt x="1497" y="2773"/>
                </a:cubicBezTo>
                <a:cubicBezTo>
                  <a:pt x="1496" y="2773"/>
                  <a:pt x="1496" y="2773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5" y="2771"/>
                  <a:pt x="1495" y="2771"/>
                </a:cubicBezTo>
                <a:cubicBezTo>
                  <a:pt x="1495" y="2771"/>
                  <a:pt x="1494" y="2770"/>
                  <a:pt x="1494" y="2770"/>
                </a:cubicBezTo>
                <a:cubicBezTo>
                  <a:pt x="1494" y="2769"/>
                  <a:pt x="1494" y="2769"/>
                  <a:pt x="1494" y="2769"/>
                </a:cubicBezTo>
                <a:cubicBezTo>
                  <a:pt x="1494" y="2769"/>
                  <a:pt x="1493" y="2769"/>
                  <a:pt x="1493" y="2769"/>
                </a:cubicBezTo>
                <a:cubicBezTo>
                  <a:pt x="1493" y="2768"/>
                  <a:pt x="1493" y="2768"/>
                  <a:pt x="1492" y="2768"/>
                </a:cubicBezTo>
                <a:cubicBezTo>
                  <a:pt x="1492" y="2768"/>
                  <a:pt x="1492" y="2768"/>
                  <a:pt x="1492" y="2768"/>
                </a:cubicBezTo>
                <a:cubicBezTo>
                  <a:pt x="1492" y="2767"/>
                  <a:pt x="1492" y="2767"/>
                  <a:pt x="1492" y="2767"/>
                </a:cubicBezTo>
                <a:cubicBezTo>
                  <a:pt x="1492" y="2767"/>
                  <a:pt x="1491" y="2767"/>
                  <a:pt x="1491" y="2766"/>
                </a:cubicBezTo>
                <a:cubicBezTo>
                  <a:pt x="1491" y="2766"/>
                  <a:pt x="1491" y="2766"/>
                  <a:pt x="1490" y="2766"/>
                </a:cubicBezTo>
                <a:cubicBezTo>
                  <a:pt x="1490" y="2765"/>
                  <a:pt x="1489" y="2765"/>
                  <a:pt x="1489" y="2765"/>
                </a:cubicBezTo>
                <a:cubicBezTo>
                  <a:pt x="1489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7" y="2763"/>
                  <a:pt x="1487" y="2763"/>
                  <a:pt x="1487" y="2763"/>
                </a:cubicBezTo>
                <a:cubicBezTo>
                  <a:pt x="1486" y="2763"/>
                  <a:pt x="1486" y="2763"/>
                  <a:pt x="1486" y="2762"/>
                </a:cubicBezTo>
                <a:cubicBezTo>
                  <a:pt x="1485" y="2762"/>
                  <a:pt x="1485" y="2762"/>
                  <a:pt x="1484" y="2762"/>
                </a:cubicBezTo>
                <a:cubicBezTo>
                  <a:pt x="1484" y="2761"/>
                  <a:pt x="1483" y="2761"/>
                  <a:pt x="1483" y="2761"/>
                </a:cubicBezTo>
                <a:cubicBezTo>
                  <a:pt x="1483" y="2761"/>
                  <a:pt x="1482" y="2761"/>
                  <a:pt x="1482" y="2761"/>
                </a:cubicBezTo>
                <a:cubicBezTo>
                  <a:pt x="1482" y="2761"/>
                  <a:pt x="1482" y="2760"/>
                  <a:pt x="1481" y="2760"/>
                </a:cubicBezTo>
                <a:cubicBezTo>
                  <a:pt x="1481" y="2760"/>
                  <a:pt x="1480" y="2760"/>
                  <a:pt x="1480" y="2760"/>
                </a:cubicBezTo>
                <a:cubicBezTo>
                  <a:pt x="1480" y="2760"/>
                  <a:pt x="1479" y="2760"/>
                  <a:pt x="1479" y="2760"/>
                </a:cubicBezTo>
                <a:cubicBezTo>
                  <a:pt x="1479" y="2759"/>
                  <a:pt x="1479" y="2759"/>
                  <a:pt x="1479" y="2759"/>
                </a:cubicBezTo>
                <a:cubicBezTo>
                  <a:pt x="1478" y="2759"/>
                  <a:pt x="1478" y="2759"/>
                  <a:pt x="1477" y="2759"/>
                </a:cubicBezTo>
                <a:cubicBezTo>
                  <a:pt x="1477" y="2759"/>
                  <a:pt x="1477" y="2759"/>
                  <a:pt x="1477" y="2759"/>
                </a:cubicBezTo>
                <a:cubicBezTo>
                  <a:pt x="1476" y="2759"/>
                  <a:pt x="1476" y="2759"/>
                  <a:pt x="1476" y="2759"/>
                </a:cubicBezTo>
                <a:cubicBezTo>
                  <a:pt x="1475" y="2759"/>
                  <a:pt x="1475" y="2759"/>
                  <a:pt x="1474" y="2759"/>
                </a:cubicBezTo>
                <a:cubicBezTo>
                  <a:pt x="1474" y="2759"/>
                  <a:pt x="1473" y="2758"/>
                  <a:pt x="1473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16" y="2532"/>
                  <a:pt x="1416" y="2532"/>
                  <a:pt x="1416" y="2532"/>
                </a:cubicBezTo>
                <a:cubicBezTo>
                  <a:pt x="1416" y="2532"/>
                  <a:pt x="1417" y="2532"/>
                  <a:pt x="1417" y="2532"/>
                </a:cubicBezTo>
                <a:cubicBezTo>
                  <a:pt x="1417" y="2532"/>
                  <a:pt x="1417" y="2532"/>
                  <a:pt x="1417" y="2531"/>
                </a:cubicBezTo>
                <a:cubicBezTo>
                  <a:pt x="1419" y="2530"/>
                  <a:pt x="1420" y="2529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3" y="2526"/>
                  <a:pt x="1425" y="2525"/>
                  <a:pt x="1426" y="2524"/>
                </a:cubicBezTo>
                <a:cubicBezTo>
                  <a:pt x="1426" y="2523"/>
                  <a:pt x="1426" y="2523"/>
                  <a:pt x="1426" y="2523"/>
                </a:cubicBezTo>
                <a:cubicBezTo>
                  <a:pt x="1427" y="2522"/>
                  <a:pt x="1428" y="2520"/>
                  <a:pt x="1429" y="2519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6"/>
                  <a:pt x="1430" y="2515"/>
                  <a:pt x="1430" y="2513"/>
                </a:cubicBezTo>
                <a:cubicBezTo>
                  <a:pt x="1430" y="2513"/>
                  <a:pt x="1430" y="2513"/>
                  <a:pt x="1431" y="2512"/>
                </a:cubicBezTo>
                <a:cubicBezTo>
                  <a:pt x="1431" y="2511"/>
                  <a:pt x="1431" y="2509"/>
                  <a:pt x="1431" y="2507"/>
                </a:cubicBezTo>
                <a:cubicBezTo>
                  <a:pt x="1431" y="2507"/>
                  <a:pt x="1431" y="2507"/>
                  <a:pt x="1431" y="2507"/>
                </a:cubicBezTo>
                <a:cubicBezTo>
                  <a:pt x="1431" y="2505"/>
                  <a:pt x="1431" y="2503"/>
                  <a:pt x="1431" y="2502"/>
                </a:cubicBezTo>
                <a:cubicBezTo>
                  <a:pt x="1431" y="2501"/>
                  <a:pt x="1431" y="2501"/>
                  <a:pt x="1431" y="2501"/>
                </a:cubicBezTo>
                <a:cubicBezTo>
                  <a:pt x="1430" y="2500"/>
                  <a:pt x="1430" y="2500"/>
                  <a:pt x="1430" y="2499"/>
                </a:cubicBezTo>
                <a:cubicBezTo>
                  <a:pt x="1430" y="2498"/>
                  <a:pt x="1430" y="2497"/>
                  <a:pt x="1429" y="2496"/>
                </a:cubicBezTo>
                <a:cubicBezTo>
                  <a:pt x="1429" y="2496"/>
                  <a:pt x="1429" y="2496"/>
                  <a:pt x="1429" y="2495"/>
                </a:cubicBezTo>
                <a:cubicBezTo>
                  <a:pt x="1429" y="2494"/>
                  <a:pt x="1428" y="2493"/>
                  <a:pt x="1428" y="2492"/>
                </a:cubicBezTo>
                <a:cubicBezTo>
                  <a:pt x="1595" y="2331"/>
                  <a:pt x="1595" y="2331"/>
                  <a:pt x="1595" y="2331"/>
                </a:cubicBezTo>
                <a:cubicBezTo>
                  <a:pt x="1595" y="2331"/>
                  <a:pt x="1596" y="2331"/>
                  <a:pt x="1596" y="2331"/>
                </a:cubicBezTo>
                <a:cubicBezTo>
                  <a:pt x="1596" y="2331"/>
                  <a:pt x="1596" y="2332"/>
                  <a:pt x="1597" y="2332"/>
                </a:cubicBezTo>
                <a:cubicBezTo>
                  <a:pt x="1597" y="2332"/>
                  <a:pt x="1597" y="2332"/>
                  <a:pt x="1597" y="2332"/>
                </a:cubicBezTo>
                <a:close/>
                <a:moveTo>
                  <a:pt x="1736" y="1797"/>
                </a:moveTo>
                <a:cubicBezTo>
                  <a:pt x="1735" y="1797"/>
                  <a:pt x="1735" y="1797"/>
                  <a:pt x="1735" y="1797"/>
                </a:cubicBezTo>
                <a:cubicBezTo>
                  <a:pt x="1735" y="1797"/>
                  <a:pt x="1734" y="1797"/>
                  <a:pt x="1734" y="1797"/>
                </a:cubicBezTo>
                <a:cubicBezTo>
                  <a:pt x="1734" y="1797"/>
                  <a:pt x="1734" y="1797"/>
                  <a:pt x="1734" y="1797"/>
                </a:cubicBezTo>
                <a:cubicBezTo>
                  <a:pt x="1734" y="1798"/>
                  <a:pt x="1734" y="1798"/>
                  <a:pt x="1733" y="1798"/>
                </a:cubicBezTo>
                <a:cubicBezTo>
                  <a:pt x="1733" y="1798"/>
                  <a:pt x="1732" y="1799"/>
                  <a:pt x="1732" y="1799"/>
                </a:cubicBezTo>
                <a:cubicBezTo>
                  <a:pt x="1732" y="1799"/>
                  <a:pt x="1731" y="1800"/>
                  <a:pt x="1731" y="1800"/>
                </a:cubicBezTo>
                <a:cubicBezTo>
                  <a:pt x="1731" y="1800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29" y="1801"/>
                  <a:pt x="1729" y="1802"/>
                  <a:pt x="1729" y="1802"/>
                </a:cubicBezTo>
                <a:cubicBezTo>
                  <a:pt x="1729" y="1802"/>
                  <a:pt x="1728" y="1803"/>
                  <a:pt x="1728" y="1803"/>
                </a:cubicBezTo>
                <a:cubicBezTo>
                  <a:pt x="1728" y="1803"/>
                  <a:pt x="1727" y="1804"/>
                  <a:pt x="1727" y="1804"/>
                </a:cubicBezTo>
                <a:cubicBezTo>
                  <a:pt x="1727" y="1805"/>
                  <a:pt x="1726" y="1805"/>
                  <a:pt x="1726" y="1805"/>
                </a:cubicBezTo>
                <a:cubicBezTo>
                  <a:pt x="1726" y="1805"/>
                  <a:pt x="1726" y="1805"/>
                  <a:pt x="1726" y="1805"/>
                </a:cubicBezTo>
                <a:cubicBezTo>
                  <a:pt x="1726" y="1805"/>
                  <a:pt x="1726" y="1806"/>
                  <a:pt x="1726" y="1806"/>
                </a:cubicBezTo>
                <a:cubicBezTo>
                  <a:pt x="1726" y="1806"/>
                  <a:pt x="1725" y="1806"/>
                  <a:pt x="1725" y="1807"/>
                </a:cubicBezTo>
                <a:cubicBezTo>
                  <a:pt x="1725" y="1807"/>
                  <a:pt x="1725" y="1807"/>
                  <a:pt x="1725" y="1808"/>
                </a:cubicBezTo>
                <a:cubicBezTo>
                  <a:pt x="1724" y="1808"/>
                  <a:pt x="1724" y="1809"/>
                  <a:pt x="1724" y="1809"/>
                </a:cubicBezTo>
                <a:cubicBezTo>
                  <a:pt x="1724" y="1810"/>
                  <a:pt x="1723" y="1810"/>
                  <a:pt x="1723" y="1810"/>
                </a:cubicBezTo>
                <a:cubicBezTo>
                  <a:pt x="1723" y="1811"/>
                  <a:pt x="1723" y="1811"/>
                  <a:pt x="1723" y="1811"/>
                </a:cubicBezTo>
                <a:cubicBezTo>
                  <a:pt x="1723" y="1811"/>
                  <a:pt x="1723" y="1811"/>
                  <a:pt x="1723" y="1812"/>
                </a:cubicBezTo>
                <a:cubicBezTo>
                  <a:pt x="1722" y="1812"/>
                  <a:pt x="1722" y="1813"/>
                  <a:pt x="1722" y="1813"/>
                </a:cubicBezTo>
                <a:cubicBezTo>
                  <a:pt x="1722" y="1814"/>
                  <a:pt x="1722" y="1814"/>
                  <a:pt x="1722" y="1814"/>
                </a:cubicBezTo>
                <a:cubicBezTo>
                  <a:pt x="1722" y="1814"/>
                  <a:pt x="1722" y="1814"/>
                  <a:pt x="1722" y="1815"/>
                </a:cubicBezTo>
                <a:cubicBezTo>
                  <a:pt x="1722" y="1815"/>
                  <a:pt x="1722" y="1815"/>
                  <a:pt x="1721" y="1816"/>
                </a:cubicBezTo>
                <a:cubicBezTo>
                  <a:pt x="1721" y="1816"/>
                  <a:pt x="1721" y="1816"/>
                  <a:pt x="1721" y="1817"/>
                </a:cubicBezTo>
                <a:cubicBezTo>
                  <a:pt x="1721" y="1817"/>
                  <a:pt x="1721" y="1817"/>
                  <a:pt x="1721" y="1817"/>
                </a:cubicBezTo>
                <a:cubicBezTo>
                  <a:pt x="1721" y="1818"/>
                  <a:pt x="1721" y="1819"/>
                  <a:pt x="1721" y="1819"/>
                </a:cubicBezTo>
                <a:cubicBezTo>
                  <a:pt x="1721" y="1820"/>
                  <a:pt x="1721" y="1820"/>
                  <a:pt x="1721" y="1820"/>
                </a:cubicBezTo>
                <a:cubicBezTo>
                  <a:pt x="1721" y="1821"/>
                  <a:pt x="1721" y="1821"/>
                  <a:pt x="1721" y="1822"/>
                </a:cubicBezTo>
                <a:cubicBezTo>
                  <a:pt x="1721" y="1822"/>
                  <a:pt x="1721" y="1822"/>
                  <a:pt x="1721" y="1822"/>
                </a:cubicBezTo>
                <a:cubicBezTo>
                  <a:pt x="1721" y="1823"/>
                  <a:pt x="1721" y="1823"/>
                  <a:pt x="1721" y="1823"/>
                </a:cubicBezTo>
                <a:cubicBezTo>
                  <a:pt x="1721" y="1824"/>
                  <a:pt x="1721" y="1824"/>
                  <a:pt x="1721" y="1825"/>
                </a:cubicBezTo>
                <a:cubicBezTo>
                  <a:pt x="1721" y="1825"/>
                  <a:pt x="1721" y="1826"/>
                  <a:pt x="1721" y="1826"/>
                </a:cubicBezTo>
                <a:cubicBezTo>
                  <a:pt x="1721" y="1827"/>
                  <a:pt x="1721" y="1827"/>
                  <a:pt x="1721" y="1827"/>
                </a:cubicBezTo>
                <a:cubicBezTo>
                  <a:pt x="1721" y="1828"/>
                  <a:pt x="1721" y="1828"/>
                  <a:pt x="1721" y="1828"/>
                </a:cubicBezTo>
                <a:cubicBezTo>
                  <a:pt x="1721" y="1828"/>
                  <a:pt x="1721" y="1829"/>
                  <a:pt x="1721" y="1829"/>
                </a:cubicBezTo>
                <a:cubicBezTo>
                  <a:pt x="1721" y="1829"/>
                  <a:pt x="1721" y="1830"/>
                  <a:pt x="1722" y="1830"/>
                </a:cubicBezTo>
                <a:cubicBezTo>
                  <a:pt x="1722" y="1830"/>
                  <a:pt x="1722" y="1830"/>
                  <a:pt x="1722" y="1830"/>
                </a:cubicBezTo>
                <a:cubicBezTo>
                  <a:pt x="1722" y="1831"/>
                  <a:pt x="1722" y="1832"/>
                  <a:pt x="1722" y="1832"/>
                </a:cubicBezTo>
                <a:cubicBezTo>
                  <a:pt x="1722" y="1832"/>
                  <a:pt x="1722" y="1833"/>
                  <a:pt x="1723" y="1833"/>
                </a:cubicBezTo>
                <a:cubicBezTo>
                  <a:pt x="1723" y="1833"/>
                  <a:pt x="1723" y="1833"/>
                  <a:pt x="1723" y="1834"/>
                </a:cubicBezTo>
                <a:cubicBezTo>
                  <a:pt x="1723" y="1834"/>
                  <a:pt x="1723" y="1834"/>
                  <a:pt x="1723" y="1835"/>
                </a:cubicBezTo>
                <a:cubicBezTo>
                  <a:pt x="1724" y="1835"/>
                  <a:pt x="1724" y="1836"/>
                  <a:pt x="1724" y="1836"/>
                </a:cubicBezTo>
                <a:cubicBezTo>
                  <a:pt x="1724" y="1836"/>
                  <a:pt x="1724" y="1837"/>
                  <a:pt x="1724" y="1837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7"/>
                  <a:pt x="1555" y="1997"/>
                  <a:pt x="1555" y="1997"/>
                </a:cubicBezTo>
                <a:cubicBezTo>
                  <a:pt x="1554" y="1997"/>
                  <a:pt x="1554" y="1996"/>
                  <a:pt x="1553" y="1996"/>
                </a:cubicBezTo>
                <a:cubicBezTo>
                  <a:pt x="1553" y="1996"/>
                  <a:pt x="1553" y="1996"/>
                  <a:pt x="1553" y="1996"/>
                </a:cubicBezTo>
                <a:cubicBezTo>
                  <a:pt x="1552" y="1996"/>
                  <a:pt x="1552" y="1996"/>
                  <a:pt x="1552" y="1996"/>
                </a:cubicBezTo>
                <a:cubicBezTo>
                  <a:pt x="1551" y="1995"/>
                  <a:pt x="1551" y="1995"/>
                  <a:pt x="1550" y="1995"/>
                </a:cubicBezTo>
                <a:cubicBezTo>
                  <a:pt x="1550" y="1995"/>
                  <a:pt x="1550" y="1995"/>
                  <a:pt x="1549" y="1995"/>
                </a:cubicBezTo>
                <a:cubicBezTo>
                  <a:pt x="1549" y="1995"/>
                  <a:pt x="1549" y="1995"/>
                  <a:pt x="1549" y="1995"/>
                </a:cubicBezTo>
                <a:cubicBezTo>
                  <a:pt x="1549" y="1995"/>
                  <a:pt x="1548" y="1995"/>
                  <a:pt x="1548" y="1994"/>
                </a:cubicBezTo>
                <a:cubicBezTo>
                  <a:pt x="1548" y="1994"/>
                  <a:pt x="1547" y="1994"/>
                  <a:pt x="1547" y="1994"/>
                </a:cubicBezTo>
                <a:cubicBezTo>
                  <a:pt x="1547" y="1994"/>
                  <a:pt x="1547" y="1994"/>
                  <a:pt x="1546" y="1994"/>
                </a:cubicBezTo>
                <a:cubicBezTo>
                  <a:pt x="1546" y="1994"/>
                  <a:pt x="1545" y="1994"/>
                  <a:pt x="1545" y="1994"/>
                </a:cubicBezTo>
                <a:cubicBezTo>
                  <a:pt x="1544" y="1994"/>
                  <a:pt x="1544" y="1994"/>
                  <a:pt x="1543" y="1994"/>
                </a:cubicBezTo>
                <a:cubicBezTo>
                  <a:pt x="1543" y="1994"/>
                  <a:pt x="1542" y="1994"/>
                  <a:pt x="1542" y="1994"/>
                </a:cubicBezTo>
                <a:cubicBezTo>
                  <a:pt x="1542" y="1994"/>
                  <a:pt x="1542" y="1994"/>
                  <a:pt x="1542" y="1994"/>
                </a:cubicBezTo>
                <a:cubicBezTo>
                  <a:pt x="1541" y="1994"/>
                  <a:pt x="1541" y="1994"/>
                  <a:pt x="1540" y="1994"/>
                </a:cubicBezTo>
                <a:cubicBezTo>
                  <a:pt x="1540" y="1994"/>
                  <a:pt x="1539" y="1994"/>
                  <a:pt x="1539" y="1994"/>
                </a:cubicBezTo>
                <a:cubicBezTo>
                  <a:pt x="1538" y="1994"/>
                  <a:pt x="1538" y="1994"/>
                  <a:pt x="1537" y="1994"/>
                </a:cubicBezTo>
                <a:cubicBezTo>
                  <a:pt x="1537" y="1994"/>
                  <a:pt x="1537" y="1994"/>
                  <a:pt x="1536" y="1994"/>
                </a:cubicBezTo>
                <a:cubicBezTo>
                  <a:pt x="1536" y="1994"/>
                  <a:pt x="1536" y="1994"/>
                  <a:pt x="1536" y="1994"/>
                </a:cubicBezTo>
                <a:cubicBezTo>
                  <a:pt x="1535" y="1994"/>
                  <a:pt x="1535" y="1994"/>
                  <a:pt x="1534" y="1994"/>
                </a:cubicBezTo>
                <a:cubicBezTo>
                  <a:pt x="1534" y="1995"/>
                  <a:pt x="1534" y="1995"/>
                  <a:pt x="1534" y="1995"/>
                </a:cubicBezTo>
                <a:cubicBezTo>
                  <a:pt x="1534" y="1995"/>
                  <a:pt x="1533" y="1995"/>
                  <a:pt x="1533" y="1995"/>
                </a:cubicBezTo>
                <a:cubicBezTo>
                  <a:pt x="1533" y="1995"/>
                  <a:pt x="1532" y="1995"/>
                  <a:pt x="1532" y="1995"/>
                </a:cubicBezTo>
                <a:cubicBezTo>
                  <a:pt x="1531" y="1995"/>
                  <a:pt x="1531" y="1995"/>
                  <a:pt x="1531" y="1996"/>
                </a:cubicBezTo>
                <a:cubicBezTo>
                  <a:pt x="1531" y="1996"/>
                  <a:pt x="1530" y="1996"/>
                  <a:pt x="1530" y="1996"/>
                </a:cubicBezTo>
                <a:cubicBezTo>
                  <a:pt x="1530" y="1996"/>
                  <a:pt x="1529" y="1996"/>
                  <a:pt x="1529" y="1996"/>
                </a:cubicBezTo>
                <a:cubicBezTo>
                  <a:pt x="1528" y="1997"/>
                  <a:pt x="1528" y="1997"/>
                  <a:pt x="1527" y="1997"/>
                </a:cubicBezTo>
                <a:cubicBezTo>
                  <a:pt x="1527" y="1997"/>
                  <a:pt x="1527" y="1997"/>
                  <a:pt x="1526" y="1998"/>
                </a:cubicBezTo>
                <a:cubicBezTo>
                  <a:pt x="1526" y="1998"/>
                  <a:pt x="1526" y="1998"/>
                  <a:pt x="1525" y="1998"/>
                </a:cubicBezTo>
                <a:cubicBezTo>
                  <a:pt x="1525" y="1998"/>
                  <a:pt x="1525" y="1998"/>
                  <a:pt x="1525" y="1998"/>
                </a:cubicBezTo>
                <a:cubicBezTo>
                  <a:pt x="1525" y="1998"/>
                  <a:pt x="1525" y="1999"/>
                  <a:pt x="1525" y="1999"/>
                </a:cubicBezTo>
                <a:cubicBezTo>
                  <a:pt x="1525" y="1999"/>
                  <a:pt x="1524" y="1999"/>
                  <a:pt x="1524" y="1999"/>
                </a:cubicBezTo>
                <a:cubicBezTo>
                  <a:pt x="1523" y="2000"/>
                  <a:pt x="1523" y="2000"/>
                  <a:pt x="1523" y="2000"/>
                </a:cubicBezTo>
                <a:cubicBezTo>
                  <a:pt x="1522" y="2000"/>
                  <a:pt x="1522" y="2000"/>
                  <a:pt x="1522" y="2001"/>
                </a:cubicBezTo>
                <a:cubicBezTo>
                  <a:pt x="1522" y="2001"/>
                  <a:pt x="1522" y="2001"/>
                  <a:pt x="1522" y="2001"/>
                </a:cubicBezTo>
                <a:cubicBezTo>
                  <a:pt x="1521" y="2001"/>
                  <a:pt x="1521" y="2002"/>
                  <a:pt x="1521" y="2002"/>
                </a:cubicBezTo>
                <a:cubicBezTo>
                  <a:pt x="1521" y="2002"/>
                  <a:pt x="1521" y="2002"/>
                  <a:pt x="1520" y="2002"/>
                </a:cubicBezTo>
                <a:cubicBezTo>
                  <a:pt x="1520" y="2002"/>
                  <a:pt x="1520" y="2002"/>
                  <a:pt x="1520" y="2002"/>
                </a:cubicBezTo>
                <a:cubicBezTo>
                  <a:pt x="1520" y="2002"/>
                  <a:pt x="1520" y="2003"/>
                  <a:pt x="1519" y="2003"/>
                </a:cubicBezTo>
                <a:cubicBezTo>
                  <a:pt x="1519" y="2003"/>
                  <a:pt x="1519" y="2004"/>
                  <a:pt x="1519" y="2004"/>
                </a:cubicBezTo>
                <a:cubicBezTo>
                  <a:pt x="1518" y="2004"/>
                  <a:pt x="1518" y="2005"/>
                  <a:pt x="1518" y="2005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7"/>
                  <a:pt x="1517" y="2007"/>
                  <a:pt x="1516" y="2007"/>
                </a:cubicBezTo>
                <a:cubicBezTo>
                  <a:pt x="1516" y="2007"/>
                  <a:pt x="1516" y="2007"/>
                  <a:pt x="1516" y="2008"/>
                </a:cubicBezTo>
                <a:cubicBezTo>
                  <a:pt x="1516" y="2008"/>
                  <a:pt x="1516" y="2008"/>
                  <a:pt x="1516" y="2008"/>
                </a:cubicBezTo>
                <a:cubicBezTo>
                  <a:pt x="1292" y="1943"/>
                  <a:pt x="1292" y="1943"/>
                  <a:pt x="1292" y="1943"/>
                </a:cubicBezTo>
                <a:cubicBezTo>
                  <a:pt x="1292" y="1930"/>
                  <a:pt x="1284" y="1918"/>
                  <a:pt x="1271" y="1914"/>
                </a:cubicBezTo>
                <a:cubicBezTo>
                  <a:pt x="1255" y="1909"/>
                  <a:pt x="1238" y="1919"/>
                  <a:pt x="1234" y="1934"/>
                </a:cubicBezTo>
                <a:cubicBezTo>
                  <a:pt x="1229" y="1950"/>
                  <a:pt x="1238" y="1967"/>
                  <a:pt x="1254" y="1971"/>
                </a:cubicBezTo>
                <a:cubicBezTo>
                  <a:pt x="1267" y="1975"/>
                  <a:pt x="1281" y="1970"/>
                  <a:pt x="1288" y="1958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4"/>
                  <a:pt x="1511" y="2024"/>
                  <a:pt x="1511" y="2024"/>
                </a:cubicBezTo>
                <a:cubicBezTo>
                  <a:pt x="1511" y="2025"/>
                  <a:pt x="1511" y="2025"/>
                  <a:pt x="1511" y="2026"/>
                </a:cubicBezTo>
                <a:cubicBezTo>
                  <a:pt x="1511" y="2026"/>
                  <a:pt x="1511" y="2027"/>
                  <a:pt x="1512" y="2027"/>
                </a:cubicBezTo>
                <a:cubicBezTo>
                  <a:pt x="1512" y="2028"/>
                  <a:pt x="1512" y="2028"/>
                  <a:pt x="1512" y="2028"/>
                </a:cubicBezTo>
                <a:cubicBezTo>
                  <a:pt x="1512" y="2029"/>
                  <a:pt x="1512" y="2029"/>
                  <a:pt x="1512" y="2029"/>
                </a:cubicBezTo>
                <a:cubicBezTo>
                  <a:pt x="1512" y="2029"/>
                  <a:pt x="1512" y="2030"/>
                  <a:pt x="1512" y="2030"/>
                </a:cubicBezTo>
                <a:cubicBezTo>
                  <a:pt x="1512" y="2030"/>
                  <a:pt x="1512" y="2031"/>
                  <a:pt x="1512" y="2031"/>
                </a:cubicBezTo>
                <a:cubicBezTo>
                  <a:pt x="1512" y="2031"/>
                  <a:pt x="1512" y="2031"/>
                  <a:pt x="1512" y="2032"/>
                </a:cubicBezTo>
                <a:cubicBezTo>
                  <a:pt x="1513" y="2032"/>
                  <a:pt x="1513" y="2032"/>
                  <a:pt x="1513" y="2033"/>
                </a:cubicBezTo>
                <a:cubicBezTo>
                  <a:pt x="1513" y="2033"/>
                  <a:pt x="1513" y="2033"/>
                  <a:pt x="1513" y="2033"/>
                </a:cubicBezTo>
                <a:cubicBezTo>
                  <a:pt x="1513" y="2033"/>
                  <a:pt x="1513" y="2034"/>
                  <a:pt x="1513" y="2034"/>
                </a:cubicBezTo>
                <a:cubicBezTo>
                  <a:pt x="1513" y="2034"/>
                  <a:pt x="1513" y="2034"/>
                  <a:pt x="1513" y="2035"/>
                </a:cubicBezTo>
                <a:cubicBezTo>
                  <a:pt x="1514" y="2035"/>
                  <a:pt x="1514" y="2035"/>
                  <a:pt x="1514" y="2036"/>
                </a:cubicBezTo>
                <a:cubicBezTo>
                  <a:pt x="1514" y="2036"/>
                  <a:pt x="1514" y="2037"/>
                  <a:pt x="1515" y="2037"/>
                </a:cubicBezTo>
                <a:cubicBezTo>
                  <a:pt x="1515" y="2038"/>
                  <a:pt x="1515" y="2038"/>
                  <a:pt x="1515" y="2038"/>
                </a:cubicBezTo>
                <a:cubicBezTo>
                  <a:pt x="1515" y="2039"/>
                  <a:pt x="1516" y="2039"/>
                  <a:pt x="1516" y="2039"/>
                </a:cubicBezTo>
                <a:cubicBezTo>
                  <a:pt x="1516" y="2039"/>
                  <a:pt x="1516" y="2040"/>
                  <a:pt x="1516" y="2040"/>
                </a:cubicBezTo>
                <a:cubicBezTo>
                  <a:pt x="1516" y="2040"/>
                  <a:pt x="1516" y="2040"/>
                  <a:pt x="1516" y="2040"/>
                </a:cubicBezTo>
                <a:cubicBezTo>
                  <a:pt x="1516" y="2040"/>
                  <a:pt x="1517" y="2040"/>
                  <a:pt x="1517" y="2041"/>
                </a:cubicBezTo>
                <a:cubicBezTo>
                  <a:pt x="1517" y="2041"/>
                  <a:pt x="1517" y="2042"/>
                  <a:pt x="1518" y="2042"/>
                </a:cubicBezTo>
                <a:cubicBezTo>
                  <a:pt x="1518" y="2042"/>
                  <a:pt x="1518" y="2043"/>
                  <a:pt x="1519" y="2043"/>
                </a:cubicBezTo>
                <a:cubicBezTo>
                  <a:pt x="1519" y="2043"/>
                  <a:pt x="1519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5"/>
                  <a:pt x="1520" y="2045"/>
                  <a:pt x="1521" y="2045"/>
                </a:cubicBezTo>
                <a:cubicBezTo>
                  <a:pt x="1521" y="2046"/>
                  <a:pt x="1521" y="2046"/>
                  <a:pt x="1522" y="2046"/>
                </a:cubicBezTo>
                <a:cubicBezTo>
                  <a:pt x="1522" y="2046"/>
                  <a:pt x="1523" y="2047"/>
                  <a:pt x="1523" y="2047"/>
                </a:cubicBezTo>
                <a:cubicBezTo>
                  <a:pt x="1523" y="2047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5" y="2048"/>
                  <a:pt x="1525" y="2049"/>
                  <a:pt x="1525" y="2049"/>
                </a:cubicBezTo>
                <a:cubicBezTo>
                  <a:pt x="1526" y="2049"/>
                  <a:pt x="1526" y="2049"/>
                  <a:pt x="1526" y="2049"/>
                </a:cubicBezTo>
                <a:cubicBezTo>
                  <a:pt x="1527" y="2050"/>
                  <a:pt x="1527" y="2050"/>
                  <a:pt x="1528" y="2050"/>
                </a:cubicBezTo>
                <a:cubicBezTo>
                  <a:pt x="1528" y="2050"/>
                  <a:pt x="1529" y="2051"/>
                  <a:pt x="1529" y="2051"/>
                </a:cubicBezTo>
                <a:cubicBezTo>
                  <a:pt x="1529" y="2051"/>
                  <a:pt x="1529" y="2051"/>
                  <a:pt x="1530" y="2051"/>
                </a:cubicBezTo>
                <a:cubicBezTo>
                  <a:pt x="1530" y="2051"/>
                  <a:pt x="1530" y="2051"/>
                  <a:pt x="1530" y="2051"/>
                </a:cubicBezTo>
                <a:cubicBezTo>
                  <a:pt x="1531" y="2052"/>
                  <a:pt x="1532" y="2052"/>
                  <a:pt x="1532" y="2052"/>
                </a:cubicBezTo>
                <a:cubicBezTo>
                  <a:pt x="1532" y="2052"/>
                  <a:pt x="1533" y="2052"/>
                  <a:pt x="1533" y="2052"/>
                </a:cubicBezTo>
                <a:cubicBezTo>
                  <a:pt x="1533" y="2052"/>
                  <a:pt x="1533" y="2052"/>
                  <a:pt x="1533" y="2052"/>
                </a:cubicBezTo>
                <a:cubicBezTo>
                  <a:pt x="1534" y="2052"/>
                  <a:pt x="1534" y="2053"/>
                  <a:pt x="1535" y="2053"/>
                </a:cubicBezTo>
                <a:cubicBezTo>
                  <a:pt x="1535" y="2053"/>
                  <a:pt x="1535" y="2053"/>
                  <a:pt x="1535" y="2053"/>
                </a:cubicBezTo>
                <a:cubicBezTo>
                  <a:pt x="1535" y="2053"/>
                  <a:pt x="1536" y="2053"/>
                  <a:pt x="1536" y="2053"/>
                </a:cubicBezTo>
                <a:cubicBezTo>
                  <a:pt x="1537" y="2053"/>
                  <a:pt x="1537" y="2053"/>
                  <a:pt x="1538" y="2053"/>
                </a:cubicBezTo>
                <a:cubicBezTo>
                  <a:pt x="1538" y="2053"/>
                  <a:pt x="1539" y="2053"/>
                  <a:pt x="1539" y="2053"/>
                </a:cubicBezTo>
                <a:cubicBezTo>
                  <a:pt x="1539" y="2053"/>
                  <a:pt x="1540" y="2053"/>
                  <a:pt x="1540" y="2053"/>
                </a:cubicBezTo>
                <a:cubicBezTo>
                  <a:pt x="1540" y="2053"/>
                  <a:pt x="1540" y="2053"/>
                  <a:pt x="1540" y="2053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5" y="2280"/>
                  <a:pt x="1595" y="2280"/>
                  <a:pt x="1595" y="2280"/>
                </a:cubicBezTo>
                <a:cubicBezTo>
                  <a:pt x="1595" y="2280"/>
                  <a:pt x="1595" y="2280"/>
                  <a:pt x="1594" y="2280"/>
                </a:cubicBezTo>
                <a:cubicBezTo>
                  <a:pt x="1594" y="2280"/>
                  <a:pt x="1594" y="2280"/>
                  <a:pt x="1594" y="2280"/>
                </a:cubicBezTo>
                <a:cubicBezTo>
                  <a:pt x="1594" y="2281"/>
                  <a:pt x="1594" y="2281"/>
                  <a:pt x="1593" y="2281"/>
                </a:cubicBezTo>
                <a:cubicBezTo>
                  <a:pt x="1593" y="2281"/>
                  <a:pt x="1592" y="2282"/>
                  <a:pt x="1592" y="2282"/>
                </a:cubicBezTo>
                <a:cubicBezTo>
                  <a:pt x="1592" y="2282"/>
                  <a:pt x="1591" y="2283"/>
                  <a:pt x="1591" y="2283"/>
                </a:cubicBezTo>
                <a:cubicBezTo>
                  <a:pt x="1591" y="2283"/>
                  <a:pt x="1590" y="2283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89" y="2284"/>
                  <a:pt x="1589" y="2285"/>
                  <a:pt x="1589" y="2285"/>
                </a:cubicBezTo>
                <a:cubicBezTo>
                  <a:pt x="1589" y="2285"/>
                  <a:pt x="1588" y="2286"/>
                  <a:pt x="1588" y="2286"/>
                </a:cubicBezTo>
                <a:cubicBezTo>
                  <a:pt x="1588" y="2286"/>
                  <a:pt x="1587" y="2287"/>
                  <a:pt x="1587" y="2287"/>
                </a:cubicBezTo>
                <a:cubicBezTo>
                  <a:pt x="1587" y="2287"/>
                  <a:pt x="1587" y="2288"/>
                  <a:pt x="1586" y="2288"/>
                </a:cubicBezTo>
                <a:cubicBezTo>
                  <a:pt x="1586" y="2288"/>
                  <a:pt x="1586" y="2288"/>
                  <a:pt x="1586" y="2288"/>
                </a:cubicBezTo>
                <a:cubicBezTo>
                  <a:pt x="1586" y="2288"/>
                  <a:pt x="1586" y="2288"/>
                  <a:pt x="1586" y="2289"/>
                </a:cubicBezTo>
                <a:cubicBezTo>
                  <a:pt x="1586" y="2289"/>
                  <a:pt x="1586" y="2289"/>
                  <a:pt x="1585" y="2290"/>
                </a:cubicBezTo>
                <a:cubicBezTo>
                  <a:pt x="1585" y="2290"/>
                  <a:pt x="1585" y="2290"/>
                  <a:pt x="1585" y="2291"/>
                </a:cubicBezTo>
                <a:cubicBezTo>
                  <a:pt x="1584" y="2291"/>
                  <a:pt x="1584" y="2292"/>
                  <a:pt x="1584" y="2292"/>
                </a:cubicBezTo>
                <a:cubicBezTo>
                  <a:pt x="1584" y="2292"/>
                  <a:pt x="1584" y="2293"/>
                  <a:pt x="1583" y="2293"/>
                </a:cubicBezTo>
                <a:cubicBezTo>
                  <a:pt x="1583" y="2293"/>
                  <a:pt x="1583" y="2294"/>
                  <a:pt x="1583" y="2294"/>
                </a:cubicBezTo>
                <a:cubicBezTo>
                  <a:pt x="1583" y="2294"/>
                  <a:pt x="1583" y="2294"/>
                  <a:pt x="1583" y="2295"/>
                </a:cubicBezTo>
                <a:cubicBezTo>
                  <a:pt x="1583" y="2295"/>
                  <a:pt x="1582" y="2296"/>
                  <a:pt x="1582" y="2296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8"/>
                  <a:pt x="1582" y="2298"/>
                  <a:pt x="1582" y="2299"/>
                </a:cubicBezTo>
                <a:cubicBezTo>
                  <a:pt x="1581" y="2299"/>
                  <a:pt x="1581" y="2299"/>
                  <a:pt x="1581" y="2299"/>
                </a:cubicBezTo>
                <a:cubicBezTo>
                  <a:pt x="1581" y="2300"/>
                  <a:pt x="1581" y="2300"/>
                  <a:pt x="1581" y="2300"/>
                </a:cubicBezTo>
                <a:cubicBezTo>
                  <a:pt x="1581" y="2301"/>
                  <a:pt x="1581" y="2301"/>
                  <a:pt x="1581" y="2302"/>
                </a:cubicBezTo>
                <a:cubicBezTo>
                  <a:pt x="1581" y="2302"/>
                  <a:pt x="1581" y="2303"/>
                  <a:pt x="1581" y="2303"/>
                </a:cubicBezTo>
                <a:cubicBezTo>
                  <a:pt x="1581" y="2304"/>
                  <a:pt x="1581" y="2304"/>
                  <a:pt x="1581" y="2305"/>
                </a:cubicBezTo>
                <a:cubicBezTo>
                  <a:pt x="1581" y="2305"/>
                  <a:pt x="1581" y="2305"/>
                  <a:pt x="1581" y="2305"/>
                </a:cubicBezTo>
                <a:cubicBezTo>
                  <a:pt x="1581" y="2305"/>
                  <a:pt x="1581" y="2306"/>
                  <a:pt x="1581" y="2306"/>
                </a:cubicBezTo>
                <a:cubicBezTo>
                  <a:pt x="1581" y="2307"/>
                  <a:pt x="1581" y="2307"/>
                  <a:pt x="1581" y="2307"/>
                </a:cubicBezTo>
                <a:cubicBezTo>
                  <a:pt x="1581" y="2308"/>
                  <a:pt x="1581" y="2309"/>
                  <a:pt x="1581" y="2309"/>
                </a:cubicBezTo>
                <a:cubicBezTo>
                  <a:pt x="1581" y="2310"/>
                  <a:pt x="1581" y="2310"/>
                  <a:pt x="1581" y="2310"/>
                </a:cubicBezTo>
                <a:cubicBezTo>
                  <a:pt x="1581" y="2310"/>
                  <a:pt x="1581" y="2311"/>
                  <a:pt x="1581" y="2311"/>
                </a:cubicBezTo>
                <a:cubicBezTo>
                  <a:pt x="1581" y="2311"/>
                  <a:pt x="1581" y="2312"/>
                  <a:pt x="1582" y="2312"/>
                </a:cubicBezTo>
                <a:cubicBezTo>
                  <a:pt x="1582" y="2312"/>
                  <a:pt x="1582" y="2312"/>
                  <a:pt x="1582" y="2313"/>
                </a:cubicBezTo>
                <a:cubicBezTo>
                  <a:pt x="1582" y="2313"/>
                  <a:pt x="1582" y="2313"/>
                  <a:pt x="1582" y="2313"/>
                </a:cubicBezTo>
                <a:cubicBezTo>
                  <a:pt x="1582" y="2314"/>
                  <a:pt x="1582" y="2314"/>
                  <a:pt x="1582" y="2315"/>
                </a:cubicBezTo>
                <a:cubicBezTo>
                  <a:pt x="1582" y="2315"/>
                  <a:pt x="1583" y="2316"/>
                  <a:pt x="1583" y="2316"/>
                </a:cubicBezTo>
                <a:cubicBezTo>
                  <a:pt x="1583" y="2316"/>
                  <a:pt x="1583" y="2316"/>
                  <a:pt x="1583" y="2316"/>
                </a:cubicBezTo>
                <a:cubicBezTo>
                  <a:pt x="1583" y="2317"/>
                  <a:pt x="1583" y="2317"/>
                  <a:pt x="1583" y="2317"/>
                </a:cubicBezTo>
                <a:cubicBezTo>
                  <a:pt x="1583" y="2317"/>
                  <a:pt x="1583" y="2317"/>
                  <a:pt x="1583" y="2318"/>
                </a:cubicBezTo>
                <a:cubicBezTo>
                  <a:pt x="1584" y="2318"/>
                  <a:pt x="1584" y="2319"/>
                  <a:pt x="1584" y="2319"/>
                </a:cubicBezTo>
                <a:cubicBezTo>
                  <a:pt x="1584" y="2319"/>
                  <a:pt x="1584" y="2319"/>
                  <a:pt x="1584" y="2320"/>
                </a:cubicBezTo>
                <a:cubicBezTo>
                  <a:pt x="1417" y="2481"/>
                  <a:pt x="1417" y="2481"/>
                  <a:pt x="1417" y="2481"/>
                </a:cubicBezTo>
                <a:cubicBezTo>
                  <a:pt x="1416" y="2480"/>
                  <a:pt x="1414" y="2480"/>
                  <a:pt x="1413" y="2479"/>
                </a:cubicBezTo>
                <a:cubicBezTo>
                  <a:pt x="1413" y="2479"/>
                  <a:pt x="1413" y="2479"/>
                  <a:pt x="1413" y="2479"/>
                </a:cubicBezTo>
                <a:cubicBezTo>
                  <a:pt x="1411" y="2478"/>
                  <a:pt x="1410" y="2478"/>
                  <a:pt x="1408" y="2477"/>
                </a:cubicBezTo>
                <a:cubicBezTo>
                  <a:pt x="1408" y="2477"/>
                  <a:pt x="1407" y="2477"/>
                  <a:pt x="1407" y="2477"/>
                </a:cubicBezTo>
                <a:cubicBezTo>
                  <a:pt x="1406" y="2477"/>
                  <a:pt x="1404" y="2477"/>
                  <a:pt x="1402" y="2477"/>
                </a:cubicBezTo>
                <a:cubicBezTo>
                  <a:pt x="1402" y="2477"/>
                  <a:pt x="1402" y="2477"/>
                  <a:pt x="1402" y="2477"/>
                </a:cubicBezTo>
                <a:cubicBezTo>
                  <a:pt x="1400" y="2477"/>
                  <a:pt x="1398" y="2477"/>
                  <a:pt x="1396" y="2477"/>
                </a:cubicBezTo>
                <a:cubicBezTo>
                  <a:pt x="1396" y="2477"/>
                  <a:pt x="1396" y="2477"/>
                  <a:pt x="1396" y="2477"/>
                </a:cubicBezTo>
                <a:cubicBezTo>
                  <a:pt x="1395" y="2477"/>
                  <a:pt x="1395" y="2477"/>
                  <a:pt x="1394" y="2477"/>
                </a:cubicBezTo>
                <a:cubicBezTo>
                  <a:pt x="1393" y="2478"/>
                  <a:pt x="1392" y="2478"/>
                  <a:pt x="1391" y="2478"/>
                </a:cubicBezTo>
                <a:cubicBezTo>
                  <a:pt x="1391" y="2479"/>
                  <a:pt x="1390" y="2479"/>
                  <a:pt x="1390" y="2479"/>
                </a:cubicBezTo>
                <a:cubicBezTo>
                  <a:pt x="1389" y="2479"/>
                  <a:pt x="1387" y="2480"/>
                  <a:pt x="1385" y="2481"/>
                </a:cubicBezTo>
                <a:cubicBezTo>
                  <a:pt x="1385" y="2481"/>
                  <a:pt x="1385" y="2481"/>
                  <a:pt x="1385" y="2481"/>
                </a:cubicBezTo>
                <a:cubicBezTo>
                  <a:pt x="1384" y="2482"/>
                  <a:pt x="1382" y="2483"/>
                  <a:pt x="1381" y="2485"/>
                </a:cubicBezTo>
                <a:cubicBezTo>
                  <a:pt x="1381" y="2485"/>
                  <a:pt x="1381" y="2485"/>
                  <a:pt x="1381" y="2485"/>
                </a:cubicBezTo>
                <a:cubicBezTo>
                  <a:pt x="1381" y="2485"/>
                  <a:pt x="1380" y="2485"/>
                  <a:pt x="1380" y="2485"/>
                </a:cubicBezTo>
                <a:cubicBezTo>
                  <a:pt x="1379" y="2486"/>
                  <a:pt x="1378" y="2488"/>
                  <a:pt x="1377" y="2489"/>
                </a:cubicBezTo>
                <a:cubicBezTo>
                  <a:pt x="1377" y="2489"/>
                  <a:pt x="1377" y="2490"/>
                  <a:pt x="1376" y="2490"/>
                </a:cubicBezTo>
                <a:cubicBezTo>
                  <a:pt x="1376" y="2491"/>
                  <a:pt x="1375" y="2493"/>
                  <a:pt x="1374" y="2494"/>
                </a:cubicBezTo>
                <a:cubicBezTo>
                  <a:pt x="1374" y="2495"/>
                  <a:pt x="1374" y="2495"/>
                  <a:pt x="1374" y="2495"/>
                </a:cubicBezTo>
                <a:cubicBezTo>
                  <a:pt x="1373" y="2497"/>
                  <a:pt x="1373" y="2498"/>
                  <a:pt x="1372" y="2500"/>
                </a:cubicBezTo>
                <a:cubicBezTo>
                  <a:pt x="1372" y="2500"/>
                  <a:pt x="1372" y="2500"/>
                  <a:pt x="1372" y="2500"/>
                </a:cubicBezTo>
                <a:cubicBezTo>
                  <a:pt x="1372" y="2502"/>
                  <a:pt x="1371" y="2504"/>
                  <a:pt x="1371" y="2506"/>
                </a:cubicBezTo>
                <a:cubicBezTo>
                  <a:pt x="1371" y="2506"/>
                  <a:pt x="1371" y="2506"/>
                  <a:pt x="1371" y="2506"/>
                </a:cubicBezTo>
                <a:cubicBezTo>
                  <a:pt x="1371" y="2508"/>
                  <a:pt x="1372" y="2509"/>
                  <a:pt x="1372" y="2511"/>
                </a:cubicBezTo>
                <a:cubicBezTo>
                  <a:pt x="1372" y="2511"/>
                  <a:pt x="1372" y="2512"/>
                  <a:pt x="1372" y="2512"/>
                </a:cubicBezTo>
                <a:cubicBezTo>
                  <a:pt x="1372" y="2512"/>
                  <a:pt x="1372" y="2513"/>
                  <a:pt x="1372" y="2514"/>
                </a:cubicBezTo>
                <a:cubicBezTo>
                  <a:pt x="1373" y="2515"/>
                  <a:pt x="1373" y="2516"/>
                  <a:pt x="1373" y="2517"/>
                </a:cubicBezTo>
                <a:cubicBezTo>
                  <a:pt x="1373" y="2517"/>
                  <a:pt x="1373" y="2517"/>
                  <a:pt x="1374" y="2517"/>
                </a:cubicBezTo>
                <a:cubicBezTo>
                  <a:pt x="1374" y="2519"/>
                  <a:pt x="1375" y="2521"/>
                  <a:pt x="1376" y="2522"/>
                </a:cubicBezTo>
                <a:cubicBezTo>
                  <a:pt x="1376" y="2522"/>
                  <a:pt x="1376" y="2522"/>
                  <a:pt x="1376" y="2523"/>
                </a:cubicBezTo>
                <a:cubicBezTo>
                  <a:pt x="1377" y="2524"/>
                  <a:pt x="1378" y="2526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1" y="2529"/>
                  <a:pt x="1383" y="2530"/>
                  <a:pt x="1384" y="2531"/>
                </a:cubicBezTo>
                <a:cubicBezTo>
                  <a:pt x="1384" y="2531"/>
                  <a:pt x="1385" y="2531"/>
                  <a:pt x="1385" y="2531"/>
                </a:cubicBezTo>
                <a:cubicBezTo>
                  <a:pt x="1386" y="2532"/>
                  <a:pt x="1388" y="2533"/>
                  <a:pt x="1389" y="2534"/>
                </a:cubicBezTo>
                <a:cubicBezTo>
                  <a:pt x="1389" y="2534"/>
                  <a:pt x="1390" y="2534"/>
                  <a:pt x="1390" y="2534"/>
                </a:cubicBezTo>
                <a:cubicBezTo>
                  <a:pt x="1391" y="2535"/>
                  <a:pt x="1393" y="2535"/>
                  <a:pt x="1395" y="2536"/>
                </a:cubicBezTo>
                <a:cubicBezTo>
                  <a:pt x="1395" y="2536"/>
                  <a:pt x="1395" y="2536"/>
                  <a:pt x="1395" y="2536"/>
                </a:cubicBezTo>
                <a:cubicBezTo>
                  <a:pt x="1397" y="2536"/>
                  <a:pt x="1399" y="2536"/>
                  <a:pt x="1400" y="2536"/>
                </a:cubicBezTo>
                <a:cubicBezTo>
                  <a:pt x="1400" y="2536"/>
                  <a:pt x="1400" y="2536"/>
                  <a:pt x="1400" y="2536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5" y="2763"/>
                  <a:pt x="1455" y="2763"/>
                </a:cubicBezTo>
                <a:cubicBezTo>
                  <a:pt x="1455" y="2763"/>
                  <a:pt x="1455" y="2763"/>
                  <a:pt x="1455" y="2763"/>
                </a:cubicBezTo>
                <a:cubicBezTo>
                  <a:pt x="1455" y="2763"/>
                  <a:pt x="1454" y="2763"/>
                  <a:pt x="1454" y="2763"/>
                </a:cubicBezTo>
                <a:cubicBezTo>
                  <a:pt x="1454" y="2763"/>
                  <a:pt x="1454" y="2764"/>
                  <a:pt x="1453" y="2764"/>
                </a:cubicBezTo>
                <a:cubicBezTo>
                  <a:pt x="1453" y="2764"/>
                  <a:pt x="1453" y="2765"/>
                  <a:pt x="1452" y="2765"/>
                </a:cubicBezTo>
                <a:cubicBezTo>
                  <a:pt x="1452" y="2765"/>
                  <a:pt x="1451" y="2765"/>
                  <a:pt x="1451" y="2766"/>
                </a:cubicBezTo>
                <a:cubicBezTo>
                  <a:pt x="1451" y="2766"/>
                  <a:pt x="1450" y="2766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49" y="2767"/>
                  <a:pt x="1449" y="2768"/>
                </a:cubicBezTo>
                <a:cubicBezTo>
                  <a:pt x="1449" y="2768"/>
                  <a:pt x="1448" y="2768"/>
                  <a:pt x="1448" y="2769"/>
                </a:cubicBezTo>
                <a:cubicBezTo>
                  <a:pt x="1448" y="2769"/>
                  <a:pt x="1447" y="2770"/>
                  <a:pt x="1447" y="2770"/>
                </a:cubicBezTo>
                <a:cubicBezTo>
                  <a:pt x="1447" y="2770"/>
                  <a:pt x="1447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2"/>
                  <a:pt x="1446" y="2772"/>
                  <a:pt x="1445" y="2772"/>
                </a:cubicBezTo>
                <a:cubicBezTo>
                  <a:pt x="1445" y="2773"/>
                  <a:pt x="1445" y="2773"/>
                  <a:pt x="1445" y="2773"/>
                </a:cubicBezTo>
                <a:cubicBezTo>
                  <a:pt x="1445" y="2774"/>
                  <a:pt x="1444" y="2774"/>
                  <a:pt x="1444" y="2775"/>
                </a:cubicBezTo>
                <a:cubicBezTo>
                  <a:pt x="1444" y="2775"/>
                  <a:pt x="1444" y="2776"/>
                  <a:pt x="1443" y="2776"/>
                </a:cubicBezTo>
                <a:cubicBezTo>
                  <a:pt x="1443" y="2776"/>
                  <a:pt x="1443" y="2776"/>
                  <a:pt x="1443" y="2777"/>
                </a:cubicBezTo>
                <a:cubicBezTo>
                  <a:pt x="1443" y="2777"/>
                  <a:pt x="1443" y="2777"/>
                  <a:pt x="1443" y="2777"/>
                </a:cubicBezTo>
                <a:cubicBezTo>
                  <a:pt x="1443" y="2778"/>
                  <a:pt x="1442" y="2779"/>
                  <a:pt x="1442" y="2779"/>
                </a:cubicBezTo>
                <a:cubicBezTo>
                  <a:pt x="1442" y="2779"/>
                  <a:pt x="1442" y="2780"/>
                  <a:pt x="1442" y="2780"/>
                </a:cubicBezTo>
                <a:cubicBezTo>
                  <a:pt x="1442" y="2780"/>
                  <a:pt x="1442" y="2780"/>
                  <a:pt x="1442" y="2780"/>
                </a:cubicBezTo>
                <a:cubicBezTo>
                  <a:pt x="1442" y="2781"/>
                  <a:pt x="1442" y="2781"/>
                  <a:pt x="1442" y="2782"/>
                </a:cubicBezTo>
                <a:cubicBezTo>
                  <a:pt x="1442" y="2782"/>
                  <a:pt x="1442" y="2782"/>
                  <a:pt x="1441" y="2782"/>
                </a:cubicBezTo>
                <a:cubicBezTo>
                  <a:pt x="1441" y="2783"/>
                  <a:pt x="1441" y="2783"/>
                  <a:pt x="1441" y="2783"/>
                </a:cubicBezTo>
                <a:cubicBezTo>
                  <a:pt x="1441" y="2784"/>
                  <a:pt x="1441" y="2784"/>
                  <a:pt x="1441" y="2785"/>
                </a:cubicBezTo>
                <a:cubicBezTo>
                  <a:pt x="1441" y="2785"/>
                  <a:pt x="1441" y="2786"/>
                  <a:pt x="1441" y="2786"/>
                </a:cubicBezTo>
                <a:cubicBezTo>
                  <a:pt x="1441" y="2787"/>
                  <a:pt x="1441" y="2787"/>
                  <a:pt x="1441" y="2787"/>
                </a:cubicBezTo>
                <a:cubicBezTo>
                  <a:pt x="1441" y="2788"/>
                  <a:pt x="1441" y="2788"/>
                  <a:pt x="1441" y="2788"/>
                </a:cubicBezTo>
                <a:cubicBezTo>
                  <a:pt x="1441" y="2788"/>
                  <a:pt x="1441" y="2789"/>
                  <a:pt x="1441" y="2789"/>
                </a:cubicBezTo>
                <a:cubicBezTo>
                  <a:pt x="1441" y="2790"/>
                  <a:pt x="1441" y="2790"/>
                  <a:pt x="1441" y="2790"/>
                </a:cubicBezTo>
                <a:cubicBezTo>
                  <a:pt x="1441" y="2791"/>
                  <a:pt x="1441" y="2792"/>
                  <a:pt x="1441" y="2792"/>
                </a:cubicBezTo>
                <a:cubicBezTo>
                  <a:pt x="1441" y="2792"/>
                  <a:pt x="1441" y="2793"/>
                  <a:pt x="1441" y="2793"/>
                </a:cubicBezTo>
                <a:cubicBezTo>
                  <a:pt x="1441" y="2793"/>
                  <a:pt x="1441" y="2793"/>
                  <a:pt x="1441" y="2794"/>
                </a:cubicBezTo>
                <a:cubicBezTo>
                  <a:pt x="1441" y="2794"/>
                  <a:pt x="1442" y="2795"/>
                  <a:pt x="1442" y="2795"/>
                </a:cubicBezTo>
                <a:cubicBezTo>
                  <a:pt x="1442" y="2795"/>
                  <a:pt x="1442" y="2795"/>
                  <a:pt x="1442" y="2795"/>
                </a:cubicBezTo>
                <a:cubicBezTo>
                  <a:pt x="1442" y="2796"/>
                  <a:pt x="1442" y="2796"/>
                  <a:pt x="1442" y="2796"/>
                </a:cubicBezTo>
                <a:cubicBezTo>
                  <a:pt x="1442" y="2797"/>
                  <a:pt x="1442" y="2797"/>
                  <a:pt x="1442" y="2798"/>
                </a:cubicBezTo>
                <a:cubicBezTo>
                  <a:pt x="1443" y="2798"/>
                  <a:pt x="1443" y="2798"/>
                  <a:pt x="1443" y="2799"/>
                </a:cubicBezTo>
                <a:cubicBezTo>
                  <a:pt x="1443" y="2799"/>
                  <a:pt x="1443" y="2799"/>
                  <a:pt x="1443" y="2799"/>
                </a:cubicBezTo>
                <a:cubicBezTo>
                  <a:pt x="1443" y="2800"/>
                  <a:pt x="1443" y="2800"/>
                  <a:pt x="1443" y="2800"/>
                </a:cubicBezTo>
                <a:cubicBezTo>
                  <a:pt x="1444" y="2801"/>
                  <a:pt x="1444" y="2801"/>
                  <a:pt x="1444" y="2802"/>
                </a:cubicBezTo>
                <a:cubicBezTo>
                  <a:pt x="1444" y="2802"/>
                  <a:pt x="1444" y="2802"/>
                  <a:pt x="1444" y="2802"/>
                </a:cubicBezTo>
                <a:cubicBezTo>
                  <a:pt x="1277" y="2964"/>
                  <a:pt x="1277" y="2964"/>
                  <a:pt x="1277" y="2964"/>
                </a:cubicBezTo>
                <a:cubicBezTo>
                  <a:pt x="1276" y="2963"/>
                  <a:pt x="1276" y="2963"/>
                  <a:pt x="1276" y="2963"/>
                </a:cubicBezTo>
                <a:cubicBezTo>
                  <a:pt x="1276" y="2963"/>
                  <a:pt x="1275" y="2963"/>
                  <a:pt x="1275" y="2963"/>
                </a:cubicBezTo>
                <a:cubicBezTo>
                  <a:pt x="1274" y="2962"/>
                  <a:pt x="1274" y="2962"/>
                  <a:pt x="1273" y="2962"/>
                </a:cubicBezTo>
                <a:cubicBezTo>
                  <a:pt x="1273" y="2962"/>
                  <a:pt x="1273" y="2962"/>
                  <a:pt x="1273" y="2962"/>
                </a:cubicBezTo>
                <a:cubicBezTo>
                  <a:pt x="1273" y="2962"/>
                  <a:pt x="1272" y="2962"/>
                  <a:pt x="1272" y="2961"/>
                </a:cubicBezTo>
                <a:cubicBezTo>
                  <a:pt x="1272" y="2961"/>
                  <a:pt x="1271" y="2961"/>
                  <a:pt x="1270" y="2961"/>
                </a:cubicBezTo>
                <a:cubicBezTo>
                  <a:pt x="1270" y="2961"/>
                  <a:pt x="1270" y="2961"/>
                  <a:pt x="1270" y="2961"/>
                </a:cubicBezTo>
                <a:cubicBezTo>
                  <a:pt x="1270" y="2961"/>
                  <a:pt x="1269" y="2961"/>
                  <a:pt x="1269" y="2960"/>
                </a:cubicBezTo>
                <a:cubicBezTo>
                  <a:pt x="1269" y="2960"/>
                  <a:pt x="1268" y="2960"/>
                  <a:pt x="1268" y="2960"/>
                </a:cubicBezTo>
                <a:cubicBezTo>
                  <a:pt x="1268" y="2960"/>
                  <a:pt x="1268" y="2960"/>
                  <a:pt x="1267" y="2960"/>
                </a:cubicBezTo>
                <a:cubicBezTo>
                  <a:pt x="1267" y="2960"/>
                  <a:pt x="1267" y="2960"/>
                  <a:pt x="1266" y="2960"/>
                </a:cubicBezTo>
                <a:cubicBezTo>
                  <a:pt x="1266" y="2960"/>
                  <a:pt x="1265" y="2960"/>
                  <a:pt x="1265" y="2960"/>
                </a:cubicBezTo>
                <a:cubicBezTo>
                  <a:pt x="1264" y="2960"/>
                  <a:pt x="1264" y="2959"/>
                  <a:pt x="1263" y="2959"/>
                </a:cubicBezTo>
                <a:cubicBezTo>
                  <a:pt x="1263" y="2959"/>
                  <a:pt x="1263" y="2959"/>
                  <a:pt x="1262" y="2959"/>
                </a:cubicBezTo>
                <a:cubicBezTo>
                  <a:pt x="1262" y="2959"/>
                  <a:pt x="1262" y="2959"/>
                  <a:pt x="1262" y="2959"/>
                </a:cubicBezTo>
                <a:cubicBezTo>
                  <a:pt x="1261" y="2959"/>
                  <a:pt x="1261" y="2959"/>
                  <a:pt x="1260" y="2959"/>
                </a:cubicBezTo>
                <a:cubicBezTo>
                  <a:pt x="1260" y="2959"/>
                  <a:pt x="1260" y="2959"/>
                  <a:pt x="1259" y="2959"/>
                </a:cubicBezTo>
                <a:cubicBezTo>
                  <a:pt x="1259" y="2960"/>
                  <a:pt x="1258" y="2960"/>
                  <a:pt x="1257" y="2960"/>
                </a:cubicBezTo>
                <a:cubicBezTo>
                  <a:pt x="1257" y="2960"/>
                  <a:pt x="1257" y="2960"/>
                  <a:pt x="1257" y="2960"/>
                </a:cubicBezTo>
                <a:cubicBezTo>
                  <a:pt x="1256" y="2960"/>
                  <a:pt x="1256" y="2960"/>
                  <a:pt x="1256" y="2960"/>
                </a:cubicBezTo>
                <a:cubicBezTo>
                  <a:pt x="1255" y="2960"/>
                  <a:pt x="1255" y="2960"/>
                  <a:pt x="1255" y="2960"/>
                </a:cubicBezTo>
                <a:cubicBezTo>
                  <a:pt x="1254" y="2960"/>
                  <a:pt x="1254" y="2960"/>
                  <a:pt x="1254" y="2960"/>
                </a:cubicBezTo>
                <a:cubicBezTo>
                  <a:pt x="1254" y="2960"/>
                  <a:pt x="1254" y="2960"/>
                  <a:pt x="1253" y="2960"/>
                </a:cubicBezTo>
                <a:cubicBezTo>
                  <a:pt x="1253" y="2961"/>
                  <a:pt x="1252" y="2961"/>
                  <a:pt x="1252" y="2961"/>
                </a:cubicBezTo>
                <a:cubicBezTo>
                  <a:pt x="1251" y="2961"/>
                  <a:pt x="1251" y="2961"/>
                  <a:pt x="1251" y="2961"/>
                </a:cubicBezTo>
                <a:cubicBezTo>
                  <a:pt x="1251" y="2961"/>
                  <a:pt x="1251" y="2961"/>
                  <a:pt x="1250" y="2962"/>
                </a:cubicBezTo>
                <a:cubicBezTo>
                  <a:pt x="1250" y="2962"/>
                  <a:pt x="1250" y="2962"/>
                  <a:pt x="1249" y="2962"/>
                </a:cubicBezTo>
                <a:cubicBezTo>
                  <a:pt x="1249" y="2962"/>
                  <a:pt x="1248" y="2963"/>
                  <a:pt x="1248" y="2963"/>
                </a:cubicBezTo>
                <a:cubicBezTo>
                  <a:pt x="1247" y="2963"/>
                  <a:pt x="1247" y="2963"/>
                  <a:pt x="1247" y="2963"/>
                </a:cubicBezTo>
                <a:cubicBezTo>
                  <a:pt x="1246" y="2964"/>
                  <a:pt x="1246" y="2964"/>
                  <a:pt x="1246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4" y="2965"/>
                  <a:pt x="1244" y="2965"/>
                </a:cubicBezTo>
                <a:cubicBezTo>
                  <a:pt x="1244" y="2965"/>
                  <a:pt x="1243" y="2966"/>
                  <a:pt x="1243" y="2966"/>
                </a:cubicBezTo>
                <a:cubicBezTo>
                  <a:pt x="1242" y="2966"/>
                  <a:pt x="1242" y="2966"/>
                  <a:pt x="1242" y="2967"/>
                </a:cubicBezTo>
                <a:cubicBezTo>
                  <a:pt x="1241" y="2967"/>
                  <a:pt x="1241" y="2967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0" y="2968"/>
                  <a:pt x="1240" y="2968"/>
                  <a:pt x="1240" y="2969"/>
                </a:cubicBezTo>
                <a:cubicBezTo>
                  <a:pt x="1239" y="2969"/>
                  <a:pt x="1239" y="2969"/>
                  <a:pt x="1239" y="2970"/>
                </a:cubicBezTo>
                <a:cubicBezTo>
                  <a:pt x="1238" y="2970"/>
                  <a:pt x="1238" y="2971"/>
                  <a:pt x="1238" y="2971"/>
                </a:cubicBezTo>
                <a:cubicBezTo>
                  <a:pt x="1237" y="2971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6" y="2973"/>
                  <a:pt x="1236" y="2973"/>
                  <a:pt x="1236" y="2973"/>
                </a:cubicBezTo>
                <a:cubicBezTo>
                  <a:pt x="1236" y="2973"/>
                  <a:pt x="1236" y="2974"/>
                  <a:pt x="1236" y="2974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8"/>
                  <a:pt x="1012" y="2908"/>
                  <a:pt x="1012" y="2908"/>
                </a:cubicBezTo>
                <a:cubicBezTo>
                  <a:pt x="1012" y="2907"/>
                  <a:pt x="1012" y="2907"/>
                  <a:pt x="1012" y="2906"/>
                </a:cubicBezTo>
                <a:cubicBezTo>
                  <a:pt x="1012" y="2906"/>
                  <a:pt x="1012" y="2905"/>
                  <a:pt x="1012" y="2905"/>
                </a:cubicBezTo>
                <a:cubicBezTo>
                  <a:pt x="1012" y="2904"/>
                  <a:pt x="1012" y="2904"/>
                  <a:pt x="1012" y="2904"/>
                </a:cubicBezTo>
                <a:cubicBezTo>
                  <a:pt x="1012" y="2903"/>
                  <a:pt x="1012" y="2903"/>
                  <a:pt x="1012" y="2903"/>
                </a:cubicBezTo>
                <a:cubicBezTo>
                  <a:pt x="1012" y="2903"/>
                  <a:pt x="1012" y="2902"/>
                  <a:pt x="1012" y="2902"/>
                </a:cubicBezTo>
                <a:cubicBezTo>
                  <a:pt x="1012" y="2902"/>
                  <a:pt x="1012" y="2901"/>
                  <a:pt x="1012" y="2901"/>
                </a:cubicBezTo>
                <a:cubicBezTo>
                  <a:pt x="1012" y="2901"/>
                  <a:pt x="1011" y="2901"/>
                  <a:pt x="1011" y="2900"/>
                </a:cubicBezTo>
                <a:cubicBezTo>
                  <a:pt x="1011" y="2900"/>
                  <a:pt x="1011" y="2899"/>
                  <a:pt x="1011" y="2899"/>
                </a:cubicBezTo>
                <a:cubicBezTo>
                  <a:pt x="1011" y="2899"/>
                  <a:pt x="1011" y="2898"/>
                  <a:pt x="1011" y="2898"/>
                </a:cubicBezTo>
                <a:cubicBezTo>
                  <a:pt x="1010" y="2898"/>
                  <a:pt x="1010" y="2898"/>
                  <a:pt x="1010" y="2897"/>
                </a:cubicBezTo>
                <a:cubicBezTo>
                  <a:pt x="1010" y="2897"/>
                  <a:pt x="1010" y="2897"/>
                  <a:pt x="1010" y="2896"/>
                </a:cubicBezTo>
                <a:cubicBezTo>
                  <a:pt x="1010" y="2896"/>
                  <a:pt x="1009" y="2895"/>
                  <a:pt x="1009" y="2895"/>
                </a:cubicBezTo>
                <a:cubicBezTo>
                  <a:pt x="1009" y="2894"/>
                  <a:pt x="1009" y="2894"/>
                  <a:pt x="1009" y="2894"/>
                </a:cubicBezTo>
                <a:cubicBezTo>
                  <a:pt x="1008" y="2893"/>
                  <a:pt x="1008" y="2893"/>
                  <a:pt x="1008" y="2893"/>
                </a:cubicBezTo>
                <a:cubicBezTo>
                  <a:pt x="1008" y="2893"/>
                  <a:pt x="1008" y="2892"/>
                  <a:pt x="1008" y="2892"/>
                </a:cubicBezTo>
                <a:cubicBezTo>
                  <a:pt x="1008" y="2892"/>
                  <a:pt x="1008" y="2892"/>
                  <a:pt x="1008" y="2892"/>
                </a:cubicBezTo>
                <a:cubicBezTo>
                  <a:pt x="1007" y="2892"/>
                  <a:pt x="1007" y="2892"/>
                  <a:pt x="1007" y="2891"/>
                </a:cubicBezTo>
                <a:cubicBezTo>
                  <a:pt x="1007" y="2891"/>
                  <a:pt x="1006" y="2890"/>
                  <a:pt x="1006" y="2890"/>
                </a:cubicBezTo>
                <a:cubicBezTo>
                  <a:pt x="1006" y="2890"/>
                  <a:pt x="1005" y="2889"/>
                  <a:pt x="1005" y="2889"/>
                </a:cubicBezTo>
                <a:cubicBezTo>
                  <a:pt x="1005" y="2889"/>
                  <a:pt x="1005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7"/>
                  <a:pt x="1003" y="2887"/>
                  <a:pt x="1003" y="2887"/>
                </a:cubicBezTo>
                <a:cubicBezTo>
                  <a:pt x="1003" y="2886"/>
                  <a:pt x="1002" y="2886"/>
                  <a:pt x="1002" y="2886"/>
                </a:cubicBezTo>
                <a:cubicBezTo>
                  <a:pt x="1002" y="2886"/>
                  <a:pt x="1001" y="2885"/>
                  <a:pt x="1001" y="2885"/>
                </a:cubicBezTo>
                <a:cubicBezTo>
                  <a:pt x="1001" y="2885"/>
                  <a:pt x="1000" y="2884"/>
                  <a:pt x="1000" y="2884"/>
                </a:cubicBezTo>
                <a:cubicBezTo>
                  <a:pt x="1000" y="2884"/>
                  <a:pt x="1000" y="2884"/>
                  <a:pt x="1000" y="2884"/>
                </a:cubicBezTo>
                <a:cubicBezTo>
                  <a:pt x="1000" y="2884"/>
                  <a:pt x="1000" y="2884"/>
                  <a:pt x="999" y="2884"/>
                </a:cubicBezTo>
                <a:cubicBezTo>
                  <a:pt x="999" y="2884"/>
                  <a:pt x="999" y="2883"/>
                  <a:pt x="998" y="2883"/>
                </a:cubicBezTo>
                <a:cubicBezTo>
                  <a:pt x="998" y="2883"/>
                  <a:pt x="998" y="2883"/>
                  <a:pt x="997" y="2883"/>
                </a:cubicBezTo>
                <a:cubicBezTo>
                  <a:pt x="997" y="2882"/>
                  <a:pt x="996" y="2882"/>
                  <a:pt x="996" y="2882"/>
                </a:cubicBezTo>
                <a:cubicBezTo>
                  <a:pt x="996" y="2882"/>
                  <a:pt x="995" y="2881"/>
                  <a:pt x="995" y="2881"/>
                </a:cubicBezTo>
                <a:cubicBezTo>
                  <a:pt x="995" y="2881"/>
                  <a:pt x="994" y="2881"/>
                  <a:pt x="994" y="2881"/>
                </a:cubicBezTo>
                <a:cubicBezTo>
                  <a:pt x="994" y="2881"/>
                  <a:pt x="994" y="2881"/>
                  <a:pt x="993" y="2881"/>
                </a:cubicBezTo>
                <a:cubicBezTo>
                  <a:pt x="993" y="2880"/>
                  <a:pt x="992" y="2880"/>
                  <a:pt x="992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0" y="2880"/>
                  <a:pt x="990" y="2879"/>
                  <a:pt x="989" y="2879"/>
                </a:cubicBezTo>
                <a:cubicBezTo>
                  <a:pt x="989" y="2879"/>
                  <a:pt x="989" y="2879"/>
                  <a:pt x="989" y="2879"/>
                </a:cubicBezTo>
                <a:cubicBezTo>
                  <a:pt x="988" y="2879"/>
                  <a:pt x="988" y="2879"/>
                  <a:pt x="988" y="2879"/>
                </a:cubicBezTo>
                <a:cubicBezTo>
                  <a:pt x="987" y="2879"/>
                  <a:pt x="987" y="2879"/>
                  <a:pt x="986" y="2879"/>
                </a:cubicBezTo>
                <a:cubicBezTo>
                  <a:pt x="986" y="2879"/>
                  <a:pt x="985" y="2879"/>
                  <a:pt x="985" y="2879"/>
                </a:cubicBezTo>
                <a:cubicBezTo>
                  <a:pt x="984" y="2879"/>
                  <a:pt x="984" y="2879"/>
                  <a:pt x="983" y="2879"/>
                </a:cubicBezTo>
                <a:cubicBezTo>
                  <a:pt x="983" y="2879"/>
                  <a:pt x="983" y="2879"/>
                  <a:pt x="983" y="2879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2"/>
                  <a:pt x="929" y="2652"/>
                  <a:pt x="929" y="2652"/>
                </a:cubicBezTo>
                <a:cubicBezTo>
                  <a:pt x="930" y="2651"/>
                  <a:pt x="930" y="2651"/>
                  <a:pt x="930" y="2651"/>
                </a:cubicBezTo>
                <a:cubicBezTo>
                  <a:pt x="931" y="2651"/>
                  <a:pt x="931" y="2650"/>
                  <a:pt x="932" y="2650"/>
                </a:cubicBezTo>
                <a:cubicBezTo>
                  <a:pt x="932" y="2650"/>
                  <a:pt x="932" y="2649"/>
                  <a:pt x="933" y="2649"/>
                </a:cubicBezTo>
                <a:cubicBezTo>
                  <a:pt x="933" y="2649"/>
                  <a:pt x="933" y="2649"/>
                  <a:pt x="934" y="2648"/>
                </a:cubicBezTo>
                <a:cubicBezTo>
                  <a:pt x="934" y="2648"/>
                  <a:pt x="935" y="2647"/>
                  <a:pt x="935" y="2647"/>
                </a:cubicBezTo>
                <a:cubicBezTo>
                  <a:pt x="935" y="2647"/>
                  <a:pt x="935" y="2646"/>
                  <a:pt x="936" y="2646"/>
                </a:cubicBezTo>
                <a:cubicBezTo>
                  <a:pt x="936" y="2646"/>
                  <a:pt x="936" y="2645"/>
                  <a:pt x="937" y="2645"/>
                </a:cubicBezTo>
                <a:cubicBezTo>
                  <a:pt x="937" y="2645"/>
                  <a:pt x="937" y="2644"/>
                  <a:pt x="937" y="2644"/>
                </a:cubicBezTo>
                <a:cubicBezTo>
                  <a:pt x="938" y="2643"/>
                  <a:pt x="938" y="2643"/>
                  <a:pt x="938" y="2642"/>
                </a:cubicBezTo>
                <a:cubicBezTo>
                  <a:pt x="939" y="2642"/>
                  <a:pt x="939" y="2642"/>
                  <a:pt x="939" y="2641"/>
                </a:cubicBezTo>
                <a:cubicBezTo>
                  <a:pt x="939" y="2641"/>
                  <a:pt x="940" y="2641"/>
                  <a:pt x="940" y="2640"/>
                </a:cubicBezTo>
                <a:cubicBezTo>
                  <a:pt x="940" y="2640"/>
                  <a:pt x="940" y="2639"/>
                  <a:pt x="940" y="2639"/>
                </a:cubicBezTo>
                <a:cubicBezTo>
                  <a:pt x="941" y="2638"/>
                  <a:pt x="941" y="2638"/>
                  <a:pt x="941" y="2637"/>
                </a:cubicBezTo>
                <a:cubicBezTo>
                  <a:pt x="941" y="2637"/>
                  <a:pt x="941" y="2636"/>
                  <a:pt x="942" y="2636"/>
                </a:cubicBezTo>
                <a:cubicBezTo>
                  <a:pt x="942" y="2636"/>
                  <a:pt x="942" y="2635"/>
                  <a:pt x="942" y="2635"/>
                </a:cubicBezTo>
                <a:cubicBezTo>
                  <a:pt x="942" y="2635"/>
                  <a:pt x="942" y="2635"/>
                  <a:pt x="942" y="2635"/>
                </a:cubicBezTo>
                <a:cubicBezTo>
                  <a:pt x="942" y="2634"/>
                  <a:pt x="942" y="2633"/>
                  <a:pt x="942" y="2633"/>
                </a:cubicBezTo>
                <a:cubicBezTo>
                  <a:pt x="942" y="2632"/>
                  <a:pt x="943" y="2632"/>
                  <a:pt x="943" y="2632"/>
                </a:cubicBezTo>
                <a:cubicBezTo>
                  <a:pt x="943" y="2631"/>
                  <a:pt x="943" y="2631"/>
                  <a:pt x="943" y="2630"/>
                </a:cubicBezTo>
                <a:cubicBezTo>
                  <a:pt x="943" y="2630"/>
                  <a:pt x="943" y="2629"/>
                  <a:pt x="943" y="2629"/>
                </a:cubicBezTo>
                <a:cubicBezTo>
                  <a:pt x="943" y="2628"/>
                  <a:pt x="943" y="2628"/>
                  <a:pt x="943" y="2627"/>
                </a:cubicBezTo>
                <a:cubicBezTo>
                  <a:pt x="943" y="2627"/>
                  <a:pt x="943" y="2626"/>
                  <a:pt x="943" y="2626"/>
                </a:cubicBezTo>
                <a:cubicBezTo>
                  <a:pt x="943" y="2625"/>
                  <a:pt x="943" y="2625"/>
                  <a:pt x="943" y="2625"/>
                </a:cubicBezTo>
                <a:cubicBezTo>
                  <a:pt x="943" y="2624"/>
                  <a:pt x="943" y="2623"/>
                  <a:pt x="943" y="2623"/>
                </a:cubicBezTo>
                <a:cubicBezTo>
                  <a:pt x="943" y="2622"/>
                  <a:pt x="943" y="2622"/>
                  <a:pt x="943" y="2622"/>
                </a:cubicBezTo>
                <a:cubicBezTo>
                  <a:pt x="942" y="2621"/>
                  <a:pt x="942" y="2620"/>
                  <a:pt x="942" y="2620"/>
                </a:cubicBezTo>
                <a:cubicBezTo>
                  <a:pt x="942" y="2620"/>
                  <a:pt x="942" y="2620"/>
                  <a:pt x="942" y="2620"/>
                </a:cubicBezTo>
                <a:cubicBezTo>
                  <a:pt x="942" y="2619"/>
                  <a:pt x="942" y="2619"/>
                  <a:pt x="942" y="2619"/>
                </a:cubicBezTo>
                <a:cubicBezTo>
                  <a:pt x="942" y="2618"/>
                  <a:pt x="942" y="2618"/>
                  <a:pt x="941" y="2617"/>
                </a:cubicBezTo>
                <a:cubicBezTo>
                  <a:pt x="941" y="2617"/>
                  <a:pt x="941" y="2616"/>
                  <a:pt x="941" y="2616"/>
                </a:cubicBezTo>
                <a:cubicBezTo>
                  <a:pt x="941" y="2615"/>
                  <a:pt x="941" y="2615"/>
                  <a:pt x="940" y="2614"/>
                </a:cubicBezTo>
                <a:cubicBezTo>
                  <a:pt x="940" y="2614"/>
                  <a:pt x="940" y="2613"/>
                  <a:pt x="940" y="2613"/>
                </a:cubicBezTo>
                <a:cubicBezTo>
                  <a:pt x="939" y="2613"/>
                  <a:pt x="939" y="2612"/>
                  <a:pt x="939" y="2612"/>
                </a:cubicBezTo>
                <a:cubicBezTo>
                  <a:pt x="939" y="2611"/>
                  <a:pt x="938" y="2611"/>
                  <a:pt x="938" y="2610"/>
                </a:cubicBezTo>
                <a:cubicBezTo>
                  <a:pt x="938" y="2610"/>
                  <a:pt x="938" y="2610"/>
                  <a:pt x="938" y="2609"/>
                </a:cubicBezTo>
                <a:cubicBezTo>
                  <a:pt x="937" y="2609"/>
                  <a:pt x="937" y="2609"/>
                  <a:pt x="937" y="2608"/>
                </a:cubicBezTo>
                <a:cubicBezTo>
                  <a:pt x="936" y="2608"/>
                  <a:pt x="936" y="2607"/>
                  <a:pt x="936" y="2607"/>
                </a:cubicBezTo>
                <a:cubicBezTo>
                  <a:pt x="935" y="2607"/>
                  <a:pt x="935" y="2606"/>
                  <a:pt x="935" y="2606"/>
                </a:cubicBezTo>
                <a:cubicBezTo>
                  <a:pt x="934" y="2606"/>
                  <a:pt x="934" y="2605"/>
                  <a:pt x="934" y="2605"/>
                </a:cubicBezTo>
                <a:cubicBezTo>
                  <a:pt x="933" y="2605"/>
                  <a:pt x="933" y="2604"/>
                  <a:pt x="933" y="2604"/>
                </a:cubicBezTo>
                <a:cubicBezTo>
                  <a:pt x="932" y="2604"/>
                  <a:pt x="932" y="2603"/>
                  <a:pt x="931" y="2603"/>
                </a:cubicBezTo>
                <a:cubicBezTo>
                  <a:pt x="931" y="2603"/>
                  <a:pt x="931" y="2603"/>
                  <a:pt x="930" y="2602"/>
                </a:cubicBezTo>
                <a:cubicBezTo>
                  <a:pt x="930" y="2602"/>
                  <a:pt x="929" y="2602"/>
                  <a:pt x="929" y="2601"/>
                </a:cubicBezTo>
                <a:cubicBezTo>
                  <a:pt x="929" y="2601"/>
                  <a:pt x="928" y="2601"/>
                  <a:pt x="928" y="2601"/>
                </a:cubicBezTo>
                <a:cubicBezTo>
                  <a:pt x="927" y="2600"/>
                  <a:pt x="927" y="2600"/>
                  <a:pt x="927" y="2600"/>
                </a:cubicBezTo>
                <a:cubicBezTo>
                  <a:pt x="926" y="2600"/>
                  <a:pt x="926" y="2600"/>
                  <a:pt x="925" y="2599"/>
                </a:cubicBezTo>
                <a:cubicBezTo>
                  <a:pt x="925" y="2599"/>
                  <a:pt x="924" y="2599"/>
                  <a:pt x="924" y="2599"/>
                </a:cubicBezTo>
                <a:cubicBezTo>
                  <a:pt x="923" y="2599"/>
                  <a:pt x="923" y="2598"/>
                  <a:pt x="922" y="2598"/>
                </a:cubicBezTo>
                <a:cubicBezTo>
                  <a:pt x="922" y="2598"/>
                  <a:pt x="922" y="2598"/>
                  <a:pt x="921" y="2598"/>
                </a:cubicBezTo>
                <a:cubicBezTo>
                  <a:pt x="921" y="2598"/>
                  <a:pt x="921" y="2598"/>
                  <a:pt x="921" y="2598"/>
                </a:cubicBezTo>
                <a:cubicBezTo>
                  <a:pt x="921" y="2598"/>
                  <a:pt x="920" y="2598"/>
                  <a:pt x="919" y="2597"/>
                </a:cubicBezTo>
                <a:cubicBezTo>
                  <a:pt x="919" y="2597"/>
                  <a:pt x="919" y="2597"/>
                  <a:pt x="918" y="2597"/>
                </a:cubicBezTo>
                <a:cubicBezTo>
                  <a:pt x="918" y="2597"/>
                  <a:pt x="917" y="2597"/>
                  <a:pt x="916" y="2597"/>
                </a:cubicBezTo>
                <a:cubicBezTo>
                  <a:pt x="916" y="2597"/>
                  <a:pt x="916" y="2597"/>
                  <a:pt x="915" y="2597"/>
                </a:cubicBezTo>
                <a:cubicBezTo>
                  <a:pt x="915" y="2597"/>
                  <a:pt x="914" y="2597"/>
                  <a:pt x="914" y="2597"/>
                </a:cubicBezTo>
                <a:cubicBezTo>
                  <a:pt x="913" y="2597"/>
                  <a:pt x="913" y="2597"/>
                  <a:pt x="912" y="2597"/>
                </a:cubicBezTo>
                <a:cubicBezTo>
                  <a:pt x="912" y="2597"/>
                  <a:pt x="911" y="2597"/>
                  <a:pt x="911" y="2597"/>
                </a:cubicBezTo>
                <a:cubicBezTo>
                  <a:pt x="910" y="2597"/>
                  <a:pt x="910" y="2597"/>
                  <a:pt x="909" y="2597"/>
                </a:cubicBezTo>
                <a:cubicBezTo>
                  <a:pt x="909" y="2597"/>
                  <a:pt x="909" y="2597"/>
                  <a:pt x="908" y="2597"/>
                </a:cubicBezTo>
                <a:cubicBezTo>
                  <a:pt x="908" y="2597"/>
                  <a:pt x="907" y="2597"/>
                  <a:pt x="906" y="2598"/>
                </a:cubicBezTo>
                <a:cubicBezTo>
                  <a:pt x="906" y="2598"/>
                  <a:pt x="906" y="2598"/>
                  <a:pt x="906" y="2598"/>
                </a:cubicBezTo>
                <a:cubicBezTo>
                  <a:pt x="906" y="2598"/>
                  <a:pt x="905" y="2598"/>
                  <a:pt x="905" y="2598"/>
                </a:cubicBezTo>
                <a:cubicBezTo>
                  <a:pt x="905" y="2598"/>
                  <a:pt x="904" y="2598"/>
                  <a:pt x="904" y="2598"/>
                </a:cubicBezTo>
                <a:cubicBezTo>
                  <a:pt x="903" y="2599"/>
                  <a:pt x="903" y="2599"/>
                  <a:pt x="902" y="2599"/>
                </a:cubicBezTo>
                <a:cubicBezTo>
                  <a:pt x="902" y="2599"/>
                  <a:pt x="901" y="2599"/>
                  <a:pt x="901" y="2599"/>
                </a:cubicBezTo>
                <a:cubicBezTo>
                  <a:pt x="900" y="2600"/>
                  <a:pt x="900" y="2600"/>
                  <a:pt x="899" y="2600"/>
                </a:cubicBezTo>
                <a:cubicBezTo>
                  <a:pt x="899" y="2600"/>
                  <a:pt x="899" y="2601"/>
                  <a:pt x="898" y="2601"/>
                </a:cubicBezTo>
                <a:cubicBezTo>
                  <a:pt x="898" y="2601"/>
                  <a:pt x="897" y="2601"/>
                  <a:pt x="897" y="2602"/>
                </a:cubicBezTo>
                <a:cubicBezTo>
                  <a:pt x="897" y="2602"/>
                  <a:pt x="896" y="2602"/>
                  <a:pt x="896" y="2602"/>
                </a:cubicBezTo>
                <a:cubicBezTo>
                  <a:pt x="895" y="2603"/>
                  <a:pt x="895" y="2603"/>
                  <a:pt x="895" y="2603"/>
                </a:cubicBezTo>
                <a:cubicBezTo>
                  <a:pt x="894" y="2604"/>
                  <a:pt x="894" y="2604"/>
                  <a:pt x="894" y="2604"/>
                </a:cubicBezTo>
                <a:cubicBezTo>
                  <a:pt x="893" y="2604"/>
                  <a:pt x="893" y="2605"/>
                  <a:pt x="892" y="2605"/>
                </a:cubicBezTo>
                <a:cubicBezTo>
                  <a:pt x="892" y="2605"/>
                  <a:pt x="892" y="2606"/>
                  <a:pt x="891" y="2606"/>
                </a:cubicBezTo>
                <a:cubicBezTo>
                  <a:pt x="891" y="2606"/>
                  <a:pt x="891" y="2607"/>
                  <a:pt x="891" y="2607"/>
                </a:cubicBezTo>
                <a:cubicBezTo>
                  <a:pt x="890" y="2608"/>
                  <a:pt x="890" y="2608"/>
                  <a:pt x="890" y="2608"/>
                </a:cubicBezTo>
                <a:cubicBezTo>
                  <a:pt x="889" y="2609"/>
                  <a:pt x="889" y="2609"/>
                  <a:pt x="889" y="2609"/>
                </a:cubicBezTo>
                <a:cubicBezTo>
                  <a:pt x="888" y="2610"/>
                  <a:pt x="888" y="2610"/>
                  <a:pt x="888" y="2611"/>
                </a:cubicBezTo>
                <a:cubicBezTo>
                  <a:pt x="888" y="2611"/>
                  <a:pt x="888" y="2611"/>
                  <a:pt x="888" y="2611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5"/>
                  <a:pt x="664" y="2545"/>
                </a:cubicBezTo>
                <a:cubicBezTo>
                  <a:pt x="664" y="2545"/>
                  <a:pt x="664" y="2544"/>
                  <a:pt x="664" y="2544"/>
                </a:cubicBezTo>
                <a:cubicBezTo>
                  <a:pt x="664" y="2543"/>
                  <a:pt x="664" y="2543"/>
                  <a:pt x="664" y="2542"/>
                </a:cubicBezTo>
                <a:cubicBezTo>
                  <a:pt x="664" y="2542"/>
                  <a:pt x="664" y="2541"/>
                  <a:pt x="664" y="2541"/>
                </a:cubicBezTo>
                <a:cubicBezTo>
                  <a:pt x="664" y="2541"/>
                  <a:pt x="664" y="2541"/>
                  <a:pt x="664" y="2540"/>
                </a:cubicBezTo>
                <a:cubicBezTo>
                  <a:pt x="664" y="2540"/>
                  <a:pt x="664" y="2540"/>
                  <a:pt x="663" y="2539"/>
                </a:cubicBezTo>
                <a:cubicBezTo>
                  <a:pt x="663" y="2539"/>
                  <a:pt x="663" y="2539"/>
                  <a:pt x="663" y="2539"/>
                </a:cubicBezTo>
                <a:cubicBezTo>
                  <a:pt x="663" y="2538"/>
                  <a:pt x="663" y="2538"/>
                  <a:pt x="663" y="2538"/>
                </a:cubicBezTo>
                <a:cubicBezTo>
                  <a:pt x="663" y="2538"/>
                  <a:pt x="663" y="2537"/>
                  <a:pt x="663" y="2537"/>
                </a:cubicBezTo>
                <a:cubicBezTo>
                  <a:pt x="663" y="2537"/>
                  <a:pt x="663" y="2536"/>
                  <a:pt x="663" y="2536"/>
                </a:cubicBezTo>
                <a:cubicBezTo>
                  <a:pt x="663" y="2536"/>
                  <a:pt x="662" y="2536"/>
                  <a:pt x="662" y="2535"/>
                </a:cubicBezTo>
                <a:cubicBezTo>
                  <a:pt x="662" y="2535"/>
                  <a:pt x="662" y="2535"/>
                  <a:pt x="662" y="2535"/>
                </a:cubicBezTo>
                <a:cubicBezTo>
                  <a:pt x="662" y="2534"/>
                  <a:pt x="662" y="2534"/>
                  <a:pt x="662" y="2534"/>
                </a:cubicBezTo>
                <a:cubicBezTo>
                  <a:pt x="661" y="2533"/>
                  <a:pt x="661" y="2533"/>
                  <a:pt x="661" y="2532"/>
                </a:cubicBezTo>
                <a:cubicBezTo>
                  <a:pt x="661" y="2532"/>
                  <a:pt x="661" y="2532"/>
                  <a:pt x="661" y="2531"/>
                </a:cubicBezTo>
                <a:cubicBezTo>
                  <a:pt x="660" y="2531"/>
                  <a:pt x="660" y="2531"/>
                  <a:pt x="660" y="2531"/>
                </a:cubicBezTo>
                <a:cubicBezTo>
                  <a:pt x="660" y="2531"/>
                  <a:pt x="660" y="2530"/>
                  <a:pt x="660" y="2530"/>
                </a:cubicBezTo>
                <a:cubicBezTo>
                  <a:pt x="660" y="2530"/>
                  <a:pt x="660" y="2530"/>
                  <a:pt x="659" y="2530"/>
                </a:cubicBezTo>
                <a:cubicBezTo>
                  <a:pt x="659" y="2530"/>
                  <a:pt x="659" y="2530"/>
                  <a:pt x="659" y="2530"/>
                </a:cubicBezTo>
                <a:cubicBezTo>
                  <a:pt x="659" y="2529"/>
                  <a:pt x="659" y="2529"/>
                  <a:pt x="659" y="2529"/>
                </a:cubicBezTo>
                <a:cubicBezTo>
                  <a:pt x="658" y="2528"/>
                  <a:pt x="658" y="2528"/>
                  <a:pt x="658" y="2527"/>
                </a:cubicBezTo>
                <a:cubicBezTo>
                  <a:pt x="657" y="2527"/>
                  <a:pt x="657" y="2527"/>
                  <a:pt x="657" y="2526"/>
                </a:cubicBezTo>
                <a:cubicBezTo>
                  <a:pt x="657" y="2526"/>
                  <a:pt x="656" y="2526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5" y="2525"/>
                  <a:pt x="655" y="2524"/>
                  <a:pt x="655" y="2524"/>
                </a:cubicBezTo>
                <a:cubicBezTo>
                  <a:pt x="655" y="2524"/>
                  <a:pt x="654" y="2524"/>
                  <a:pt x="654" y="2523"/>
                </a:cubicBezTo>
                <a:cubicBezTo>
                  <a:pt x="653" y="2523"/>
                  <a:pt x="653" y="2523"/>
                  <a:pt x="653" y="2522"/>
                </a:cubicBezTo>
                <a:cubicBezTo>
                  <a:pt x="652" y="2522"/>
                  <a:pt x="652" y="2522"/>
                  <a:pt x="652" y="2522"/>
                </a:cubicBezTo>
                <a:cubicBezTo>
                  <a:pt x="652" y="2522"/>
                  <a:pt x="652" y="2521"/>
                  <a:pt x="652" y="2521"/>
                </a:cubicBezTo>
                <a:cubicBezTo>
                  <a:pt x="651" y="2521"/>
                  <a:pt x="651" y="2521"/>
                  <a:pt x="651" y="2521"/>
                </a:cubicBezTo>
                <a:cubicBezTo>
                  <a:pt x="651" y="2521"/>
                  <a:pt x="651" y="2521"/>
                  <a:pt x="650" y="2521"/>
                </a:cubicBezTo>
                <a:cubicBezTo>
                  <a:pt x="650" y="2520"/>
                  <a:pt x="650" y="2520"/>
                  <a:pt x="649" y="2520"/>
                </a:cubicBezTo>
                <a:cubicBezTo>
                  <a:pt x="649" y="2520"/>
                  <a:pt x="648" y="2519"/>
                  <a:pt x="648" y="2519"/>
                </a:cubicBezTo>
                <a:cubicBezTo>
                  <a:pt x="647" y="2519"/>
                  <a:pt x="647" y="2519"/>
                  <a:pt x="647" y="2519"/>
                </a:cubicBezTo>
                <a:cubicBezTo>
                  <a:pt x="646" y="2519"/>
                  <a:pt x="646" y="2518"/>
                  <a:pt x="646" y="2518"/>
                </a:cubicBezTo>
                <a:cubicBezTo>
                  <a:pt x="646" y="2518"/>
                  <a:pt x="645" y="2518"/>
                  <a:pt x="645" y="2518"/>
                </a:cubicBezTo>
                <a:cubicBezTo>
                  <a:pt x="645" y="2518"/>
                  <a:pt x="644" y="2518"/>
                  <a:pt x="644" y="2517"/>
                </a:cubicBezTo>
                <a:cubicBezTo>
                  <a:pt x="643" y="2517"/>
                  <a:pt x="643" y="2517"/>
                  <a:pt x="643" y="2517"/>
                </a:cubicBezTo>
                <a:cubicBezTo>
                  <a:pt x="643" y="2517"/>
                  <a:pt x="642" y="2517"/>
                  <a:pt x="642" y="2517"/>
                </a:cubicBezTo>
                <a:cubicBezTo>
                  <a:pt x="642" y="2517"/>
                  <a:pt x="641" y="2517"/>
                  <a:pt x="641" y="2517"/>
                </a:cubicBezTo>
                <a:cubicBezTo>
                  <a:pt x="641" y="2517"/>
                  <a:pt x="641" y="2517"/>
                  <a:pt x="640" y="2517"/>
                </a:cubicBezTo>
                <a:cubicBezTo>
                  <a:pt x="640" y="2517"/>
                  <a:pt x="640" y="2517"/>
                  <a:pt x="639" y="2516"/>
                </a:cubicBezTo>
                <a:cubicBezTo>
                  <a:pt x="639" y="2516"/>
                  <a:pt x="638" y="2516"/>
                  <a:pt x="638" y="2516"/>
                </a:cubicBezTo>
                <a:cubicBezTo>
                  <a:pt x="637" y="2516"/>
                  <a:pt x="637" y="2516"/>
                  <a:pt x="636" y="2516"/>
                </a:cubicBezTo>
                <a:cubicBezTo>
                  <a:pt x="636" y="2516"/>
                  <a:pt x="636" y="2516"/>
                  <a:pt x="635" y="2516"/>
                </a:cubicBezTo>
                <a:cubicBezTo>
                  <a:pt x="635" y="2516"/>
                  <a:pt x="635" y="2516"/>
                  <a:pt x="635" y="2516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2" y="2289"/>
                  <a:pt x="582" y="2289"/>
                  <a:pt x="582" y="2288"/>
                </a:cubicBezTo>
                <a:cubicBezTo>
                  <a:pt x="583" y="2288"/>
                  <a:pt x="583" y="2288"/>
                  <a:pt x="584" y="2287"/>
                </a:cubicBezTo>
                <a:cubicBezTo>
                  <a:pt x="584" y="2287"/>
                  <a:pt x="584" y="2287"/>
                  <a:pt x="585" y="2287"/>
                </a:cubicBezTo>
                <a:cubicBezTo>
                  <a:pt x="585" y="2286"/>
                  <a:pt x="585" y="2286"/>
                  <a:pt x="585" y="2286"/>
                </a:cubicBezTo>
                <a:cubicBezTo>
                  <a:pt x="586" y="2286"/>
                  <a:pt x="586" y="2286"/>
                  <a:pt x="586" y="2286"/>
                </a:cubicBezTo>
                <a:cubicBezTo>
                  <a:pt x="586" y="2286"/>
                  <a:pt x="586" y="2286"/>
                  <a:pt x="586" y="2285"/>
                </a:cubicBezTo>
                <a:cubicBezTo>
                  <a:pt x="586" y="2285"/>
                  <a:pt x="586" y="2285"/>
                  <a:pt x="587" y="2285"/>
                </a:cubicBezTo>
                <a:cubicBezTo>
                  <a:pt x="587" y="2284"/>
                  <a:pt x="587" y="2284"/>
                  <a:pt x="588" y="2284"/>
                </a:cubicBezTo>
                <a:cubicBezTo>
                  <a:pt x="588" y="2283"/>
                  <a:pt x="588" y="2283"/>
                  <a:pt x="589" y="2282"/>
                </a:cubicBezTo>
                <a:cubicBezTo>
                  <a:pt x="589" y="2282"/>
                  <a:pt x="589" y="2282"/>
                  <a:pt x="589" y="2281"/>
                </a:cubicBezTo>
                <a:cubicBezTo>
                  <a:pt x="589" y="2281"/>
                  <a:pt x="589" y="2281"/>
                  <a:pt x="589" y="2281"/>
                </a:cubicBezTo>
                <a:cubicBezTo>
                  <a:pt x="589" y="2281"/>
                  <a:pt x="590" y="2281"/>
                  <a:pt x="590" y="2281"/>
                </a:cubicBezTo>
                <a:cubicBezTo>
                  <a:pt x="590" y="2281"/>
                  <a:pt x="590" y="2280"/>
                  <a:pt x="590" y="2280"/>
                </a:cubicBezTo>
                <a:cubicBezTo>
                  <a:pt x="590" y="2280"/>
                  <a:pt x="591" y="2279"/>
                  <a:pt x="591" y="2279"/>
                </a:cubicBezTo>
                <a:cubicBezTo>
                  <a:pt x="591" y="2278"/>
                  <a:pt x="591" y="2278"/>
                  <a:pt x="592" y="2277"/>
                </a:cubicBezTo>
                <a:cubicBezTo>
                  <a:pt x="592" y="2277"/>
                  <a:pt x="592" y="2277"/>
                  <a:pt x="592" y="2276"/>
                </a:cubicBezTo>
                <a:cubicBezTo>
                  <a:pt x="592" y="2276"/>
                  <a:pt x="592" y="2276"/>
                  <a:pt x="592" y="2276"/>
                </a:cubicBezTo>
                <a:cubicBezTo>
                  <a:pt x="593" y="2275"/>
                  <a:pt x="593" y="2275"/>
                  <a:pt x="593" y="2275"/>
                </a:cubicBezTo>
                <a:cubicBezTo>
                  <a:pt x="593" y="2274"/>
                  <a:pt x="593" y="2274"/>
                  <a:pt x="593" y="2273"/>
                </a:cubicBezTo>
                <a:cubicBezTo>
                  <a:pt x="593" y="2273"/>
                  <a:pt x="594" y="2273"/>
                  <a:pt x="594" y="2272"/>
                </a:cubicBezTo>
                <a:cubicBezTo>
                  <a:pt x="594" y="2272"/>
                  <a:pt x="594" y="2272"/>
                  <a:pt x="594" y="2272"/>
                </a:cubicBezTo>
                <a:cubicBezTo>
                  <a:pt x="594" y="2272"/>
                  <a:pt x="594" y="2271"/>
                  <a:pt x="594" y="2271"/>
                </a:cubicBezTo>
                <a:cubicBezTo>
                  <a:pt x="594" y="2270"/>
                  <a:pt x="594" y="2270"/>
                  <a:pt x="594" y="2270"/>
                </a:cubicBezTo>
                <a:cubicBezTo>
                  <a:pt x="594" y="2270"/>
                  <a:pt x="594" y="2269"/>
                  <a:pt x="594" y="2269"/>
                </a:cubicBezTo>
                <a:cubicBezTo>
                  <a:pt x="594" y="2269"/>
                  <a:pt x="595" y="2268"/>
                  <a:pt x="595" y="2267"/>
                </a:cubicBezTo>
                <a:cubicBezTo>
                  <a:pt x="595" y="2267"/>
                  <a:pt x="595" y="2267"/>
                  <a:pt x="595" y="2266"/>
                </a:cubicBezTo>
                <a:cubicBezTo>
                  <a:pt x="595" y="2266"/>
                  <a:pt x="595" y="2265"/>
                  <a:pt x="595" y="2265"/>
                </a:cubicBezTo>
                <a:cubicBezTo>
                  <a:pt x="595" y="2265"/>
                  <a:pt x="595" y="2265"/>
                  <a:pt x="595" y="2264"/>
                </a:cubicBezTo>
                <a:cubicBezTo>
                  <a:pt x="595" y="2264"/>
                  <a:pt x="595" y="2264"/>
                  <a:pt x="595" y="2263"/>
                </a:cubicBezTo>
                <a:cubicBezTo>
                  <a:pt x="595" y="2263"/>
                  <a:pt x="595" y="2262"/>
                  <a:pt x="595" y="2262"/>
                </a:cubicBezTo>
                <a:cubicBezTo>
                  <a:pt x="595" y="2261"/>
                  <a:pt x="595" y="2261"/>
                  <a:pt x="595" y="2260"/>
                </a:cubicBezTo>
                <a:cubicBezTo>
                  <a:pt x="595" y="2260"/>
                  <a:pt x="594" y="2260"/>
                  <a:pt x="594" y="2259"/>
                </a:cubicBezTo>
                <a:cubicBezTo>
                  <a:pt x="594" y="2259"/>
                  <a:pt x="594" y="2259"/>
                  <a:pt x="594" y="2259"/>
                </a:cubicBezTo>
                <a:cubicBezTo>
                  <a:pt x="594" y="2258"/>
                  <a:pt x="594" y="2258"/>
                  <a:pt x="594" y="2257"/>
                </a:cubicBezTo>
                <a:cubicBezTo>
                  <a:pt x="594" y="2257"/>
                  <a:pt x="594" y="2257"/>
                  <a:pt x="594" y="2257"/>
                </a:cubicBezTo>
                <a:cubicBezTo>
                  <a:pt x="594" y="2257"/>
                  <a:pt x="594" y="2256"/>
                  <a:pt x="594" y="2256"/>
                </a:cubicBezTo>
                <a:cubicBezTo>
                  <a:pt x="594" y="2256"/>
                  <a:pt x="593" y="2255"/>
                  <a:pt x="593" y="2254"/>
                </a:cubicBezTo>
                <a:cubicBezTo>
                  <a:pt x="593" y="2254"/>
                  <a:pt x="593" y="2254"/>
                  <a:pt x="593" y="2254"/>
                </a:cubicBezTo>
                <a:cubicBezTo>
                  <a:pt x="593" y="2253"/>
                  <a:pt x="593" y="2253"/>
                  <a:pt x="593" y="2253"/>
                </a:cubicBezTo>
                <a:cubicBezTo>
                  <a:pt x="593" y="2253"/>
                  <a:pt x="592" y="2252"/>
                  <a:pt x="592" y="2252"/>
                </a:cubicBezTo>
                <a:cubicBezTo>
                  <a:pt x="592" y="2251"/>
                  <a:pt x="592" y="2251"/>
                  <a:pt x="591" y="2250"/>
                </a:cubicBezTo>
                <a:cubicBezTo>
                  <a:pt x="591" y="2250"/>
                  <a:pt x="591" y="2250"/>
                  <a:pt x="591" y="2250"/>
                </a:cubicBezTo>
                <a:cubicBezTo>
                  <a:pt x="759" y="2089"/>
                  <a:pt x="759" y="2089"/>
                  <a:pt x="759" y="2089"/>
                </a:cubicBezTo>
                <a:cubicBezTo>
                  <a:pt x="760" y="2089"/>
                  <a:pt x="761" y="2090"/>
                  <a:pt x="762" y="2090"/>
                </a:cubicBezTo>
                <a:cubicBezTo>
                  <a:pt x="762" y="2090"/>
                  <a:pt x="763" y="2091"/>
                  <a:pt x="763" y="2091"/>
                </a:cubicBezTo>
                <a:cubicBezTo>
                  <a:pt x="764" y="2091"/>
                  <a:pt x="766" y="2092"/>
                  <a:pt x="768" y="2092"/>
                </a:cubicBezTo>
                <a:cubicBezTo>
                  <a:pt x="768" y="2092"/>
                  <a:pt x="768" y="2092"/>
                  <a:pt x="768" y="2092"/>
                </a:cubicBezTo>
                <a:cubicBezTo>
                  <a:pt x="770" y="2093"/>
                  <a:pt x="772" y="2093"/>
                  <a:pt x="773" y="2093"/>
                </a:cubicBezTo>
                <a:cubicBezTo>
                  <a:pt x="774" y="2093"/>
                  <a:pt x="774" y="2093"/>
                  <a:pt x="774" y="2093"/>
                </a:cubicBezTo>
                <a:cubicBezTo>
                  <a:pt x="776" y="2093"/>
                  <a:pt x="777" y="2093"/>
                  <a:pt x="779" y="2092"/>
                </a:cubicBezTo>
                <a:cubicBezTo>
                  <a:pt x="779" y="2092"/>
                  <a:pt x="780" y="2092"/>
                  <a:pt x="780" y="2092"/>
                </a:cubicBezTo>
                <a:cubicBezTo>
                  <a:pt x="780" y="2092"/>
                  <a:pt x="781" y="2092"/>
                  <a:pt x="781" y="2092"/>
                </a:cubicBezTo>
                <a:cubicBezTo>
                  <a:pt x="783" y="2092"/>
                  <a:pt x="784" y="2091"/>
                  <a:pt x="785" y="2091"/>
                </a:cubicBezTo>
                <a:cubicBezTo>
                  <a:pt x="785" y="2091"/>
                  <a:pt x="785" y="2091"/>
                  <a:pt x="785" y="2091"/>
                </a:cubicBezTo>
                <a:cubicBezTo>
                  <a:pt x="787" y="2090"/>
                  <a:pt x="789" y="2089"/>
                  <a:pt x="790" y="2088"/>
                </a:cubicBezTo>
                <a:cubicBezTo>
                  <a:pt x="790" y="2088"/>
                  <a:pt x="790" y="2088"/>
                  <a:pt x="790" y="2088"/>
                </a:cubicBezTo>
                <a:cubicBezTo>
                  <a:pt x="792" y="2087"/>
                  <a:pt x="793" y="2086"/>
                  <a:pt x="795" y="2085"/>
                </a:cubicBezTo>
                <a:cubicBezTo>
                  <a:pt x="795" y="2085"/>
                  <a:pt x="795" y="2085"/>
                  <a:pt x="795" y="2085"/>
                </a:cubicBezTo>
                <a:cubicBezTo>
                  <a:pt x="795" y="2085"/>
                  <a:pt x="795" y="2084"/>
                  <a:pt x="795" y="2084"/>
                </a:cubicBezTo>
                <a:cubicBezTo>
                  <a:pt x="796" y="2083"/>
                  <a:pt x="798" y="2082"/>
                  <a:pt x="799" y="2080"/>
                </a:cubicBezTo>
                <a:cubicBezTo>
                  <a:pt x="799" y="2080"/>
                  <a:pt x="799" y="2080"/>
                  <a:pt x="799" y="2080"/>
                </a:cubicBezTo>
                <a:cubicBezTo>
                  <a:pt x="800" y="2078"/>
                  <a:pt x="801" y="2077"/>
                  <a:pt x="802" y="2075"/>
                </a:cubicBezTo>
                <a:cubicBezTo>
                  <a:pt x="802" y="2075"/>
                  <a:pt x="802" y="2075"/>
                  <a:pt x="802" y="2074"/>
                </a:cubicBezTo>
                <a:cubicBezTo>
                  <a:pt x="803" y="2073"/>
                  <a:pt x="803" y="2071"/>
                  <a:pt x="803" y="2070"/>
                </a:cubicBezTo>
                <a:cubicBezTo>
                  <a:pt x="803" y="2069"/>
                  <a:pt x="803" y="2069"/>
                  <a:pt x="804" y="2069"/>
                </a:cubicBezTo>
                <a:cubicBezTo>
                  <a:pt x="804" y="2067"/>
                  <a:pt x="804" y="2066"/>
                  <a:pt x="804" y="2064"/>
                </a:cubicBezTo>
                <a:cubicBezTo>
                  <a:pt x="804" y="2064"/>
                  <a:pt x="804" y="2064"/>
                  <a:pt x="804" y="2063"/>
                </a:cubicBezTo>
                <a:cubicBezTo>
                  <a:pt x="804" y="2062"/>
                  <a:pt x="804" y="2060"/>
                  <a:pt x="804" y="2058"/>
                </a:cubicBezTo>
                <a:cubicBezTo>
                  <a:pt x="804" y="2058"/>
                  <a:pt x="804" y="2058"/>
                  <a:pt x="804" y="2057"/>
                </a:cubicBezTo>
                <a:cubicBezTo>
                  <a:pt x="804" y="2057"/>
                  <a:pt x="803" y="2056"/>
                  <a:pt x="803" y="2056"/>
                </a:cubicBezTo>
                <a:cubicBezTo>
                  <a:pt x="803" y="2055"/>
                  <a:pt x="803" y="2054"/>
                  <a:pt x="802" y="2053"/>
                </a:cubicBezTo>
                <a:cubicBezTo>
                  <a:pt x="802" y="2052"/>
                  <a:pt x="802" y="2052"/>
                  <a:pt x="802" y="2052"/>
                </a:cubicBezTo>
                <a:cubicBezTo>
                  <a:pt x="801" y="2050"/>
                  <a:pt x="801" y="2049"/>
                  <a:pt x="800" y="2047"/>
                </a:cubicBezTo>
                <a:cubicBezTo>
                  <a:pt x="800" y="2047"/>
                  <a:pt x="799" y="2047"/>
                  <a:pt x="799" y="2047"/>
                </a:cubicBezTo>
                <a:cubicBezTo>
                  <a:pt x="798" y="2045"/>
                  <a:pt x="797" y="2044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4" y="2041"/>
                  <a:pt x="793" y="2040"/>
                  <a:pt x="791" y="2039"/>
                </a:cubicBezTo>
                <a:cubicBezTo>
                  <a:pt x="791" y="2038"/>
                  <a:pt x="791" y="2038"/>
                  <a:pt x="791" y="2038"/>
                </a:cubicBezTo>
                <a:cubicBezTo>
                  <a:pt x="789" y="2037"/>
                  <a:pt x="788" y="2036"/>
                  <a:pt x="786" y="2036"/>
                </a:cubicBezTo>
                <a:cubicBezTo>
                  <a:pt x="786" y="2036"/>
                  <a:pt x="786" y="2036"/>
                  <a:pt x="786" y="2035"/>
                </a:cubicBezTo>
                <a:cubicBezTo>
                  <a:pt x="784" y="2035"/>
                  <a:pt x="783" y="2034"/>
                  <a:pt x="781" y="2034"/>
                </a:cubicBezTo>
                <a:cubicBezTo>
                  <a:pt x="781" y="2034"/>
                  <a:pt x="780" y="2034"/>
                  <a:pt x="780" y="2034"/>
                </a:cubicBezTo>
                <a:cubicBezTo>
                  <a:pt x="779" y="2033"/>
                  <a:pt x="777" y="2033"/>
                  <a:pt x="775" y="2033"/>
                </a:cubicBezTo>
                <a:cubicBezTo>
                  <a:pt x="775" y="2033"/>
                  <a:pt x="775" y="2033"/>
                  <a:pt x="775" y="2033"/>
                </a:cubicBezTo>
                <a:cubicBezTo>
                  <a:pt x="719" y="1807"/>
                  <a:pt x="719" y="1807"/>
                  <a:pt x="719" y="1807"/>
                </a:cubicBezTo>
                <a:cubicBezTo>
                  <a:pt x="720" y="1807"/>
                  <a:pt x="720" y="1807"/>
                  <a:pt x="720" y="1807"/>
                </a:cubicBezTo>
                <a:cubicBezTo>
                  <a:pt x="720" y="1807"/>
                  <a:pt x="721" y="1807"/>
                  <a:pt x="721" y="1806"/>
                </a:cubicBezTo>
                <a:cubicBezTo>
                  <a:pt x="721" y="1806"/>
                  <a:pt x="722" y="1806"/>
                  <a:pt x="722" y="1806"/>
                </a:cubicBezTo>
                <a:cubicBezTo>
                  <a:pt x="723" y="1805"/>
                  <a:pt x="723" y="1805"/>
                  <a:pt x="723" y="1805"/>
                </a:cubicBezTo>
                <a:cubicBezTo>
                  <a:pt x="724" y="1804"/>
                  <a:pt x="724" y="1804"/>
                  <a:pt x="724" y="1804"/>
                </a:cubicBezTo>
                <a:cubicBezTo>
                  <a:pt x="725" y="1803"/>
                  <a:pt x="725" y="1803"/>
                  <a:pt x="726" y="1803"/>
                </a:cubicBezTo>
                <a:cubicBezTo>
                  <a:pt x="726" y="1802"/>
                  <a:pt x="726" y="1802"/>
                  <a:pt x="727" y="1802"/>
                </a:cubicBezTo>
                <a:cubicBezTo>
                  <a:pt x="727" y="1801"/>
                  <a:pt x="727" y="1801"/>
                  <a:pt x="727" y="1801"/>
                </a:cubicBezTo>
                <a:cubicBezTo>
                  <a:pt x="728" y="1800"/>
                  <a:pt x="728" y="1800"/>
                  <a:pt x="729" y="1799"/>
                </a:cubicBezTo>
                <a:cubicBezTo>
                  <a:pt x="729" y="1799"/>
                  <a:pt x="729" y="1799"/>
                  <a:pt x="729" y="1799"/>
                </a:cubicBezTo>
                <a:cubicBezTo>
                  <a:pt x="730" y="1798"/>
                  <a:pt x="730" y="1798"/>
                  <a:pt x="730" y="1797"/>
                </a:cubicBezTo>
                <a:cubicBezTo>
                  <a:pt x="730" y="1797"/>
                  <a:pt x="731" y="1796"/>
                  <a:pt x="731" y="1796"/>
                </a:cubicBezTo>
                <a:cubicBezTo>
                  <a:pt x="731" y="1796"/>
                  <a:pt x="731" y="1795"/>
                  <a:pt x="732" y="1795"/>
                </a:cubicBezTo>
                <a:cubicBezTo>
                  <a:pt x="732" y="1794"/>
                  <a:pt x="732" y="1794"/>
                  <a:pt x="732" y="1794"/>
                </a:cubicBezTo>
                <a:cubicBezTo>
                  <a:pt x="732" y="1794"/>
                  <a:pt x="732" y="1794"/>
                  <a:pt x="732" y="1793"/>
                </a:cubicBezTo>
                <a:cubicBezTo>
                  <a:pt x="732" y="1793"/>
                  <a:pt x="733" y="1792"/>
                  <a:pt x="733" y="1792"/>
                </a:cubicBezTo>
                <a:cubicBezTo>
                  <a:pt x="733" y="1791"/>
                  <a:pt x="733" y="1791"/>
                  <a:pt x="733" y="1790"/>
                </a:cubicBezTo>
                <a:cubicBezTo>
                  <a:pt x="733" y="1790"/>
                  <a:pt x="733" y="1790"/>
                  <a:pt x="734" y="1790"/>
                </a:cubicBezTo>
                <a:cubicBezTo>
                  <a:pt x="734" y="1789"/>
                  <a:pt x="734" y="1789"/>
                  <a:pt x="734" y="1789"/>
                </a:cubicBezTo>
                <a:cubicBezTo>
                  <a:pt x="734" y="1789"/>
                  <a:pt x="734" y="1788"/>
                  <a:pt x="734" y="1787"/>
                </a:cubicBezTo>
                <a:cubicBezTo>
                  <a:pt x="734" y="1787"/>
                  <a:pt x="734" y="1787"/>
                  <a:pt x="734" y="1786"/>
                </a:cubicBezTo>
                <a:cubicBezTo>
                  <a:pt x="734" y="1786"/>
                  <a:pt x="734" y="1785"/>
                  <a:pt x="735" y="1785"/>
                </a:cubicBezTo>
                <a:cubicBezTo>
                  <a:pt x="735" y="1784"/>
                  <a:pt x="735" y="1784"/>
                  <a:pt x="735" y="1783"/>
                </a:cubicBezTo>
                <a:cubicBezTo>
                  <a:pt x="735" y="1783"/>
                  <a:pt x="735" y="1782"/>
                  <a:pt x="735" y="1782"/>
                </a:cubicBezTo>
                <a:cubicBezTo>
                  <a:pt x="735" y="1781"/>
                  <a:pt x="735" y="1781"/>
                  <a:pt x="735" y="1780"/>
                </a:cubicBezTo>
                <a:cubicBezTo>
                  <a:pt x="735" y="1780"/>
                  <a:pt x="735" y="1780"/>
                  <a:pt x="735" y="1779"/>
                </a:cubicBezTo>
                <a:cubicBezTo>
                  <a:pt x="735" y="1779"/>
                  <a:pt x="735" y="1778"/>
                  <a:pt x="734" y="1777"/>
                </a:cubicBezTo>
                <a:cubicBezTo>
                  <a:pt x="734" y="1777"/>
                  <a:pt x="734" y="1777"/>
                  <a:pt x="734" y="1776"/>
                </a:cubicBezTo>
                <a:cubicBezTo>
                  <a:pt x="734" y="1776"/>
                  <a:pt x="734" y="1775"/>
                  <a:pt x="734" y="1775"/>
                </a:cubicBezTo>
                <a:cubicBezTo>
                  <a:pt x="734" y="1775"/>
                  <a:pt x="734" y="1775"/>
                  <a:pt x="734" y="1774"/>
                </a:cubicBezTo>
                <a:cubicBezTo>
                  <a:pt x="734" y="1774"/>
                  <a:pt x="734" y="1774"/>
                  <a:pt x="734" y="1774"/>
                </a:cubicBezTo>
                <a:cubicBezTo>
                  <a:pt x="734" y="1774"/>
                  <a:pt x="734" y="1774"/>
                  <a:pt x="734" y="1773"/>
                </a:cubicBezTo>
                <a:cubicBezTo>
                  <a:pt x="733" y="1773"/>
                  <a:pt x="733" y="1772"/>
                  <a:pt x="733" y="1772"/>
                </a:cubicBezTo>
                <a:cubicBezTo>
                  <a:pt x="733" y="1771"/>
                  <a:pt x="733" y="1771"/>
                  <a:pt x="733" y="1770"/>
                </a:cubicBezTo>
                <a:cubicBezTo>
                  <a:pt x="733" y="1770"/>
                  <a:pt x="732" y="1770"/>
                  <a:pt x="732" y="1769"/>
                </a:cubicBezTo>
                <a:cubicBezTo>
                  <a:pt x="732" y="1769"/>
                  <a:pt x="732" y="1769"/>
                  <a:pt x="732" y="1769"/>
                </a:cubicBezTo>
                <a:cubicBezTo>
                  <a:pt x="732" y="1768"/>
                  <a:pt x="732" y="1768"/>
                  <a:pt x="731" y="1767"/>
                </a:cubicBezTo>
                <a:cubicBezTo>
                  <a:pt x="731" y="1767"/>
                  <a:pt x="731" y="1767"/>
                  <a:pt x="731" y="1767"/>
                </a:cubicBezTo>
                <a:cubicBezTo>
                  <a:pt x="731" y="1767"/>
                  <a:pt x="731" y="1767"/>
                  <a:pt x="731" y="1766"/>
                </a:cubicBezTo>
                <a:cubicBezTo>
                  <a:pt x="730" y="1766"/>
                  <a:pt x="730" y="1765"/>
                  <a:pt x="730" y="1765"/>
                </a:cubicBezTo>
                <a:cubicBezTo>
                  <a:pt x="730" y="1765"/>
                  <a:pt x="729" y="1764"/>
                  <a:pt x="729" y="1764"/>
                </a:cubicBezTo>
                <a:cubicBezTo>
                  <a:pt x="729" y="1764"/>
                  <a:pt x="729" y="1763"/>
                  <a:pt x="728" y="1763"/>
                </a:cubicBezTo>
                <a:cubicBezTo>
                  <a:pt x="728" y="1762"/>
                  <a:pt x="728" y="1762"/>
                  <a:pt x="727" y="1762"/>
                </a:cubicBezTo>
                <a:cubicBezTo>
                  <a:pt x="727" y="1761"/>
                  <a:pt x="727" y="1761"/>
                  <a:pt x="726" y="1761"/>
                </a:cubicBezTo>
                <a:cubicBezTo>
                  <a:pt x="726" y="1760"/>
                  <a:pt x="726" y="1760"/>
                  <a:pt x="726" y="1760"/>
                </a:cubicBezTo>
                <a:cubicBezTo>
                  <a:pt x="726" y="1760"/>
                  <a:pt x="726" y="1760"/>
                  <a:pt x="725" y="1759"/>
                </a:cubicBezTo>
                <a:cubicBezTo>
                  <a:pt x="725" y="1759"/>
                  <a:pt x="725" y="1759"/>
                  <a:pt x="724" y="1759"/>
                </a:cubicBezTo>
                <a:cubicBezTo>
                  <a:pt x="724" y="1758"/>
                  <a:pt x="724" y="1758"/>
                  <a:pt x="723" y="1758"/>
                </a:cubicBezTo>
                <a:cubicBezTo>
                  <a:pt x="723" y="1757"/>
                  <a:pt x="723" y="1757"/>
                  <a:pt x="723" y="1757"/>
                </a:cubicBezTo>
                <a:cubicBezTo>
                  <a:pt x="723" y="1757"/>
                  <a:pt x="722" y="1757"/>
                  <a:pt x="722" y="1757"/>
                </a:cubicBezTo>
                <a:cubicBezTo>
                  <a:pt x="722" y="1757"/>
                  <a:pt x="721" y="1756"/>
                  <a:pt x="721" y="1756"/>
                </a:cubicBezTo>
                <a:cubicBezTo>
                  <a:pt x="720" y="1756"/>
                  <a:pt x="720" y="1756"/>
                  <a:pt x="720" y="1755"/>
                </a:cubicBezTo>
                <a:cubicBezTo>
                  <a:pt x="719" y="1755"/>
                  <a:pt x="719" y="1755"/>
                  <a:pt x="718" y="1755"/>
                </a:cubicBezTo>
                <a:cubicBezTo>
                  <a:pt x="718" y="1754"/>
                  <a:pt x="717" y="1754"/>
                  <a:pt x="717" y="1754"/>
                </a:cubicBezTo>
                <a:cubicBezTo>
                  <a:pt x="717" y="1754"/>
                  <a:pt x="716" y="1754"/>
                  <a:pt x="716" y="1753"/>
                </a:cubicBezTo>
                <a:cubicBezTo>
                  <a:pt x="715" y="1753"/>
                  <a:pt x="715" y="1753"/>
                  <a:pt x="714" y="1753"/>
                </a:cubicBezTo>
                <a:cubicBezTo>
                  <a:pt x="714" y="1753"/>
                  <a:pt x="713" y="1753"/>
                  <a:pt x="713" y="1753"/>
                </a:cubicBezTo>
                <a:cubicBezTo>
                  <a:pt x="713" y="1752"/>
                  <a:pt x="713" y="1752"/>
                  <a:pt x="713" y="1752"/>
                </a:cubicBezTo>
                <a:cubicBezTo>
                  <a:pt x="712" y="1752"/>
                  <a:pt x="712" y="1752"/>
                  <a:pt x="711" y="1752"/>
                </a:cubicBezTo>
                <a:cubicBezTo>
                  <a:pt x="711" y="1752"/>
                  <a:pt x="710" y="1752"/>
                  <a:pt x="710" y="1752"/>
                </a:cubicBezTo>
                <a:cubicBezTo>
                  <a:pt x="709" y="1752"/>
                  <a:pt x="709" y="1752"/>
                  <a:pt x="708" y="1752"/>
                </a:cubicBezTo>
                <a:cubicBezTo>
                  <a:pt x="708" y="1752"/>
                  <a:pt x="707" y="1751"/>
                  <a:pt x="707" y="1751"/>
                </a:cubicBezTo>
                <a:cubicBezTo>
                  <a:pt x="706" y="1751"/>
                  <a:pt x="706" y="1751"/>
                  <a:pt x="705" y="1751"/>
                </a:cubicBezTo>
                <a:cubicBezTo>
                  <a:pt x="705" y="1751"/>
                  <a:pt x="704" y="1751"/>
                  <a:pt x="704" y="1751"/>
                </a:cubicBezTo>
                <a:cubicBezTo>
                  <a:pt x="704" y="1751"/>
                  <a:pt x="703" y="1751"/>
                  <a:pt x="703" y="1751"/>
                </a:cubicBezTo>
                <a:cubicBezTo>
                  <a:pt x="702" y="1751"/>
                  <a:pt x="702" y="1752"/>
                  <a:pt x="701" y="1752"/>
                </a:cubicBezTo>
                <a:cubicBezTo>
                  <a:pt x="701" y="1752"/>
                  <a:pt x="700" y="1752"/>
                  <a:pt x="700" y="1752"/>
                </a:cubicBezTo>
                <a:cubicBezTo>
                  <a:pt x="699" y="1752"/>
                  <a:pt x="699" y="1752"/>
                  <a:pt x="698" y="1752"/>
                </a:cubicBezTo>
                <a:cubicBezTo>
                  <a:pt x="698" y="1752"/>
                  <a:pt x="698" y="1752"/>
                  <a:pt x="698" y="1752"/>
                </a:cubicBezTo>
                <a:cubicBezTo>
                  <a:pt x="697" y="1752"/>
                  <a:pt x="697" y="1752"/>
                  <a:pt x="697" y="1752"/>
                </a:cubicBezTo>
                <a:cubicBezTo>
                  <a:pt x="696" y="1753"/>
                  <a:pt x="696" y="1753"/>
                  <a:pt x="695" y="1753"/>
                </a:cubicBezTo>
                <a:cubicBezTo>
                  <a:pt x="695" y="1753"/>
                  <a:pt x="694" y="1753"/>
                  <a:pt x="694" y="1753"/>
                </a:cubicBezTo>
                <a:cubicBezTo>
                  <a:pt x="693" y="1754"/>
                  <a:pt x="693" y="1754"/>
                  <a:pt x="693" y="1754"/>
                </a:cubicBezTo>
                <a:cubicBezTo>
                  <a:pt x="692" y="1754"/>
                  <a:pt x="692" y="1754"/>
                  <a:pt x="691" y="1755"/>
                </a:cubicBezTo>
                <a:cubicBezTo>
                  <a:pt x="691" y="1755"/>
                  <a:pt x="690" y="1755"/>
                  <a:pt x="690" y="1755"/>
                </a:cubicBezTo>
                <a:cubicBezTo>
                  <a:pt x="690" y="1756"/>
                  <a:pt x="689" y="1756"/>
                  <a:pt x="689" y="1756"/>
                </a:cubicBezTo>
                <a:cubicBezTo>
                  <a:pt x="688" y="1756"/>
                  <a:pt x="688" y="1757"/>
                  <a:pt x="688" y="1757"/>
                </a:cubicBezTo>
                <a:cubicBezTo>
                  <a:pt x="687" y="1757"/>
                  <a:pt x="687" y="1758"/>
                  <a:pt x="686" y="1758"/>
                </a:cubicBezTo>
                <a:cubicBezTo>
                  <a:pt x="686" y="1758"/>
                  <a:pt x="686" y="1758"/>
                  <a:pt x="685" y="1759"/>
                </a:cubicBezTo>
                <a:cubicBezTo>
                  <a:pt x="685" y="1759"/>
                  <a:pt x="685" y="1759"/>
                  <a:pt x="684" y="1760"/>
                </a:cubicBezTo>
                <a:cubicBezTo>
                  <a:pt x="684" y="1760"/>
                  <a:pt x="683" y="1760"/>
                  <a:pt x="683" y="1761"/>
                </a:cubicBezTo>
                <a:cubicBezTo>
                  <a:pt x="683" y="1761"/>
                  <a:pt x="683" y="1761"/>
                  <a:pt x="682" y="1762"/>
                </a:cubicBezTo>
                <a:cubicBezTo>
                  <a:pt x="682" y="1762"/>
                  <a:pt x="682" y="1763"/>
                  <a:pt x="681" y="1763"/>
                </a:cubicBezTo>
                <a:cubicBezTo>
                  <a:pt x="681" y="1763"/>
                  <a:pt x="681" y="1764"/>
                  <a:pt x="681" y="1764"/>
                </a:cubicBezTo>
                <a:cubicBezTo>
                  <a:pt x="680" y="1764"/>
                  <a:pt x="680" y="1765"/>
                  <a:pt x="680" y="1765"/>
                </a:cubicBezTo>
                <a:cubicBezTo>
                  <a:pt x="680" y="1765"/>
                  <a:pt x="679" y="1766"/>
                  <a:pt x="679" y="1766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0"/>
                  <a:pt x="456" y="1700"/>
                  <a:pt x="456" y="1700"/>
                </a:cubicBezTo>
                <a:cubicBezTo>
                  <a:pt x="456" y="1699"/>
                  <a:pt x="456" y="1699"/>
                  <a:pt x="456" y="1698"/>
                </a:cubicBezTo>
                <a:cubicBezTo>
                  <a:pt x="456" y="1698"/>
                  <a:pt x="456" y="1697"/>
                  <a:pt x="456" y="1697"/>
                </a:cubicBezTo>
                <a:cubicBezTo>
                  <a:pt x="456" y="1696"/>
                  <a:pt x="456" y="1696"/>
                  <a:pt x="456" y="1696"/>
                </a:cubicBezTo>
                <a:cubicBezTo>
                  <a:pt x="456" y="1695"/>
                  <a:pt x="455" y="1695"/>
                  <a:pt x="455" y="1695"/>
                </a:cubicBezTo>
                <a:cubicBezTo>
                  <a:pt x="455" y="1695"/>
                  <a:pt x="455" y="1694"/>
                  <a:pt x="455" y="1694"/>
                </a:cubicBezTo>
                <a:cubicBezTo>
                  <a:pt x="455" y="1694"/>
                  <a:pt x="455" y="1693"/>
                  <a:pt x="455" y="1693"/>
                </a:cubicBezTo>
                <a:cubicBezTo>
                  <a:pt x="455" y="1693"/>
                  <a:pt x="455" y="1693"/>
                  <a:pt x="455" y="1692"/>
                </a:cubicBezTo>
                <a:cubicBezTo>
                  <a:pt x="455" y="1692"/>
                  <a:pt x="455" y="1692"/>
                  <a:pt x="455" y="1691"/>
                </a:cubicBezTo>
                <a:cubicBezTo>
                  <a:pt x="454" y="1691"/>
                  <a:pt x="454" y="1691"/>
                  <a:pt x="454" y="1691"/>
                </a:cubicBezTo>
                <a:cubicBezTo>
                  <a:pt x="454" y="1691"/>
                  <a:pt x="454" y="1690"/>
                  <a:pt x="454" y="1690"/>
                </a:cubicBezTo>
                <a:cubicBezTo>
                  <a:pt x="454" y="1690"/>
                  <a:pt x="454" y="1690"/>
                  <a:pt x="454" y="1689"/>
                </a:cubicBezTo>
                <a:cubicBezTo>
                  <a:pt x="454" y="1689"/>
                  <a:pt x="453" y="1689"/>
                  <a:pt x="453" y="1688"/>
                </a:cubicBezTo>
                <a:cubicBezTo>
                  <a:pt x="453" y="1688"/>
                  <a:pt x="453" y="1687"/>
                  <a:pt x="453" y="1687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5"/>
                  <a:pt x="452" y="1685"/>
                  <a:pt x="451" y="1685"/>
                </a:cubicBezTo>
                <a:cubicBezTo>
                  <a:pt x="451" y="1685"/>
                  <a:pt x="451" y="1684"/>
                  <a:pt x="451" y="1684"/>
                </a:cubicBezTo>
                <a:cubicBezTo>
                  <a:pt x="451" y="1684"/>
                  <a:pt x="451" y="1684"/>
                  <a:pt x="451" y="1684"/>
                </a:cubicBezTo>
                <a:cubicBezTo>
                  <a:pt x="451" y="1684"/>
                  <a:pt x="451" y="1683"/>
                  <a:pt x="450" y="1683"/>
                </a:cubicBezTo>
                <a:cubicBezTo>
                  <a:pt x="450" y="1683"/>
                  <a:pt x="450" y="1682"/>
                  <a:pt x="449" y="1682"/>
                </a:cubicBezTo>
                <a:cubicBezTo>
                  <a:pt x="449" y="1682"/>
                  <a:pt x="449" y="1681"/>
                  <a:pt x="449" y="1681"/>
                </a:cubicBezTo>
                <a:cubicBezTo>
                  <a:pt x="448" y="1681"/>
                  <a:pt x="448" y="1680"/>
                  <a:pt x="448" y="1680"/>
                </a:cubicBezTo>
                <a:cubicBezTo>
                  <a:pt x="448" y="1680"/>
                  <a:pt x="448" y="1680"/>
                  <a:pt x="448" y="1680"/>
                </a:cubicBezTo>
                <a:cubicBezTo>
                  <a:pt x="448" y="1680"/>
                  <a:pt x="448" y="1680"/>
                  <a:pt x="447" y="1680"/>
                </a:cubicBezTo>
                <a:cubicBezTo>
                  <a:pt x="447" y="1679"/>
                  <a:pt x="447" y="1679"/>
                  <a:pt x="447" y="1679"/>
                </a:cubicBezTo>
                <a:cubicBezTo>
                  <a:pt x="446" y="1678"/>
                  <a:pt x="446" y="1678"/>
                  <a:pt x="446" y="1678"/>
                </a:cubicBezTo>
                <a:cubicBezTo>
                  <a:pt x="445" y="1677"/>
                  <a:pt x="445" y="1677"/>
                  <a:pt x="444" y="1677"/>
                </a:cubicBezTo>
                <a:cubicBezTo>
                  <a:pt x="444" y="1677"/>
                  <a:pt x="444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2" y="1675"/>
                  <a:pt x="442" y="1675"/>
                </a:cubicBezTo>
                <a:cubicBezTo>
                  <a:pt x="442" y="1675"/>
                  <a:pt x="441" y="1675"/>
                  <a:pt x="441" y="1675"/>
                </a:cubicBezTo>
                <a:cubicBezTo>
                  <a:pt x="440" y="1674"/>
                  <a:pt x="440" y="1674"/>
                  <a:pt x="439" y="1674"/>
                </a:cubicBezTo>
                <a:cubicBezTo>
                  <a:pt x="439" y="1674"/>
                  <a:pt x="439" y="1673"/>
                  <a:pt x="438" y="1673"/>
                </a:cubicBezTo>
                <a:cubicBezTo>
                  <a:pt x="438" y="1673"/>
                  <a:pt x="438" y="1673"/>
                  <a:pt x="438" y="1673"/>
                </a:cubicBezTo>
                <a:cubicBezTo>
                  <a:pt x="437" y="1673"/>
                  <a:pt x="437" y="1673"/>
                  <a:pt x="437" y="1673"/>
                </a:cubicBezTo>
                <a:cubicBezTo>
                  <a:pt x="436" y="1672"/>
                  <a:pt x="436" y="1672"/>
                  <a:pt x="435" y="1672"/>
                </a:cubicBezTo>
                <a:cubicBezTo>
                  <a:pt x="435" y="1672"/>
                  <a:pt x="435" y="1672"/>
                  <a:pt x="434" y="1672"/>
                </a:cubicBezTo>
                <a:cubicBezTo>
                  <a:pt x="434" y="1672"/>
                  <a:pt x="434" y="1672"/>
                  <a:pt x="434" y="1672"/>
                </a:cubicBezTo>
                <a:cubicBezTo>
                  <a:pt x="434" y="1672"/>
                  <a:pt x="433" y="1671"/>
                  <a:pt x="433" y="1671"/>
                </a:cubicBezTo>
                <a:cubicBezTo>
                  <a:pt x="432" y="1671"/>
                  <a:pt x="432" y="1671"/>
                  <a:pt x="432" y="1671"/>
                </a:cubicBezTo>
                <a:cubicBezTo>
                  <a:pt x="432" y="1671"/>
                  <a:pt x="431" y="1671"/>
                  <a:pt x="431" y="1671"/>
                </a:cubicBezTo>
                <a:cubicBezTo>
                  <a:pt x="431" y="1671"/>
                  <a:pt x="430" y="1671"/>
                  <a:pt x="429" y="1671"/>
                </a:cubicBezTo>
                <a:cubicBezTo>
                  <a:pt x="429" y="1671"/>
                  <a:pt x="429" y="1671"/>
                  <a:pt x="428" y="1671"/>
                </a:cubicBezTo>
                <a:cubicBezTo>
                  <a:pt x="428" y="1671"/>
                  <a:pt x="427" y="1671"/>
                  <a:pt x="427" y="1671"/>
                </a:cubicBezTo>
                <a:cubicBezTo>
                  <a:pt x="427" y="1671"/>
                  <a:pt x="427" y="1671"/>
                  <a:pt x="427" y="1671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2" y="1444"/>
                  <a:pt x="372" y="1444"/>
                  <a:pt x="373" y="1444"/>
                </a:cubicBezTo>
                <a:cubicBezTo>
                  <a:pt x="373" y="1443"/>
                  <a:pt x="374" y="1443"/>
                  <a:pt x="374" y="1443"/>
                </a:cubicBezTo>
                <a:cubicBezTo>
                  <a:pt x="374" y="1443"/>
                  <a:pt x="375" y="1442"/>
                  <a:pt x="375" y="1442"/>
                </a:cubicBezTo>
                <a:cubicBezTo>
                  <a:pt x="376" y="1442"/>
                  <a:pt x="376" y="1441"/>
                  <a:pt x="376" y="1441"/>
                </a:cubicBezTo>
                <a:cubicBezTo>
                  <a:pt x="377" y="1441"/>
                  <a:pt x="377" y="1440"/>
                  <a:pt x="377" y="1440"/>
                </a:cubicBezTo>
                <a:cubicBezTo>
                  <a:pt x="378" y="1440"/>
                  <a:pt x="378" y="1439"/>
                  <a:pt x="378" y="1439"/>
                </a:cubicBezTo>
                <a:cubicBezTo>
                  <a:pt x="379" y="1439"/>
                  <a:pt x="379" y="1438"/>
                  <a:pt x="379" y="1438"/>
                </a:cubicBezTo>
                <a:cubicBezTo>
                  <a:pt x="380" y="1438"/>
                  <a:pt x="380" y="1437"/>
                  <a:pt x="380" y="1437"/>
                </a:cubicBezTo>
                <a:cubicBezTo>
                  <a:pt x="381" y="1437"/>
                  <a:pt x="381" y="1436"/>
                  <a:pt x="381" y="1436"/>
                </a:cubicBezTo>
                <a:cubicBezTo>
                  <a:pt x="381" y="1435"/>
                  <a:pt x="382" y="1435"/>
                  <a:pt x="382" y="1434"/>
                </a:cubicBezTo>
                <a:cubicBezTo>
                  <a:pt x="382" y="1434"/>
                  <a:pt x="382" y="1434"/>
                  <a:pt x="383" y="1433"/>
                </a:cubicBezTo>
                <a:cubicBezTo>
                  <a:pt x="383" y="1433"/>
                  <a:pt x="383" y="1432"/>
                  <a:pt x="383" y="1432"/>
                </a:cubicBezTo>
                <a:cubicBezTo>
                  <a:pt x="384" y="1432"/>
                  <a:pt x="384" y="1431"/>
                  <a:pt x="384" y="1431"/>
                </a:cubicBezTo>
                <a:cubicBezTo>
                  <a:pt x="384" y="1430"/>
                  <a:pt x="384" y="1430"/>
                  <a:pt x="385" y="1429"/>
                </a:cubicBezTo>
                <a:cubicBezTo>
                  <a:pt x="385" y="1429"/>
                  <a:pt x="385" y="1428"/>
                  <a:pt x="385" y="1428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6" y="1426"/>
                  <a:pt x="386" y="1425"/>
                  <a:pt x="386" y="1425"/>
                </a:cubicBezTo>
                <a:cubicBezTo>
                  <a:pt x="386" y="1424"/>
                  <a:pt x="386" y="1424"/>
                  <a:pt x="386" y="1424"/>
                </a:cubicBezTo>
                <a:cubicBezTo>
                  <a:pt x="386" y="1423"/>
                  <a:pt x="386" y="1423"/>
                  <a:pt x="386" y="1422"/>
                </a:cubicBezTo>
                <a:cubicBezTo>
                  <a:pt x="386" y="1422"/>
                  <a:pt x="386" y="1421"/>
                  <a:pt x="386" y="1421"/>
                </a:cubicBezTo>
                <a:cubicBezTo>
                  <a:pt x="386" y="1420"/>
                  <a:pt x="386" y="1420"/>
                  <a:pt x="386" y="1419"/>
                </a:cubicBezTo>
                <a:cubicBezTo>
                  <a:pt x="387" y="1419"/>
                  <a:pt x="387" y="1418"/>
                  <a:pt x="387" y="1418"/>
                </a:cubicBezTo>
                <a:cubicBezTo>
                  <a:pt x="387" y="1417"/>
                  <a:pt x="386" y="1417"/>
                  <a:pt x="386" y="1417"/>
                </a:cubicBezTo>
                <a:cubicBezTo>
                  <a:pt x="386" y="1416"/>
                  <a:pt x="386" y="1415"/>
                  <a:pt x="386" y="1415"/>
                </a:cubicBezTo>
                <a:cubicBezTo>
                  <a:pt x="386" y="1414"/>
                  <a:pt x="386" y="1414"/>
                  <a:pt x="386" y="1414"/>
                </a:cubicBezTo>
                <a:cubicBezTo>
                  <a:pt x="386" y="1413"/>
                  <a:pt x="386" y="1412"/>
                  <a:pt x="386" y="1412"/>
                </a:cubicBezTo>
                <a:cubicBezTo>
                  <a:pt x="386" y="1412"/>
                  <a:pt x="386" y="1412"/>
                  <a:pt x="386" y="1411"/>
                </a:cubicBezTo>
                <a:cubicBezTo>
                  <a:pt x="386" y="1411"/>
                  <a:pt x="385" y="1411"/>
                  <a:pt x="385" y="1411"/>
                </a:cubicBezTo>
                <a:cubicBezTo>
                  <a:pt x="385" y="1410"/>
                  <a:pt x="385" y="1410"/>
                  <a:pt x="385" y="1409"/>
                </a:cubicBezTo>
                <a:cubicBezTo>
                  <a:pt x="385" y="1409"/>
                  <a:pt x="385" y="1408"/>
                  <a:pt x="384" y="1408"/>
                </a:cubicBezTo>
                <a:cubicBezTo>
                  <a:pt x="384" y="1407"/>
                  <a:pt x="384" y="1407"/>
                  <a:pt x="384" y="1406"/>
                </a:cubicBezTo>
                <a:cubicBezTo>
                  <a:pt x="384" y="1406"/>
                  <a:pt x="383" y="1405"/>
                  <a:pt x="383" y="1405"/>
                </a:cubicBezTo>
                <a:cubicBezTo>
                  <a:pt x="383" y="1405"/>
                  <a:pt x="383" y="1404"/>
                  <a:pt x="383" y="1404"/>
                </a:cubicBezTo>
                <a:cubicBezTo>
                  <a:pt x="382" y="1403"/>
                  <a:pt x="382" y="1403"/>
                  <a:pt x="382" y="1402"/>
                </a:cubicBezTo>
                <a:cubicBezTo>
                  <a:pt x="381" y="1402"/>
                  <a:pt x="381" y="1402"/>
                  <a:pt x="381" y="1401"/>
                </a:cubicBezTo>
                <a:cubicBezTo>
                  <a:pt x="381" y="1401"/>
                  <a:pt x="380" y="1400"/>
                  <a:pt x="380" y="1400"/>
                </a:cubicBezTo>
                <a:cubicBezTo>
                  <a:pt x="380" y="1400"/>
                  <a:pt x="379" y="1399"/>
                  <a:pt x="379" y="1399"/>
                </a:cubicBezTo>
                <a:cubicBezTo>
                  <a:pt x="379" y="1399"/>
                  <a:pt x="379" y="1398"/>
                  <a:pt x="378" y="1398"/>
                </a:cubicBezTo>
                <a:cubicBezTo>
                  <a:pt x="378" y="1398"/>
                  <a:pt x="377" y="1397"/>
                  <a:pt x="377" y="1397"/>
                </a:cubicBezTo>
                <a:cubicBezTo>
                  <a:pt x="377" y="1397"/>
                  <a:pt x="376" y="1396"/>
                  <a:pt x="376" y="1396"/>
                </a:cubicBezTo>
                <a:cubicBezTo>
                  <a:pt x="376" y="1396"/>
                  <a:pt x="375" y="1395"/>
                  <a:pt x="375" y="1395"/>
                </a:cubicBezTo>
                <a:cubicBezTo>
                  <a:pt x="375" y="1395"/>
                  <a:pt x="374" y="1395"/>
                  <a:pt x="374" y="1394"/>
                </a:cubicBezTo>
                <a:cubicBezTo>
                  <a:pt x="373" y="1394"/>
                  <a:pt x="373" y="1394"/>
                  <a:pt x="373" y="1393"/>
                </a:cubicBezTo>
                <a:cubicBezTo>
                  <a:pt x="372" y="1393"/>
                  <a:pt x="372" y="1393"/>
                  <a:pt x="371" y="1393"/>
                </a:cubicBezTo>
                <a:cubicBezTo>
                  <a:pt x="371" y="1392"/>
                  <a:pt x="371" y="1392"/>
                  <a:pt x="370" y="1392"/>
                </a:cubicBezTo>
                <a:cubicBezTo>
                  <a:pt x="370" y="1392"/>
                  <a:pt x="369" y="1392"/>
                  <a:pt x="369" y="1391"/>
                </a:cubicBezTo>
                <a:cubicBezTo>
                  <a:pt x="368" y="1391"/>
                  <a:pt x="368" y="1391"/>
                  <a:pt x="367" y="1391"/>
                </a:cubicBezTo>
                <a:cubicBezTo>
                  <a:pt x="367" y="1391"/>
                  <a:pt x="366" y="1390"/>
                  <a:pt x="366" y="1390"/>
                </a:cubicBezTo>
                <a:cubicBezTo>
                  <a:pt x="366" y="1390"/>
                  <a:pt x="365" y="1390"/>
                  <a:pt x="365" y="1390"/>
                </a:cubicBezTo>
                <a:cubicBezTo>
                  <a:pt x="365" y="1390"/>
                  <a:pt x="365" y="1390"/>
                  <a:pt x="365" y="1390"/>
                </a:cubicBezTo>
                <a:cubicBezTo>
                  <a:pt x="364" y="1390"/>
                  <a:pt x="363" y="1390"/>
                  <a:pt x="363" y="1389"/>
                </a:cubicBezTo>
                <a:cubicBezTo>
                  <a:pt x="362" y="1389"/>
                  <a:pt x="362" y="1389"/>
                  <a:pt x="362" y="1389"/>
                </a:cubicBezTo>
                <a:cubicBezTo>
                  <a:pt x="361" y="1389"/>
                  <a:pt x="361" y="1389"/>
                  <a:pt x="360" y="1389"/>
                </a:cubicBezTo>
                <a:cubicBezTo>
                  <a:pt x="360" y="1389"/>
                  <a:pt x="359" y="1389"/>
                  <a:pt x="359" y="1389"/>
                </a:cubicBezTo>
                <a:cubicBezTo>
                  <a:pt x="358" y="1389"/>
                  <a:pt x="358" y="1389"/>
                  <a:pt x="357" y="1389"/>
                </a:cubicBezTo>
                <a:cubicBezTo>
                  <a:pt x="357" y="1389"/>
                  <a:pt x="356" y="1389"/>
                  <a:pt x="356" y="1389"/>
                </a:cubicBezTo>
                <a:cubicBezTo>
                  <a:pt x="355" y="1389"/>
                  <a:pt x="355" y="1389"/>
                  <a:pt x="355" y="1389"/>
                </a:cubicBezTo>
                <a:cubicBezTo>
                  <a:pt x="354" y="1389"/>
                  <a:pt x="353" y="1389"/>
                  <a:pt x="353" y="1389"/>
                </a:cubicBezTo>
                <a:cubicBezTo>
                  <a:pt x="352" y="1389"/>
                  <a:pt x="352" y="1389"/>
                  <a:pt x="352" y="1389"/>
                </a:cubicBezTo>
                <a:cubicBezTo>
                  <a:pt x="351" y="1389"/>
                  <a:pt x="350" y="1389"/>
                  <a:pt x="350" y="1390"/>
                </a:cubicBezTo>
                <a:cubicBezTo>
                  <a:pt x="350" y="1390"/>
                  <a:pt x="350" y="1390"/>
                  <a:pt x="350" y="1390"/>
                </a:cubicBezTo>
                <a:cubicBezTo>
                  <a:pt x="349" y="1390"/>
                  <a:pt x="349" y="1390"/>
                  <a:pt x="349" y="1390"/>
                </a:cubicBezTo>
                <a:cubicBezTo>
                  <a:pt x="348" y="1390"/>
                  <a:pt x="348" y="1390"/>
                  <a:pt x="347" y="1390"/>
                </a:cubicBezTo>
                <a:cubicBezTo>
                  <a:pt x="347" y="1391"/>
                  <a:pt x="346" y="1391"/>
                  <a:pt x="346" y="1391"/>
                </a:cubicBezTo>
                <a:cubicBezTo>
                  <a:pt x="345" y="1391"/>
                  <a:pt x="345" y="1391"/>
                  <a:pt x="344" y="1391"/>
                </a:cubicBezTo>
                <a:cubicBezTo>
                  <a:pt x="344" y="1392"/>
                  <a:pt x="343" y="1392"/>
                  <a:pt x="343" y="1392"/>
                </a:cubicBezTo>
                <a:cubicBezTo>
                  <a:pt x="343" y="1392"/>
                  <a:pt x="342" y="1393"/>
                  <a:pt x="342" y="1393"/>
                </a:cubicBezTo>
                <a:cubicBezTo>
                  <a:pt x="341" y="1393"/>
                  <a:pt x="341" y="1393"/>
                  <a:pt x="340" y="1394"/>
                </a:cubicBezTo>
                <a:cubicBezTo>
                  <a:pt x="340" y="1394"/>
                  <a:pt x="340" y="1394"/>
                  <a:pt x="339" y="1394"/>
                </a:cubicBezTo>
                <a:cubicBezTo>
                  <a:pt x="339" y="1395"/>
                  <a:pt x="339" y="1395"/>
                  <a:pt x="338" y="1395"/>
                </a:cubicBezTo>
                <a:cubicBezTo>
                  <a:pt x="338" y="1396"/>
                  <a:pt x="337" y="1396"/>
                  <a:pt x="337" y="1396"/>
                </a:cubicBezTo>
                <a:cubicBezTo>
                  <a:pt x="337" y="1396"/>
                  <a:pt x="336" y="1397"/>
                  <a:pt x="336" y="1397"/>
                </a:cubicBezTo>
                <a:cubicBezTo>
                  <a:pt x="336" y="1397"/>
                  <a:pt x="335" y="1398"/>
                  <a:pt x="335" y="1398"/>
                </a:cubicBezTo>
                <a:cubicBezTo>
                  <a:pt x="335" y="1398"/>
                  <a:pt x="334" y="1399"/>
                  <a:pt x="334" y="1399"/>
                </a:cubicBezTo>
                <a:cubicBezTo>
                  <a:pt x="334" y="1400"/>
                  <a:pt x="333" y="1400"/>
                  <a:pt x="333" y="1400"/>
                </a:cubicBezTo>
                <a:cubicBezTo>
                  <a:pt x="333" y="1401"/>
                  <a:pt x="333" y="1401"/>
                  <a:pt x="332" y="1401"/>
                </a:cubicBezTo>
                <a:cubicBezTo>
                  <a:pt x="332" y="1402"/>
                  <a:pt x="332" y="1402"/>
                  <a:pt x="331" y="1403"/>
                </a:cubicBezTo>
                <a:cubicBezTo>
                  <a:pt x="331" y="1403"/>
                  <a:pt x="331" y="1403"/>
                  <a:pt x="331" y="1403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7"/>
                  <a:pt x="108" y="1337"/>
                </a:cubicBezTo>
                <a:cubicBezTo>
                  <a:pt x="108" y="1337"/>
                  <a:pt x="108" y="1336"/>
                  <a:pt x="108" y="1336"/>
                </a:cubicBezTo>
                <a:cubicBezTo>
                  <a:pt x="108" y="1335"/>
                  <a:pt x="108" y="1335"/>
                  <a:pt x="107" y="1334"/>
                </a:cubicBezTo>
                <a:cubicBezTo>
                  <a:pt x="107" y="1334"/>
                  <a:pt x="107" y="1333"/>
                  <a:pt x="107" y="1333"/>
                </a:cubicBezTo>
                <a:cubicBezTo>
                  <a:pt x="107" y="1333"/>
                  <a:pt x="107" y="1333"/>
                  <a:pt x="107" y="1332"/>
                </a:cubicBezTo>
                <a:cubicBezTo>
                  <a:pt x="107" y="1332"/>
                  <a:pt x="107" y="1331"/>
                  <a:pt x="107" y="1331"/>
                </a:cubicBezTo>
                <a:cubicBezTo>
                  <a:pt x="107" y="1331"/>
                  <a:pt x="107" y="1331"/>
                  <a:pt x="107" y="1331"/>
                </a:cubicBezTo>
                <a:cubicBezTo>
                  <a:pt x="107" y="1330"/>
                  <a:pt x="107" y="1330"/>
                  <a:pt x="107" y="1330"/>
                </a:cubicBezTo>
                <a:cubicBezTo>
                  <a:pt x="106" y="1329"/>
                  <a:pt x="106" y="1329"/>
                  <a:pt x="106" y="1328"/>
                </a:cubicBezTo>
                <a:cubicBezTo>
                  <a:pt x="106" y="1328"/>
                  <a:pt x="106" y="1328"/>
                  <a:pt x="106" y="1327"/>
                </a:cubicBezTo>
                <a:cubicBezTo>
                  <a:pt x="106" y="1327"/>
                  <a:pt x="106" y="1327"/>
                  <a:pt x="106" y="1327"/>
                </a:cubicBezTo>
                <a:cubicBezTo>
                  <a:pt x="105" y="1326"/>
                  <a:pt x="105" y="1326"/>
                  <a:pt x="105" y="1326"/>
                </a:cubicBezTo>
                <a:cubicBezTo>
                  <a:pt x="105" y="1325"/>
                  <a:pt x="105" y="1325"/>
                  <a:pt x="104" y="1324"/>
                </a:cubicBezTo>
                <a:cubicBezTo>
                  <a:pt x="104" y="1324"/>
                  <a:pt x="104" y="1323"/>
                  <a:pt x="104" y="1323"/>
                </a:cubicBezTo>
                <a:cubicBezTo>
                  <a:pt x="104" y="1323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1"/>
                  <a:pt x="102" y="1321"/>
                  <a:pt x="102" y="1321"/>
                </a:cubicBezTo>
                <a:cubicBezTo>
                  <a:pt x="102" y="1320"/>
                  <a:pt x="102" y="1320"/>
                  <a:pt x="101" y="1319"/>
                </a:cubicBezTo>
                <a:cubicBezTo>
                  <a:pt x="101" y="1319"/>
                  <a:pt x="101" y="1319"/>
                  <a:pt x="100" y="1318"/>
                </a:cubicBezTo>
                <a:cubicBezTo>
                  <a:pt x="100" y="1318"/>
                  <a:pt x="100" y="1318"/>
                  <a:pt x="100" y="1317"/>
                </a:cubicBezTo>
                <a:cubicBezTo>
                  <a:pt x="100" y="1317"/>
                  <a:pt x="99" y="1317"/>
                  <a:pt x="99" y="1317"/>
                </a:cubicBezTo>
                <a:cubicBezTo>
                  <a:pt x="99" y="1317"/>
                  <a:pt x="99" y="1317"/>
                  <a:pt x="99" y="1317"/>
                </a:cubicBezTo>
                <a:cubicBezTo>
                  <a:pt x="99" y="1317"/>
                  <a:pt x="99" y="1316"/>
                  <a:pt x="98" y="1316"/>
                </a:cubicBezTo>
                <a:cubicBezTo>
                  <a:pt x="98" y="1316"/>
                  <a:pt x="98" y="1316"/>
                  <a:pt x="98" y="1316"/>
                </a:cubicBezTo>
                <a:cubicBezTo>
                  <a:pt x="98" y="1316"/>
                  <a:pt x="98" y="1315"/>
                  <a:pt x="97" y="1315"/>
                </a:cubicBezTo>
                <a:cubicBezTo>
                  <a:pt x="97" y="1315"/>
                  <a:pt x="97" y="1315"/>
                  <a:pt x="96" y="1314"/>
                </a:cubicBezTo>
                <a:cubicBezTo>
                  <a:pt x="96" y="1314"/>
                  <a:pt x="95" y="1314"/>
                  <a:pt x="95" y="1314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4" y="1313"/>
                  <a:pt x="94" y="1313"/>
                  <a:pt x="94" y="1313"/>
                </a:cubicBezTo>
                <a:cubicBezTo>
                  <a:pt x="94" y="1312"/>
                  <a:pt x="93" y="1312"/>
                  <a:pt x="93" y="1312"/>
                </a:cubicBezTo>
                <a:cubicBezTo>
                  <a:pt x="93" y="1312"/>
                  <a:pt x="93" y="1312"/>
                  <a:pt x="93" y="1312"/>
                </a:cubicBezTo>
                <a:cubicBezTo>
                  <a:pt x="92" y="1312"/>
                  <a:pt x="92" y="1311"/>
                  <a:pt x="91" y="1311"/>
                </a:cubicBezTo>
                <a:cubicBezTo>
                  <a:pt x="91" y="1311"/>
                  <a:pt x="91" y="1311"/>
                  <a:pt x="91" y="1311"/>
                </a:cubicBezTo>
                <a:cubicBezTo>
                  <a:pt x="91" y="1311"/>
                  <a:pt x="90" y="1311"/>
                  <a:pt x="90" y="1311"/>
                </a:cubicBezTo>
                <a:cubicBezTo>
                  <a:pt x="90" y="1310"/>
                  <a:pt x="90" y="1310"/>
                  <a:pt x="89" y="1310"/>
                </a:cubicBezTo>
                <a:cubicBezTo>
                  <a:pt x="89" y="1310"/>
                  <a:pt x="89" y="1310"/>
                  <a:pt x="89" y="1310"/>
                </a:cubicBezTo>
                <a:cubicBezTo>
                  <a:pt x="88" y="1310"/>
                  <a:pt x="88" y="1310"/>
                  <a:pt x="87" y="1309"/>
                </a:cubicBezTo>
                <a:cubicBezTo>
                  <a:pt x="87" y="1309"/>
                  <a:pt x="86" y="1309"/>
                  <a:pt x="86" y="1309"/>
                </a:cubicBezTo>
                <a:cubicBezTo>
                  <a:pt x="86" y="1309"/>
                  <a:pt x="86" y="1309"/>
                  <a:pt x="86" y="1309"/>
                </a:cubicBezTo>
                <a:cubicBezTo>
                  <a:pt x="86" y="1309"/>
                  <a:pt x="86" y="1309"/>
                  <a:pt x="85" y="1309"/>
                </a:cubicBezTo>
                <a:cubicBezTo>
                  <a:pt x="85" y="1309"/>
                  <a:pt x="85" y="1309"/>
                  <a:pt x="84" y="1309"/>
                </a:cubicBezTo>
                <a:cubicBezTo>
                  <a:pt x="84" y="1309"/>
                  <a:pt x="84" y="1309"/>
                  <a:pt x="84" y="1309"/>
                </a:cubicBezTo>
                <a:cubicBezTo>
                  <a:pt x="84" y="1309"/>
                  <a:pt x="83" y="1308"/>
                  <a:pt x="83" y="1308"/>
                </a:cubicBezTo>
                <a:cubicBezTo>
                  <a:pt x="83" y="1308"/>
                  <a:pt x="83" y="1308"/>
                  <a:pt x="83" y="1308"/>
                </a:cubicBezTo>
                <a:cubicBezTo>
                  <a:pt x="82" y="1308"/>
                  <a:pt x="82" y="1308"/>
                  <a:pt x="81" y="1308"/>
                </a:cubicBezTo>
                <a:cubicBezTo>
                  <a:pt x="81" y="1308"/>
                  <a:pt x="80" y="1308"/>
                  <a:pt x="80" y="1308"/>
                </a:cubicBezTo>
                <a:cubicBezTo>
                  <a:pt x="80" y="1308"/>
                  <a:pt x="79" y="1308"/>
                  <a:pt x="79" y="1308"/>
                </a:cubicBezTo>
                <a:cubicBezTo>
                  <a:pt x="79" y="1308"/>
                  <a:pt x="79" y="1308"/>
                  <a:pt x="79" y="1308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4" y="1082"/>
                  <a:pt x="24" y="1082"/>
                  <a:pt x="24" y="1081"/>
                </a:cubicBezTo>
                <a:cubicBezTo>
                  <a:pt x="24" y="1081"/>
                  <a:pt x="24" y="1081"/>
                  <a:pt x="25" y="1081"/>
                </a:cubicBezTo>
                <a:cubicBezTo>
                  <a:pt x="25" y="1081"/>
                  <a:pt x="25" y="1081"/>
                  <a:pt x="25" y="1081"/>
                </a:cubicBezTo>
                <a:cubicBezTo>
                  <a:pt x="25" y="1081"/>
                  <a:pt x="25" y="1081"/>
                  <a:pt x="26" y="1080"/>
                </a:cubicBezTo>
                <a:cubicBezTo>
                  <a:pt x="26" y="1080"/>
                  <a:pt x="27" y="1080"/>
                  <a:pt x="27" y="1079"/>
                </a:cubicBezTo>
                <a:cubicBezTo>
                  <a:pt x="27" y="1079"/>
                  <a:pt x="28" y="1079"/>
                  <a:pt x="28" y="1079"/>
                </a:cubicBezTo>
                <a:cubicBezTo>
                  <a:pt x="28" y="1078"/>
                  <a:pt x="29" y="1078"/>
                  <a:pt x="29" y="1078"/>
                </a:cubicBezTo>
                <a:cubicBezTo>
                  <a:pt x="29" y="1078"/>
                  <a:pt x="29" y="1078"/>
                  <a:pt x="29" y="1078"/>
                </a:cubicBezTo>
                <a:cubicBezTo>
                  <a:pt x="29" y="1078"/>
                  <a:pt x="29" y="1077"/>
                  <a:pt x="29" y="1077"/>
                </a:cubicBezTo>
                <a:cubicBezTo>
                  <a:pt x="30" y="1077"/>
                  <a:pt x="30" y="1077"/>
                  <a:pt x="30" y="1077"/>
                </a:cubicBezTo>
                <a:cubicBezTo>
                  <a:pt x="30" y="1076"/>
                  <a:pt x="31" y="1076"/>
                  <a:pt x="31" y="1076"/>
                </a:cubicBezTo>
                <a:cubicBezTo>
                  <a:pt x="31" y="1075"/>
                  <a:pt x="32" y="1075"/>
                  <a:pt x="32" y="1074"/>
                </a:cubicBezTo>
                <a:cubicBezTo>
                  <a:pt x="32" y="1074"/>
                  <a:pt x="33" y="1074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4" y="1072"/>
                  <a:pt x="34" y="1072"/>
                </a:cubicBezTo>
                <a:cubicBezTo>
                  <a:pt x="34" y="1072"/>
                  <a:pt x="34" y="1071"/>
                  <a:pt x="34" y="1071"/>
                </a:cubicBezTo>
                <a:cubicBezTo>
                  <a:pt x="35" y="1070"/>
                  <a:pt x="35" y="1070"/>
                  <a:pt x="35" y="1069"/>
                </a:cubicBezTo>
                <a:cubicBezTo>
                  <a:pt x="35" y="1069"/>
                  <a:pt x="36" y="1069"/>
                  <a:pt x="36" y="1068"/>
                </a:cubicBezTo>
                <a:cubicBezTo>
                  <a:pt x="36" y="1068"/>
                  <a:pt x="36" y="1068"/>
                  <a:pt x="36" y="1068"/>
                </a:cubicBezTo>
                <a:cubicBezTo>
                  <a:pt x="36" y="1067"/>
                  <a:pt x="36" y="1067"/>
                  <a:pt x="36" y="1067"/>
                </a:cubicBezTo>
                <a:cubicBezTo>
                  <a:pt x="37" y="1066"/>
                  <a:pt x="37" y="1066"/>
                  <a:pt x="37" y="1065"/>
                </a:cubicBezTo>
                <a:cubicBezTo>
                  <a:pt x="37" y="1065"/>
                  <a:pt x="37" y="1065"/>
                  <a:pt x="37" y="1064"/>
                </a:cubicBezTo>
                <a:cubicBezTo>
                  <a:pt x="37" y="1064"/>
                  <a:pt x="37" y="1064"/>
                  <a:pt x="37" y="1064"/>
                </a:cubicBezTo>
                <a:cubicBezTo>
                  <a:pt x="37" y="1064"/>
                  <a:pt x="37" y="1063"/>
                  <a:pt x="38" y="1063"/>
                </a:cubicBezTo>
                <a:cubicBezTo>
                  <a:pt x="38" y="1062"/>
                  <a:pt x="38" y="1062"/>
                  <a:pt x="38" y="1062"/>
                </a:cubicBezTo>
                <a:cubicBezTo>
                  <a:pt x="38" y="1062"/>
                  <a:pt x="38" y="1061"/>
                  <a:pt x="38" y="1061"/>
                </a:cubicBezTo>
                <a:cubicBezTo>
                  <a:pt x="38" y="1061"/>
                  <a:pt x="38" y="1060"/>
                  <a:pt x="38" y="1059"/>
                </a:cubicBezTo>
                <a:cubicBezTo>
                  <a:pt x="38" y="1059"/>
                  <a:pt x="38" y="1059"/>
                  <a:pt x="38" y="1058"/>
                </a:cubicBezTo>
                <a:cubicBezTo>
                  <a:pt x="38" y="1058"/>
                  <a:pt x="38" y="1057"/>
                  <a:pt x="38" y="1057"/>
                </a:cubicBezTo>
                <a:cubicBezTo>
                  <a:pt x="38" y="1057"/>
                  <a:pt x="38" y="1057"/>
                  <a:pt x="38" y="1056"/>
                </a:cubicBezTo>
                <a:cubicBezTo>
                  <a:pt x="38" y="1056"/>
                  <a:pt x="38" y="1056"/>
                  <a:pt x="38" y="1055"/>
                </a:cubicBezTo>
                <a:cubicBezTo>
                  <a:pt x="38" y="1055"/>
                  <a:pt x="38" y="1054"/>
                  <a:pt x="38" y="1054"/>
                </a:cubicBezTo>
                <a:cubicBezTo>
                  <a:pt x="38" y="1053"/>
                  <a:pt x="38" y="1053"/>
                  <a:pt x="38" y="1052"/>
                </a:cubicBezTo>
                <a:cubicBezTo>
                  <a:pt x="38" y="1052"/>
                  <a:pt x="38" y="1052"/>
                  <a:pt x="38" y="1051"/>
                </a:cubicBezTo>
                <a:cubicBezTo>
                  <a:pt x="38" y="1051"/>
                  <a:pt x="38" y="1051"/>
                  <a:pt x="38" y="1051"/>
                </a:cubicBezTo>
                <a:cubicBezTo>
                  <a:pt x="38" y="1050"/>
                  <a:pt x="38" y="1050"/>
                  <a:pt x="38" y="1049"/>
                </a:cubicBezTo>
                <a:cubicBezTo>
                  <a:pt x="37" y="1049"/>
                  <a:pt x="37" y="1049"/>
                  <a:pt x="37" y="1049"/>
                </a:cubicBezTo>
                <a:cubicBezTo>
                  <a:pt x="37" y="1049"/>
                  <a:pt x="37" y="1048"/>
                  <a:pt x="37" y="1048"/>
                </a:cubicBezTo>
                <a:cubicBezTo>
                  <a:pt x="37" y="1048"/>
                  <a:pt x="37" y="1047"/>
                  <a:pt x="37" y="1046"/>
                </a:cubicBezTo>
                <a:cubicBezTo>
                  <a:pt x="37" y="1046"/>
                  <a:pt x="37" y="1046"/>
                  <a:pt x="36" y="1046"/>
                </a:cubicBezTo>
                <a:cubicBezTo>
                  <a:pt x="36" y="1045"/>
                  <a:pt x="36" y="1045"/>
                  <a:pt x="36" y="1045"/>
                </a:cubicBezTo>
                <a:cubicBezTo>
                  <a:pt x="36" y="1045"/>
                  <a:pt x="36" y="1044"/>
                  <a:pt x="36" y="1044"/>
                </a:cubicBezTo>
                <a:cubicBezTo>
                  <a:pt x="35" y="1043"/>
                  <a:pt x="35" y="1043"/>
                  <a:pt x="35" y="1042"/>
                </a:cubicBezTo>
                <a:cubicBezTo>
                  <a:pt x="35" y="1042"/>
                  <a:pt x="35" y="1042"/>
                  <a:pt x="35" y="1042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4" y="881"/>
                  <a:pt x="204" y="882"/>
                </a:cubicBezTo>
                <a:cubicBezTo>
                  <a:pt x="205" y="882"/>
                  <a:pt x="205" y="882"/>
                  <a:pt x="206" y="882"/>
                </a:cubicBezTo>
                <a:cubicBezTo>
                  <a:pt x="206" y="882"/>
                  <a:pt x="206" y="882"/>
                  <a:pt x="206" y="883"/>
                </a:cubicBezTo>
                <a:cubicBezTo>
                  <a:pt x="206" y="883"/>
                  <a:pt x="207" y="883"/>
                  <a:pt x="207" y="883"/>
                </a:cubicBezTo>
                <a:cubicBezTo>
                  <a:pt x="208" y="883"/>
                  <a:pt x="208" y="883"/>
                  <a:pt x="209" y="883"/>
                </a:cubicBezTo>
                <a:cubicBezTo>
                  <a:pt x="209" y="883"/>
                  <a:pt x="209" y="884"/>
                  <a:pt x="209" y="884"/>
                </a:cubicBezTo>
                <a:cubicBezTo>
                  <a:pt x="210" y="884"/>
                  <a:pt x="210" y="884"/>
                  <a:pt x="210" y="884"/>
                </a:cubicBezTo>
                <a:cubicBezTo>
                  <a:pt x="210" y="884"/>
                  <a:pt x="211" y="884"/>
                  <a:pt x="211" y="884"/>
                </a:cubicBezTo>
                <a:cubicBezTo>
                  <a:pt x="211" y="884"/>
                  <a:pt x="212" y="884"/>
                  <a:pt x="212" y="884"/>
                </a:cubicBezTo>
                <a:cubicBezTo>
                  <a:pt x="212" y="884"/>
                  <a:pt x="212" y="884"/>
                  <a:pt x="213" y="884"/>
                </a:cubicBezTo>
                <a:cubicBezTo>
                  <a:pt x="213" y="885"/>
                  <a:pt x="214" y="885"/>
                  <a:pt x="214" y="885"/>
                </a:cubicBezTo>
                <a:cubicBezTo>
                  <a:pt x="215" y="885"/>
                  <a:pt x="215" y="885"/>
                  <a:pt x="216" y="885"/>
                </a:cubicBezTo>
                <a:cubicBezTo>
                  <a:pt x="216" y="885"/>
                  <a:pt x="217" y="885"/>
                  <a:pt x="217" y="885"/>
                </a:cubicBezTo>
                <a:cubicBezTo>
                  <a:pt x="217" y="885"/>
                  <a:pt x="217" y="885"/>
                  <a:pt x="217" y="885"/>
                </a:cubicBezTo>
                <a:cubicBezTo>
                  <a:pt x="218" y="885"/>
                  <a:pt x="218" y="885"/>
                  <a:pt x="219" y="885"/>
                </a:cubicBezTo>
                <a:cubicBezTo>
                  <a:pt x="219" y="885"/>
                  <a:pt x="220" y="885"/>
                  <a:pt x="220" y="885"/>
                </a:cubicBezTo>
                <a:cubicBezTo>
                  <a:pt x="221" y="885"/>
                  <a:pt x="221" y="885"/>
                  <a:pt x="222" y="885"/>
                </a:cubicBezTo>
                <a:cubicBezTo>
                  <a:pt x="222" y="885"/>
                  <a:pt x="222" y="885"/>
                  <a:pt x="223" y="884"/>
                </a:cubicBezTo>
                <a:cubicBezTo>
                  <a:pt x="223" y="884"/>
                  <a:pt x="223" y="884"/>
                  <a:pt x="223" y="884"/>
                </a:cubicBezTo>
                <a:cubicBezTo>
                  <a:pt x="224" y="884"/>
                  <a:pt x="224" y="884"/>
                  <a:pt x="225" y="884"/>
                </a:cubicBezTo>
                <a:cubicBezTo>
                  <a:pt x="225" y="884"/>
                  <a:pt x="225" y="884"/>
                  <a:pt x="225" y="884"/>
                </a:cubicBezTo>
                <a:cubicBezTo>
                  <a:pt x="225" y="884"/>
                  <a:pt x="225" y="884"/>
                  <a:pt x="226" y="884"/>
                </a:cubicBezTo>
                <a:cubicBezTo>
                  <a:pt x="226" y="884"/>
                  <a:pt x="227" y="883"/>
                  <a:pt x="227" y="883"/>
                </a:cubicBezTo>
                <a:cubicBezTo>
                  <a:pt x="228" y="883"/>
                  <a:pt x="228" y="883"/>
                  <a:pt x="228" y="883"/>
                </a:cubicBezTo>
                <a:cubicBezTo>
                  <a:pt x="228" y="883"/>
                  <a:pt x="229" y="883"/>
                  <a:pt x="229" y="883"/>
                </a:cubicBezTo>
                <a:cubicBezTo>
                  <a:pt x="229" y="883"/>
                  <a:pt x="230" y="882"/>
                  <a:pt x="230" y="882"/>
                </a:cubicBezTo>
                <a:cubicBezTo>
                  <a:pt x="231" y="882"/>
                  <a:pt x="231" y="882"/>
                  <a:pt x="232" y="881"/>
                </a:cubicBezTo>
                <a:cubicBezTo>
                  <a:pt x="232" y="881"/>
                  <a:pt x="232" y="881"/>
                  <a:pt x="233" y="881"/>
                </a:cubicBezTo>
                <a:cubicBezTo>
                  <a:pt x="233" y="881"/>
                  <a:pt x="233" y="881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5" y="880"/>
                  <a:pt x="235" y="879"/>
                </a:cubicBezTo>
                <a:cubicBezTo>
                  <a:pt x="236" y="879"/>
                  <a:pt x="236" y="879"/>
                  <a:pt x="236" y="878"/>
                </a:cubicBezTo>
                <a:cubicBezTo>
                  <a:pt x="237" y="878"/>
                  <a:pt x="237" y="878"/>
                  <a:pt x="237" y="878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9" y="876"/>
                  <a:pt x="239" y="876"/>
                  <a:pt x="239" y="876"/>
                </a:cubicBezTo>
                <a:cubicBezTo>
                  <a:pt x="239" y="876"/>
                  <a:pt x="239" y="876"/>
                  <a:pt x="240" y="875"/>
                </a:cubicBezTo>
                <a:cubicBezTo>
                  <a:pt x="240" y="875"/>
                  <a:pt x="240" y="875"/>
                  <a:pt x="240" y="875"/>
                </a:cubicBezTo>
                <a:cubicBezTo>
                  <a:pt x="241" y="874"/>
                  <a:pt x="241" y="874"/>
                  <a:pt x="241" y="873"/>
                </a:cubicBezTo>
                <a:cubicBezTo>
                  <a:pt x="242" y="873"/>
                  <a:pt x="242" y="873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6"/>
                  <a:pt x="467" y="936"/>
                  <a:pt x="467" y="937"/>
                </a:cubicBezTo>
                <a:cubicBezTo>
                  <a:pt x="467" y="937"/>
                  <a:pt x="467" y="937"/>
                  <a:pt x="467" y="938"/>
                </a:cubicBezTo>
                <a:cubicBezTo>
                  <a:pt x="467" y="938"/>
                  <a:pt x="467" y="939"/>
                  <a:pt x="467" y="940"/>
                </a:cubicBezTo>
                <a:cubicBezTo>
                  <a:pt x="467" y="940"/>
                  <a:pt x="467" y="940"/>
                  <a:pt x="467" y="941"/>
                </a:cubicBezTo>
                <a:cubicBezTo>
                  <a:pt x="467" y="941"/>
                  <a:pt x="467" y="941"/>
                  <a:pt x="467" y="941"/>
                </a:cubicBezTo>
                <a:cubicBezTo>
                  <a:pt x="467" y="942"/>
                  <a:pt x="467" y="942"/>
                  <a:pt x="468" y="943"/>
                </a:cubicBezTo>
                <a:cubicBezTo>
                  <a:pt x="468" y="943"/>
                  <a:pt x="468" y="943"/>
                  <a:pt x="468" y="943"/>
                </a:cubicBezTo>
                <a:cubicBezTo>
                  <a:pt x="468" y="943"/>
                  <a:pt x="468" y="943"/>
                  <a:pt x="468" y="944"/>
                </a:cubicBezTo>
                <a:cubicBezTo>
                  <a:pt x="468" y="944"/>
                  <a:pt x="468" y="945"/>
                  <a:pt x="468" y="945"/>
                </a:cubicBezTo>
                <a:cubicBezTo>
                  <a:pt x="468" y="946"/>
                  <a:pt x="469" y="946"/>
                  <a:pt x="469" y="946"/>
                </a:cubicBezTo>
                <a:cubicBezTo>
                  <a:pt x="469" y="946"/>
                  <a:pt x="469" y="947"/>
                  <a:pt x="469" y="947"/>
                </a:cubicBezTo>
                <a:cubicBezTo>
                  <a:pt x="469" y="947"/>
                  <a:pt x="469" y="948"/>
                  <a:pt x="469" y="948"/>
                </a:cubicBezTo>
                <a:cubicBezTo>
                  <a:pt x="470" y="949"/>
                  <a:pt x="470" y="949"/>
                  <a:pt x="470" y="950"/>
                </a:cubicBezTo>
                <a:cubicBezTo>
                  <a:pt x="470" y="950"/>
                  <a:pt x="470" y="950"/>
                  <a:pt x="471" y="951"/>
                </a:cubicBezTo>
                <a:cubicBezTo>
                  <a:pt x="471" y="951"/>
                  <a:pt x="471" y="951"/>
                  <a:pt x="471" y="952"/>
                </a:cubicBezTo>
                <a:cubicBezTo>
                  <a:pt x="471" y="952"/>
                  <a:pt x="471" y="952"/>
                  <a:pt x="471" y="952"/>
                </a:cubicBezTo>
                <a:cubicBezTo>
                  <a:pt x="471" y="952"/>
                  <a:pt x="472" y="952"/>
                  <a:pt x="472" y="952"/>
                </a:cubicBezTo>
                <a:cubicBezTo>
                  <a:pt x="472" y="952"/>
                  <a:pt x="472" y="953"/>
                  <a:pt x="472" y="953"/>
                </a:cubicBezTo>
                <a:cubicBezTo>
                  <a:pt x="473" y="953"/>
                  <a:pt x="473" y="954"/>
                  <a:pt x="473" y="954"/>
                </a:cubicBezTo>
                <a:cubicBezTo>
                  <a:pt x="473" y="955"/>
                  <a:pt x="474" y="955"/>
                  <a:pt x="474" y="955"/>
                </a:cubicBezTo>
                <a:cubicBezTo>
                  <a:pt x="474" y="956"/>
                  <a:pt x="474" y="956"/>
                  <a:pt x="474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7"/>
                  <a:pt x="475" y="957"/>
                  <a:pt x="475" y="957"/>
                </a:cubicBezTo>
                <a:cubicBezTo>
                  <a:pt x="475" y="957"/>
                  <a:pt x="476" y="957"/>
                  <a:pt x="476" y="957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8" y="959"/>
                  <a:pt x="478" y="959"/>
                </a:cubicBezTo>
                <a:cubicBezTo>
                  <a:pt x="478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80" y="960"/>
                  <a:pt x="480" y="960"/>
                  <a:pt x="480" y="960"/>
                </a:cubicBezTo>
                <a:cubicBezTo>
                  <a:pt x="480" y="961"/>
                  <a:pt x="480" y="961"/>
                  <a:pt x="481" y="961"/>
                </a:cubicBezTo>
                <a:cubicBezTo>
                  <a:pt x="481" y="961"/>
                  <a:pt x="481" y="961"/>
                  <a:pt x="482" y="962"/>
                </a:cubicBezTo>
                <a:cubicBezTo>
                  <a:pt x="482" y="962"/>
                  <a:pt x="483" y="962"/>
                  <a:pt x="483" y="962"/>
                </a:cubicBezTo>
                <a:cubicBezTo>
                  <a:pt x="483" y="963"/>
                  <a:pt x="483" y="963"/>
                  <a:pt x="484" y="963"/>
                </a:cubicBezTo>
                <a:cubicBezTo>
                  <a:pt x="484" y="963"/>
                  <a:pt x="484" y="963"/>
                  <a:pt x="484" y="963"/>
                </a:cubicBezTo>
                <a:cubicBezTo>
                  <a:pt x="485" y="963"/>
                  <a:pt x="485" y="963"/>
                  <a:pt x="485" y="963"/>
                </a:cubicBezTo>
                <a:cubicBezTo>
                  <a:pt x="485" y="963"/>
                  <a:pt x="486" y="964"/>
                  <a:pt x="486" y="964"/>
                </a:cubicBezTo>
                <a:cubicBezTo>
                  <a:pt x="486" y="964"/>
                  <a:pt x="487" y="964"/>
                  <a:pt x="487" y="964"/>
                </a:cubicBezTo>
                <a:cubicBezTo>
                  <a:pt x="488" y="964"/>
                  <a:pt x="488" y="964"/>
                  <a:pt x="488" y="964"/>
                </a:cubicBezTo>
                <a:cubicBezTo>
                  <a:pt x="488" y="964"/>
                  <a:pt x="488" y="965"/>
                  <a:pt x="489" y="965"/>
                </a:cubicBezTo>
                <a:cubicBezTo>
                  <a:pt x="489" y="965"/>
                  <a:pt x="490" y="965"/>
                  <a:pt x="490" y="965"/>
                </a:cubicBezTo>
                <a:cubicBezTo>
                  <a:pt x="490" y="965"/>
                  <a:pt x="490" y="965"/>
                  <a:pt x="491" y="965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492" y="965"/>
                  <a:pt x="493" y="965"/>
                  <a:pt x="493" y="965"/>
                </a:cubicBezTo>
                <a:cubicBezTo>
                  <a:pt x="494" y="965"/>
                  <a:pt x="494" y="966"/>
                  <a:pt x="494" y="966"/>
                </a:cubicBezTo>
                <a:cubicBezTo>
                  <a:pt x="495" y="966"/>
                  <a:pt x="495" y="966"/>
                  <a:pt x="496" y="966"/>
                </a:cubicBezTo>
                <a:cubicBezTo>
                  <a:pt x="496" y="966"/>
                  <a:pt x="496" y="966"/>
                  <a:pt x="496" y="966"/>
                </a:cubicBezTo>
                <a:cubicBezTo>
                  <a:pt x="551" y="1192"/>
                  <a:pt x="551" y="1192"/>
                  <a:pt x="551" y="1192"/>
                </a:cubicBezTo>
                <a:cubicBezTo>
                  <a:pt x="540" y="1198"/>
                  <a:pt x="534" y="1211"/>
                  <a:pt x="537" y="1225"/>
                </a:cubicBezTo>
                <a:cubicBezTo>
                  <a:pt x="541" y="1241"/>
                  <a:pt x="557" y="1251"/>
                  <a:pt x="573" y="1247"/>
                </a:cubicBezTo>
                <a:cubicBezTo>
                  <a:pt x="589" y="1243"/>
                  <a:pt x="599" y="1226"/>
                  <a:pt x="595" y="1210"/>
                </a:cubicBezTo>
                <a:cubicBezTo>
                  <a:pt x="592" y="1197"/>
                  <a:pt x="580" y="1188"/>
                  <a:pt x="567" y="1188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2" y="962"/>
                  <a:pt x="512" y="961"/>
                  <a:pt x="512" y="961"/>
                </a:cubicBezTo>
                <a:cubicBezTo>
                  <a:pt x="512" y="961"/>
                  <a:pt x="513" y="961"/>
                  <a:pt x="513" y="961"/>
                </a:cubicBezTo>
                <a:cubicBezTo>
                  <a:pt x="513" y="961"/>
                  <a:pt x="513" y="961"/>
                  <a:pt x="513" y="961"/>
                </a:cubicBezTo>
                <a:cubicBezTo>
                  <a:pt x="513" y="961"/>
                  <a:pt x="514" y="960"/>
                  <a:pt x="514" y="960"/>
                </a:cubicBezTo>
                <a:cubicBezTo>
                  <a:pt x="514" y="960"/>
                  <a:pt x="514" y="960"/>
                  <a:pt x="514" y="960"/>
                </a:cubicBezTo>
                <a:cubicBezTo>
                  <a:pt x="515" y="960"/>
                  <a:pt x="515" y="959"/>
                  <a:pt x="515" y="959"/>
                </a:cubicBezTo>
                <a:cubicBezTo>
                  <a:pt x="515" y="959"/>
                  <a:pt x="516" y="959"/>
                  <a:pt x="516" y="958"/>
                </a:cubicBezTo>
                <a:cubicBezTo>
                  <a:pt x="516" y="958"/>
                  <a:pt x="517" y="958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8" y="957"/>
                  <a:pt x="518" y="957"/>
                  <a:pt x="518" y="956"/>
                </a:cubicBezTo>
                <a:cubicBezTo>
                  <a:pt x="519" y="956"/>
                  <a:pt x="519" y="956"/>
                  <a:pt x="519" y="955"/>
                </a:cubicBezTo>
                <a:cubicBezTo>
                  <a:pt x="520" y="955"/>
                  <a:pt x="520" y="954"/>
                  <a:pt x="520" y="954"/>
                </a:cubicBezTo>
                <a:cubicBezTo>
                  <a:pt x="520" y="954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2"/>
                  <a:pt x="522" y="952"/>
                  <a:pt x="522" y="952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3" y="950"/>
                  <a:pt x="523" y="950"/>
                  <a:pt x="523" y="949"/>
                </a:cubicBezTo>
                <a:cubicBezTo>
                  <a:pt x="523" y="949"/>
                  <a:pt x="524" y="948"/>
                  <a:pt x="524" y="948"/>
                </a:cubicBezTo>
                <a:cubicBezTo>
                  <a:pt x="524" y="948"/>
                  <a:pt x="524" y="948"/>
                  <a:pt x="524" y="947"/>
                </a:cubicBezTo>
                <a:cubicBezTo>
                  <a:pt x="524" y="947"/>
                  <a:pt x="524" y="947"/>
                  <a:pt x="524" y="947"/>
                </a:cubicBezTo>
                <a:cubicBezTo>
                  <a:pt x="525" y="946"/>
                  <a:pt x="525" y="945"/>
                  <a:pt x="525" y="945"/>
                </a:cubicBezTo>
                <a:cubicBezTo>
                  <a:pt x="525" y="945"/>
                  <a:pt x="525" y="944"/>
                  <a:pt x="525" y="944"/>
                </a:cubicBezTo>
                <a:cubicBezTo>
                  <a:pt x="525" y="944"/>
                  <a:pt x="525" y="944"/>
                  <a:pt x="525" y="944"/>
                </a:cubicBezTo>
                <a:cubicBezTo>
                  <a:pt x="525" y="943"/>
                  <a:pt x="526" y="943"/>
                  <a:pt x="526" y="942"/>
                </a:cubicBezTo>
                <a:cubicBezTo>
                  <a:pt x="526" y="942"/>
                  <a:pt x="526" y="942"/>
                  <a:pt x="526" y="942"/>
                </a:cubicBezTo>
                <a:cubicBezTo>
                  <a:pt x="526" y="941"/>
                  <a:pt x="526" y="941"/>
                  <a:pt x="526" y="941"/>
                </a:cubicBezTo>
                <a:cubicBezTo>
                  <a:pt x="526" y="940"/>
                  <a:pt x="526" y="940"/>
                  <a:pt x="526" y="939"/>
                </a:cubicBezTo>
                <a:cubicBezTo>
                  <a:pt x="526" y="939"/>
                  <a:pt x="526" y="938"/>
                  <a:pt x="526" y="938"/>
                </a:cubicBezTo>
                <a:cubicBezTo>
                  <a:pt x="526" y="937"/>
                  <a:pt x="526" y="937"/>
                  <a:pt x="526" y="937"/>
                </a:cubicBezTo>
                <a:cubicBezTo>
                  <a:pt x="526" y="936"/>
                  <a:pt x="526" y="936"/>
                  <a:pt x="526" y="936"/>
                </a:cubicBezTo>
                <a:cubicBezTo>
                  <a:pt x="526" y="936"/>
                  <a:pt x="526" y="935"/>
                  <a:pt x="526" y="935"/>
                </a:cubicBezTo>
                <a:cubicBezTo>
                  <a:pt x="526" y="934"/>
                  <a:pt x="526" y="934"/>
                  <a:pt x="526" y="934"/>
                </a:cubicBezTo>
                <a:cubicBezTo>
                  <a:pt x="526" y="933"/>
                  <a:pt x="526" y="932"/>
                  <a:pt x="526" y="932"/>
                </a:cubicBezTo>
                <a:cubicBezTo>
                  <a:pt x="526" y="932"/>
                  <a:pt x="526" y="931"/>
                  <a:pt x="526" y="931"/>
                </a:cubicBezTo>
                <a:cubicBezTo>
                  <a:pt x="526" y="931"/>
                  <a:pt x="526" y="931"/>
                  <a:pt x="526" y="930"/>
                </a:cubicBezTo>
                <a:cubicBezTo>
                  <a:pt x="526" y="930"/>
                  <a:pt x="526" y="929"/>
                  <a:pt x="526" y="929"/>
                </a:cubicBezTo>
                <a:cubicBezTo>
                  <a:pt x="526" y="929"/>
                  <a:pt x="526" y="929"/>
                  <a:pt x="526" y="929"/>
                </a:cubicBezTo>
                <a:cubicBezTo>
                  <a:pt x="526" y="928"/>
                  <a:pt x="525" y="928"/>
                  <a:pt x="525" y="928"/>
                </a:cubicBezTo>
                <a:cubicBezTo>
                  <a:pt x="525" y="927"/>
                  <a:pt x="525" y="927"/>
                  <a:pt x="525" y="926"/>
                </a:cubicBezTo>
                <a:cubicBezTo>
                  <a:pt x="525" y="926"/>
                  <a:pt x="525" y="926"/>
                  <a:pt x="525" y="925"/>
                </a:cubicBezTo>
                <a:cubicBezTo>
                  <a:pt x="524" y="925"/>
                  <a:pt x="524" y="925"/>
                  <a:pt x="524" y="925"/>
                </a:cubicBezTo>
                <a:cubicBezTo>
                  <a:pt x="524" y="924"/>
                  <a:pt x="524" y="924"/>
                  <a:pt x="524" y="924"/>
                </a:cubicBezTo>
                <a:cubicBezTo>
                  <a:pt x="524" y="923"/>
                  <a:pt x="523" y="923"/>
                  <a:pt x="523" y="922"/>
                </a:cubicBezTo>
                <a:cubicBezTo>
                  <a:pt x="523" y="922"/>
                  <a:pt x="523" y="922"/>
                  <a:pt x="523" y="922"/>
                </a:cubicBezTo>
                <a:cubicBezTo>
                  <a:pt x="691" y="760"/>
                  <a:pt x="691" y="760"/>
                  <a:pt x="691" y="760"/>
                </a:cubicBezTo>
                <a:cubicBezTo>
                  <a:pt x="691" y="760"/>
                  <a:pt x="691" y="761"/>
                  <a:pt x="691" y="761"/>
                </a:cubicBezTo>
                <a:cubicBezTo>
                  <a:pt x="692" y="761"/>
                  <a:pt x="692" y="761"/>
                  <a:pt x="693" y="761"/>
                </a:cubicBezTo>
                <a:cubicBezTo>
                  <a:pt x="693" y="762"/>
                  <a:pt x="693" y="762"/>
                  <a:pt x="694" y="762"/>
                </a:cubicBezTo>
                <a:cubicBezTo>
                  <a:pt x="694" y="762"/>
                  <a:pt x="694" y="762"/>
                  <a:pt x="694" y="762"/>
                </a:cubicBezTo>
                <a:cubicBezTo>
                  <a:pt x="695" y="762"/>
                  <a:pt x="695" y="762"/>
                  <a:pt x="695" y="763"/>
                </a:cubicBezTo>
                <a:cubicBezTo>
                  <a:pt x="696" y="763"/>
                  <a:pt x="696" y="763"/>
                  <a:pt x="697" y="763"/>
                </a:cubicBezTo>
                <a:cubicBezTo>
                  <a:pt x="697" y="763"/>
                  <a:pt x="697" y="763"/>
                  <a:pt x="698" y="763"/>
                </a:cubicBezTo>
                <a:cubicBezTo>
                  <a:pt x="698" y="763"/>
                  <a:pt x="698" y="763"/>
                  <a:pt x="698" y="764"/>
                </a:cubicBezTo>
                <a:cubicBezTo>
                  <a:pt x="698" y="764"/>
                  <a:pt x="699" y="764"/>
                  <a:pt x="699" y="764"/>
                </a:cubicBezTo>
                <a:cubicBezTo>
                  <a:pt x="700" y="764"/>
                  <a:pt x="700" y="764"/>
                  <a:pt x="700" y="764"/>
                </a:cubicBezTo>
                <a:cubicBezTo>
                  <a:pt x="700" y="764"/>
                  <a:pt x="701" y="764"/>
                  <a:pt x="701" y="764"/>
                </a:cubicBezTo>
                <a:cubicBezTo>
                  <a:pt x="701" y="764"/>
                  <a:pt x="702" y="764"/>
                  <a:pt x="703" y="764"/>
                </a:cubicBezTo>
                <a:cubicBezTo>
                  <a:pt x="703" y="764"/>
                  <a:pt x="703" y="765"/>
                  <a:pt x="704" y="765"/>
                </a:cubicBezTo>
                <a:cubicBezTo>
                  <a:pt x="704" y="765"/>
                  <a:pt x="705" y="765"/>
                  <a:pt x="705" y="765"/>
                </a:cubicBezTo>
                <a:cubicBezTo>
                  <a:pt x="705" y="765"/>
                  <a:pt x="705" y="765"/>
                  <a:pt x="706" y="765"/>
                </a:cubicBezTo>
                <a:cubicBezTo>
                  <a:pt x="706" y="765"/>
                  <a:pt x="706" y="765"/>
                  <a:pt x="707" y="765"/>
                </a:cubicBezTo>
                <a:cubicBezTo>
                  <a:pt x="707" y="765"/>
                  <a:pt x="708" y="765"/>
                  <a:pt x="708" y="765"/>
                </a:cubicBezTo>
                <a:cubicBezTo>
                  <a:pt x="709" y="764"/>
                  <a:pt x="709" y="764"/>
                  <a:pt x="710" y="764"/>
                </a:cubicBezTo>
                <a:cubicBezTo>
                  <a:pt x="710" y="764"/>
                  <a:pt x="710" y="764"/>
                  <a:pt x="711" y="764"/>
                </a:cubicBezTo>
                <a:cubicBezTo>
                  <a:pt x="711" y="764"/>
                  <a:pt x="711" y="764"/>
                  <a:pt x="711" y="764"/>
                </a:cubicBezTo>
                <a:cubicBezTo>
                  <a:pt x="712" y="764"/>
                  <a:pt x="712" y="764"/>
                  <a:pt x="713" y="764"/>
                </a:cubicBezTo>
                <a:cubicBezTo>
                  <a:pt x="713" y="764"/>
                  <a:pt x="713" y="764"/>
                  <a:pt x="713" y="764"/>
                </a:cubicBezTo>
                <a:cubicBezTo>
                  <a:pt x="713" y="764"/>
                  <a:pt x="714" y="764"/>
                  <a:pt x="714" y="763"/>
                </a:cubicBezTo>
                <a:cubicBezTo>
                  <a:pt x="714" y="763"/>
                  <a:pt x="715" y="763"/>
                  <a:pt x="716" y="763"/>
                </a:cubicBezTo>
                <a:cubicBezTo>
                  <a:pt x="716" y="763"/>
                  <a:pt x="716" y="763"/>
                  <a:pt x="716" y="763"/>
                </a:cubicBezTo>
                <a:cubicBezTo>
                  <a:pt x="717" y="763"/>
                  <a:pt x="717" y="763"/>
                  <a:pt x="717" y="762"/>
                </a:cubicBezTo>
                <a:cubicBezTo>
                  <a:pt x="717" y="762"/>
                  <a:pt x="718" y="762"/>
                  <a:pt x="718" y="762"/>
                </a:cubicBezTo>
                <a:cubicBezTo>
                  <a:pt x="719" y="762"/>
                  <a:pt x="719" y="761"/>
                  <a:pt x="720" y="761"/>
                </a:cubicBezTo>
                <a:cubicBezTo>
                  <a:pt x="720" y="761"/>
                  <a:pt x="720" y="761"/>
                  <a:pt x="721" y="761"/>
                </a:cubicBezTo>
                <a:cubicBezTo>
                  <a:pt x="721" y="761"/>
                  <a:pt x="721" y="760"/>
                  <a:pt x="721" y="760"/>
                </a:cubicBezTo>
                <a:cubicBezTo>
                  <a:pt x="721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3" y="760"/>
                  <a:pt x="723" y="759"/>
                  <a:pt x="723" y="759"/>
                </a:cubicBezTo>
                <a:cubicBezTo>
                  <a:pt x="724" y="759"/>
                  <a:pt x="724" y="758"/>
                  <a:pt x="725" y="758"/>
                </a:cubicBezTo>
                <a:cubicBezTo>
                  <a:pt x="725" y="758"/>
                  <a:pt x="725" y="758"/>
                  <a:pt x="725" y="757"/>
                </a:cubicBezTo>
                <a:cubicBezTo>
                  <a:pt x="726" y="757"/>
                  <a:pt x="726" y="757"/>
                  <a:pt x="726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8" y="755"/>
                </a:cubicBezTo>
                <a:cubicBezTo>
                  <a:pt x="728" y="755"/>
                  <a:pt x="728" y="755"/>
                  <a:pt x="728" y="755"/>
                </a:cubicBezTo>
                <a:cubicBezTo>
                  <a:pt x="728" y="755"/>
                  <a:pt x="728" y="754"/>
                  <a:pt x="729" y="754"/>
                </a:cubicBezTo>
                <a:cubicBezTo>
                  <a:pt x="729" y="754"/>
                  <a:pt x="729" y="753"/>
                  <a:pt x="730" y="753"/>
                </a:cubicBezTo>
                <a:cubicBezTo>
                  <a:pt x="730" y="753"/>
                  <a:pt x="730" y="753"/>
                  <a:pt x="730" y="753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1" y="752"/>
                  <a:pt x="731" y="752"/>
                </a:cubicBezTo>
                <a:cubicBezTo>
                  <a:pt x="731" y="751"/>
                  <a:pt x="731" y="751"/>
                  <a:pt x="731" y="751"/>
                </a:cubicBezTo>
                <a:cubicBezTo>
                  <a:pt x="731" y="751"/>
                  <a:pt x="731" y="750"/>
                  <a:pt x="731" y="750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6"/>
                  <a:pt x="955" y="816"/>
                  <a:pt x="955" y="816"/>
                </a:cubicBezTo>
                <a:cubicBezTo>
                  <a:pt x="955" y="817"/>
                  <a:pt x="955" y="817"/>
                  <a:pt x="955" y="818"/>
                </a:cubicBezTo>
                <a:cubicBezTo>
                  <a:pt x="955" y="818"/>
                  <a:pt x="955" y="819"/>
                  <a:pt x="955" y="819"/>
                </a:cubicBezTo>
                <a:cubicBezTo>
                  <a:pt x="955" y="820"/>
                  <a:pt x="955" y="820"/>
                  <a:pt x="955" y="820"/>
                </a:cubicBezTo>
                <a:cubicBezTo>
                  <a:pt x="955" y="821"/>
                  <a:pt x="955" y="821"/>
                  <a:pt x="955" y="821"/>
                </a:cubicBezTo>
                <a:cubicBezTo>
                  <a:pt x="955" y="821"/>
                  <a:pt x="956" y="822"/>
                  <a:pt x="956" y="822"/>
                </a:cubicBezTo>
                <a:cubicBezTo>
                  <a:pt x="956" y="822"/>
                  <a:pt x="956" y="823"/>
                  <a:pt x="956" y="823"/>
                </a:cubicBezTo>
                <a:cubicBezTo>
                  <a:pt x="956" y="823"/>
                  <a:pt x="956" y="823"/>
                  <a:pt x="956" y="823"/>
                </a:cubicBezTo>
                <a:cubicBezTo>
                  <a:pt x="956" y="824"/>
                  <a:pt x="956" y="825"/>
                  <a:pt x="956" y="825"/>
                </a:cubicBezTo>
                <a:cubicBezTo>
                  <a:pt x="957" y="825"/>
                  <a:pt x="957" y="826"/>
                  <a:pt x="957" y="826"/>
                </a:cubicBezTo>
                <a:cubicBezTo>
                  <a:pt x="957" y="826"/>
                  <a:pt x="957" y="826"/>
                  <a:pt x="957" y="826"/>
                </a:cubicBezTo>
                <a:cubicBezTo>
                  <a:pt x="957" y="826"/>
                  <a:pt x="957" y="826"/>
                  <a:pt x="957" y="827"/>
                </a:cubicBezTo>
                <a:cubicBezTo>
                  <a:pt x="957" y="827"/>
                  <a:pt x="957" y="827"/>
                  <a:pt x="957" y="828"/>
                </a:cubicBezTo>
                <a:cubicBezTo>
                  <a:pt x="958" y="828"/>
                  <a:pt x="958" y="829"/>
                  <a:pt x="958" y="829"/>
                </a:cubicBezTo>
                <a:cubicBezTo>
                  <a:pt x="958" y="830"/>
                  <a:pt x="959" y="830"/>
                  <a:pt x="959" y="830"/>
                </a:cubicBezTo>
                <a:cubicBezTo>
                  <a:pt x="959" y="831"/>
                  <a:pt x="959" y="831"/>
                  <a:pt x="959" y="831"/>
                </a:cubicBezTo>
                <a:cubicBezTo>
                  <a:pt x="959" y="831"/>
                  <a:pt x="960" y="832"/>
                  <a:pt x="960" y="832"/>
                </a:cubicBezTo>
                <a:cubicBezTo>
                  <a:pt x="960" y="832"/>
                  <a:pt x="960" y="832"/>
                  <a:pt x="960" y="832"/>
                </a:cubicBezTo>
                <a:cubicBezTo>
                  <a:pt x="960" y="832"/>
                  <a:pt x="960" y="832"/>
                  <a:pt x="960" y="833"/>
                </a:cubicBezTo>
                <a:cubicBezTo>
                  <a:pt x="961" y="833"/>
                  <a:pt x="961" y="834"/>
                  <a:pt x="961" y="834"/>
                </a:cubicBezTo>
                <a:cubicBezTo>
                  <a:pt x="962" y="834"/>
                  <a:pt x="962" y="835"/>
                  <a:pt x="962" y="835"/>
                </a:cubicBezTo>
                <a:cubicBezTo>
                  <a:pt x="962" y="835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4" y="837"/>
                  <a:pt x="964" y="837"/>
                  <a:pt x="964" y="837"/>
                </a:cubicBezTo>
                <a:cubicBezTo>
                  <a:pt x="965" y="838"/>
                  <a:pt x="965" y="838"/>
                  <a:pt x="965" y="838"/>
                </a:cubicBezTo>
                <a:cubicBezTo>
                  <a:pt x="966" y="838"/>
                  <a:pt x="966" y="839"/>
                  <a:pt x="966" y="839"/>
                </a:cubicBezTo>
                <a:cubicBezTo>
                  <a:pt x="967" y="839"/>
                  <a:pt x="967" y="840"/>
                  <a:pt x="967" y="840"/>
                </a:cubicBezTo>
                <a:cubicBezTo>
                  <a:pt x="967" y="840"/>
                  <a:pt x="967" y="840"/>
                  <a:pt x="968" y="840"/>
                </a:cubicBezTo>
                <a:cubicBezTo>
                  <a:pt x="968" y="840"/>
                  <a:pt x="968" y="840"/>
                  <a:pt x="968" y="840"/>
                </a:cubicBezTo>
                <a:cubicBezTo>
                  <a:pt x="968" y="840"/>
                  <a:pt x="969" y="841"/>
                  <a:pt x="969" y="841"/>
                </a:cubicBezTo>
                <a:cubicBezTo>
                  <a:pt x="969" y="841"/>
                  <a:pt x="970" y="841"/>
                  <a:pt x="970" y="841"/>
                </a:cubicBezTo>
                <a:cubicBezTo>
                  <a:pt x="970" y="842"/>
                  <a:pt x="971" y="842"/>
                  <a:pt x="971" y="842"/>
                </a:cubicBezTo>
                <a:cubicBezTo>
                  <a:pt x="972" y="842"/>
                  <a:pt x="972" y="843"/>
                  <a:pt x="973" y="843"/>
                </a:cubicBezTo>
                <a:cubicBezTo>
                  <a:pt x="973" y="843"/>
                  <a:pt x="973" y="843"/>
                  <a:pt x="973" y="843"/>
                </a:cubicBezTo>
                <a:cubicBezTo>
                  <a:pt x="973" y="843"/>
                  <a:pt x="974" y="843"/>
                  <a:pt x="974" y="843"/>
                </a:cubicBezTo>
                <a:cubicBezTo>
                  <a:pt x="974" y="844"/>
                  <a:pt x="975" y="844"/>
                  <a:pt x="976" y="844"/>
                </a:cubicBezTo>
                <a:cubicBezTo>
                  <a:pt x="976" y="844"/>
                  <a:pt x="976" y="844"/>
                  <a:pt x="976" y="844"/>
                </a:cubicBezTo>
                <a:cubicBezTo>
                  <a:pt x="976" y="844"/>
                  <a:pt x="977" y="844"/>
                  <a:pt x="977" y="844"/>
                </a:cubicBezTo>
                <a:cubicBezTo>
                  <a:pt x="977" y="844"/>
                  <a:pt x="978" y="845"/>
                  <a:pt x="978" y="845"/>
                </a:cubicBezTo>
                <a:cubicBezTo>
                  <a:pt x="978" y="845"/>
                  <a:pt x="978" y="845"/>
                  <a:pt x="979" y="845"/>
                </a:cubicBezTo>
                <a:cubicBezTo>
                  <a:pt x="979" y="845"/>
                  <a:pt x="979" y="845"/>
                  <a:pt x="980" y="845"/>
                </a:cubicBezTo>
                <a:cubicBezTo>
                  <a:pt x="980" y="845"/>
                  <a:pt x="981" y="845"/>
                  <a:pt x="981" y="845"/>
                </a:cubicBezTo>
                <a:cubicBezTo>
                  <a:pt x="982" y="845"/>
                  <a:pt x="982" y="845"/>
                  <a:pt x="983" y="845"/>
                </a:cubicBezTo>
                <a:cubicBezTo>
                  <a:pt x="983" y="845"/>
                  <a:pt x="983" y="845"/>
                  <a:pt x="984" y="845"/>
                </a:cubicBezTo>
                <a:cubicBezTo>
                  <a:pt x="984" y="845"/>
                  <a:pt x="984" y="845"/>
                  <a:pt x="984" y="845"/>
                </a:cubicBezTo>
                <a:cubicBezTo>
                  <a:pt x="1040" y="1071"/>
                  <a:pt x="1040" y="1071"/>
                  <a:pt x="1040" y="1071"/>
                </a:cubicBezTo>
                <a:cubicBezTo>
                  <a:pt x="1039" y="1071"/>
                  <a:pt x="1039" y="1071"/>
                  <a:pt x="1039" y="1071"/>
                </a:cubicBezTo>
                <a:cubicBezTo>
                  <a:pt x="1039" y="1072"/>
                  <a:pt x="1038" y="1072"/>
                  <a:pt x="1038" y="1072"/>
                </a:cubicBezTo>
                <a:cubicBezTo>
                  <a:pt x="1038" y="1073"/>
                  <a:pt x="1037" y="1073"/>
                  <a:pt x="1037" y="1073"/>
                </a:cubicBezTo>
                <a:cubicBezTo>
                  <a:pt x="1036" y="1073"/>
                  <a:pt x="1036" y="1074"/>
                  <a:pt x="1036" y="1074"/>
                </a:cubicBezTo>
                <a:cubicBezTo>
                  <a:pt x="1035" y="1074"/>
                  <a:pt x="1035" y="1075"/>
                  <a:pt x="1035" y="1075"/>
                </a:cubicBezTo>
                <a:cubicBezTo>
                  <a:pt x="1034" y="1075"/>
                  <a:pt x="1034" y="1075"/>
                  <a:pt x="1033" y="1076"/>
                </a:cubicBezTo>
                <a:cubicBezTo>
                  <a:pt x="1033" y="1076"/>
                  <a:pt x="1033" y="1076"/>
                  <a:pt x="1032" y="1077"/>
                </a:cubicBezTo>
                <a:cubicBezTo>
                  <a:pt x="1032" y="1077"/>
                  <a:pt x="1032" y="1077"/>
                  <a:pt x="1032" y="1078"/>
                </a:cubicBezTo>
                <a:cubicBezTo>
                  <a:pt x="1031" y="1078"/>
                  <a:pt x="1031" y="1079"/>
                  <a:pt x="1030" y="1079"/>
                </a:cubicBezTo>
                <a:cubicBezTo>
                  <a:pt x="1030" y="1079"/>
                  <a:pt x="1030" y="1080"/>
                  <a:pt x="1030" y="1080"/>
                </a:cubicBezTo>
                <a:cubicBezTo>
                  <a:pt x="1029" y="1081"/>
                  <a:pt x="1029" y="1081"/>
                  <a:pt x="1029" y="1081"/>
                </a:cubicBezTo>
                <a:cubicBezTo>
                  <a:pt x="1029" y="1082"/>
                  <a:pt x="1028" y="1082"/>
                  <a:pt x="1028" y="1083"/>
                </a:cubicBezTo>
                <a:cubicBezTo>
                  <a:pt x="1028" y="1083"/>
                  <a:pt x="1028" y="1083"/>
                  <a:pt x="1027" y="1084"/>
                </a:cubicBezTo>
                <a:cubicBezTo>
                  <a:pt x="1027" y="1084"/>
                  <a:pt x="1027" y="1085"/>
                  <a:pt x="1027" y="1085"/>
                </a:cubicBezTo>
                <a:cubicBezTo>
                  <a:pt x="1027" y="1086"/>
                  <a:pt x="1026" y="1086"/>
                  <a:pt x="1026" y="1087"/>
                </a:cubicBezTo>
                <a:cubicBezTo>
                  <a:pt x="1026" y="1087"/>
                  <a:pt x="1026" y="1088"/>
                  <a:pt x="1026" y="1088"/>
                </a:cubicBezTo>
                <a:cubicBezTo>
                  <a:pt x="1026" y="1088"/>
                  <a:pt x="1026" y="1089"/>
                  <a:pt x="1025" y="1089"/>
                </a:cubicBezTo>
                <a:cubicBezTo>
                  <a:pt x="1025" y="1089"/>
                  <a:pt x="1025" y="1089"/>
                  <a:pt x="1025" y="1089"/>
                </a:cubicBezTo>
                <a:cubicBezTo>
                  <a:pt x="1025" y="1090"/>
                  <a:pt x="1025" y="1091"/>
                  <a:pt x="1025" y="1091"/>
                </a:cubicBezTo>
                <a:cubicBezTo>
                  <a:pt x="1025" y="1092"/>
                  <a:pt x="1025" y="1092"/>
                  <a:pt x="1025" y="1092"/>
                </a:cubicBezTo>
                <a:cubicBezTo>
                  <a:pt x="1025" y="1093"/>
                  <a:pt x="1025" y="1093"/>
                  <a:pt x="1024" y="1094"/>
                </a:cubicBezTo>
                <a:cubicBezTo>
                  <a:pt x="1024" y="1094"/>
                  <a:pt x="1024" y="1095"/>
                  <a:pt x="1024" y="1095"/>
                </a:cubicBezTo>
                <a:cubicBezTo>
                  <a:pt x="1024" y="1096"/>
                  <a:pt x="1024" y="1096"/>
                  <a:pt x="1024" y="1097"/>
                </a:cubicBezTo>
                <a:cubicBezTo>
                  <a:pt x="1024" y="1097"/>
                  <a:pt x="1024" y="1098"/>
                  <a:pt x="1024" y="1098"/>
                </a:cubicBezTo>
                <a:cubicBezTo>
                  <a:pt x="1024" y="1099"/>
                  <a:pt x="1024" y="1099"/>
                  <a:pt x="1024" y="1099"/>
                </a:cubicBezTo>
                <a:cubicBezTo>
                  <a:pt x="1024" y="1100"/>
                  <a:pt x="1024" y="1101"/>
                  <a:pt x="1025" y="1101"/>
                </a:cubicBezTo>
                <a:cubicBezTo>
                  <a:pt x="1025" y="1102"/>
                  <a:pt x="1025" y="1102"/>
                  <a:pt x="1025" y="1102"/>
                </a:cubicBezTo>
                <a:cubicBezTo>
                  <a:pt x="1025" y="1103"/>
                  <a:pt x="1025" y="1104"/>
                  <a:pt x="1025" y="1104"/>
                </a:cubicBezTo>
                <a:cubicBezTo>
                  <a:pt x="1025" y="1104"/>
                  <a:pt x="1025" y="1104"/>
                  <a:pt x="1025" y="1104"/>
                </a:cubicBezTo>
                <a:cubicBezTo>
                  <a:pt x="1025" y="1105"/>
                  <a:pt x="1025" y="1105"/>
                  <a:pt x="1025" y="1105"/>
                </a:cubicBezTo>
                <a:cubicBezTo>
                  <a:pt x="1026" y="1106"/>
                  <a:pt x="1026" y="1106"/>
                  <a:pt x="1026" y="1107"/>
                </a:cubicBezTo>
                <a:cubicBezTo>
                  <a:pt x="1026" y="1107"/>
                  <a:pt x="1026" y="1108"/>
                  <a:pt x="1026" y="1108"/>
                </a:cubicBezTo>
                <a:cubicBezTo>
                  <a:pt x="1027" y="1109"/>
                  <a:pt x="1027" y="1109"/>
                  <a:pt x="1027" y="1110"/>
                </a:cubicBezTo>
                <a:cubicBezTo>
                  <a:pt x="1027" y="1110"/>
                  <a:pt x="1027" y="1111"/>
                  <a:pt x="1028" y="1111"/>
                </a:cubicBezTo>
                <a:cubicBezTo>
                  <a:pt x="1028" y="1111"/>
                  <a:pt x="1028" y="1112"/>
                  <a:pt x="1028" y="1112"/>
                </a:cubicBezTo>
                <a:cubicBezTo>
                  <a:pt x="1028" y="1113"/>
                  <a:pt x="1029" y="1113"/>
                  <a:pt x="1029" y="1114"/>
                </a:cubicBezTo>
                <a:cubicBezTo>
                  <a:pt x="1029" y="1114"/>
                  <a:pt x="1030" y="1114"/>
                  <a:pt x="1030" y="1115"/>
                </a:cubicBezTo>
                <a:cubicBezTo>
                  <a:pt x="1030" y="1115"/>
                  <a:pt x="1030" y="1115"/>
                  <a:pt x="1030" y="1115"/>
                </a:cubicBezTo>
                <a:cubicBezTo>
                  <a:pt x="1030" y="1115"/>
                  <a:pt x="1031" y="1116"/>
                  <a:pt x="1031" y="1116"/>
                </a:cubicBezTo>
                <a:cubicBezTo>
                  <a:pt x="1031" y="1116"/>
                  <a:pt x="1031" y="1117"/>
                  <a:pt x="1032" y="1117"/>
                </a:cubicBezTo>
                <a:cubicBezTo>
                  <a:pt x="1032" y="1117"/>
                  <a:pt x="1032" y="1118"/>
                  <a:pt x="1033" y="1118"/>
                </a:cubicBezTo>
                <a:cubicBezTo>
                  <a:pt x="1033" y="1118"/>
                  <a:pt x="1033" y="1119"/>
                  <a:pt x="1034" y="1119"/>
                </a:cubicBezTo>
                <a:cubicBezTo>
                  <a:pt x="1034" y="1119"/>
                  <a:pt x="1034" y="1119"/>
                  <a:pt x="1034" y="1119"/>
                </a:cubicBezTo>
                <a:cubicBezTo>
                  <a:pt x="1034" y="1120"/>
                  <a:pt x="1034" y="1120"/>
                  <a:pt x="1035" y="1120"/>
                </a:cubicBezTo>
                <a:cubicBezTo>
                  <a:pt x="1035" y="1120"/>
                  <a:pt x="1035" y="1121"/>
                  <a:pt x="1036" y="1121"/>
                </a:cubicBezTo>
                <a:cubicBezTo>
                  <a:pt x="1036" y="1121"/>
                  <a:pt x="1036" y="1121"/>
                  <a:pt x="1036" y="1121"/>
                </a:cubicBezTo>
                <a:cubicBezTo>
                  <a:pt x="1036" y="1121"/>
                  <a:pt x="1037" y="1122"/>
                  <a:pt x="1037" y="1122"/>
                </a:cubicBezTo>
                <a:cubicBezTo>
                  <a:pt x="1037" y="1122"/>
                  <a:pt x="1038" y="1122"/>
                  <a:pt x="1038" y="1123"/>
                </a:cubicBezTo>
                <a:cubicBezTo>
                  <a:pt x="1039" y="1123"/>
                  <a:pt x="1039" y="1123"/>
                  <a:pt x="1039" y="1123"/>
                </a:cubicBezTo>
                <a:cubicBezTo>
                  <a:pt x="1040" y="1124"/>
                  <a:pt x="1040" y="1124"/>
                  <a:pt x="1041" y="1124"/>
                </a:cubicBezTo>
                <a:cubicBezTo>
                  <a:pt x="1041" y="1124"/>
                  <a:pt x="1042" y="1124"/>
                  <a:pt x="1042" y="1125"/>
                </a:cubicBezTo>
                <a:cubicBezTo>
                  <a:pt x="1042" y="1125"/>
                  <a:pt x="1043" y="1125"/>
                  <a:pt x="1043" y="1125"/>
                </a:cubicBezTo>
                <a:cubicBezTo>
                  <a:pt x="1044" y="1125"/>
                  <a:pt x="1044" y="1125"/>
                  <a:pt x="1044" y="1125"/>
                </a:cubicBezTo>
                <a:cubicBezTo>
                  <a:pt x="1044" y="1126"/>
                  <a:pt x="1045" y="1126"/>
                  <a:pt x="1045" y="1126"/>
                </a:cubicBezTo>
                <a:cubicBezTo>
                  <a:pt x="1045" y="1126"/>
                  <a:pt x="1046" y="1126"/>
                  <a:pt x="1046" y="1126"/>
                </a:cubicBezTo>
                <a:cubicBezTo>
                  <a:pt x="1046" y="1126"/>
                  <a:pt x="1046" y="1126"/>
                  <a:pt x="1046" y="1126"/>
                </a:cubicBezTo>
                <a:cubicBezTo>
                  <a:pt x="1047" y="1126"/>
                  <a:pt x="1047" y="1126"/>
                  <a:pt x="1048" y="1127"/>
                </a:cubicBezTo>
                <a:cubicBezTo>
                  <a:pt x="1048" y="1127"/>
                  <a:pt x="1049" y="1127"/>
                  <a:pt x="1049" y="1127"/>
                </a:cubicBezTo>
                <a:cubicBezTo>
                  <a:pt x="1050" y="1127"/>
                  <a:pt x="1050" y="1127"/>
                  <a:pt x="1051" y="1127"/>
                </a:cubicBezTo>
                <a:cubicBezTo>
                  <a:pt x="1051" y="1127"/>
                  <a:pt x="1052" y="1127"/>
                  <a:pt x="1052" y="1127"/>
                </a:cubicBezTo>
                <a:cubicBezTo>
                  <a:pt x="1053" y="1127"/>
                  <a:pt x="1053" y="1127"/>
                  <a:pt x="1054" y="1127"/>
                </a:cubicBezTo>
                <a:cubicBezTo>
                  <a:pt x="1054" y="1127"/>
                  <a:pt x="1055" y="1127"/>
                  <a:pt x="1055" y="1127"/>
                </a:cubicBezTo>
                <a:cubicBezTo>
                  <a:pt x="1055" y="1127"/>
                  <a:pt x="1056" y="1127"/>
                  <a:pt x="1056" y="1127"/>
                </a:cubicBezTo>
                <a:cubicBezTo>
                  <a:pt x="1057" y="1127"/>
                  <a:pt x="1057" y="1127"/>
                  <a:pt x="1058" y="1127"/>
                </a:cubicBezTo>
                <a:cubicBezTo>
                  <a:pt x="1058" y="1127"/>
                  <a:pt x="1059" y="1127"/>
                  <a:pt x="1059" y="1127"/>
                </a:cubicBezTo>
                <a:cubicBezTo>
                  <a:pt x="1060" y="1127"/>
                  <a:pt x="1060" y="1127"/>
                  <a:pt x="1061" y="1126"/>
                </a:cubicBezTo>
                <a:cubicBezTo>
                  <a:pt x="1061" y="1126"/>
                  <a:pt x="1061" y="1126"/>
                  <a:pt x="1061" y="1126"/>
                </a:cubicBezTo>
                <a:cubicBezTo>
                  <a:pt x="1062" y="1126"/>
                  <a:pt x="1062" y="1126"/>
                  <a:pt x="1062" y="1126"/>
                </a:cubicBezTo>
                <a:cubicBezTo>
                  <a:pt x="1063" y="1126"/>
                  <a:pt x="1063" y="1126"/>
                  <a:pt x="1064" y="1126"/>
                </a:cubicBezTo>
                <a:cubicBezTo>
                  <a:pt x="1064" y="1125"/>
                  <a:pt x="1065" y="1125"/>
                  <a:pt x="1065" y="1125"/>
                </a:cubicBezTo>
                <a:cubicBezTo>
                  <a:pt x="1066" y="1125"/>
                  <a:pt x="1066" y="1125"/>
                  <a:pt x="1066" y="1125"/>
                </a:cubicBezTo>
                <a:cubicBezTo>
                  <a:pt x="1067" y="1124"/>
                  <a:pt x="1067" y="1124"/>
                  <a:pt x="1068" y="1124"/>
                </a:cubicBezTo>
                <a:cubicBezTo>
                  <a:pt x="1068" y="1124"/>
                  <a:pt x="1069" y="1123"/>
                  <a:pt x="1069" y="1123"/>
                </a:cubicBezTo>
                <a:cubicBezTo>
                  <a:pt x="1069" y="1123"/>
                  <a:pt x="1070" y="1123"/>
                  <a:pt x="1070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2" y="1121"/>
                  <a:pt x="1072" y="1121"/>
                  <a:pt x="1073" y="1121"/>
                </a:cubicBezTo>
                <a:cubicBezTo>
                  <a:pt x="1073" y="1120"/>
                  <a:pt x="1073" y="1120"/>
                  <a:pt x="1074" y="1120"/>
                </a:cubicBezTo>
                <a:cubicBezTo>
                  <a:pt x="1074" y="1120"/>
                  <a:pt x="1074" y="1119"/>
                  <a:pt x="1075" y="1119"/>
                </a:cubicBezTo>
                <a:cubicBezTo>
                  <a:pt x="1075" y="1119"/>
                  <a:pt x="1076" y="1118"/>
                  <a:pt x="1076" y="1118"/>
                </a:cubicBezTo>
                <a:cubicBezTo>
                  <a:pt x="1076" y="1117"/>
                  <a:pt x="1076" y="1117"/>
                  <a:pt x="1077" y="1117"/>
                </a:cubicBezTo>
                <a:cubicBezTo>
                  <a:pt x="1077" y="1116"/>
                  <a:pt x="1077" y="1116"/>
                  <a:pt x="1078" y="1116"/>
                </a:cubicBezTo>
                <a:cubicBezTo>
                  <a:pt x="1078" y="1115"/>
                  <a:pt x="1078" y="1115"/>
                  <a:pt x="1078" y="1115"/>
                </a:cubicBezTo>
                <a:cubicBezTo>
                  <a:pt x="1079" y="1114"/>
                  <a:pt x="1079" y="1114"/>
                  <a:pt x="1079" y="1113"/>
                </a:cubicBezTo>
                <a:cubicBezTo>
                  <a:pt x="1079" y="1113"/>
                  <a:pt x="1080" y="1113"/>
                  <a:pt x="1080" y="1113"/>
                </a:cubicBezTo>
                <a:cubicBezTo>
                  <a:pt x="1303" y="1178"/>
                  <a:pt x="1303" y="1178"/>
                  <a:pt x="1303" y="1178"/>
                </a:cubicBezTo>
                <a:cubicBezTo>
                  <a:pt x="1303" y="1178"/>
                  <a:pt x="1303" y="1179"/>
                  <a:pt x="1303" y="1179"/>
                </a:cubicBezTo>
                <a:cubicBezTo>
                  <a:pt x="1303" y="1179"/>
                  <a:pt x="1303" y="1180"/>
                  <a:pt x="1303" y="1180"/>
                </a:cubicBezTo>
                <a:cubicBezTo>
                  <a:pt x="1303" y="1181"/>
                  <a:pt x="1303" y="1181"/>
                  <a:pt x="1303" y="1182"/>
                </a:cubicBezTo>
                <a:cubicBezTo>
                  <a:pt x="1303" y="1182"/>
                  <a:pt x="1303" y="1183"/>
                  <a:pt x="1303" y="1183"/>
                </a:cubicBezTo>
                <a:cubicBezTo>
                  <a:pt x="1304" y="1184"/>
                  <a:pt x="1304" y="1184"/>
                  <a:pt x="1304" y="1185"/>
                </a:cubicBezTo>
                <a:cubicBezTo>
                  <a:pt x="1304" y="1185"/>
                  <a:pt x="1304" y="1185"/>
                  <a:pt x="1304" y="1185"/>
                </a:cubicBezTo>
                <a:cubicBezTo>
                  <a:pt x="1304" y="1186"/>
                  <a:pt x="1304" y="1186"/>
                  <a:pt x="1304" y="1186"/>
                </a:cubicBezTo>
                <a:cubicBezTo>
                  <a:pt x="1304" y="1187"/>
                  <a:pt x="1304" y="1187"/>
                  <a:pt x="1305" y="1188"/>
                </a:cubicBezTo>
                <a:cubicBezTo>
                  <a:pt x="1305" y="1188"/>
                  <a:pt x="1305" y="1189"/>
                  <a:pt x="1305" y="1189"/>
                </a:cubicBezTo>
                <a:cubicBezTo>
                  <a:pt x="1305" y="1190"/>
                  <a:pt x="1305" y="1190"/>
                  <a:pt x="1306" y="1190"/>
                </a:cubicBezTo>
                <a:cubicBezTo>
                  <a:pt x="1306" y="1191"/>
                  <a:pt x="1306" y="1191"/>
                  <a:pt x="1306" y="1192"/>
                </a:cubicBezTo>
                <a:cubicBezTo>
                  <a:pt x="1307" y="1192"/>
                  <a:pt x="1307" y="1193"/>
                  <a:pt x="1307" y="1193"/>
                </a:cubicBezTo>
                <a:cubicBezTo>
                  <a:pt x="1307" y="1193"/>
                  <a:pt x="1308" y="1194"/>
                  <a:pt x="1308" y="1194"/>
                </a:cubicBezTo>
                <a:cubicBezTo>
                  <a:pt x="1308" y="1195"/>
                  <a:pt x="1308" y="1195"/>
                  <a:pt x="1309" y="1195"/>
                </a:cubicBezTo>
                <a:cubicBezTo>
                  <a:pt x="1309" y="1196"/>
                  <a:pt x="1309" y="1196"/>
                  <a:pt x="1310" y="1197"/>
                </a:cubicBezTo>
                <a:cubicBezTo>
                  <a:pt x="1310" y="1197"/>
                  <a:pt x="1310" y="1197"/>
                  <a:pt x="1310" y="1198"/>
                </a:cubicBezTo>
                <a:cubicBezTo>
                  <a:pt x="1311" y="1198"/>
                  <a:pt x="1311" y="1198"/>
                  <a:pt x="1311" y="1199"/>
                </a:cubicBezTo>
                <a:cubicBezTo>
                  <a:pt x="1312" y="1199"/>
                  <a:pt x="1312" y="1199"/>
                  <a:pt x="1312" y="1200"/>
                </a:cubicBezTo>
                <a:cubicBezTo>
                  <a:pt x="1313" y="1200"/>
                  <a:pt x="1313" y="1200"/>
                  <a:pt x="1313" y="1201"/>
                </a:cubicBezTo>
                <a:cubicBezTo>
                  <a:pt x="1314" y="1201"/>
                  <a:pt x="1314" y="1201"/>
                  <a:pt x="1315" y="1202"/>
                </a:cubicBezTo>
                <a:cubicBezTo>
                  <a:pt x="1315" y="1202"/>
                  <a:pt x="1315" y="1202"/>
                  <a:pt x="1316" y="1202"/>
                </a:cubicBezTo>
                <a:cubicBezTo>
                  <a:pt x="1316" y="1203"/>
                  <a:pt x="1317" y="1203"/>
                  <a:pt x="1317" y="1203"/>
                </a:cubicBezTo>
                <a:cubicBezTo>
                  <a:pt x="1317" y="1204"/>
                  <a:pt x="1318" y="1204"/>
                  <a:pt x="1318" y="1204"/>
                </a:cubicBezTo>
                <a:cubicBezTo>
                  <a:pt x="1319" y="1204"/>
                  <a:pt x="1319" y="1205"/>
                  <a:pt x="1320" y="1205"/>
                </a:cubicBezTo>
                <a:cubicBezTo>
                  <a:pt x="1320" y="1205"/>
                  <a:pt x="1320" y="1205"/>
                  <a:pt x="1321" y="1205"/>
                </a:cubicBezTo>
                <a:cubicBezTo>
                  <a:pt x="1321" y="1206"/>
                  <a:pt x="1322" y="1206"/>
                  <a:pt x="1322" y="1206"/>
                </a:cubicBezTo>
                <a:cubicBezTo>
                  <a:pt x="1323" y="1206"/>
                  <a:pt x="1323" y="1206"/>
                  <a:pt x="1324" y="1207"/>
                </a:cubicBezTo>
                <a:cubicBezTo>
                  <a:pt x="1324" y="1207"/>
                  <a:pt x="1324" y="1207"/>
                  <a:pt x="1325" y="1207"/>
                </a:cubicBezTo>
                <a:cubicBezTo>
                  <a:pt x="1325" y="1207"/>
                  <a:pt x="1325" y="1207"/>
                  <a:pt x="1325" y="1207"/>
                </a:cubicBezTo>
                <a:cubicBezTo>
                  <a:pt x="1326" y="1207"/>
                  <a:pt x="1326" y="1207"/>
                  <a:pt x="1327" y="1207"/>
                </a:cubicBezTo>
                <a:cubicBezTo>
                  <a:pt x="1327" y="1207"/>
                  <a:pt x="1327" y="1207"/>
                  <a:pt x="1328" y="1208"/>
                </a:cubicBezTo>
                <a:cubicBezTo>
                  <a:pt x="1328" y="1208"/>
                  <a:pt x="1329" y="1208"/>
                  <a:pt x="1330" y="1208"/>
                </a:cubicBezTo>
                <a:cubicBezTo>
                  <a:pt x="1330" y="1208"/>
                  <a:pt x="1330" y="1208"/>
                  <a:pt x="1331" y="1208"/>
                </a:cubicBezTo>
                <a:cubicBezTo>
                  <a:pt x="1331" y="1208"/>
                  <a:pt x="1332" y="1208"/>
                  <a:pt x="1332" y="1208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7" y="1434"/>
                  <a:pt x="1387" y="1434"/>
                  <a:pt x="1387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5" y="1435"/>
                  <a:pt x="1385" y="1436"/>
                </a:cubicBezTo>
                <a:cubicBezTo>
                  <a:pt x="1385" y="1436"/>
                  <a:pt x="1384" y="1436"/>
                  <a:pt x="1384" y="1437"/>
                </a:cubicBezTo>
                <a:cubicBezTo>
                  <a:pt x="1383" y="1437"/>
                  <a:pt x="1383" y="1437"/>
                  <a:pt x="1383" y="1437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9"/>
                </a:cubicBezTo>
                <a:cubicBezTo>
                  <a:pt x="1381" y="1439"/>
                  <a:pt x="1381" y="1439"/>
                  <a:pt x="1381" y="1439"/>
                </a:cubicBezTo>
                <a:cubicBezTo>
                  <a:pt x="1380" y="1440"/>
                  <a:pt x="1380" y="1440"/>
                  <a:pt x="1380" y="1440"/>
                </a:cubicBezTo>
                <a:cubicBezTo>
                  <a:pt x="1379" y="1441"/>
                  <a:pt x="1379" y="1441"/>
                  <a:pt x="1379" y="1442"/>
                </a:cubicBezTo>
                <a:cubicBezTo>
                  <a:pt x="1378" y="1442"/>
                  <a:pt x="1378" y="1442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7" y="1443"/>
                  <a:pt x="1377" y="1444"/>
                  <a:pt x="1377" y="1444"/>
                </a:cubicBezTo>
                <a:cubicBezTo>
                  <a:pt x="1377" y="1444"/>
                  <a:pt x="1377" y="1445"/>
                  <a:pt x="1376" y="1445"/>
                </a:cubicBezTo>
                <a:cubicBezTo>
                  <a:pt x="1376" y="1446"/>
                  <a:pt x="1376" y="1446"/>
                  <a:pt x="1376" y="1447"/>
                </a:cubicBezTo>
                <a:cubicBezTo>
                  <a:pt x="1375" y="1447"/>
                  <a:pt x="1375" y="1447"/>
                  <a:pt x="1375" y="1448"/>
                </a:cubicBezTo>
                <a:cubicBezTo>
                  <a:pt x="1375" y="1448"/>
                  <a:pt x="1375" y="1448"/>
                  <a:pt x="1375" y="1448"/>
                </a:cubicBezTo>
                <a:cubicBezTo>
                  <a:pt x="1375" y="1449"/>
                  <a:pt x="1375" y="1449"/>
                  <a:pt x="1374" y="1449"/>
                </a:cubicBezTo>
                <a:cubicBezTo>
                  <a:pt x="1374" y="1450"/>
                  <a:pt x="1374" y="1450"/>
                  <a:pt x="1374" y="1451"/>
                </a:cubicBezTo>
                <a:cubicBezTo>
                  <a:pt x="1374" y="1451"/>
                  <a:pt x="1374" y="1451"/>
                  <a:pt x="1374" y="1452"/>
                </a:cubicBezTo>
                <a:cubicBezTo>
                  <a:pt x="1374" y="1452"/>
                  <a:pt x="1374" y="1452"/>
                  <a:pt x="1374" y="1452"/>
                </a:cubicBezTo>
                <a:cubicBezTo>
                  <a:pt x="1373" y="1452"/>
                  <a:pt x="1373" y="1453"/>
                  <a:pt x="1373" y="1453"/>
                </a:cubicBezTo>
                <a:cubicBezTo>
                  <a:pt x="1373" y="1453"/>
                  <a:pt x="1373" y="1454"/>
                  <a:pt x="1373" y="1454"/>
                </a:cubicBezTo>
                <a:cubicBezTo>
                  <a:pt x="1373" y="1454"/>
                  <a:pt x="1373" y="1454"/>
                  <a:pt x="1373" y="1454"/>
                </a:cubicBezTo>
                <a:cubicBezTo>
                  <a:pt x="1373" y="1454"/>
                  <a:pt x="1373" y="1455"/>
                  <a:pt x="1373" y="1455"/>
                </a:cubicBezTo>
                <a:cubicBezTo>
                  <a:pt x="1373" y="1455"/>
                  <a:pt x="1373" y="1456"/>
                  <a:pt x="1373" y="1457"/>
                </a:cubicBezTo>
                <a:cubicBezTo>
                  <a:pt x="1373" y="1457"/>
                  <a:pt x="1373" y="1457"/>
                  <a:pt x="1373" y="1458"/>
                </a:cubicBezTo>
                <a:cubicBezTo>
                  <a:pt x="1372" y="1458"/>
                  <a:pt x="1372" y="1459"/>
                  <a:pt x="1372" y="1459"/>
                </a:cubicBezTo>
                <a:cubicBezTo>
                  <a:pt x="1372" y="1459"/>
                  <a:pt x="1372" y="1459"/>
                  <a:pt x="1372" y="1460"/>
                </a:cubicBezTo>
                <a:cubicBezTo>
                  <a:pt x="1372" y="1460"/>
                  <a:pt x="1372" y="1460"/>
                  <a:pt x="1372" y="1461"/>
                </a:cubicBezTo>
                <a:cubicBezTo>
                  <a:pt x="1372" y="1461"/>
                  <a:pt x="1373" y="1462"/>
                  <a:pt x="1373" y="1462"/>
                </a:cubicBezTo>
                <a:cubicBezTo>
                  <a:pt x="1373" y="1463"/>
                  <a:pt x="1373" y="1463"/>
                  <a:pt x="1373" y="1464"/>
                </a:cubicBezTo>
                <a:cubicBezTo>
                  <a:pt x="1373" y="1464"/>
                  <a:pt x="1373" y="1464"/>
                  <a:pt x="1373" y="1465"/>
                </a:cubicBezTo>
                <a:cubicBezTo>
                  <a:pt x="1373" y="1465"/>
                  <a:pt x="1373" y="1465"/>
                  <a:pt x="1373" y="1465"/>
                </a:cubicBezTo>
                <a:cubicBezTo>
                  <a:pt x="1373" y="1466"/>
                  <a:pt x="1373" y="1466"/>
                  <a:pt x="1373" y="1467"/>
                </a:cubicBezTo>
                <a:cubicBezTo>
                  <a:pt x="1373" y="1467"/>
                  <a:pt x="1373" y="1467"/>
                  <a:pt x="1373" y="1467"/>
                </a:cubicBezTo>
                <a:cubicBezTo>
                  <a:pt x="1373" y="1467"/>
                  <a:pt x="1373" y="1468"/>
                  <a:pt x="1374" y="1468"/>
                </a:cubicBezTo>
                <a:cubicBezTo>
                  <a:pt x="1374" y="1468"/>
                  <a:pt x="1374" y="1469"/>
                  <a:pt x="1374" y="1470"/>
                </a:cubicBezTo>
                <a:cubicBezTo>
                  <a:pt x="1374" y="1470"/>
                  <a:pt x="1374" y="1470"/>
                  <a:pt x="1374" y="1470"/>
                </a:cubicBezTo>
                <a:cubicBezTo>
                  <a:pt x="1374" y="1471"/>
                  <a:pt x="1375" y="1471"/>
                  <a:pt x="1375" y="1471"/>
                </a:cubicBezTo>
                <a:cubicBezTo>
                  <a:pt x="1375" y="1471"/>
                  <a:pt x="1375" y="1472"/>
                  <a:pt x="1375" y="1472"/>
                </a:cubicBezTo>
                <a:cubicBezTo>
                  <a:pt x="1375" y="1473"/>
                  <a:pt x="1376" y="1473"/>
                  <a:pt x="1376" y="1474"/>
                </a:cubicBezTo>
                <a:cubicBezTo>
                  <a:pt x="1376" y="1474"/>
                  <a:pt x="1376" y="1474"/>
                  <a:pt x="1376" y="1474"/>
                </a:cubicBezTo>
                <a:cubicBezTo>
                  <a:pt x="1208" y="1635"/>
                  <a:pt x="1208" y="1635"/>
                  <a:pt x="1208" y="1635"/>
                </a:cubicBezTo>
                <a:cubicBezTo>
                  <a:pt x="1197" y="1629"/>
                  <a:pt x="1182" y="1630"/>
                  <a:pt x="1172" y="1639"/>
                </a:cubicBezTo>
                <a:cubicBezTo>
                  <a:pt x="1160" y="1651"/>
                  <a:pt x="1160" y="1670"/>
                  <a:pt x="1171" y="1682"/>
                </a:cubicBezTo>
                <a:cubicBezTo>
                  <a:pt x="1183" y="1694"/>
                  <a:pt x="1202" y="1694"/>
                  <a:pt x="1214" y="1683"/>
                </a:cubicBezTo>
                <a:cubicBezTo>
                  <a:pt x="1224" y="1673"/>
                  <a:pt x="1225" y="1658"/>
                  <a:pt x="1219" y="1647"/>
                </a:cubicBezTo>
                <a:cubicBezTo>
                  <a:pt x="1387" y="1486"/>
                  <a:pt x="1387" y="1486"/>
                  <a:pt x="1387" y="1486"/>
                </a:cubicBezTo>
                <a:cubicBezTo>
                  <a:pt x="1387" y="1486"/>
                  <a:pt x="1387" y="1486"/>
                  <a:pt x="1388" y="1486"/>
                </a:cubicBezTo>
                <a:cubicBezTo>
                  <a:pt x="1388" y="1486"/>
                  <a:pt x="1388" y="1486"/>
                  <a:pt x="1389" y="1487"/>
                </a:cubicBezTo>
                <a:cubicBezTo>
                  <a:pt x="1389" y="1487"/>
                  <a:pt x="1390" y="1487"/>
                  <a:pt x="1390" y="1487"/>
                </a:cubicBezTo>
                <a:cubicBezTo>
                  <a:pt x="1390" y="1487"/>
                  <a:pt x="1391" y="1487"/>
                  <a:pt x="1391" y="1487"/>
                </a:cubicBezTo>
                <a:cubicBezTo>
                  <a:pt x="1391" y="1488"/>
                  <a:pt x="1391" y="1488"/>
                  <a:pt x="1392" y="1488"/>
                </a:cubicBezTo>
                <a:cubicBezTo>
                  <a:pt x="1392" y="1488"/>
                  <a:pt x="1393" y="1488"/>
                  <a:pt x="1393" y="1488"/>
                </a:cubicBezTo>
                <a:cubicBezTo>
                  <a:pt x="1393" y="1488"/>
                  <a:pt x="1394" y="1489"/>
                  <a:pt x="1394" y="1489"/>
                </a:cubicBezTo>
                <a:cubicBezTo>
                  <a:pt x="1394" y="1489"/>
                  <a:pt x="1394" y="1489"/>
                  <a:pt x="1394" y="1489"/>
                </a:cubicBezTo>
                <a:cubicBezTo>
                  <a:pt x="1395" y="1489"/>
                  <a:pt x="1395" y="1489"/>
                  <a:pt x="1396" y="1489"/>
                </a:cubicBezTo>
                <a:cubicBezTo>
                  <a:pt x="1396" y="1489"/>
                  <a:pt x="1396" y="1489"/>
                  <a:pt x="1396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8" y="1489"/>
                  <a:pt x="1398" y="1490"/>
                  <a:pt x="1399" y="1490"/>
                </a:cubicBezTo>
                <a:cubicBezTo>
                  <a:pt x="1399" y="1490"/>
                  <a:pt x="1400" y="1490"/>
                  <a:pt x="1400" y="1490"/>
                </a:cubicBezTo>
                <a:cubicBezTo>
                  <a:pt x="1401" y="1490"/>
                  <a:pt x="1401" y="1490"/>
                  <a:pt x="1401" y="1490"/>
                </a:cubicBezTo>
                <a:cubicBezTo>
                  <a:pt x="1402" y="1490"/>
                  <a:pt x="1402" y="1490"/>
                  <a:pt x="1402" y="1490"/>
                </a:cubicBezTo>
                <a:cubicBezTo>
                  <a:pt x="1402" y="1490"/>
                  <a:pt x="1403" y="1490"/>
                  <a:pt x="1403" y="1490"/>
                </a:cubicBezTo>
                <a:cubicBezTo>
                  <a:pt x="1403" y="1490"/>
                  <a:pt x="1403" y="1490"/>
                  <a:pt x="1403" y="1490"/>
                </a:cubicBezTo>
                <a:cubicBezTo>
                  <a:pt x="1404" y="1490"/>
                  <a:pt x="1404" y="1490"/>
                  <a:pt x="1404" y="1490"/>
                </a:cubicBezTo>
                <a:cubicBezTo>
                  <a:pt x="1405" y="1490"/>
                  <a:pt x="1406" y="1490"/>
                  <a:pt x="1406" y="1490"/>
                </a:cubicBezTo>
                <a:cubicBezTo>
                  <a:pt x="1407" y="1489"/>
                  <a:pt x="1407" y="1489"/>
                  <a:pt x="1407" y="1489"/>
                </a:cubicBezTo>
                <a:cubicBezTo>
                  <a:pt x="1407" y="1489"/>
                  <a:pt x="1408" y="1489"/>
                  <a:pt x="1408" y="1489"/>
                </a:cubicBezTo>
                <a:cubicBezTo>
                  <a:pt x="1408" y="1489"/>
                  <a:pt x="1409" y="1489"/>
                  <a:pt x="1409" y="1489"/>
                </a:cubicBezTo>
                <a:cubicBezTo>
                  <a:pt x="1409" y="1489"/>
                  <a:pt x="1409" y="1489"/>
                  <a:pt x="1409" y="1489"/>
                </a:cubicBezTo>
                <a:cubicBezTo>
                  <a:pt x="1410" y="1489"/>
                  <a:pt x="1410" y="1489"/>
                  <a:pt x="1410" y="1489"/>
                </a:cubicBezTo>
                <a:cubicBezTo>
                  <a:pt x="1411" y="1489"/>
                  <a:pt x="1411" y="1488"/>
                  <a:pt x="1411" y="1488"/>
                </a:cubicBezTo>
                <a:cubicBezTo>
                  <a:pt x="1412" y="1488"/>
                  <a:pt x="1412" y="1488"/>
                  <a:pt x="1412" y="1488"/>
                </a:cubicBezTo>
                <a:cubicBezTo>
                  <a:pt x="1412" y="1488"/>
                  <a:pt x="1412" y="1488"/>
                  <a:pt x="1413" y="1488"/>
                </a:cubicBezTo>
                <a:cubicBezTo>
                  <a:pt x="1413" y="1488"/>
                  <a:pt x="1413" y="1488"/>
                  <a:pt x="1413" y="1488"/>
                </a:cubicBezTo>
                <a:cubicBezTo>
                  <a:pt x="1414" y="1488"/>
                  <a:pt x="1414" y="1487"/>
                  <a:pt x="1414" y="1487"/>
                </a:cubicBezTo>
                <a:cubicBezTo>
                  <a:pt x="1414" y="1487"/>
                  <a:pt x="1414" y="1487"/>
                  <a:pt x="1415" y="1487"/>
                </a:cubicBezTo>
                <a:cubicBezTo>
                  <a:pt x="1415" y="1487"/>
                  <a:pt x="1416" y="1487"/>
                  <a:pt x="1416" y="1486"/>
                </a:cubicBezTo>
                <a:cubicBezTo>
                  <a:pt x="1416" y="1486"/>
                  <a:pt x="1417" y="1486"/>
                  <a:pt x="1417" y="1486"/>
                </a:cubicBezTo>
                <a:cubicBezTo>
                  <a:pt x="1417" y="1486"/>
                  <a:pt x="1418" y="1485"/>
                  <a:pt x="1418" y="1485"/>
                </a:cubicBezTo>
                <a:cubicBezTo>
                  <a:pt x="1418" y="1485"/>
                  <a:pt x="1418" y="1485"/>
                  <a:pt x="1418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4"/>
                  <a:pt x="1419" y="1484"/>
                  <a:pt x="1420" y="1484"/>
                </a:cubicBezTo>
                <a:cubicBezTo>
                  <a:pt x="1420" y="1484"/>
                  <a:pt x="1420" y="1484"/>
                  <a:pt x="1421" y="1483"/>
                </a:cubicBezTo>
                <a:cubicBezTo>
                  <a:pt x="1421" y="1483"/>
                  <a:pt x="1422" y="1483"/>
                  <a:pt x="1422" y="1482"/>
                </a:cubicBezTo>
                <a:cubicBezTo>
                  <a:pt x="1422" y="1482"/>
                  <a:pt x="1423" y="1482"/>
                  <a:pt x="1423" y="1482"/>
                </a:cubicBezTo>
                <a:cubicBezTo>
                  <a:pt x="1423" y="1482"/>
                  <a:pt x="1423" y="1482"/>
                  <a:pt x="1423" y="1481"/>
                </a:cubicBezTo>
                <a:cubicBezTo>
                  <a:pt x="1423" y="1481"/>
                  <a:pt x="1423" y="1481"/>
                  <a:pt x="1423" y="1481"/>
                </a:cubicBezTo>
                <a:cubicBezTo>
                  <a:pt x="1423" y="1481"/>
                  <a:pt x="1424" y="1481"/>
                  <a:pt x="1424" y="1480"/>
                </a:cubicBezTo>
                <a:cubicBezTo>
                  <a:pt x="1424" y="1480"/>
                  <a:pt x="1425" y="1480"/>
                  <a:pt x="1425" y="1479"/>
                </a:cubicBezTo>
                <a:cubicBezTo>
                  <a:pt x="1425" y="1479"/>
                  <a:pt x="1426" y="1479"/>
                  <a:pt x="1426" y="1478"/>
                </a:cubicBezTo>
                <a:cubicBezTo>
                  <a:pt x="1426" y="1478"/>
                  <a:pt x="1426" y="1478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6"/>
                  <a:pt x="1427" y="1476"/>
                  <a:pt x="1428" y="1476"/>
                </a:cubicBezTo>
                <a:cubicBezTo>
                  <a:pt x="1428" y="1476"/>
                  <a:pt x="1428" y="1476"/>
                  <a:pt x="1428" y="1476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1"/>
                  <a:pt x="1651" y="1541"/>
                  <a:pt x="1651" y="1542"/>
                </a:cubicBezTo>
                <a:cubicBezTo>
                  <a:pt x="1651" y="1542"/>
                  <a:pt x="1651" y="1542"/>
                  <a:pt x="1651" y="1542"/>
                </a:cubicBezTo>
                <a:cubicBezTo>
                  <a:pt x="1651" y="1542"/>
                  <a:pt x="1651" y="1543"/>
                  <a:pt x="1651" y="1543"/>
                </a:cubicBezTo>
                <a:cubicBezTo>
                  <a:pt x="1651" y="1543"/>
                  <a:pt x="1651" y="1544"/>
                  <a:pt x="1651" y="1545"/>
                </a:cubicBezTo>
                <a:cubicBezTo>
                  <a:pt x="1651" y="1545"/>
                  <a:pt x="1651" y="1545"/>
                  <a:pt x="1652" y="1545"/>
                </a:cubicBezTo>
                <a:cubicBezTo>
                  <a:pt x="1652" y="1545"/>
                  <a:pt x="1652" y="1545"/>
                  <a:pt x="1652" y="1546"/>
                </a:cubicBezTo>
                <a:cubicBezTo>
                  <a:pt x="1652" y="1546"/>
                  <a:pt x="1652" y="1546"/>
                  <a:pt x="1652" y="1546"/>
                </a:cubicBezTo>
                <a:cubicBezTo>
                  <a:pt x="1652" y="1547"/>
                  <a:pt x="1652" y="1547"/>
                  <a:pt x="1652" y="1548"/>
                </a:cubicBezTo>
                <a:cubicBezTo>
                  <a:pt x="1652" y="1548"/>
                  <a:pt x="1652" y="1548"/>
                  <a:pt x="1652" y="1548"/>
                </a:cubicBezTo>
                <a:cubicBezTo>
                  <a:pt x="1652" y="1548"/>
                  <a:pt x="1652" y="1548"/>
                  <a:pt x="1652" y="1549"/>
                </a:cubicBezTo>
                <a:cubicBezTo>
                  <a:pt x="1652" y="1549"/>
                  <a:pt x="1653" y="1550"/>
                  <a:pt x="1653" y="1550"/>
                </a:cubicBezTo>
                <a:cubicBezTo>
                  <a:pt x="1653" y="1551"/>
                  <a:pt x="1653" y="1551"/>
                  <a:pt x="1653" y="1551"/>
                </a:cubicBezTo>
                <a:cubicBezTo>
                  <a:pt x="1653" y="1551"/>
                  <a:pt x="1653" y="1552"/>
                  <a:pt x="1653" y="1552"/>
                </a:cubicBezTo>
                <a:cubicBezTo>
                  <a:pt x="1654" y="1552"/>
                  <a:pt x="1654" y="1553"/>
                  <a:pt x="1654" y="1553"/>
                </a:cubicBezTo>
                <a:cubicBezTo>
                  <a:pt x="1654" y="1553"/>
                  <a:pt x="1654" y="1554"/>
                  <a:pt x="1655" y="1554"/>
                </a:cubicBezTo>
                <a:cubicBezTo>
                  <a:pt x="1655" y="1555"/>
                  <a:pt x="1655" y="1555"/>
                  <a:pt x="1655" y="1556"/>
                </a:cubicBezTo>
                <a:cubicBezTo>
                  <a:pt x="1655" y="1556"/>
                  <a:pt x="1656" y="1556"/>
                  <a:pt x="1656" y="1556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7" y="1558"/>
                  <a:pt x="1657" y="1558"/>
                </a:cubicBezTo>
                <a:cubicBezTo>
                  <a:pt x="1657" y="1558"/>
                  <a:pt x="1657" y="1559"/>
                  <a:pt x="1658" y="1559"/>
                </a:cubicBezTo>
                <a:cubicBezTo>
                  <a:pt x="1658" y="1560"/>
                  <a:pt x="1658" y="1560"/>
                  <a:pt x="1659" y="1560"/>
                </a:cubicBezTo>
                <a:cubicBezTo>
                  <a:pt x="1659" y="1561"/>
                  <a:pt x="1659" y="1561"/>
                  <a:pt x="1659" y="1561"/>
                </a:cubicBezTo>
                <a:cubicBezTo>
                  <a:pt x="1659" y="1561"/>
                  <a:pt x="1660" y="1561"/>
                  <a:pt x="1660" y="1561"/>
                </a:cubicBezTo>
                <a:cubicBezTo>
                  <a:pt x="1660" y="1561"/>
                  <a:pt x="1660" y="1561"/>
                  <a:pt x="1660" y="1562"/>
                </a:cubicBezTo>
                <a:cubicBezTo>
                  <a:pt x="1660" y="1562"/>
                  <a:pt x="1660" y="1562"/>
                  <a:pt x="1661" y="1562"/>
                </a:cubicBezTo>
                <a:cubicBezTo>
                  <a:pt x="1661" y="1563"/>
                  <a:pt x="1661" y="1563"/>
                  <a:pt x="1662" y="1563"/>
                </a:cubicBezTo>
                <a:cubicBezTo>
                  <a:pt x="1662" y="1564"/>
                  <a:pt x="1662" y="1564"/>
                  <a:pt x="1663" y="1564"/>
                </a:cubicBezTo>
                <a:cubicBezTo>
                  <a:pt x="1663" y="1565"/>
                  <a:pt x="1663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5" y="1566"/>
                  <a:pt x="1665" y="1566"/>
                  <a:pt x="1665" y="1566"/>
                </a:cubicBezTo>
                <a:cubicBezTo>
                  <a:pt x="1666" y="1566"/>
                  <a:pt x="1666" y="1566"/>
                  <a:pt x="1666" y="1567"/>
                </a:cubicBezTo>
                <a:cubicBezTo>
                  <a:pt x="1667" y="1567"/>
                  <a:pt x="1667" y="1567"/>
                  <a:pt x="1668" y="1567"/>
                </a:cubicBezTo>
                <a:cubicBezTo>
                  <a:pt x="1668" y="1568"/>
                  <a:pt x="1669" y="1568"/>
                  <a:pt x="1669" y="1568"/>
                </a:cubicBezTo>
                <a:cubicBezTo>
                  <a:pt x="1669" y="1568"/>
                  <a:pt x="1669" y="1568"/>
                  <a:pt x="1670" y="1568"/>
                </a:cubicBezTo>
                <a:cubicBezTo>
                  <a:pt x="1670" y="1568"/>
                  <a:pt x="1670" y="1568"/>
                  <a:pt x="1670" y="1569"/>
                </a:cubicBezTo>
                <a:cubicBezTo>
                  <a:pt x="1671" y="1569"/>
                  <a:pt x="1671" y="1569"/>
                  <a:pt x="1672" y="1569"/>
                </a:cubicBezTo>
                <a:cubicBezTo>
                  <a:pt x="1672" y="1569"/>
                  <a:pt x="1672" y="1569"/>
                  <a:pt x="1673" y="1569"/>
                </a:cubicBezTo>
                <a:cubicBezTo>
                  <a:pt x="1673" y="1569"/>
                  <a:pt x="1673" y="1569"/>
                  <a:pt x="1673" y="1569"/>
                </a:cubicBezTo>
                <a:cubicBezTo>
                  <a:pt x="1674" y="1570"/>
                  <a:pt x="1674" y="1570"/>
                  <a:pt x="1674" y="1570"/>
                </a:cubicBezTo>
                <a:cubicBezTo>
                  <a:pt x="1675" y="1570"/>
                  <a:pt x="1675" y="1570"/>
                  <a:pt x="1675" y="1570"/>
                </a:cubicBezTo>
                <a:cubicBezTo>
                  <a:pt x="1675" y="1570"/>
                  <a:pt x="1676" y="1570"/>
                  <a:pt x="1676" y="1570"/>
                </a:cubicBezTo>
                <a:cubicBezTo>
                  <a:pt x="1677" y="1570"/>
                  <a:pt x="1677" y="1570"/>
                  <a:pt x="1678" y="1570"/>
                </a:cubicBezTo>
                <a:cubicBezTo>
                  <a:pt x="1678" y="1570"/>
                  <a:pt x="1679" y="1570"/>
                  <a:pt x="1679" y="1570"/>
                </a:cubicBezTo>
                <a:cubicBezTo>
                  <a:pt x="1679" y="1571"/>
                  <a:pt x="1680" y="1571"/>
                  <a:pt x="1680" y="1571"/>
                </a:cubicBezTo>
                <a:cubicBezTo>
                  <a:pt x="1680" y="1571"/>
                  <a:pt x="1680" y="1571"/>
                  <a:pt x="1680" y="1571"/>
                </a:cubicBezTo>
                <a:cubicBezTo>
                  <a:pt x="1736" y="1796"/>
                  <a:pt x="1736" y="1796"/>
                  <a:pt x="1736" y="1796"/>
                </a:cubicBezTo>
                <a:cubicBezTo>
                  <a:pt x="1736" y="1797"/>
                  <a:pt x="1736" y="1797"/>
                  <a:pt x="1736" y="1797"/>
                </a:cubicBezTo>
                <a:close/>
                <a:moveTo>
                  <a:pt x="2224" y="1676"/>
                </a:moveTo>
                <a:cubicBezTo>
                  <a:pt x="2223" y="1677"/>
                  <a:pt x="2223" y="1677"/>
                  <a:pt x="2223" y="1677"/>
                </a:cubicBezTo>
                <a:cubicBezTo>
                  <a:pt x="2223" y="1677"/>
                  <a:pt x="2223" y="1677"/>
                  <a:pt x="2222" y="1677"/>
                </a:cubicBezTo>
                <a:cubicBezTo>
                  <a:pt x="2222" y="1677"/>
                  <a:pt x="2222" y="1677"/>
                  <a:pt x="2222" y="1677"/>
                </a:cubicBezTo>
                <a:cubicBezTo>
                  <a:pt x="2222" y="1677"/>
                  <a:pt x="2222" y="1678"/>
                  <a:pt x="2221" y="1678"/>
                </a:cubicBezTo>
                <a:cubicBezTo>
                  <a:pt x="2221" y="1678"/>
                  <a:pt x="2220" y="1679"/>
                  <a:pt x="2220" y="1679"/>
                </a:cubicBezTo>
                <a:cubicBezTo>
                  <a:pt x="2220" y="1679"/>
                  <a:pt x="2219" y="1679"/>
                  <a:pt x="2219" y="1680"/>
                </a:cubicBezTo>
                <a:cubicBezTo>
                  <a:pt x="2219" y="1680"/>
                  <a:pt x="2218" y="1680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7" y="1681"/>
                  <a:pt x="2217" y="1682"/>
                </a:cubicBezTo>
                <a:cubicBezTo>
                  <a:pt x="2217" y="1682"/>
                  <a:pt x="2216" y="1682"/>
                  <a:pt x="2216" y="1683"/>
                </a:cubicBezTo>
                <a:cubicBezTo>
                  <a:pt x="2216" y="1683"/>
                  <a:pt x="2215" y="1684"/>
                  <a:pt x="2215" y="1684"/>
                </a:cubicBezTo>
                <a:cubicBezTo>
                  <a:pt x="2215" y="1684"/>
                  <a:pt x="2215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6"/>
                  <a:pt x="2214" y="1686"/>
                  <a:pt x="2213" y="1686"/>
                </a:cubicBezTo>
                <a:cubicBezTo>
                  <a:pt x="2213" y="1687"/>
                  <a:pt x="2213" y="1687"/>
                  <a:pt x="2213" y="1687"/>
                </a:cubicBezTo>
                <a:cubicBezTo>
                  <a:pt x="2212" y="1688"/>
                  <a:pt x="2212" y="1688"/>
                  <a:pt x="2212" y="1689"/>
                </a:cubicBezTo>
                <a:cubicBezTo>
                  <a:pt x="2212" y="1689"/>
                  <a:pt x="2212" y="1690"/>
                  <a:pt x="2211" y="1690"/>
                </a:cubicBezTo>
                <a:cubicBezTo>
                  <a:pt x="2211" y="1690"/>
                  <a:pt x="2211" y="1690"/>
                  <a:pt x="2211" y="1691"/>
                </a:cubicBezTo>
                <a:cubicBezTo>
                  <a:pt x="2211" y="1691"/>
                  <a:pt x="2211" y="1691"/>
                  <a:pt x="2211" y="1692"/>
                </a:cubicBezTo>
                <a:cubicBezTo>
                  <a:pt x="2211" y="1692"/>
                  <a:pt x="2210" y="1693"/>
                  <a:pt x="2210" y="1693"/>
                </a:cubicBezTo>
                <a:cubicBezTo>
                  <a:pt x="2210" y="1693"/>
                  <a:pt x="2210" y="1694"/>
                  <a:pt x="2210" y="1694"/>
                </a:cubicBezTo>
                <a:cubicBezTo>
                  <a:pt x="2210" y="1694"/>
                  <a:pt x="2210" y="1694"/>
                  <a:pt x="2210" y="1694"/>
                </a:cubicBezTo>
                <a:cubicBezTo>
                  <a:pt x="2210" y="1695"/>
                  <a:pt x="2210" y="1695"/>
                  <a:pt x="2210" y="1696"/>
                </a:cubicBezTo>
                <a:cubicBezTo>
                  <a:pt x="2209" y="1696"/>
                  <a:pt x="2209" y="1696"/>
                  <a:pt x="2209" y="1696"/>
                </a:cubicBezTo>
                <a:cubicBezTo>
                  <a:pt x="2209" y="1697"/>
                  <a:pt x="2209" y="1697"/>
                  <a:pt x="2209" y="1697"/>
                </a:cubicBezTo>
                <a:cubicBezTo>
                  <a:pt x="2209" y="1698"/>
                  <a:pt x="2209" y="1698"/>
                  <a:pt x="2209" y="1699"/>
                </a:cubicBezTo>
                <a:cubicBezTo>
                  <a:pt x="2209" y="1699"/>
                  <a:pt x="2209" y="1700"/>
                  <a:pt x="2209" y="1700"/>
                </a:cubicBezTo>
                <a:cubicBezTo>
                  <a:pt x="2209" y="1701"/>
                  <a:pt x="2209" y="1701"/>
                  <a:pt x="2209" y="1701"/>
                </a:cubicBezTo>
                <a:cubicBezTo>
                  <a:pt x="2209" y="1702"/>
                  <a:pt x="2209" y="1702"/>
                  <a:pt x="2209" y="1702"/>
                </a:cubicBezTo>
                <a:cubicBezTo>
                  <a:pt x="2209" y="1702"/>
                  <a:pt x="2209" y="1703"/>
                  <a:pt x="2209" y="1703"/>
                </a:cubicBezTo>
                <a:cubicBezTo>
                  <a:pt x="2209" y="1704"/>
                  <a:pt x="2209" y="1704"/>
                  <a:pt x="2209" y="1704"/>
                </a:cubicBezTo>
                <a:cubicBezTo>
                  <a:pt x="2209" y="1705"/>
                  <a:pt x="2209" y="1706"/>
                  <a:pt x="2209" y="1706"/>
                </a:cubicBezTo>
                <a:cubicBezTo>
                  <a:pt x="2209" y="1706"/>
                  <a:pt x="2209" y="1707"/>
                  <a:pt x="2209" y="1707"/>
                </a:cubicBezTo>
                <a:cubicBezTo>
                  <a:pt x="2209" y="1707"/>
                  <a:pt x="2209" y="1707"/>
                  <a:pt x="2209" y="1708"/>
                </a:cubicBezTo>
                <a:cubicBezTo>
                  <a:pt x="2209" y="1708"/>
                  <a:pt x="2209" y="1709"/>
                  <a:pt x="2210" y="1709"/>
                </a:cubicBezTo>
                <a:cubicBezTo>
                  <a:pt x="2210" y="1709"/>
                  <a:pt x="2210" y="1709"/>
                  <a:pt x="2210" y="1709"/>
                </a:cubicBezTo>
                <a:cubicBezTo>
                  <a:pt x="2210" y="1710"/>
                  <a:pt x="2210" y="1710"/>
                  <a:pt x="2210" y="1710"/>
                </a:cubicBezTo>
                <a:cubicBezTo>
                  <a:pt x="2210" y="1711"/>
                  <a:pt x="2210" y="1711"/>
                  <a:pt x="2210" y="1712"/>
                </a:cubicBezTo>
                <a:cubicBezTo>
                  <a:pt x="2210" y="1712"/>
                  <a:pt x="2211" y="1712"/>
                  <a:pt x="2211" y="1713"/>
                </a:cubicBezTo>
                <a:cubicBezTo>
                  <a:pt x="2211" y="1713"/>
                  <a:pt x="2211" y="1713"/>
                  <a:pt x="2211" y="1713"/>
                </a:cubicBezTo>
                <a:cubicBezTo>
                  <a:pt x="2211" y="1714"/>
                  <a:pt x="2211" y="1714"/>
                  <a:pt x="2211" y="1715"/>
                </a:cubicBezTo>
                <a:cubicBezTo>
                  <a:pt x="2212" y="1715"/>
                  <a:pt x="2212" y="1716"/>
                  <a:pt x="2212" y="1716"/>
                </a:cubicBezTo>
                <a:cubicBezTo>
                  <a:pt x="2212" y="1716"/>
                  <a:pt x="2212" y="1716"/>
                  <a:pt x="2212" y="1716"/>
                </a:cubicBezTo>
                <a:cubicBezTo>
                  <a:pt x="2045" y="1878"/>
                  <a:pt x="2045" y="1878"/>
                  <a:pt x="2045" y="1878"/>
                </a:cubicBezTo>
                <a:cubicBezTo>
                  <a:pt x="2044" y="1877"/>
                  <a:pt x="2043" y="1877"/>
                  <a:pt x="2041" y="1876"/>
                </a:cubicBezTo>
                <a:cubicBezTo>
                  <a:pt x="2041" y="1876"/>
                  <a:pt x="2041" y="1876"/>
                  <a:pt x="2041" y="1876"/>
                </a:cubicBezTo>
                <a:cubicBezTo>
                  <a:pt x="2040" y="1875"/>
                  <a:pt x="2039" y="1875"/>
                  <a:pt x="2038" y="1875"/>
                </a:cubicBezTo>
                <a:cubicBezTo>
                  <a:pt x="2037" y="1874"/>
                  <a:pt x="2037" y="1874"/>
                  <a:pt x="2036" y="1874"/>
                </a:cubicBezTo>
                <a:cubicBezTo>
                  <a:pt x="2036" y="1874"/>
                  <a:pt x="2036" y="1874"/>
                  <a:pt x="2035" y="1874"/>
                </a:cubicBezTo>
                <a:cubicBezTo>
                  <a:pt x="2034" y="1874"/>
                  <a:pt x="2032" y="1874"/>
                  <a:pt x="2030" y="1873"/>
                </a:cubicBezTo>
                <a:cubicBezTo>
                  <a:pt x="2030" y="1873"/>
                  <a:pt x="2030" y="1873"/>
                  <a:pt x="2030" y="1873"/>
                </a:cubicBezTo>
                <a:cubicBezTo>
                  <a:pt x="2028" y="1873"/>
                  <a:pt x="2026" y="1874"/>
                  <a:pt x="2025" y="1874"/>
                </a:cubicBezTo>
                <a:cubicBezTo>
                  <a:pt x="2024" y="1874"/>
                  <a:pt x="2024" y="1874"/>
                  <a:pt x="2024" y="1874"/>
                </a:cubicBezTo>
                <a:cubicBezTo>
                  <a:pt x="2022" y="1874"/>
                  <a:pt x="2021" y="1875"/>
                  <a:pt x="2019" y="1875"/>
                </a:cubicBezTo>
                <a:cubicBezTo>
                  <a:pt x="2019" y="1875"/>
                  <a:pt x="2019" y="1875"/>
                  <a:pt x="2018" y="1876"/>
                </a:cubicBezTo>
                <a:cubicBezTo>
                  <a:pt x="2017" y="1876"/>
                  <a:pt x="2015" y="1877"/>
                  <a:pt x="2014" y="1878"/>
                </a:cubicBezTo>
                <a:cubicBezTo>
                  <a:pt x="2014" y="1878"/>
                  <a:pt x="2013" y="1878"/>
                  <a:pt x="2013" y="1878"/>
                </a:cubicBezTo>
                <a:cubicBezTo>
                  <a:pt x="2012" y="1879"/>
                  <a:pt x="2010" y="1880"/>
                  <a:pt x="2009" y="1882"/>
                </a:cubicBezTo>
                <a:cubicBezTo>
                  <a:pt x="2009" y="1882"/>
                  <a:pt x="2009" y="1882"/>
                  <a:pt x="2009" y="1882"/>
                </a:cubicBezTo>
                <a:cubicBezTo>
                  <a:pt x="2009" y="1882"/>
                  <a:pt x="2009" y="1882"/>
                  <a:pt x="2008" y="1882"/>
                </a:cubicBezTo>
                <a:cubicBezTo>
                  <a:pt x="2007" y="1883"/>
                  <a:pt x="2006" y="1885"/>
                  <a:pt x="2005" y="1886"/>
                </a:cubicBezTo>
                <a:cubicBezTo>
                  <a:pt x="2005" y="1886"/>
                  <a:pt x="2005" y="1886"/>
                  <a:pt x="2005" y="1886"/>
                </a:cubicBezTo>
                <a:cubicBezTo>
                  <a:pt x="2004" y="1887"/>
                  <a:pt x="2004" y="1887"/>
                  <a:pt x="2004" y="1888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2"/>
                  <a:pt x="1780" y="1822"/>
                  <a:pt x="1780" y="1822"/>
                </a:cubicBezTo>
                <a:cubicBezTo>
                  <a:pt x="1780" y="1821"/>
                  <a:pt x="1780" y="1821"/>
                  <a:pt x="1780" y="1820"/>
                </a:cubicBezTo>
                <a:cubicBezTo>
                  <a:pt x="1780" y="1820"/>
                  <a:pt x="1780" y="1819"/>
                  <a:pt x="1780" y="1819"/>
                </a:cubicBezTo>
                <a:cubicBezTo>
                  <a:pt x="1780" y="1818"/>
                  <a:pt x="1780" y="1818"/>
                  <a:pt x="1780" y="1818"/>
                </a:cubicBezTo>
                <a:cubicBezTo>
                  <a:pt x="1780" y="1818"/>
                  <a:pt x="1780" y="1817"/>
                  <a:pt x="1780" y="1817"/>
                </a:cubicBezTo>
                <a:cubicBezTo>
                  <a:pt x="1780" y="1817"/>
                  <a:pt x="1780" y="1816"/>
                  <a:pt x="1780" y="1816"/>
                </a:cubicBezTo>
                <a:cubicBezTo>
                  <a:pt x="1780" y="1816"/>
                  <a:pt x="1780" y="1815"/>
                  <a:pt x="1780" y="1815"/>
                </a:cubicBezTo>
                <a:cubicBezTo>
                  <a:pt x="1779" y="1815"/>
                  <a:pt x="1779" y="1815"/>
                  <a:pt x="1779" y="1815"/>
                </a:cubicBezTo>
                <a:cubicBezTo>
                  <a:pt x="1779" y="1814"/>
                  <a:pt x="1779" y="1813"/>
                  <a:pt x="1779" y="1813"/>
                </a:cubicBezTo>
                <a:cubicBezTo>
                  <a:pt x="1779" y="1813"/>
                  <a:pt x="1779" y="1812"/>
                  <a:pt x="1778" y="1812"/>
                </a:cubicBezTo>
                <a:cubicBezTo>
                  <a:pt x="1778" y="1812"/>
                  <a:pt x="1778" y="1812"/>
                  <a:pt x="1778" y="1811"/>
                </a:cubicBezTo>
                <a:cubicBezTo>
                  <a:pt x="1778" y="1811"/>
                  <a:pt x="1778" y="1811"/>
                  <a:pt x="1778" y="1810"/>
                </a:cubicBezTo>
                <a:cubicBezTo>
                  <a:pt x="1778" y="1810"/>
                  <a:pt x="1777" y="1809"/>
                  <a:pt x="1777" y="1809"/>
                </a:cubicBezTo>
                <a:cubicBezTo>
                  <a:pt x="1777" y="1808"/>
                  <a:pt x="1777" y="1808"/>
                  <a:pt x="1776" y="1808"/>
                </a:cubicBezTo>
                <a:cubicBezTo>
                  <a:pt x="1776" y="1807"/>
                  <a:pt x="1776" y="1807"/>
                  <a:pt x="1776" y="1807"/>
                </a:cubicBezTo>
                <a:cubicBezTo>
                  <a:pt x="1776" y="1807"/>
                  <a:pt x="1776" y="1806"/>
                  <a:pt x="1776" y="1806"/>
                </a:cubicBezTo>
                <a:cubicBezTo>
                  <a:pt x="1776" y="1806"/>
                  <a:pt x="1776" y="1806"/>
                  <a:pt x="1776" y="1806"/>
                </a:cubicBezTo>
                <a:cubicBezTo>
                  <a:pt x="1775" y="1806"/>
                  <a:pt x="1775" y="1806"/>
                  <a:pt x="1775" y="1805"/>
                </a:cubicBezTo>
                <a:cubicBezTo>
                  <a:pt x="1775" y="1805"/>
                  <a:pt x="1774" y="1804"/>
                  <a:pt x="1774" y="1804"/>
                </a:cubicBezTo>
                <a:cubicBezTo>
                  <a:pt x="1774" y="1804"/>
                  <a:pt x="1773" y="1803"/>
                  <a:pt x="1773" y="1803"/>
                </a:cubicBezTo>
                <a:cubicBezTo>
                  <a:pt x="1773" y="1803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1"/>
                  <a:pt x="1771" y="1801"/>
                  <a:pt x="1771" y="1801"/>
                </a:cubicBezTo>
                <a:cubicBezTo>
                  <a:pt x="1771" y="1800"/>
                  <a:pt x="1770" y="1800"/>
                  <a:pt x="1770" y="1800"/>
                </a:cubicBezTo>
                <a:cubicBezTo>
                  <a:pt x="1770" y="1800"/>
                  <a:pt x="1769" y="1799"/>
                  <a:pt x="1769" y="1799"/>
                </a:cubicBezTo>
                <a:cubicBezTo>
                  <a:pt x="1768" y="1799"/>
                  <a:pt x="1768" y="1798"/>
                  <a:pt x="1768" y="1798"/>
                </a:cubicBezTo>
                <a:cubicBezTo>
                  <a:pt x="1768" y="1798"/>
                  <a:pt x="1768" y="1798"/>
                  <a:pt x="1768" y="1798"/>
                </a:cubicBezTo>
                <a:cubicBezTo>
                  <a:pt x="1768" y="1798"/>
                  <a:pt x="1767" y="1798"/>
                  <a:pt x="1767" y="1798"/>
                </a:cubicBezTo>
                <a:cubicBezTo>
                  <a:pt x="1767" y="1798"/>
                  <a:pt x="1767" y="1797"/>
                  <a:pt x="1766" y="1797"/>
                </a:cubicBezTo>
                <a:cubicBezTo>
                  <a:pt x="1766" y="1797"/>
                  <a:pt x="1766" y="1797"/>
                  <a:pt x="1765" y="1797"/>
                </a:cubicBezTo>
                <a:cubicBezTo>
                  <a:pt x="1765" y="1796"/>
                  <a:pt x="1764" y="1796"/>
                  <a:pt x="1764" y="1796"/>
                </a:cubicBezTo>
                <a:cubicBezTo>
                  <a:pt x="1763" y="1796"/>
                  <a:pt x="1763" y="1795"/>
                  <a:pt x="1763" y="1795"/>
                </a:cubicBezTo>
                <a:cubicBezTo>
                  <a:pt x="1762" y="1795"/>
                  <a:pt x="1762" y="1795"/>
                  <a:pt x="1762" y="1795"/>
                </a:cubicBezTo>
                <a:cubicBezTo>
                  <a:pt x="1762" y="1795"/>
                  <a:pt x="1762" y="1795"/>
                  <a:pt x="1761" y="1795"/>
                </a:cubicBezTo>
                <a:cubicBezTo>
                  <a:pt x="1761" y="1794"/>
                  <a:pt x="1760" y="1794"/>
                  <a:pt x="1760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8" y="1794"/>
                  <a:pt x="1758" y="1794"/>
                  <a:pt x="1757" y="1793"/>
                </a:cubicBezTo>
                <a:cubicBezTo>
                  <a:pt x="1757" y="1793"/>
                  <a:pt x="1757" y="1793"/>
                  <a:pt x="1757" y="1793"/>
                </a:cubicBezTo>
                <a:cubicBezTo>
                  <a:pt x="1756" y="1793"/>
                  <a:pt x="1756" y="1793"/>
                  <a:pt x="1756" y="1793"/>
                </a:cubicBezTo>
                <a:cubicBezTo>
                  <a:pt x="1755" y="1793"/>
                  <a:pt x="1754" y="1793"/>
                  <a:pt x="1754" y="1793"/>
                </a:cubicBezTo>
                <a:cubicBezTo>
                  <a:pt x="1753" y="1793"/>
                  <a:pt x="1753" y="1793"/>
                  <a:pt x="1753" y="1793"/>
                </a:cubicBezTo>
                <a:cubicBezTo>
                  <a:pt x="1752" y="1793"/>
                  <a:pt x="1752" y="1793"/>
                  <a:pt x="1751" y="1793"/>
                </a:cubicBezTo>
                <a:cubicBezTo>
                  <a:pt x="1751" y="1793"/>
                  <a:pt x="1751" y="1793"/>
                  <a:pt x="1751" y="1793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8" y="1566"/>
                  <a:pt x="1698" y="1565"/>
                  <a:pt x="1698" y="1565"/>
                </a:cubicBezTo>
                <a:cubicBezTo>
                  <a:pt x="1699" y="1565"/>
                  <a:pt x="1699" y="1564"/>
                  <a:pt x="1700" y="1564"/>
                </a:cubicBezTo>
                <a:cubicBezTo>
                  <a:pt x="1700" y="1564"/>
                  <a:pt x="1700" y="1564"/>
                  <a:pt x="1701" y="1563"/>
                </a:cubicBezTo>
                <a:cubicBezTo>
                  <a:pt x="1701" y="1563"/>
                  <a:pt x="1701" y="1563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3" y="1561"/>
                  <a:pt x="1703" y="1561"/>
                </a:cubicBezTo>
                <a:cubicBezTo>
                  <a:pt x="1703" y="1561"/>
                  <a:pt x="1703" y="1561"/>
                  <a:pt x="1704" y="1560"/>
                </a:cubicBezTo>
                <a:cubicBezTo>
                  <a:pt x="1704" y="1560"/>
                  <a:pt x="1704" y="1559"/>
                  <a:pt x="1705" y="1559"/>
                </a:cubicBezTo>
                <a:cubicBezTo>
                  <a:pt x="1705" y="1559"/>
                  <a:pt x="1705" y="1558"/>
                  <a:pt x="1705" y="1558"/>
                </a:cubicBezTo>
                <a:cubicBezTo>
                  <a:pt x="1705" y="1558"/>
                  <a:pt x="1705" y="1558"/>
                  <a:pt x="1706" y="1558"/>
                </a:cubicBezTo>
                <a:cubicBezTo>
                  <a:pt x="1706" y="1558"/>
                  <a:pt x="1706" y="1558"/>
                  <a:pt x="1706" y="1557"/>
                </a:cubicBezTo>
                <a:cubicBezTo>
                  <a:pt x="1706" y="1557"/>
                  <a:pt x="1706" y="1557"/>
                  <a:pt x="1706" y="1557"/>
                </a:cubicBezTo>
                <a:cubicBezTo>
                  <a:pt x="1707" y="1556"/>
                  <a:pt x="1707" y="1556"/>
                  <a:pt x="1707" y="1556"/>
                </a:cubicBezTo>
                <a:cubicBezTo>
                  <a:pt x="1707" y="1555"/>
                  <a:pt x="1708" y="1555"/>
                  <a:pt x="1708" y="1554"/>
                </a:cubicBezTo>
                <a:cubicBezTo>
                  <a:pt x="1708" y="1554"/>
                  <a:pt x="1708" y="1553"/>
                  <a:pt x="1708" y="1553"/>
                </a:cubicBezTo>
                <a:cubicBezTo>
                  <a:pt x="1708" y="1553"/>
                  <a:pt x="1709" y="1552"/>
                  <a:pt x="1709" y="1552"/>
                </a:cubicBezTo>
                <a:cubicBezTo>
                  <a:pt x="1709" y="1552"/>
                  <a:pt x="1709" y="1552"/>
                  <a:pt x="1709" y="1551"/>
                </a:cubicBezTo>
                <a:cubicBezTo>
                  <a:pt x="1709" y="1551"/>
                  <a:pt x="1709" y="1550"/>
                  <a:pt x="1710" y="1550"/>
                </a:cubicBezTo>
                <a:cubicBezTo>
                  <a:pt x="1710" y="1550"/>
                  <a:pt x="1710" y="1549"/>
                  <a:pt x="1710" y="1549"/>
                </a:cubicBezTo>
                <a:cubicBezTo>
                  <a:pt x="1710" y="1549"/>
                  <a:pt x="1710" y="1549"/>
                  <a:pt x="1710" y="1549"/>
                </a:cubicBezTo>
                <a:cubicBezTo>
                  <a:pt x="1710" y="1548"/>
                  <a:pt x="1710" y="1548"/>
                  <a:pt x="1710" y="1547"/>
                </a:cubicBezTo>
                <a:cubicBezTo>
                  <a:pt x="1710" y="1547"/>
                  <a:pt x="1710" y="1547"/>
                  <a:pt x="1710" y="1547"/>
                </a:cubicBezTo>
                <a:cubicBezTo>
                  <a:pt x="1710" y="1546"/>
                  <a:pt x="1710" y="1546"/>
                  <a:pt x="1711" y="1546"/>
                </a:cubicBezTo>
                <a:cubicBezTo>
                  <a:pt x="1711" y="1545"/>
                  <a:pt x="1711" y="1545"/>
                  <a:pt x="1711" y="1544"/>
                </a:cubicBezTo>
                <a:cubicBezTo>
                  <a:pt x="1711" y="1544"/>
                  <a:pt x="1711" y="1543"/>
                  <a:pt x="1711" y="1543"/>
                </a:cubicBezTo>
                <a:cubicBezTo>
                  <a:pt x="1711" y="1542"/>
                  <a:pt x="1711" y="1542"/>
                  <a:pt x="1711" y="1542"/>
                </a:cubicBezTo>
                <a:cubicBezTo>
                  <a:pt x="1711" y="1541"/>
                  <a:pt x="1711" y="1541"/>
                  <a:pt x="1711" y="1541"/>
                </a:cubicBezTo>
                <a:cubicBezTo>
                  <a:pt x="1711" y="1541"/>
                  <a:pt x="1711" y="1540"/>
                  <a:pt x="1711" y="1540"/>
                </a:cubicBezTo>
                <a:cubicBezTo>
                  <a:pt x="1711" y="1539"/>
                  <a:pt x="1711" y="1539"/>
                  <a:pt x="1711" y="1539"/>
                </a:cubicBezTo>
                <a:cubicBezTo>
                  <a:pt x="1711" y="1538"/>
                  <a:pt x="1711" y="1537"/>
                  <a:pt x="1711" y="1537"/>
                </a:cubicBezTo>
                <a:cubicBezTo>
                  <a:pt x="1711" y="1537"/>
                  <a:pt x="1711" y="1536"/>
                  <a:pt x="1711" y="1536"/>
                </a:cubicBezTo>
                <a:cubicBezTo>
                  <a:pt x="1711" y="1536"/>
                  <a:pt x="1710" y="1535"/>
                  <a:pt x="1710" y="1535"/>
                </a:cubicBezTo>
                <a:cubicBezTo>
                  <a:pt x="1710" y="1535"/>
                  <a:pt x="1710" y="1534"/>
                  <a:pt x="1710" y="1534"/>
                </a:cubicBezTo>
                <a:cubicBezTo>
                  <a:pt x="1710" y="1534"/>
                  <a:pt x="1710" y="1534"/>
                  <a:pt x="1710" y="1534"/>
                </a:cubicBezTo>
                <a:cubicBezTo>
                  <a:pt x="1710" y="1533"/>
                  <a:pt x="1710" y="1533"/>
                  <a:pt x="1710" y="1533"/>
                </a:cubicBezTo>
                <a:cubicBezTo>
                  <a:pt x="1710" y="1532"/>
                  <a:pt x="1710" y="1532"/>
                  <a:pt x="1709" y="1531"/>
                </a:cubicBezTo>
                <a:cubicBezTo>
                  <a:pt x="1709" y="1531"/>
                  <a:pt x="1709" y="1531"/>
                  <a:pt x="1709" y="1530"/>
                </a:cubicBezTo>
                <a:cubicBezTo>
                  <a:pt x="1709" y="1530"/>
                  <a:pt x="1709" y="1530"/>
                  <a:pt x="1709" y="1530"/>
                </a:cubicBezTo>
                <a:cubicBezTo>
                  <a:pt x="1709" y="1529"/>
                  <a:pt x="1708" y="1529"/>
                  <a:pt x="1708" y="1528"/>
                </a:cubicBezTo>
                <a:cubicBezTo>
                  <a:pt x="1708" y="1528"/>
                  <a:pt x="1708" y="1527"/>
                  <a:pt x="1708" y="1527"/>
                </a:cubicBezTo>
                <a:cubicBezTo>
                  <a:pt x="1708" y="1527"/>
                  <a:pt x="1707" y="1527"/>
                  <a:pt x="1707" y="1526"/>
                </a:cubicBezTo>
                <a:cubicBezTo>
                  <a:pt x="1875" y="1365"/>
                  <a:pt x="1875" y="1365"/>
                  <a:pt x="1875" y="1365"/>
                </a:cubicBezTo>
                <a:cubicBezTo>
                  <a:pt x="1875" y="1365"/>
                  <a:pt x="1875" y="1365"/>
                  <a:pt x="1876" y="1366"/>
                </a:cubicBezTo>
                <a:cubicBezTo>
                  <a:pt x="1876" y="1366"/>
                  <a:pt x="1877" y="1366"/>
                  <a:pt x="1877" y="1366"/>
                </a:cubicBezTo>
                <a:cubicBezTo>
                  <a:pt x="1877" y="1367"/>
                  <a:pt x="1878" y="1367"/>
                  <a:pt x="1878" y="1367"/>
                </a:cubicBezTo>
                <a:cubicBezTo>
                  <a:pt x="1878" y="1367"/>
                  <a:pt x="1879" y="1367"/>
                  <a:pt x="1879" y="1367"/>
                </a:cubicBezTo>
                <a:cubicBezTo>
                  <a:pt x="1879" y="1367"/>
                  <a:pt x="1879" y="1367"/>
                  <a:pt x="1880" y="1368"/>
                </a:cubicBezTo>
                <a:cubicBezTo>
                  <a:pt x="1880" y="1368"/>
                  <a:pt x="1881" y="1368"/>
                  <a:pt x="1881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3" y="1369"/>
                  <a:pt x="1883" y="1369"/>
                  <a:pt x="1884" y="1369"/>
                </a:cubicBezTo>
                <a:cubicBezTo>
                  <a:pt x="1884" y="1369"/>
                  <a:pt x="1884" y="1369"/>
                  <a:pt x="1884" y="1369"/>
                </a:cubicBezTo>
                <a:cubicBezTo>
                  <a:pt x="1885" y="1369"/>
                  <a:pt x="1885" y="1369"/>
                  <a:pt x="1885" y="1369"/>
                </a:cubicBezTo>
                <a:cubicBezTo>
                  <a:pt x="1886" y="1369"/>
                  <a:pt x="1887" y="1369"/>
                  <a:pt x="1887" y="1369"/>
                </a:cubicBezTo>
                <a:cubicBezTo>
                  <a:pt x="1888" y="1369"/>
                  <a:pt x="1888" y="1369"/>
                  <a:pt x="1888" y="1369"/>
                </a:cubicBezTo>
                <a:cubicBezTo>
                  <a:pt x="1889" y="1369"/>
                  <a:pt x="1889" y="1369"/>
                  <a:pt x="1890" y="1369"/>
                </a:cubicBezTo>
                <a:cubicBezTo>
                  <a:pt x="1890" y="1370"/>
                  <a:pt x="1890" y="1370"/>
                  <a:pt x="1890" y="1370"/>
                </a:cubicBezTo>
                <a:cubicBezTo>
                  <a:pt x="1891" y="1370"/>
                  <a:pt x="1891" y="1370"/>
                  <a:pt x="1891" y="1370"/>
                </a:cubicBezTo>
                <a:cubicBezTo>
                  <a:pt x="1892" y="1370"/>
                  <a:pt x="1892" y="1369"/>
                  <a:pt x="1893" y="1369"/>
                </a:cubicBezTo>
                <a:cubicBezTo>
                  <a:pt x="1893" y="1369"/>
                  <a:pt x="1894" y="1369"/>
                  <a:pt x="1894" y="1369"/>
                </a:cubicBezTo>
                <a:cubicBezTo>
                  <a:pt x="1895" y="1369"/>
                  <a:pt x="1895" y="1369"/>
                  <a:pt x="1895" y="1369"/>
                </a:cubicBezTo>
                <a:cubicBezTo>
                  <a:pt x="1895" y="1369"/>
                  <a:pt x="1896" y="1369"/>
                  <a:pt x="1896" y="1369"/>
                </a:cubicBezTo>
                <a:cubicBezTo>
                  <a:pt x="1896" y="1369"/>
                  <a:pt x="1897" y="1369"/>
                  <a:pt x="1897" y="1369"/>
                </a:cubicBezTo>
                <a:cubicBezTo>
                  <a:pt x="1897" y="1369"/>
                  <a:pt x="1897" y="1369"/>
                  <a:pt x="1898" y="1369"/>
                </a:cubicBezTo>
                <a:cubicBezTo>
                  <a:pt x="1898" y="1369"/>
                  <a:pt x="1898" y="1368"/>
                  <a:pt x="1898" y="1368"/>
                </a:cubicBezTo>
                <a:cubicBezTo>
                  <a:pt x="1899" y="1368"/>
                  <a:pt x="1900" y="1368"/>
                  <a:pt x="1900" y="1368"/>
                </a:cubicBezTo>
                <a:cubicBezTo>
                  <a:pt x="1900" y="1368"/>
                  <a:pt x="1901" y="1368"/>
                  <a:pt x="1901" y="1368"/>
                </a:cubicBezTo>
                <a:cubicBezTo>
                  <a:pt x="1901" y="1368"/>
                  <a:pt x="1901" y="1368"/>
                  <a:pt x="1901" y="1368"/>
                </a:cubicBezTo>
                <a:cubicBezTo>
                  <a:pt x="1901" y="1368"/>
                  <a:pt x="1901" y="1367"/>
                  <a:pt x="1901" y="1367"/>
                </a:cubicBezTo>
                <a:cubicBezTo>
                  <a:pt x="1902" y="1367"/>
                  <a:pt x="1902" y="1367"/>
                  <a:pt x="1903" y="1367"/>
                </a:cubicBezTo>
                <a:cubicBezTo>
                  <a:pt x="1903" y="1367"/>
                  <a:pt x="1904" y="1366"/>
                  <a:pt x="1904" y="1366"/>
                </a:cubicBezTo>
                <a:cubicBezTo>
                  <a:pt x="1905" y="1366"/>
                  <a:pt x="1905" y="1366"/>
                  <a:pt x="1905" y="1366"/>
                </a:cubicBezTo>
                <a:cubicBezTo>
                  <a:pt x="1906" y="1365"/>
                  <a:pt x="1906" y="1365"/>
                  <a:pt x="1906" y="1365"/>
                </a:cubicBezTo>
                <a:cubicBezTo>
                  <a:pt x="1906" y="1365"/>
                  <a:pt x="1906" y="1365"/>
                  <a:pt x="1907" y="1365"/>
                </a:cubicBezTo>
                <a:cubicBezTo>
                  <a:pt x="1907" y="1365"/>
                  <a:pt x="1907" y="1365"/>
                  <a:pt x="1907" y="1365"/>
                </a:cubicBezTo>
                <a:cubicBezTo>
                  <a:pt x="1907" y="1364"/>
                  <a:pt x="1907" y="1364"/>
                  <a:pt x="1908" y="1364"/>
                </a:cubicBezTo>
                <a:cubicBezTo>
                  <a:pt x="1908" y="1364"/>
                  <a:pt x="1909" y="1363"/>
                  <a:pt x="1909" y="1363"/>
                </a:cubicBezTo>
                <a:cubicBezTo>
                  <a:pt x="1909" y="1363"/>
                  <a:pt x="1910" y="1362"/>
                  <a:pt x="1910" y="1362"/>
                </a:cubicBezTo>
                <a:cubicBezTo>
                  <a:pt x="1910" y="1362"/>
                  <a:pt x="1911" y="1362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2" y="1361"/>
                  <a:pt x="1912" y="1360"/>
                  <a:pt x="1912" y="1360"/>
                </a:cubicBezTo>
                <a:cubicBezTo>
                  <a:pt x="1912" y="1360"/>
                  <a:pt x="1913" y="1360"/>
                  <a:pt x="1913" y="1359"/>
                </a:cubicBezTo>
                <a:cubicBezTo>
                  <a:pt x="1913" y="1359"/>
                  <a:pt x="1914" y="1358"/>
                  <a:pt x="1914" y="1358"/>
                </a:cubicBezTo>
                <a:cubicBezTo>
                  <a:pt x="1914" y="1358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6"/>
                </a:cubicBezTo>
                <a:cubicBezTo>
                  <a:pt x="1915" y="1356"/>
                  <a:pt x="1916" y="1356"/>
                  <a:pt x="1916" y="1356"/>
                </a:cubicBezTo>
                <a:cubicBezTo>
                  <a:pt x="1916" y="1355"/>
                  <a:pt x="1916" y="1355"/>
                  <a:pt x="1916" y="1355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1"/>
                  <a:pt x="2139" y="1421"/>
                  <a:pt x="2139" y="1421"/>
                </a:cubicBezTo>
                <a:cubicBezTo>
                  <a:pt x="2139" y="1422"/>
                  <a:pt x="2139" y="1422"/>
                  <a:pt x="2139" y="1423"/>
                </a:cubicBezTo>
                <a:cubicBezTo>
                  <a:pt x="2139" y="1423"/>
                  <a:pt x="2140" y="1424"/>
                  <a:pt x="2140" y="1424"/>
                </a:cubicBezTo>
                <a:cubicBezTo>
                  <a:pt x="2140" y="1425"/>
                  <a:pt x="2140" y="1425"/>
                  <a:pt x="2140" y="1425"/>
                </a:cubicBezTo>
                <a:cubicBezTo>
                  <a:pt x="2140" y="1425"/>
                  <a:pt x="2140" y="1426"/>
                  <a:pt x="2140" y="1426"/>
                </a:cubicBezTo>
                <a:cubicBezTo>
                  <a:pt x="2140" y="1426"/>
                  <a:pt x="2140" y="1427"/>
                  <a:pt x="2140" y="1427"/>
                </a:cubicBezTo>
                <a:cubicBezTo>
                  <a:pt x="2140" y="1427"/>
                  <a:pt x="2140" y="1427"/>
                  <a:pt x="2140" y="1428"/>
                </a:cubicBezTo>
                <a:cubicBezTo>
                  <a:pt x="2140" y="1428"/>
                  <a:pt x="2140" y="1428"/>
                  <a:pt x="2140" y="1428"/>
                </a:cubicBezTo>
                <a:cubicBezTo>
                  <a:pt x="2141" y="1429"/>
                  <a:pt x="2141" y="1430"/>
                  <a:pt x="2141" y="1430"/>
                </a:cubicBezTo>
                <a:cubicBezTo>
                  <a:pt x="2141" y="1430"/>
                  <a:pt x="2141" y="1431"/>
                  <a:pt x="2141" y="1431"/>
                </a:cubicBezTo>
                <a:cubicBezTo>
                  <a:pt x="2141" y="1431"/>
                  <a:pt x="2141" y="1431"/>
                  <a:pt x="2141" y="1431"/>
                </a:cubicBezTo>
                <a:cubicBezTo>
                  <a:pt x="2142" y="1432"/>
                  <a:pt x="2142" y="1432"/>
                  <a:pt x="2142" y="1433"/>
                </a:cubicBezTo>
                <a:cubicBezTo>
                  <a:pt x="2142" y="1433"/>
                  <a:pt x="2142" y="1434"/>
                  <a:pt x="2143" y="1434"/>
                </a:cubicBezTo>
                <a:cubicBezTo>
                  <a:pt x="2143" y="1435"/>
                  <a:pt x="2143" y="1435"/>
                  <a:pt x="2143" y="1435"/>
                </a:cubicBezTo>
                <a:cubicBezTo>
                  <a:pt x="2143" y="1436"/>
                  <a:pt x="2144" y="1436"/>
                  <a:pt x="2144" y="1436"/>
                </a:cubicBezTo>
                <a:cubicBezTo>
                  <a:pt x="2144" y="1436"/>
                  <a:pt x="2144" y="1436"/>
                  <a:pt x="2144" y="1437"/>
                </a:cubicBezTo>
                <a:cubicBezTo>
                  <a:pt x="2144" y="1437"/>
                  <a:pt x="2144" y="1437"/>
                  <a:pt x="2144" y="1437"/>
                </a:cubicBezTo>
                <a:cubicBezTo>
                  <a:pt x="2144" y="1437"/>
                  <a:pt x="2145" y="1437"/>
                  <a:pt x="2145" y="1438"/>
                </a:cubicBezTo>
                <a:cubicBezTo>
                  <a:pt x="2145" y="1438"/>
                  <a:pt x="2146" y="1439"/>
                  <a:pt x="2146" y="1439"/>
                </a:cubicBezTo>
                <a:cubicBezTo>
                  <a:pt x="2146" y="1439"/>
                  <a:pt x="2146" y="1440"/>
                  <a:pt x="2147" y="1440"/>
                </a:cubicBezTo>
                <a:cubicBezTo>
                  <a:pt x="2147" y="1440"/>
                  <a:pt x="2147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2"/>
                  <a:pt x="2148" y="1442"/>
                  <a:pt x="2149" y="1442"/>
                </a:cubicBezTo>
                <a:cubicBezTo>
                  <a:pt x="2149" y="1442"/>
                  <a:pt x="2149" y="1443"/>
                  <a:pt x="2150" y="1443"/>
                </a:cubicBezTo>
                <a:cubicBezTo>
                  <a:pt x="2150" y="1443"/>
                  <a:pt x="2151" y="1444"/>
                  <a:pt x="2151" y="1444"/>
                </a:cubicBezTo>
                <a:cubicBezTo>
                  <a:pt x="2151" y="1444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3" y="1445"/>
                  <a:pt x="2153" y="1446"/>
                  <a:pt x="2153" y="1446"/>
                </a:cubicBezTo>
                <a:cubicBezTo>
                  <a:pt x="2154" y="1446"/>
                  <a:pt x="2154" y="1446"/>
                  <a:pt x="2154" y="1446"/>
                </a:cubicBezTo>
                <a:cubicBezTo>
                  <a:pt x="2155" y="1447"/>
                  <a:pt x="2155" y="1447"/>
                  <a:pt x="2156" y="1447"/>
                </a:cubicBezTo>
                <a:cubicBezTo>
                  <a:pt x="2156" y="1447"/>
                  <a:pt x="2157" y="1448"/>
                  <a:pt x="2157" y="1448"/>
                </a:cubicBezTo>
                <a:cubicBezTo>
                  <a:pt x="2157" y="1448"/>
                  <a:pt x="2157" y="1448"/>
                  <a:pt x="2158" y="1448"/>
                </a:cubicBezTo>
                <a:cubicBezTo>
                  <a:pt x="2158" y="1448"/>
                  <a:pt x="2158" y="1448"/>
                  <a:pt x="2158" y="1448"/>
                </a:cubicBezTo>
                <a:cubicBezTo>
                  <a:pt x="2159" y="1448"/>
                  <a:pt x="2160" y="1449"/>
                  <a:pt x="2160" y="1449"/>
                </a:cubicBezTo>
                <a:cubicBezTo>
                  <a:pt x="2160" y="1449"/>
                  <a:pt x="2161" y="1449"/>
                  <a:pt x="2161" y="1449"/>
                </a:cubicBezTo>
                <a:cubicBezTo>
                  <a:pt x="2161" y="1449"/>
                  <a:pt x="2161" y="1449"/>
                  <a:pt x="2161" y="1449"/>
                </a:cubicBezTo>
                <a:cubicBezTo>
                  <a:pt x="2162" y="1449"/>
                  <a:pt x="2162" y="1449"/>
                  <a:pt x="2163" y="1450"/>
                </a:cubicBezTo>
                <a:cubicBezTo>
                  <a:pt x="2163" y="1450"/>
                  <a:pt x="2163" y="1450"/>
                  <a:pt x="2163" y="1450"/>
                </a:cubicBezTo>
                <a:cubicBezTo>
                  <a:pt x="2164" y="1450"/>
                  <a:pt x="2164" y="1450"/>
                  <a:pt x="2164" y="1450"/>
                </a:cubicBezTo>
                <a:cubicBezTo>
                  <a:pt x="2165" y="1450"/>
                  <a:pt x="2165" y="1450"/>
                  <a:pt x="2166" y="1450"/>
                </a:cubicBezTo>
                <a:cubicBezTo>
                  <a:pt x="2166" y="1450"/>
                  <a:pt x="2167" y="1450"/>
                  <a:pt x="2167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224" y="1676"/>
                  <a:pt x="2224" y="1676"/>
                  <a:pt x="2224" y="1676"/>
                </a:cubicBezTo>
                <a:cubicBezTo>
                  <a:pt x="2224" y="1676"/>
                  <a:pt x="2224" y="1676"/>
                  <a:pt x="2224" y="167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4E68F1-5215-4D5C-9C44-E13C8C8FFEEB}"/>
              </a:ext>
            </a:extLst>
          </p:cNvPr>
          <p:cNvSpPr/>
          <p:nvPr userDrawn="1"/>
        </p:nvSpPr>
        <p:spPr>
          <a:xfrm>
            <a:off x="0" y="0"/>
            <a:ext cx="756000" cy="75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9C7C5C-140E-419D-AF67-98E98E64B0EE}"/>
              </a:ext>
            </a:extLst>
          </p:cNvPr>
          <p:cNvSpPr/>
          <p:nvPr userDrawn="1"/>
        </p:nvSpPr>
        <p:spPr>
          <a:xfrm>
            <a:off x="9032580" y="0"/>
            <a:ext cx="11142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EA0BC9-7777-4D07-ABB0-1D4142F8E394}"/>
              </a:ext>
            </a:extLst>
          </p:cNvPr>
          <p:cNvGrpSpPr/>
          <p:nvPr userDrawn="1"/>
        </p:nvGrpSpPr>
        <p:grpSpPr>
          <a:xfrm>
            <a:off x="270844" y="886482"/>
            <a:ext cx="214313" cy="4257018"/>
            <a:chOff x="361125" y="1181976"/>
            <a:chExt cx="285750" cy="567602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9DA9222-EE46-4806-B9AC-A6EEF3FEC443}"/>
                </a:ext>
              </a:extLst>
            </p:cNvPr>
            <p:cNvCxnSpPr>
              <a:cxnSpLocks/>
            </p:cNvCxnSpPr>
            <p:nvPr/>
          </p:nvCxnSpPr>
          <p:spPr>
            <a:xfrm>
              <a:off x="504000" y="1640114"/>
              <a:ext cx="0" cy="52178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295">
              <a:extLst>
                <a:ext uri="{FF2B5EF4-FFF2-40B4-BE49-F238E27FC236}">
                  <a16:creationId xmlns:a16="http://schemas.microsoft.com/office/drawing/2014/main" id="{B5B3260D-AD7C-4CEF-96F0-78BB5C16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25" y="1181976"/>
              <a:ext cx="285750" cy="284163"/>
            </a:xfrm>
            <a:custGeom>
              <a:avLst/>
              <a:gdLst>
                <a:gd name="T0" fmla="*/ 35 w 896"/>
                <a:gd name="T1" fmla="*/ 256 h 896"/>
                <a:gd name="T2" fmla="*/ 58 w 896"/>
                <a:gd name="T3" fmla="*/ 190 h 896"/>
                <a:gd name="T4" fmla="*/ 94 w 896"/>
                <a:gd name="T5" fmla="*/ 132 h 896"/>
                <a:gd name="T6" fmla="*/ 143 w 896"/>
                <a:gd name="T7" fmla="*/ 85 h 896"/>
                <a:gd name="T8" fmla="*/ 203 w 896"/>
                <a:gd name="T9" fmla="*/ 51 h 896"/>
                <a:gd name="T10" fmla="*/ 271 w 896"/>
                <a:gd name="T11" fmla="*/ 33 h 896"/>
                <a:gd name="T12" fmla="*/ 342 w 896"/>
                <a:gd name="T13" fmla="*/ 31 h 896"/>
                <a:gd name="T14" fmla="*/ 411 w 896"/>
                <a:gd name="T15" fmla="*/ 47 h 896"/>
                <a:gd name="T16" fmla="*/ 472 w 896"/>
                <a:gd name="T17" fmla="*/ 78 h 896"/>
                <a:gd name="T18" fmla="*/ 523 w 896"/>
                <a:gd name="T19" fmla="*/ 123 h 896"/>
                <a:gd name="T20" fmla="*/ 563 w 896"/>
                <a:gd name="T21" fmla="*/ 178 h 896"/>
                <a:gd name="T22" fmla="*/ 588 w 896"/>
                <a:gd name="T23" fmla="*/ 242 h 896"/>
                <a:gd name="T24" fmla="*/ 597 w 896"/>
                <a:gd name="T25" fmla="*/ 313 h 896"/>
                <a:gd name="T26" fmla="*/ 588 w 896"/>
                <a:gd name="T27" fmla="*/ 384 h 896"/>
                <a:gd name="T28" fmla="*/ 563 w 896"/>
                <a:gd name="T29" fmla="*/ 448 h 896"/>
                <a:gd name="T30" fmla="*/ 523 w 896"/>
                <a:gd name="T31" fmla="*/ 503 h 896"/>
                <a:gd name="T32" fmla="*/ 472 w 896"/>
                <a:gd name="T33" fmla="*/ 548 h 896"/>
                <a:gd name="T34" fmla="*/ 411 w 896"/>
                <a:gd name="T35" fmla="*/ 579 h 896"/>
                <a:gd name="T36" fmla="*/ 342 w 896"/>
                <a:gd name="T37" fmla="*/ 595 h 896"/>
                <a:gd name="T38" fmla="*/ 271 w 896"/>
                <a:gd name="T39" fmla="*/ 593 h 896"/>
                <a:gd name="T40" fmla="*/ 203 w 896"/>
                <a:gd name="T41" fmla="*/ 575 h 896"/>
                <a:gd name="T42" fmla="*/ 143 w 896"/>
                <a:gd name="T43" fmla="*/ 541 h 896"/>
                <a:gd name="T44" fmla="*/ 94 w 896"/>
                <a:gd name="T45" fmla="*/ 494 h 896"/>
                <a:gd name="T46" fmla="*/ 58 w 896"/>
                <a:gd name="T47" fmla="*/ 436 h 896"/>
                <a:gd name="T48" fmla="*/ 35 w 896"/>
                <a:gd name="T49" fmla="*/ 370 h 896"/>
                <a:gd name="T50" fmla="*/ 892 w 896"/>
                <a:gd name="T51" fmla="*/ 870 h 896"/>
                <a:gd name="T52" fmla="*/ 580 w 896"/>
                <a:gd name="T53" fmla="*/ 479 h 896"/>
                <a:gd name="T54" fmla="*/ 611 w 896"/>
                <a:gd name="T55" fmla="*/ 415 h 896"/>
                <a:gd name="T56" fmla="*/ 626 w 896"/>
                <a:gd name="T57" fmla="*/ 343 h 896"/>
                <a:gd name="T58" fmla="*/ 624 w 896"/>
                <a:gd name="T59" fmla="*/ 265 h 896"/>
                <a:gd name="T60" fmla="*/ 602 w 896"/>
                <a:gd name="T61" fmla="*/ 191 h 896"/>
                <a:gd name="T62" fmla="*/ 565 w 896"/>
                <a:gd name="T63" fmla="*/ 125 h 896"/>
                <a:gd name="T64" fmla="*/ 513 w 896"/>
                <a:gd name="T65" fmla="*/ 71 h 896"/>
                <a:gd name="T66" fmla="*/ 449 w 896"/>
                <a:gd name="T67" fmla="*/ 31 h 896"/>
                <a:gd name="T68" fmla="*/ 376 w 896"/>
                <a:gd name="T69" fmla="*/ 6 h 896"/>
                <a:gd name="T70" fmla="*/ 297 w 896"/>
                <a:gd name="T71" fmla="*/ 0 h 896"/>
                <a:gd name="T72" fmla="*/ 220 w 896"/>
                <a:gd name="T73" fmla="*/ 14 h 896"/>
                <a:gd name="T74" fmla="*/ 151 w 896"/>
                <a:gd name="T75" fmla="*/ 45 h 896"/>
                <a:gd name="T76" fmla="*/ 92 w 896"/>
                <a:gd name="T77" fmla="*/ 92 h 896"/>
                <a:gd name="T78" fmla="*/ 45 w 896"/>
                <a:gd name="T79" fmla="*/ 150 h 896"/>
                <a:gd name="T80" fmla="*/ 14 w 896"/>
                <a:gd name="T81" fmla="*/ 220 h 896"/>
                <a:gd name="T82" fmla="*/ 0 w 896"/>
                <a:gd name="T83" fmla="*/ 297 h 896"/>
                <a:gd name="T84" fmla="*/ 6 w 896"/>
                <a:gd name="T85" fmla="*/ 376 h 896"/>
                <a:gd name="T86" fmla="*/ 31 w 896"/>
                <a:gd name="T87" fmla="*/ 449 h 896"/>
                <a:gd name="T88" fmla="*/ 72 w 896"/>
                <a:gd name="T89" fmla="*/ 512 h 896"/>
                <a:gd name="T90" fmla="*/ 126 w 896"/>
                <a:gd name="T91" fmla="*/ 564 h 896"/>
                <a:gd name="T92" fmla="*/ 191 w 896"/>
                <a:gd name="T93" fmla="*/ 602 h 896"/>
                <a:gd name="T94" fmla="*/ 265 w 896"/>
                <a:gd name="T95" fmla="*/ 623 h 896"/>
                <a:gd name="T96" fmla="*/ 343 w 896"/>
                <a:gd name="T97" fmla="*/ 625 h 896"/>
                <a:gd name="T98" fmla="*/ 415 w 896"/>
                <a:gd name="T99" fmla="*/ 609 h 896"/>
                <a:gd name="T100" fmla="*/ 479 w 896"/>
                <a:gd name="T101" fmla="*/ 579 h 896"/>
                <a:gd name="T102" fmla="*/ 871 w 896"/>
                <a:gd name="T103" fmla="*/ 891 h 896"/>
                <a:gd name="T104" fmla="*/ 885 w 896"/>
                <a:gd name="T105" fmla="*/ 896 h 896"/>
                <a:gd name="T106" fmla="*/ 895 w 896"/>
                <a:gd name="T107" fmla="*/ 886 h 896"/>
                <a:gd name="T108" fmla="*/ 894 w 896"/>
                <a:gd name="T109" fmla="*/ 87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6" h="896">
                  <a:moveTo>
                    <a:pt x="30" y="313"/>
                  </a:moveTo>
                  <a:lnTo>
                    <a:pt x="30" y="298"/>
                  </a:lnTo>
                  <a:lnTo>
                    <a:pt x="31" y="284"/>
                  </a:lnTo>
                  <a:lnTo>
                    <a:pt x="33" y="270"/>
                  </a:lnTo>
                  <a:lnTo>
                    <a:pt x="35" y="256"/>
                  </a:lnTo>
                  <a:lnTo>
                    <a:pt x="38" y="242"/>
                  </a:lnTo>
                  <a:lnTo>
                    <a:pt x="43" y="228"/>
                  </a:lnTo>
                  <a:lnTo>
                    <a:pt x="47" y="216"/>
                  </a:lnTo>
                  <a:lnTo>
                    <a:pt x="51" y="203"/>
                  </a:lnTo>
                  <a:lnTo>
                    <a:pt x="58" y="190"/>
                  </a:lnTo>
                  <a:lnTo>
                    <a:pt x="64" y="178"/>
                  </a:lnTo>
                  <a:lnTo>
                    <a:pt x="71" y="165"/>
                  </a:lnTo>
                  <a:lnTo>
                    <a:pt x="78" y="155"/>
                  </a:lnTo>
                  <a:lnTo>
                    <a:pt x="86" y="143"/>
                  </a:lnTo>
                  <a:lnTo>
                    <a:pt x="94" y="132"/>
                  </a:lnTo>
                  <a:lnTo>
                    <a:pt x="104" y="123"/>
                  </a:lnTo>
                  <a:lnTo>
                    <a:pt x="112" y="112"/>
                  </a:lnTo>
                  <a:lnTo>
                    <a:pt x="123" y="103"/>
                  </a:lnTo>
                  <a:lnTo>
                    <a:pt x="133" y="94"/>
                  </a:lnTo>
                  <a:lnTo>
                    <a:pt x="143" y="85"/>
                  </a:lnTo>
                  <a:lnTo>
                    <a:pt x="155" y="78"/>
                  </a:lnTo>
                  <a:lnTo>
                    <a:pt x="166" y="70"/>
                  </a:lnTo>
                  <a:lnTo>
                    <a:pt x="179" y="64"/>
                  </a:lnTo>
                  <a:lnTo>
                    <a:pt x="190" y="57"/>
                  </a:lnTo>
                  <a:lnTo>
                    <a:pt x="203" y="51"/>
                  </a:lnTo>
                  <a:lnTo>
                    <a:pt x="216" y="47"/>
                  </a:lnTo>
                  <a:lnTo>
                    <a:pt x="229" y="41"/>
                  </a:lnTo>
                  <a:lnTo>
                    <a:pt x="243" y="38"/>
                  </a:lnTo>
                  <a:lnTo>
                    <a:pt x="257" y="35"/>
                  </a:lnTo>
                  <a:lnTo>
                    <a:pt x="271" y="33"/>
                  </a:lnTo>
                  <a:lnTo>
                    <a:pt x="284" y="31"/>
                  </a:lnTo>
                  <a:lnTo>
                    <a:pt x="298" y="30"/>
                  </a:lnTo>
                  <a:lnTo>
                    <a:pt x="313" y="29"/>
                  </a:lnTo>
                  <a:lnTo>
                    <a:pt x="328" y="30"/>
                  </a:lnTo>
                  <a:lnTo>
                    <a:pt x="342" y="31"/>
                  </a:lnTo>
                  <a:lnTo>
                    <a:pt x="356" y="33"/>
                  </a:lnTo>
                  <a:lnTo>
                    <a:pt x="370" y="35"/>
                  </a:lnTo>
                  <a:lnTo>
                    <a:pt x="384" y="38"/>
                  </a:lnTo>
                  <a:lnTo>
                    <a:pt x="398" y="41"/>
                  </a:lnTo>
                  <a:lnTo>
                    <a:pt x="411" y="47"/>
                  </a:lnTo>
                  <a:lnTo>
                    <a:pt x="424" y="51"/>
                  </a:lnTo>
                  <a:lnTo>
                    <a:pt x="436" y="57"/>
                  </a:lnTo>
                  <a:lnTo>
                    <a:pt x="448" y="64"/>
                  </a:lnTo>
                  <a:lnTo>
                    <a:pt x="461" y="70"/>
                  </a:lnTo>
                  <a:lnTo>
                    <a:pt x="472" y="78"/>
                  </a:lnTo>
                  <a:lnTo>
                    <a:pt x="483" y="85"/>
                  </a:lnTo>
                  <a:lnTo>
                    <a:pt x="494" y="94"/>
                  </a:lnTo>
                  <a:lnTo>
                    <a:pt x="504" y="102"/>
                  </a:lnTo>
                  <a:lnTo>
                    <a:pt x="514" y="112"/>
                  </a:lnTo>
                  <a:lnTo>
                    <a:pt x="523" y="123"/>
                  </a:lnTo>
                  <a:lnTo>
                    <a:pt x="533" y="132"/>
                  </a:lnTo>
                  <a:lnTo>
                    <a:pt x="541" y="143"/>
                  </a:lnTo>
                  <a:lnTo>
                    <a:pt x="549" y="155"/>
                  </a:lnTo>
                  <a:lnTo>
                    <a:pt x="556" y="165"/>
                  </a:lnTo>
                  <a:lnTo>
                    <a:pt x="563" y="178"/>
                  </a:lnTo>
                  <a:lnTo>
                    <a:pt x="569" y="190"/>
                  </a:lnTo>
                  <a:lnTo>
                    <a:pt x="575" y="203"/>
                  </a:lnTo>
                  <a:lnTo>
                    <a:pt x="580" y="216"/>
                  </a:lnTo>
                  <a:lnTo>
                    <a:pt x="585" y="228"/>
                  </a:lnTo>
                  <a:lnTo>
                    <a:pt x="588" y="242"/>
                  </a:lnTo>
                  <a:lnTo>
                    <a:pt x="591" y="256"/>
                  </a:lnTo>
                  <a:lnTo>
                    <a:pt x="594" y="270"/>
                  </a:lnTo>
                  <a:lnTo>
                    <a:pt x="596" y="284"/>
                  </a:lnTo>
                  <a:lnTo>
                    <a:pt x="597" y="298"/>
                  </a:lnTo>
                  <a:lnTo>
                    <a:pt x="597" y="313"/>
                  </a:lnTo>
                  <a:lnTo>
                    <a:pt x="597" y="328"/>
                  </a:lnTo>
                  <a:lnTo>
                    <a:pt x="596" y="342"/>
                  </a:lnTo>
                  <a:lnTo>
                    <a:pt x="594" y="356"/>
                  </a:lnTo>
                  <a:lnTo>
                    <a:pt x="591" y="370"/>
                  </a:lnTo>
                  <a:lnTo>
                    <a:pt x="588" y="384"/>
                  </a:lnTo>
                  <a:lnTo>
                    <a:pt x="585" y="397"/>
                  </a:lnTo>
                  <a:lnTo>
                    <a:pt x="580" y="410"/>
                  </a:lnTo>
                  <a:lnTo>
                    <a:pt x="575" y="423"/>
                  </a:lnTo>
                  <a:lnTo>
                    <a:pt x="569" y="436"/>
                  </a:lnTo>
                  <a:lnTo>
                    <a:pt x="563" y="448"/>
                  </a:lnTo>
                  <a:lnTo>
                    <a:pt x="556" y="459"/>
                  </a:lnTo>
                  <a:lnTo>
                    <a:pt x="549" y="471"/>
                  </a:lnTo>
                  <a:lnTo>
                    <a:pt x="541" y="483"/>
                  </a:lnTo>
                  <a:lnTo>
                    <a:pt x="533" y="494"/>
                  </a:lnTo>
                  <a:lnTo>
                    <a:pt x="523" y="503"/>
                  </a:lnTo>
                  <a:lnTo>
                    <a:pt x="514" y="514"/>
                  </a:lnTo>
                  <a:lnTo>
                    <a:pt x="504" y="523"/>
                  </a:lnTo>
                  <a:lnTo>
                    <a:pt x="494" y="532"/>
                  </a:lnTo>
                  <a:lnTo>
                    <a:pt x="483" y="541"/>
                  </a:lnTo>
                  <a:lnTo>
                    <a:pt x="472" y="548"/>
                  </a:lnTo>
                  <a:lnTo>
                    <a:pt x="461" y="556"/>
                  </a:lnTo>
                  <a:lnTo>
                    <a:pt x="448" y="562"/>
                  </a:lnTo>
                  <a:lnTo>
                    <a:pt x="436" y="569"/>
                  </a:lnTo>
                  <a:lnTo>
                    <a:pt x="424" y="575"/>
                  </a:lnTo>
                  <a:lnTo>
                    <a:pt x="411" y="579"/>
                  </a:lnTo>
                  <a:lnTo>
                    <a:pt x="398" y="583"/>
                  </a:lnTo>
                  <a:lnTo>
                    <a:pt x="384" y="588"/>
                  </a:lnTo>
                  <a:lnTo>
                    <a:pt x="370" y="591"/>
                  </a:lnTo>
                  <a:lnTo>
                    <a:pt x="356" y="593"/>
                  </a:lnTo>
                  <a:lnTo>
                    <a:pt x="342" y="595"/>
                  </a:lnTo>
                  <a:lnTo>
                    <a:pt x="328" y="596"/>
                  </a:lnTo>
                  <a:lnTo>
                    <a:pt x="313" y="596"/>
                  </a:lnTo>
                  <a:lnTo>
                    <a:pt x="298" y="596"/>
                  </a:lnTo>
                  <a:lnTo>
                    <a:pt x="284" y="595"/>
                  </a:lnTo>
                  <a:lnTo>
                    <a:pt x="271" y="593"/>
                  </a:lnTo>
                  <a:lnTo>
                    <a:pt x="257" y="591"/>
                  </a:lnTo>
                  <a:lnTo>
                    <a:pt x="243" y="588"/>
                  </a:lnTo>
                  <a:lnTo>
                    <a:pt x="229" y="583"/>
                  </a:lnTo>
                  <a:lnTo>
                    <a:pt x="216" y="579"/>
                  </a:lnTo>
                  <a:lnTo>
                    <a:pt x="203" y="575"/>
                  </a:lnTo>
                  <a:lnTo>
                    <a:pt x="190" y="569"/>
                  </a:lnTo>
                  <a:lnTo>
                    <a:pt x="179" y="562"/>
                  </a:lnTo>
                  <a:lnTo>
                    <a:pt x="166" y="556"/>
                  </a:lnTo>
                  <a:lnTo>
                    <a:pt x="155" y="548"/>
                  </a:lnTo>
                  <a:lnTo>
                    <a:pt x="143" y="541"/>
                  </a:lnTo>
                  <a:lnTo>
                    <a:pt x="133" y="532"/>
                  </a:lnTo>
                  <a:lnTo>
                    <a:pt x="123" y="523"/>
                  </a:lnTo>
                  <a:lnTo>
                    <a:pt x="112" y="514"/>
                  </a:lnTo>
                  <a:lnTo>
                    <a:pt x="104" y="503"/>
                  </a:lnTo>
                  <a:lnTo>
                    <a:pt x="94" y="494"/>
                  </a:lnTo>
                  <a:lnTo>
                    <a:pt x="86" y="483"/>
                  </a:lnTo>
                  <a:lnTo>
                    <a:pt x="78" y="471"/>
                  </a:lnTo>
                  <a:lnTo>
                    <a:pt x="71" y="459"/>
                  </a:lnTo>
                  <a:lnTo>
                    <a:pt x="64" y="448"/>
                  </a:lnTo>
                  <a:lnTo>
                    <a:pt x="58" y="436"/>
                  </a:lnTo>
                  <a:lnTo>
                    <a:pt x="51" y="423"/>
                  </a:lnTo>
                  <a:lnTo>
                    <a:pt x="47" y="410"/>
                  </a:lnTo>
                  <a:lnTo>
                    <a:pt x="43" y="397"/>
                  </a:lnTo>
                  <a:lnTo>
                    <a:pt x="38" y="384"/>
                  </a:lnTo>
                  <a:lnTo>
                    <a:pt x="35" y="370"/>
                  </a:lnTo>
                  <a:lnTo>
                    <a:pt x="33" y="356"/>
                  </a:lnTo>
                  <a:lnTo>
                    <a:pt x="31" y="342"/>
                  </a:lnTo>
                  <a:lnTo>
                    <a:pt x="30" y="328"/>
                  </a:lnTo>
                  <a:lnTo>
                    <a:pt x="30" y="313"/>
                  </a:lnTo>
                  <a:close/>
                  <a:moveTo>
                    <a:pt x="892" y="870"/>
                  </a:moveTo>
                  <a:lnTo>
                    <a:pt x="545" y="524"/>
                  </a:lnTo>
                  <a:lnTo>
                    <a:pt x="554" y="513"/>
                  </a:lnTo>
                  <a:lnTo>
                    <a:pt x="564" y="502"/>
                  </a:lnTo>
                  <a:lnTo>
                    <a:pt x="571" y="490"/>
                  </a:lnTo>
                  <a:lnTo>
                    <a:pt x="580" y="479"/>
                  </a:lnTo>
                  <a:lnTo>
                    <a:pt x="587" y="466"/>
                  </a:lnTo>
                  <a:lnTo>
                    <a:pt x="594" y="454"/>
                  </a:lnTo>
                  <a:lnTo>
                    <a:pt x="600" y="441"/>
                  </a:lnTo>
                  <a:lnTo>
                    <a:pt x="605" y="427"/>
                  </a:lnTo>
                  <a:lnTo>
                    <a:pt x="611" y="415"/>
                  </a:lnTo>
                  <a:lnTo>
                    <a:pt x="615" y="401"/>
                  </a:lnTo>
                  <a:lnTo>
                    <a:pt x="618" y="387"/>
                  </a:lnTo>
                  <a:lnTo>
                    <a:pt x="621" y="372"/>
                  </a:lnTo>
                  <a:lnTo>
                    <a:pt x="624" y="358"/>
                  </a:lnTo>
                  <a:lnTo>
                    <a:pt x="626" y="343"/>
                  </a:lnTo>
                  <a:lnTo>
                    <a:pt x="627" y="328"/>
                  </a:lnTo>
                  <a:lnTo>
                    <a:pt x="627" y="313"/>
                  </a:lnTo>
                  <a:lnTo>
                    <a:pt x="627" y="297"/>
                  </a:lnTo>
                  <a:lnTo>
                    <a:pt x="626" y="281"/>
                  </a:lnTo>
                  <a:lnTo>
                    <a:pt x="624" y="265"/>
                  </a:lnTo>
                  <a:lnTo>
                    <a:pt x="620" y="250"/>
                  </a:lnTo>
                  <a:lnTo>
                    <a:pt x="617" y="235"/>
                  </a:lnTo>
                  <a:lnTo>
                    <a:pt x="613" y="220"/>
                  </a:lnTo>
                  <a:lnTo>
                    <a:pt x="609" y="205"/>
                  </a:lnTo>
                  <a:lnTo>
                    <a:pt x="602" y="191"/>
                  </a:lnTo>
                  <a:lnTo>
                    <a:pt x="596" y="177"/>
                  </a:lnTo>
                  <a:lnTo>
                    <a:pt x="589" y="163"/>
                  </a:lnTo>
                  <a:lnTo>
                    <a:pt x="582" y="150"/>
                  </a:lnTo>
                  <a:lnTo>
                    <a:pt x="573" y="138"/>
                  </a:lnTo>
                  <a:lnTo>
                    <a:pt x="565" y="125"/>
                  </a:lnTo>
                  <a:lnTo>
                    <a:pt x="555" y="113"/>
                  </a:lnTo>
                  <a:lnTo>
                    <a:pt x="545" y="102"/>
                  </a:lnTo>
                  <a:lnTo>
                    <a:pt x="535" y="92"/>
                  </a:lnTo>
                  <a:lnTo>
                    <a:pt x="524" y="81"/>
                  </a:lnTo>
                  <a:lnTo>
                    <a:pt x="513" y="71"/>
                  </a:lnTo>
                  <a:lnTo>
                    <a:pt x="501" y="62"/>
                  </a:lnTo>
                  <a:lnTo>
                    <a:pt x="489" y="53"/>
                  </a:lnTo>
                  <a:lnTo>
                    <a:pt x="476" y="45"/>
                  </a:lnTo>
                  <a:lnTo>
                    <a:pt x="463" y="37"/>
                  </a:lnTo>
                  <a:lnTo>
                    <a:pt x="449" y="31"/>
                  </a:lnTo>
                  <a:lnTo>
                    <a:pt x="435" y="24"/>
                  </a:lnTo>
                  <a:lnTo>
                    <a:pt x="421" y="18"/>
                  </a:lnTo>
                  <a:lnTo>
                    <a:pt x="406" y="14"/>
                  </a:lnTo>
                  <a:lnTo>
                    <a:pt x="391" y="9"/>
                  </a:lnTo>
                  <a:lnTo>
                    <a:pt x="376" y="6"/>
                  </a:lnTo>
                  <a:lnTo>
                    <a:pt x="361" y="3"/>
                  </a:lnTo>
                  <a:lnTo>
                    <a:pt x="345" y="1"/>
                  </a:lnTo>
                  <a:lnTo>
                    <a:pt x="329" y="0"/>
                  </a:lnTo>
                  <a:lnTo>
                    <a:pt x="313" y="0"/>
                  </a:lnTo>
                  <a:lnTo>
                    <a:pt x="297" y="0"/>
                  </a:lnTo>
                  <a:lnTo>
                    <a:pt x="281" y="1"/>
                  </a:lnTo>
                  <a:lnTo>
                    <a:pt x="265" y="3"/>
                  </a:lnTo>
                  <a:lnTo>
                    <a:pt x="250" y="5"/>
                  </a:lnTo>
                  <a:lnTo>
                    <a:pt x="235" y="9"/>
                  </a:lnTo>
                  <a:lnTo>
                    <a:pt x="220" y="14"/>
                  </a:lnTo>
                  <a:lnTo>
                    <a:pt x="205" y="18"/>
                  </a:lnTo>
                  <a:lnTo>
                    <a:pt x="191" y="24"/>
                  </a:lnTo>
                  <a:lnTo>
                    <a:pt x="178" y="30"/>
                  </a:lnTo>
                  <a:lnTo>
                    <a:pt x="164" y="37"/>
                  </a:lnTo>
                  <a:lnTo>
                    <a:pt x="151" y="45"/>
                  </a:lnTo>
                  <a:lnTo>
                    <a:pt x="138" y="53"/>
                  </a:lnTo>
                  <a:lnTo>
                    <a:pt x="126" y="62"/>
                  </a:lnTo>
                  <a:lnTo>
                    <a:pt x="114" y="71"/>
                  </a:lnTo>
                  <a:lnTo>
                    <a:pt x="103" y="81"/>
                  </a:lnTo>
                  <a:lnTo>
                    <a:pt x="92" y="92"/>
                  </a:lnTo>
                  <a:lnTo>
                    <a:pt x="81" y="102"/>
                  </a:lnTo>
                  <a:lnTo>
                    <a:pt x="72" y="113"/>
                  </a:lnTo>
                  <a:lnTo>
                    <a:pt x="62" y="125"/>
                  </a:lnTo>
                  <a:lnTo>
                    <a:pt x="53" y="138"/>
                  </a:lnTo>
                  <a:lnTo>
                    <a:pt x="45" y="150"/>
                  </a:lnTo>
                  <a:lnTo>
                    <a:pt x="37" y="163"/>
                  </a:lnTo>
                  <a:lnTo>
                    <a:pt x="31" y="177"/>
                  </a:lnTo>
                  <a:lnTo>
                    <a:pt x="25" y="191"/>
                  </a:lnTo>
                  <a:lnTo>
                    <a:pt x="18" y="205"/>
                  </a:lnTo>
                  <a:lnTo>
                    <a:pt x="14" y="220"/>
                  </a:lnTo>
                  <a:lnTo>
                    <a:pt x="10" y="235"/>
                  </a:lnTo>
                  <a:lnTo>
                    <a:pt x="6" y="250"/>
                  </a:lnTo>
                  <a:lnTo>
                    <a:pt x="3" y="265"/>
                  </a:lnTo>
                  <a:lnTo>
                    <a:pt x="1" y="281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0" y="329"/>
                  </a:lnTo>
                  <a:lnTo>
                    <a:pt x="1" y="345"/>
                  </a:lnTo>
                  <a:lnTo>
                    <a:pt x="3" y="361"/>
                  </a:lnTo>
                  <a:lnTo>
                    <a:pt x="6" y="376"/>
                  </a:lnTo>
                  <a:lnTo>
                    <a:pt x="10" y="391"/>
                  </a:lnTo>
                  <a:lnTo>
                    <a:pt x="14" y="406"/>
                  </a:lnTo>
                  <a:lnTo>
                    <a:pt x="18" y="421"/>
                  </a:lnTo>
                  <a:lnTo>
                    <a:pt x="25" y="435"/>
                  </a:lnTo>
                  <a:lnTo>
                    <a:pt x="31" y="449"/>
                  </a:lnTo>
                  <a:lnTo>
                    <a:pt x="37" y="463"/>
                  </a:lnTo>
                  <a:lnTo>
                    <a:pt x="45" y="475"/>
                  </a:lnTo>
                  <a:lnTo>
                    <a:pt x="53" y="488"/>
                  </a:lnTo>
                  <a:lnTo>
                    <a:pt x="62" y="500"/>
                  </a:lnTo>
                  <a:lnTo>
                    <a:pt x="72" y="512"/>
                  </a:lnTo>
                  <a:lnTo>
                    <a:pt x="81" y="524"/>
                  </a:lnTo>
                  <a:lnTo>
                    <a:pt x="92" y="534"/>
                  </a:lnTo>
                  <a:lnTo>
                    <a:pt x="103" y="545"/>
                  </a:lnTo>
                  <a:lnTo>
                    <a:pt x="114" y="555"/>
                  </a:lnTo>
                  <a:lnTo>
                    <a:pt x="126" y="564"/>
                  </a:lnTo>
                  <a:lnTo>
                    <a:pt x="138" y="573"/>
                  </a:lnTo>
                  <a:lnTo>
                    <a:pt x="151" y="581"/>
                  </a:lnTo>
                  <a:lnTo>
                    <a:pt x="164" y="589"/>
                  </a:lnTo>
                  <a:lnTo>
                    <a:pt x="178" y="595"/>
                  </a:lnTo>
                  <a:lnTo>
                    <a:pt x="191" y="602"/>
                  </a:lnTo>
                  <a:lnTo>
                    <a:pt x="205" y="608"/>
                  </a:lnTo>
                  <a:lnTo>
                    <a:pt x="220" y="612"/>
                  </a:lnTo>
                  <a:lnTo>
                    <a:pt x="235" y="617"/>
                  </a:lnTo>
                  <a:lnTo>
                    <a:pt x="250" y="620"/>
                  </a:lnTo>
                  <a:lnTo>
                    <a:pt x="265" y="623"/>
                  </a:lnTo>
                  <a:lnTo>
                    <a:pt x="281" y="625"/>
                  </a:lnTo>
                  <a:lnTo>
                    <a:pt x="297" y="626"/>
                  </a:lnTo>
                  <a:lnTo>
                    <a:pt x="313" y="626"/>
                  </a:lnTo>
                  <a:lnTo>
                    <a:pt x="328" y="626"/>
                  </a:lnTo>
                  <a:lnTo>
                    <a:pt x="343" y="625"/>
                  </a:lnTo>
                  <a:lnTo>
                    <a:pt x="358" y="623"/>
                  </a:lnTo>
                  <a:lnTo>
                    <a:pt x="372" y="621"/>
                  </a:lnTo>
                  <a:lnTo>
                    <a:pt x="387" y="618"/>
                  </a:lnTo>
                  <a:lnTo>
                    <a:pt x="401" y="614"/>
                  </a:lnTo>
                  <a:lnTo>
                    <a:pt x="415" y="609"/>
                  </a:lnTo>
                  <a:lnTo>
                    <a:pt x="428" y="605"/>
                  </a:lnTo>
                  <a:lnTo>
                    <a:pt x="442" y="600"/>
                  </a:lnTo>
                  <a:lnTo>
                    <a:pt x="455" y="593"/>
                  </a:lnTo>
                  <a:lnTo>
                    <a:pt x="467" y="587"/>
                  </a:lnTo>
                  <a:lnTo>
                    <a:pt x="479" y="579"/>
                  </a:lnTo>
                  <a:lnTo>
                    <a:pt x="491" y="571"/>
                  </a:lnTo>
                  <a:lnTo>
                    <a:pt x="503" y="563"/>
                  </a:lnTo>
                  <a:lnTo>
                    <a:pt x="513" y="554"/>
                  </a:lnTo>
                  <a:lnTo>
                    <a:pt x="524" y="545"/>
                  </a:lnTo>
                  <a:lnTo>
                    <a:pt x="871" y="891"/>
                  </a:lnTo>
                  <a:lnTo>
                    <a:pt x="873" y="893"/>
                  </a:lnTo>
                  <a:lnTo>
                    <a:pt x="876" y="895"/>
                  </a:lnTo>
                  <a:lnTo>
                    <a:pt x="878" y="896"/>
                  </a:lnTo>
                  <a:lnTo>
                    <a:pt x="881" y="896"/>
                  </a:lnTo>
                  <a:lnTo>
                    <a:pt x="885" y="896"/>
                  </a:lnTo>
                  <a:lnTo>
                    <a:pt x="887" y="895"/>
                  </a:lnTo>
                  <a:lnTo>
                    <a:pt x="890" y="894"/>
                  </a:lnTo>
                  <a:lnTo>
                    <a:pt x="892" y="891"/>
                  </a:lnTo>
                  <a:lnTo>
                    <a:pt x="894" y="889"/>
                  </a:lnTo>
                  <a:lnTo>
                    <a:pt x="895" y="886"/>
                  </a:lnTo>
                  <a:lnTo>
                    <a:pt x="896" y="884"/>
                  </a:lnTo>
                  <a:lnTo>
                    <a:pt x="896" y="881"/>
                  </a:lnTo>
                  <a:lnTo>
                    <a:pt x="896" y="878"/>
                  </a:lnTo>
                  <a:lnTo>
                    <a:pt x="895" y="875"/>
                  </a:lnTo>
                  <a:lnTo>
                    <a:pt x="894" y="872"/>
                  </a:lnTo>
                  <a:lnTo>
                    <a:pt x="892" y="870"/>
                  </a:lnTo>
                  <a:lnTo>
                    <a:pt x="892" y="8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3377772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060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47448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9698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5558859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669814EF-EE9A-422D-A781-0C27443CECE7}"/>
              </a:ext>
            </a:extLst>
          </p:cNvPr>
          <p:cNvSpPr/>
          <p:nvPr userDrawn="1"/>
        </p:nvSpPr>
        <p:spPr>
          <a:xfrm>
            <a:off x="179512" y="584483"/>
            <a:ext cx="8712968" cy="4435539"/>
          </a:xfrm>
          <a:prstGeom prst="rect">
            <a:avLst/>
          </a:prstGeom>
          <a:noFill/>
          <a:ln>
            <a:solidFill>
              <a:srgbClr val="9624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 5"/>
          <p:cNvSpPr/>
          <p:nvPr userDrawn="1"/>
        </p:nvSpPr>
        <p:spPr bwMode="auto">
          <a:xfrm>
            <a:off x="146938" y="267494"/>
            <a:ext cx="3851920" cy="576064"/>
          </a:xfrm>
          <a:custGeom>
            <a:avLst/>
            <a:gdLst>
              <a:gd name="T0" fmla="*/ 2732 w 2881"/>
              <a:gd name="T1" fmla="*/ 2 h 400"/>
              <a:gd name="T2" fmla="*/ 2732 w 2881"/>
              <a:gd name="T3" fmla="*/ 0 h 400"/>
              <a:gd name="T4" fmla="*/ 2706 w 2881"/>
              <a:gd name="T5" fmla="*/ 0 h 400"/>
              <a:gd name="T6" fmla="*/ 2505 w 2881"/>
              <a:gd name="T7" fmla="*/ 0 h 400"/>
              <a:gd name="T8" fmla="*/ 0 w 2881"/>
              <a:gd name="T9" fmla="*/ 0 h 400"/>
              <a:gd name="T10" fmla="*/ 0 w 2881"/>
              <a:gd name="T11" fmla="*/ 400 h 400"/>
              <a:gd name="T12" fmla="*/ 2505 w 2881"/>
              <a:gd name="T13" fmla="*/ 400 h 400"/>
              <a:gd name="T14" fmla="*/ 2706 w 2881"/>
              <a:gd name="T15" fmla="*/ 400 h 400"/>
              <a:gd name="T16" fmla="*/ 2732 w 2881"/>
              <a:gd name="T17" fmla="*/ 400 h 400"/>
              <a:gd name="T18" fmla="*/ 2732 w 2881"/>
              <a:gd name="T19" fmla="*/ 398 h 400"/>
              <a:gd name="T20" fmla="*/ 2881 w 2881"/>
              <a:gd name="T21" fmla="*/ 225 h 400"/>
              <a:gd name="T22" fmla="*/ 2881 w 2881"/>
              <a:gd name="T23" fmla="*/ 175 h 400"/>
              <a:gd name="T24" fmla="*/ 2732 w 2881"/>
              <a:gd name="T25" fmla="*/ 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1" h="400">
                <a:moveTo>
                  <a:pt x="2732" y="2"/>
                </a:moveTo>
                <a:cubicBezTo>
                  <a:pt x="2732" y="0"/>
                  <a:pt x="2732" y="0"/>
                  <a:pt x="2732" y="0"/>
                </a:cubicBezTo>
                <a:cubicBezTo>
                  <a:pt x="2706" y="0"/>
                  <a:pt x="2706" y="0"/>
                  <a:pt x="2706" y="0"/>
                </a:cubicBezTo>
                <a:cubicBezTo>
                  <a:pt x="2505" y="0"/>
                  <a:pt x="2505" y="0"/>
                  <a:pt x="250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2505" y="400"/>
                  <a:pt x="2505" y="400"/>
                  <a:pt x="2505" y="400"/>
                </a:cubicBezTo>
                <a:cubicBezTo>
                  <a:pt x="2706" y="400"/>
                  <a:pt x="2706" y="400"/>
                  <a:pt x="2706" y="400"/>
                </a:cubicBezTo>
                <a:cubicBezTo>
                  <a:pt x="2732" y="400"/>
                  <a:pt x="2732" y="400"/>
                  <a:pt x="2732" y="400"/>
                </a:cubicBezTo>
                <a:cubicBezTo>
                  <a:pt x="2732" y="398"/>
                  <a:pt x="2732" y="398"/>
                  <a:pt x="2732" y="398"/>
                </a:cubicBezTo>
                <a:cubicBezTo>
                  <a:pt x="2816" y="385"/>
                  <a:pt x="2881" y="313"/>
                  <a:pt x="2881" y="225"/>
                </a:cubicBezTo>
                <a:cubicBezTo>
                  <a:pt x="2881" y="175"/>
                  <a:pt x="2881" y="175"/>
                  <a:pt x="2881" y="175"/>
                </a:cubicBezTo>
                <a:cubicBezTo>
                  <a:pt x="2881" y="87"/>
                  <a:pt x="2816" y="15"/>
                  <a:pt x="2732" y="2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6" name="Freeform 9"/>
          <p:cNvSpPr>
            <a:spLocks noEditPoints="1"/>
          </p:cNvSpPr>
          <p:nvPr userDrawn="1"/>
        </p:nvSpPr>
        <p:spPr bwMode="auto">
          <a:xfrm rot="12128508">
            <a:off x="8191779" y="710694"/>
            <a:ext cx="591669" cy="526906"/>
          </a:xfrm>
          <a:custGeom>
            <a:avLst/>
            <a:gdLst>
              <a:gd name="T0" fmla="*/ 108 w 310"/>
              <a:gd name="T1" fmla="*/ 163 h 276"/>
              <a:gd name="T2" fmla="*/ 105 w 310"/>
              <a:gd name="T3" fmla="*/ 116 h 276"/>
              <a:gd name="T4" fmla="*/ 75 w 310"/>
              <a:gd name="T5" fmla="*/ 112 h 276"/>
              <a:gd name="T6" fmla="*/ 26 w 310"/>
              <a:gd name="T7" fmla="*/ 90 h 276"/>
              <a:gd name="T8" fmla="*/ 83 w 310"/>
              <a:gd name="T9" fmla="*/ 93 h 276"/>
              <a:gd name="T10" fmla="*/ 91 w 310"/>
              <a:gd name="T11" fmla="*/ 102 h 276"/>
              <a:gd name="T12" fmla="*/ 116 w 310"/>
              <a:gd name="T13" fmla="*/ 95 h 276"/>
              <a:gd name="T14" fmla="*/ 142 w 310"/>
              <a:gd name="T15" fmla="*/ 71 h 276"/>
              <a:gd name="T16" fmla="*/ 134 w 310"/>
              <a:gd name="T17" fmla="*/ 58 h 276"/>
              <a:gd name="T18" fmla="*/ 133 w 310"/>
              <a:gd name="T19" fmla="*/ 2 h 276"/>
              <a:gd name="T20" fmla="*/ 157 w 310"/>
              <a:gd name="T21" fmla="*/ 50 h 276"/>
              <a:gd name="T22" fmla="*/ 200 w 310"/>
              <a:gd name="T23" fmla="*/ 93 h 276"/>
              <a:gd name="T24" fmla="*/ 216 w 310"/>
              <a:gd name="T25" fmla="*/ 46 h 276"/>
              <a:gd name="T26" fmla="*/ 293 w 310"/>
              <a:gd name="T27" fmla="*/ 54 h 276"/>
              <a:gd name="T28" fmla="*/ 231 w 310"/>
              <a:gd name="T29" fmla="*/ 88 h 276"/>
              <a:gd name="T30" fmla="*/ 206 w 310"/>
              <a:gd name="T31" fmla="*/ 99 h 276"/>
              <a:gd name="T32" fmla="*/ 239 w 310"/>
              <a:gd name="T33" fmla="*/ 182 h 276"/>
              <a:gd name="T34" fmla="*/ 300 w 310"/>
              <a:gd name="T35" fmla="*/ 187 h 276"/>
              <a:gd name="T36" fmla="*/ 248 w 310"/>
              <a:gd name="T37" fmla="*/ 243 h 276"/>
              <a:gd name="T38" fmla="*/ 204 w 310"/>
              <a:gd name="T39" fmla="*/ 162 h 276"/>
              <a:gd name="T40" fmla="*/ 167 w 310"/>
              <a:gd name="T41" fmla="*/ 215 h 276"/>
              <a:gd name="T42" fmla="*/ 179 w 310"/>
              <a:gd name="T43" fmla="*/ 270 h 276"/>
              <a:gd name="T44" fmla="*/ 154 w 310"/>
              <a:gd name="T45" fmla="*/ 219 h 276"/>
              <a:gd name="T46" fmla="*/ 155 w 310"/>
              <a:gd name="T47" fmla="*/ 185 h 276"/>
              <a:gd name="T48" fmla="*/ 76 w 310"/>
              <a:gd name="T49" fmla="*/ 199 h 276"/>
              <a:gd name="T50" fmla="*/ 12 w 310"/>
              <a:gd name="T51" fmla="*/ 246 h 276"/>
              <a:gd name="T52" fmla="*/ 70 w 310"/>
              <a:gd name="T53" fmla="*/ 193 h 276"/>
              <a:gd name="T54" fmla="*/ 160 w 310"/>
              <a:gd name="T55" fmla="*/ 83 h 276"/>
              <a:gd name="T56" fmla="*/ 159 w 310"/>
              <a:gd name="T57" fmla="*/ 177 h 276"/>
              <a:gd name="T58" fmla="*/ 43 w 310"/>
              <a:gd name="T59" fmla="*/ 192 h 276"/>
              <a:gd name="T60" fmla="*/ 43 w 310"/>
              <a:gd name="T61" fmla="*/ 253 h 276"/>
              <a:gd name="T62" fmla="*/ 43 w 310"/>
              <a:gd name="T63" fmla="*/ 192 h 276"/>
              <a:gd name="T64" fmla="*/ 254 w 310"/>
              <a:gd name="T65" fmla="*/ 87 h 276"/>
              <a:gd name="T66" fmla="*/ 254 w 310"/>
              <a:gd name="T67" fmla="*/ 26 h 276"/>
              <a:gd name="T68" fmla="*/ 299 w 310"/>
              <a:gd name="T69" fmla="*/ 209 h 276"/>
              <a:gd name="T70" fmla="*/ 237 w 310"/>
              <a:gd name="T71" fmla="*/ 209 h 276"/>
              <a:gd name="T72" fmla="*/ 299 w 310"/>
              <a:gd name="T73" fmla="*/ 209 h 276"/>
              <a:gd name="T74" fmla="*/ 137 w 310"/>
              <a:gd name="T75" fmla="*/ 10 h 276"/>
              <a:gd name="T76" fmla="*/ 137 w 310"/>
              <a:gd name="T77" fmla="*/ 50 h 276"/>
              <a:gd name="T78" fmla="*/ 74 w 310"/>
              <a:gd name="T79" fmla="*/ 91 h 276"/>
              <a:gd name="T80" fmla="*/ 35 w 310"/>
              <a:gd name="T81" fmla="*/ 92 h 276"/>
              <a:gd name="T82" fmla="*/ 74 w 310"/>
              <a:gd name="T83" fmla="*/ 91 h 276"/>
              <a:gd name="T84" fmla="*/ 187 w 310"/>
              <a:gd name="T85" fmla="*/ 244 h 276"/>
              <a:gd name="T86" fmla="*/ 147 w 310"/>
              <a:gd name="T87" fmla="*/ 2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0" h="276">
                <a:moveTo>
                  <a:pt x="70" y="193"/>
                </a:moveTo>
                <a:cubicBezTo>
                  <a:pt x="83" y="183"/>
                  <a:pt x="96" y="173"/>
                  <a:pt x="108" y="163"/>
                </a:cubicBezTo>
                <a:cubicBezTo>
                  <a:pt x="110" y="162"/>
                  <a:pt x="111" y="159"/>
                  <a:pt x="111" y="158"/>
                </a:cubicBezTo>
                <a:cubicBezTo>
                  <a:pt x="104" y="145"/>
                  <a:pt x="103" y="131"/>
                  <a:pt x="105" y="116"/>
                </a:cubicBezTo>
                <a:cubicBezTo>
                  <a:pt x="97" y="113"/>
                  <a:pt x="89" y="110"/>
                  <a:pt x="82" y="108"/>
                </a:cubicBezTo>
                <a:cubicBezTo>
                  <a:pt x="80" y="108"/>
                  <a:pt x="77" y="110"/>
                  <a:pt x="75" y="112"/>
                </a:cubicBezTo>
                <a:cubicBezTo>
                  <a:pt x="66" y="120"/>
                  <a:pt x="54" y="122"/>
                  <a:pt x="43" y="117"/>
                </a:cubicBezTo>
                <a:cubicBezTo>
                  <a:pt x="32" y="113"/>
                  <a:pt x="25" y="102"/>
                  <a:pt x="26" y="90"/>
                </a:cubicBezTo>
                <a:cubicBezTo>
                  <a:pt x="27" y="78"/>
                  <a:pt x="34" y="68"/>
                  <a:pt x="46" y="65"/>
                </a:cubicBezTo>
                <a:cubicBezTo>
                  <a:pt x="65" y="59"/>
                  <a:pt x="84" y="73"/>
                  <a:pt x="83" y="93"/>
                </a:cubicBezTo>
                <a:cubicBezTo>
                  <a:pt x="82" y="98"/>
                  <a:pt x="84" y="101"/>
                  <a:pt x="89" y="102"/>
                </a:cubicBezTo>
                <a:cubicBezTo>
                  <a:pt x="90" y="102"/>
                  <a:pt x="90" y="102"/>
                  <a:pt x="91" y="102"/>
                </a:cubicBezTo>
                <a:cubicBezTo>
                  <a:pt x="96" y="104"/>
                  <a:pt x="102" y="108"/>
                  <a:pt x="106" y="107"/>
                </a:cubicBezTo>
                <a:cubicBezTo>
                  <a:pt x="110" y="106"/>
                  <a:pt x="112" y="99"/>
                  <a:pt x="116" y="95"/>
                </a:cubicBezTo>
                <a:cubicBezTo>
                  <a:pt x="123" y="89"/>
                  <a:pt x="130" y="84"/>
                  <a:pt x="138" y="79"/>
                </a:cubicBezTo>
                <a:cubicBezTo>
                  <a:pt x="142" y="77"/>
                  <a:pt x="143" y="75"/>
                  <a:pt x="142" y="71"/>
                </a:cubicBezTo>
                <a:cubicBezTo>
                  <a:pt x="141" y="69"/>
                  <a:pt x="141" y="67"/>
                  <a:pt x="141" y="65"/>
                </a:cubicBezTo>
                <a:cubicBezTo>
                  <a:pt x="141" y="60"/>
                  <a:pt x="139" y="59"/>
                  <a:pt x="134" y="58"/>
                </a:cubicBezTo>
                <a:cubicBezTo>
                  <a:pt x="119" y="57"/>
                  <a:pt x="109" y="45"/>
                  <a:pt x="109" y="31"/>
                </a:cubicBezTo>
                <a:cubicBezTo>
                  <a:pt x="109" y="17"/>
                  <a:pt x="119" y="5"/>
                  <a:pt x="133" y="2"/>
                </a:cubicBezTo>
                <a:cubicBezTo>
                  <a:pt x="145" y="0"/>
                  <a:pt x="157" y="6"/>
                  <a:pt x="163" y="18"/>
                </a:cubicBezTo>
                <a:cubicBezTo>
                  <a:pt x="168" y="28"/>
                  <a:pt x="167" y="44"/>
                  <a:pt x="157" y="50"/>
                </a:cubicBezTo>
                <a:cubicBezTo>
                  <a:pt x="146" y="57"/>
                  <a:pt x="149" y="65"/>
                  <a:pt x="152" y="74"/>
                </a:cubicBezTo>
                <a:cubicBezTo>
                  <a:pt x="170" y="73"/>
                  <a:pt x="187" y="78"/>
                  <a:pt x="200" y="93"/>
                </a:cubicBezTo>
                <a:cubicBezTo>
                  <a:pt x="207" y="88"/>
                  <a:pt x="214" y="83"/>
                  <a:pt x="221" y="78"/>
                </a:cubicBezTo>
                <a:cubicBezTo>
                  <a:pt x="216" y="68"/>
                  <a:pt x="213" y="57"/>
                  <a:pt x="216" y="46"/>
                </a:cubicBezTo>
                <a:cubicBezTo>
                  <a:pt x="221" y="27"/>
                  <a:pt x="239" y="15"/>
                  <a:pt x="259" y="17"/>
                </a:cubicBezTo>
                <a:cubicBezTo>
                  <a:pt x="277" y="19"/>
                  <a:pt x="293" y="36"/>
                  <a:pt x="293" y="54"/>
                </a:cubicBezTo>
                <a:cubicBezTo>
                  <a:pt x="294" y="74"/>
                  <a:pt x="281" y="91"/>
                  <a:pt x="262" y="94"/>
                </a:cubicBezTo>
                <a:cubicBezTo>
                  <a:pt x="251" y="97"/>
                  <a:pt x="240" y="94"/>
                  <a:pt x="231" y="88"/>
                </a:cubicBezTo>
                <a:cubicBezTo>
                  <a:pt x="229" y="87"/>
                  <a:pt x="226" y="86"/>
                  <a:pt x="224" y="87"/>
                </a:cubicBezTo>
                <a:cubicBezTo>
                  <a:pt x="218" y="91"/>
                  <a:pt x="212" y="95"/>
                  <a:pt x="206" y="99"/>
                </a:cubicBezTo>
                <a:cubicBezTo>
                  <a:pt x="216" y="117"/>
                  <a:pt x="218" y="136"/>
                  <a:pt x="209" y="155"/>
                </a:cubicBezTo>
                <a:cubicBezTo>
                  <a:pt x="219" y="163"/>
                  <a:pt x="229" y="172"/>
                  <a:pt x="239" y="182"/>
                </a:cubicBezTo>
                <a:cubicBezTo>
                  <a:pt x="250" y="172"/>
                  <a:pt x="262" y="168"/>
                  <a:pt x="277" y="171"/>
                </a:cubicBezTo>
                <a:cubicBezTo>
                  <a:pt x="286" y="173"/>
                  <a:pt x="294" y="179"/>
                  <a:pt x="300" y="187"/>
                </a:cubicBezTo>
                <a:cubicBezTo>
                  <a:pt x="310" y="200"/>
                  <a:pt x="309" y="222"/>
                  <a:pt x="297" y="236"/>
                </a:cubicBezTo>
                <a:cubicBezTo>
                  <a:pt x="285" y="249"/>
                  <a:pt x="263" y="252"/>
                  <a:pt x="248" y="243"/>
                </a:cubicBezTo>
                <a:cubicBezTo>
                  <a:pt x="233" y="234"/>
                  <a:pt x="222" y="215"/>
                  <a:pt x="234" y="188"/>
                </a:cubicBezTo>
                <a:cubicBezTo>
                  <a:pt x="224" y="180"/>
                  <a:pt x="215" y="171"/>
                  <a:pt x="204" y="162"/>
                </a:cubicBezTo>
                <a:cubicBezTo>
                  <a:pt x="194" y="175"/>
                  <a:pt x="181" y="183"/>
                  <a:pt x="164" y="185"/>
                </a:cubicBezTo>
                <a:cubicBezTo>
                  <a:pt x="165" y="195"/>
                  <a:pt x="166" y="205"/>
                  <a:pt x="167" y="215"/>
                </a:cubicBezTo>
                <a:cubicBezTo>
                  <a:pt x="178" y="217"/>
                  <a:pt x="188" y="221"/>
                  <a:pt x="193" y="231"/>
                </a:cubicBezTo>
                <a:cubicBezTo>
                  <a:pt x="200" y="246"/>
                  <a:pt x="194" y="262"/>
                  <a:pt x="179" y="270"/>
                </a:cubicBezTo>
                <a:cubicBezTo>
                  <a:pt x="165" y="276"/>
                  <a:pt x="149" y="270"/>
                  <a:pt x="142" y="257"/>
                </a:cubicBezTo>
                <a:cubicBezTo>
                  <a:pt x="134" y="243"/>
                  <a:pt x="140" y="227"/>
                  <a:pt x="154" y="219"/>
                </a:cubicBezTo>
                <a:cubicBezTo>
                  <a:pt x="156" y="217"/>
                  <a:pt x="158" y="214"/>
                  <a:pt x="158" y="212"/>
                </a:cubicBezTo>
                <a:cubicBezTo>
                  <a:pt x="158" y="203"/>
                  <a:pt x="156" y="194"/>
                  <a:pt x="155" y="185"/>
                </a:cubicBezTo>
                <a:cubicBezTo>
                  <a:pt x="140" y="184"/>
                  <a:pt x="128" y="178"/>
                  <a:pt x="118" y="167"/>
                </a:cubicBezTo>
                <a:cubicBezTo>
                  <a:pt x="104" y="178"/>
                  <a:pt x="90" y="189"/>
                  <a:pt x="76" y="199"/>
                </a:cubicBezTo>
                <a:cubicBezTo>
                  <a:pt x="86" y="226"/>
                  <a:pt x="82" y="246"/>
                  <a:pt x="63" y="256"/>
                </a:cubicBezTo>
                <a:cubicBezTo>
                  <a:pt x="45" y="266"/>
                  <a:pt x="25" y="262"/>
                  <a:pt x="12" y="246"/>
                </a:cubicBezTo>
                <a:cubicBezTo>
                  <a:pt x="0" y="231"/>
                  <a:pt x="2" y="208"/>
                  <a:pt x="16" y="194"/>
                </a:cubicBezTo>
                <a:cubicBezTo>
                  <a:pt x="28" y="182"/>
                  <a:pt x="50" y="177"/>
                  <a:pt x="70" y="193"/>
                </a:cubicBezTo>
                <a:close/>
                <a:moveTo>
                  <a:pt x="206" y="129"/>
                </a:moveTo>
                <a:cubicBezTo>
                  <a:pt x="206" y="104"/>
                  <a:pt x="185" y="83"/>
                  <a:pt x="160" y="83"/>
                </a:cubicBezTo>
                <a:cubicBezTo>
                  <a:pt x="133" y="83"/>
                  <a:pt x="112" y="104"/>
                  <a:pt x="112" y="130"/>
                </a:cubicBezTo>
                <a:cubicBezTo>
                  <a:pt x="113" y="156"/>
                  <a:pt x="134" y="177"/>
                  <a:pt x="159" y="177"/>
                </a:cubicBezTo>
                <a:cubicBezTo>
                  <a:pt x="185" y="177"/>
                  <a:pt x="206" y="155"/>
                  <a:pt x="206" y="129"/>
                </a:cubicBezTo>
                <a:close/>
                <a:moveTo>
                  <a:pt x="43" y="192"/>
                </a:moveTo>
                <a:cubicBezTo>
                  <a:pt x="26" y="192"/>
                  <a:pt x="13" y="205"/>
                  <a:pt x="13" y="222"/>
                </a:cubicBezTo>
                <a:cubicBezTo>
                  <a:pt x="13" y="239"/>
                  <a:pt x="27" y="253"/>
                  <a:pt x="43" y="253"/>
                </a:cubicBezTo>
                <a:cubicBezTo>
                  <a:pt x="60" y="253"/>
                  <a:pt x="74" y="239"/>
                  <a:pt x="74" y="222"/>
                </a:cubicBezTo>
                <a:cubicBezTo>
                  <a:pt x="74" y="205"/>
                  <a:pt x="60" y="192"/>
                  <a:pt x="43" y="192"/>
                </a:cubicBezTo>
                <a:close/>
                <a:moveTo>
                  <a:pt x="224" y="56"/>
                </a:moveTo>
                <a:cubicBezTo>
                  <a:pt x="224" y="73"/>
                  <a:pt x="238" y="87"/>
                  <a:pt x="254" y="87"/>
                </a:cubicBezTo>
                <a:cubicBezTo>
                  <a:pt x="271" y="87"/>
                  <a:pt x="285" y="73"/>
                  <a:pt x="285" y="56"/>
                </a:cubicBezTo>
                <a:cubicBezTo>
                  <a:pt x="285" y="40"/>
                  <a:pt x="271" y="26"/>
                  <a:pt x="254" y="26"/>
                </a:cubicBezTo>
                <a:cubicBezTo>
                  <a:pt x="237" y="26"/>
                  <a:pt x="223" y="39"/>
                  <a:pt x="224" y="56"/>
                </a:cubicBezTo>
                <a:close/>
                <a:moveTo>
                  <a:pt x="299" y="209"/>
                </a:moveTo>
                <a:cubicBezTo>
                  <a:pt x="299" y="192"/>
                  <a:pt x="285" y="178"/>
                  <a:pt x="268" y="179"/>
                </a:cubicBezTo>
                <a:cubicBezTo>
                  <a:pt x="251" y="179"/>
                  <a:pt x="237" y="192"/>
                  <a:pt x="237" y="209"/>
                </a:cubicBezTo>
                <a:cubicBezTo>
                  <a:pt x="237" y="225"/>
                  <a:pt x="252" y="240"/>
                  <a:pt x="268" y="240"/>
                </a:cubicBezTo>
                <a:cubicBezTo>
                  <a:pt x="285" y="240"/>
                  <a:pt x="299" y="226"/>
                  <a:pt x="299" y="209"/>
                </a:cubicBezTo>
                <a:close/>
                <a:moveTo>
                  <a:pt x="157" y="31"/>
                </a:moveTo>
                <a:cubicBezTo>
                  <a:pt x="157" y="19"/>
                  <a:pt x="149" y="11"/>
                  <a:pt x="137" y="10"/>
                </a:cubicBezTo>
                <a:cubicBezTo>
                  <a:pt x="127" y="10"/>
                  <a:pt x="118" y="19"/>
                  <a:pt x="117" y="30"/>
                </a:cubicBezTo>
                <a:cubicBezTo>
                  <a:pt x="117" y="41"/>
                  <a:pt x="127" y="50"/>
                  <a:pt x="137" y="50"/>
                </a:cubicBezTo>
                <a:cubicBezTo>
                  <a:pt x="148" y="51"/>
                  <a:pt x="157" y="42"/>
                  <a:pt x="157" y="31"/>
                </a:cubicBezTo>
                <a:close/>
                <a:moveTo>
                  <a:pt x="74" y="91"/>
                </a:moveTo>
                <a:cubicBezTo>
                  <a:pt x="74" y="80"/>
                  <a:pt x="65" y="71"/>
                  <a:pt x="54" y="72"/>
                </a:cubicBezTo>
                <a:cubicBezTo>
                  <a:pt x="43" y="72"/>
                  <a:pt x="34" y="81"/>
                  <a:pt x="35" y="92"/>
                </a:cubicBezTo>
                <a:cubicBezTo>
                  <a:pt x="35" y="103"/>
                  <a:pt x="44" y="112"/>
                  <a:pt x="55" y="111"/>
                </a:cubicBezTo>
                <a:cubicBezTo>
                  <a:pt x="66" y="111"/>
                  <a:pt x="74" y="102"/>
                  <a:pt x="74" y="91"/>
                </a:cubicBezTo>
                <a:close/>
                <a:moveTo>
                  <a:pt x="166" y="264"/>
                </a:moveTo>
                <a:cubicBezTo>
                  <a:pt x="178" y="264"/>
                  <a:pt x="187" y="256"/>
                  <a:pt x="187" y="244"/>
                </a:cubicBezTo>
                <a:cubicBezTo>
                  <a:pt x="187" y="234"/>
                  <a:pt x="178" y="224"/>
                  <a:pt x="167" y="224"/>
                </a:cubicBezTo>
                <a:cubicBezTo>
                  <a:pt x="157" y="224"/>
                  <a:pt x="148" y="233"/>
                  <a:pt x="147" y="244"/>
                </a:cubicBezTo>
                <a:cubicBezTo>
                  <a:pt x="147" y="254"/>
                  <a:pt x="155" y="263"/>
                  <a:pt x="166" y="264"/>
                </a:cubicBezTo>
                <a:close/>
              </a:path>
            </a:pathLst>
          </a:custGeom>
          <a:solidFill>
            <a:srgbClr val="6972B5"/>
          </a:solidFill>
          <a:ln>
            <a:solidFill>
              <a:srgbClr val="6972B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16783" y="267494"/>
            <a:ext cx="3851920" cy="57606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4800" b="0" baseline="0">
                <a:solidFill>
                  <a:schemeClr val="bg1">
                    <a:lumMod val="9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69397909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5154613"/>
          </a:xfrm>
          <a:prstGeom prst="rect">
            <a:avLst/>
          </a:pr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26803656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81547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-7938"/>
            <a:ext cx="9145587" cy="5154613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02579805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14974F99-1DC0-4748-B328-C7AD166D7D53}"/>
              </a:ext>
            </a:extLst>
          </p:cNvPr>
          <p:cNvCxnSpPr/>
          <p:nvPr userDrawn="1"/>
        </p:nvCxnSpPr>
        <p:spPr>
          <a:xfrm flipV="1">
            <a:off x="179512" y="793324"/>
            <a:ext cx="8838583" cy="11177"/>
          </a:xfrm>
          <a:prstGeom prst="line">
            <a:avLst/>
          </a:prstGeom>
          <a:ln w="38100">
            <a:solidFill>
              <a:srgbClr val="6972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ipse 8">
            <a:extLst>
              <a:ext uri="{FF2B5EF4-FFF2-40B4-BE49-F238E27FC236}">
                <a16:creationId xmlns:a16="http://schemas.microsoft.com/office/drawing/2014/main" id="{CB4971E1-1F90-43A6-B38D-1F5EA8B3D47B}"/>
              </a:ext>
            </a:extLst>
          </p:cNvPr>
          <p:cNvSpPr/>
          <p:nvPr userDrawn="1"/>
        </p:nvSpPr>
        <p:spPr>
          <a:xfrm>
            <a:off x="8191734" y="301724"/>
            <a:ext cx="901874" cy="901874"/>
          </a:xfrm>
          <a:prstGeom prst="ellipse">
            <a:avLst/>
          </a:prstGeom>
          <a:solidFill>
            <a:srgbClr val="962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reeform 111">
            <a:extLst>
              <a:ext uri="{FF2B5EF4-FFF2-40B4-BE49-F238E27FC236}">
                <a16:creationId xmlns:a16="http://schemas.microsoft.com/office/drawing/2014/main" id="{7A2384F3-E7E2-4B75-8902-800D74FD76F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363358" y="432152"/>
            <a:ext cx="588784" cy="650239"/>
          </a:xfrm>
          <a:custGeom>
            <a:avLst/>
            <a:gdLst>
              <a:gd name="T0" fmla="*/ 224 w 585"/>
              <a:gd name="T1" fmla="*/ 251 h 647"/>
              <a:gd name="T2" fmla="*/ 335 w 585"/>
              <a:gd name="T3" fmla="*/ 223 h 647"/>
              <a:gd name="T4" fmla="*/ 340 w 585"/>
              <a:gd name="T5" fmla="*/ 165 h 647"/>
              <a:gd name="T6" fmla="*/ 298 w 585"/>
              <a:gd name="T7" fmla="*/ 106 h 647"/>
              <a:gd name="T8" fmla="*/ 283 w 585"/>
              <a:gd name="T9" fmla="*/ 5 h 647"/>
              <a:gd name="T10" fmla="*/ 333 w 585"/>
              <a:gd name="T11" fmla="*/ 86 h 647"/>
              <a:gd name="T12" fmla="*/ 375 w 585"/>
              <a:gd name="T13" fmla="*/ 170 h 647"/>
              <a:gd name="T14" fmla="*/ 468 w 585"/>
              <a:gd name="T15" fmla="*/ 176 h 647"/>
              <a:gd name="T16" fmla="*/ 537 w 585"/>
              <a:gd name="T17" fmla="*/ 140 h 647"/>
              <a:gd name="T18" fmla="*/ 538 w 585"/>
              <a:gd name="T19" fmla="*/ 240 h 647"/>
              <a:gd name="T20" fmla="*/ 468 w 585"/>
              <a:gd name="T21" fmla="*/ 203 h 647"/>
              <a:gd name="T22" fmla="*/ 375 w 585"/>
              <a:gd name="T23" fmla="*/ 210 h 647"/>
              <a:gd name="T24" fmla="*/ 394 w 585"/>
              <a:gd name="T25" fmla="*/ 325 h 647"/>
              <a:gd name="T26" fmla="*/ 377 w 585"/>
              <a:gd name="T27" fmla="*/ 442 h 647"/>
              <a:gd name="T28" fmla="*/ 470 w 585"/>
              <a:gd name="T29" fmla="*/ 446 h 647"/>
              <a:gd name="T30" fmla="*/ 549 w 585"/>
              <a:gd name="T31" fmla="*/ 414 h 647"/>
              <a:gd name="T32" fmla="*/ 525 w 585"/>
              <a:gd name="T33" fmla="*/ 511 h 647"/>
              <a:gd name="T34" fmla="*/ 466 w 585"/>
              <a:gd name="T35" fmla="*/ 473 h 647"/>
              <a:gd name="T36" fmla="*/ 375 w 585"/>
              <a:gd name="T37" fmla="*/ 479 h 647"/>
              <a:gd name="T38" fmla="*/ 334 w 585"/>
              <a:gd name="T39" fmla="*/ 565 h 647"/>
              <a:gd name="T40" fmla="*/ 288 w 585"/>
              <a:gd name="T41" fmla="*/ 646 h 647"/>
              <a:gd name="T42" fmla="*/ 291 w 585"/>
              <a:gd name="T43" fmla="*/ 544 h 647"/>
              <a:gd name="T44" fmla="*/ 350 w 585"/>
              <a:gd name="T45" fmla="*/ 467 h 647"/>
              <a:gd name="T46" fmla="*/ 331 w 585"/>
              <a:gd name="T47" fmla="*/ 419 h 647"/>
              <a:gd name="T48" fmla="*/ 147 w 585"/>
              <a:gd name="T49" fmla="*/ 339 h 647"/>
              <a:gd name="T50" fmla="*/ 99 w 585"/>
              <a:gd name="T51" fmla="*/ 418 h 647"/>
              <a:gd name="T52" fmla="*/ 103 w 585"/>
              <a:gd name="T53" fmla="*/ 486 h 647"/>
              <a:gd name="T54" fmla="*/ 9 w 585"/>
              <a:gd name="T55" fmla="*/ 472 h 647"/>
              <a:gd name="T56" fmla="*/ 75 w 585"/>
              <a:gd name="T57" fmla="*/ 403 h 647"/>
              <a:gd name="T58" fmla="*/ 117 w 585"/>
              <a:gd name="T59" fmla="*/ 318 h 647"/>
              <a:gd name="T60" fmla="*/ 63 w 585"/>
              <a:gd name="T61" fmla="*/ 241 h 647"/>
              <a:gd name="T62" fmla="*/ 27 w 585"/>
              <a:gd name="T63" fmla="*/ 149 h 647"/>
              <a:gd name="T64" fmla="*/ 101 w 585"/>
              <a:gd name="T65" fmla="*/ 218 h 647"/>
              <a:gd name="T66" fmla="*/ 141 w 585"/>
              <a:gd name="T67" fmla="*/ 305 h 647"/>
              <a:gd name="T68" fmla="*/ 192 w 585"/>
              <a:gd name="T69" fmla="*/ 311 h 647"/>
              <a:gd name="T70" fmla="*/ 366 w 585"/>
              <a:gd name="T71" fmla="*/ 325 h 647"/>
              <a:gd name="T72" fmla="*/ 219 w 585"/>
              <a:gd name="T73" fmla="*/ 325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5" h="647">
                <a:moveTo>
                  <a:pt x="192" y="311"/>
                </a:moveTo>
                <a:cubicBezTo>
                  <a:pt x="196" y="287"/>
                  <a:pt x="206" y="267"/>
                  <a:pt x="224" y="251"/>
                </a:cubicBezTo>
                <a:cubicBezTo>
                  <a:pt x="252" y="225"/>
                  <a:pt x="285" y="217"/>
                  <a:pt x="322" y="228"/>
                </a:cubicBezTo>
                <a:cubicBezTo>
                  <a:pt x="329" y="230"/>
                  <a:pt x="333" y="229"/>
                  <a:pt x="335" y="223"/>
                </a:cubicBezTo>
                <a:cubicBezTo>
                  <a:pt x="337" y="219"/>
                  <a:pt x="338" y="216"/>
                  <a:pt x="341" y="214"/>
                </a:cubicBezTo>
                <a:cubicBezTo>
                  <a:pt x="355" y="197"/>
                  <a:pt x="353" y="182"/>
                  <a:pt x="340" y="165"/>
                </a:cubicBezTo>
                <a:cubicBezTo>
                  <a:pt x="328" y="148"/>
                  <a:pt x="319" y="129"/>
                  <a:pt x="309" y="111"/>
                </a:cubicBezTo>
                <a:cubicBezTo>
                  <a:pt x="306" y="106"/>
                  <a:pt x="303" y="105"/>
                  <a:pt x="298" y="106"/>
                </a:cubicBezTo>
                <a:cubicBezTo>
                  <a:pt x="271" y="110"/>
                  <a:pt x="246" y="90"/>
                  <a:pt x="242" y="62"/>
                </a:cubicBezTo>
                <a:cubicBezTo>
                  <a:pt x="238" y="35"/>
                  <a:pt x="256" y="9"/>
                  <a:pt x="283" y="5"/>
                </a:cubicBezTo>
                <a:cubicBezTo>
                  <a:pt x="312" y="0"/>
                  <a:pt x="338" y="18"/>
                  <a:pt x="343" y="45"/>
                </a:cubicBezTo>
                <a:cubicBezTo>
                  <a:pt x="346" y="60"/>
                  <a:pt x="343" y="74"/>
                  <a:pt x="333" y="86"/>
                </a:cubicBezTo>
                <a:cubicBezTo>
                  <a:pt x="331" y="89"/>
                  <a:pt x="330" y="92"/>
                  <a:pt x="333" y="96"/>
                </a:cubicBezTo>
                <a:cubicBezTo>
                  <a:pt x="347" y="121"/>
                  <a:pt x="361" y="145"/>
                  <a:pt x="375" y="170"/>
                </a:cubicBezTo>
                <a:cubicBezTo>
                  <a:pt x="377" y="174"/>
                  <a:pt x="381" y="176"/>
                  <a:pt x="386" y="176"/>
                </a:cubicBezTo>
                <a:cubicBezTo>
                  <a:pt x="413" y="176"/>
                  <a:pt x="441" y="176"/>
                  <a:pt x="468" y="176"/>
                </a:cubicBezTo>
                <a:cubicBezTo>
                  <a:pt x="474" y="176"/>
                  <a:pt x="477" y="175"/>
                  <a:pt x="480" y="169"/>
                </a:cubicBezTo>
                <a:cubicBezTo>
                  <a:pt x="489" y="146"/>
                  <a:pt x="513" y="135"/>
                  <a:pt x="537" y="140"/>
                </a:cubicBezTo>
                <a:cubicBezTo>
                  <a:pt x="560" y="145"/>
                  <a:pt x="577" y="165"/>
                  <a:pt x="577" y="188"/>
                </a:cubicBezTo>
                <a:cubicBezTo>
                  <a:pt x="578" y="213"/>
                  <a:pt x="562" y="234"/>
                  <a:pt x="538" y="240"/>
                </a:cubicBezTo>
                <a:cubicBezTo>
                  <a:pt x="514" y="246"/>
                  <a:pt x="489" y="234"/>
                  <a:pt x="479" y="211"/>
                </a:cubicBezTo>
                <a:cubicBezTo>
                  <a:pt x="477" y="205"/>
                  <a:pt x="474" y="203"/>
                  <a:pt x="468" y="203"/>
                </a:cubicBezTo>
                <a:cubicBezTo>
                  <a:pt x="441" y="204"/>
                  <a:pt x="413" y="204"/>
                  <a:pt x="386" y="203"/>
                </a:cubicBezTo>
                <a:cubicBezTo>
                  <a:pt x="380" y="203"/>
                  <a:pt x="377" y="205"/>
                  <a:pt x="375" y="210"/>
                </a:cubicBezTo>
                <a:cubicBezTo>
                  <a:pt x="368" y="222"/>
                  <a:pt x="362" y="233"/>
                  <a:pt x="355" y="245"/>
                </a:cubicBezTo>
                <a:cubicBezTo>
                  <a:pt x="380" y="266"/>
                  <a:pt x="394" y="292"/>
                  <a:pt x="394" y="325"/>
                </a:cubicBezTo>
                <a:cubicBezTo>
                  <a:pt x="393" y="357"/>
                  <a:pt x="380" y="383"/>
                  <a:pt x="355" y="404"/>
                </a:cubicBezTo>
                <a:cubicBezTo>
                  <a:pt x="362" y="417"/>
                  <a:pt x="369" y="430"/>
                  <a:pt x="377" y="442"/>
                </a:cubicBezTo>
                <a:cubicBezTo>
                  <a:pt x="378" y="444"/>
                  <a:pt x="381" y="445"/>
                  <a:pt x="384" y="445"/>
                </a:cubicBezTo>
                <a:cubicBezTo>
                  <a:pt x="413" y="446"/>
                  <a:pt x="441" y="445"/>
                  <a:pt x="470" y="446"/>
                </a:cubicBezTo>
                <a:cubicBezTo>
                  <a:pt x="476" y="446"/>
                  <a:pt x="478" y="443"/>
                  <a:pt x="480" y="438"/>
                </a:cubicBezTo>
                <a:cubicBezTo>
                  <a:pt x="492" y="412"/>
                  <a:pt x="523" y="401"/>
                  <a:pt x="549" y="414"/>
                </a:cubicBezTo>
                <a:cubicBezTo>
                  <a:pt x="575" y="427"/>
                  <a:pt x="585" y="458"/>
                  <a:pt x="571" y="484"/>
                </a:cubicBezTo>
                <a:cubicBezTo>
                  <a:pt x="561" y="502"/>
                  <a:pt x="546" y="511"/>
                  <a:pt x="525" y="511"/>
                </a:cubicBezTo>
                <a:cubicBezTo>
                  <a:pt x="505" y="510"/>
                  <a:pt x="489" y="501"/>
                  <a:pt x="480" y="482"/>
                </a:cubicBezTo>
                <a:cubicBezTo>
                  <a:pt x="477" y="475"/>
                  <a:pt x="473" y="473"/>
                  <a:pt x="466" y="473"/>
                </a:cubicBezTo>
                <a:cubicBezTo>
                  <a:pt x="439" y="474"/>
                  <a:pt x="412" y="474"/>
                  <a:pt x="386" y="473"/>
                </a:cubicBezTo>
                <a:cubicBezTo>
                  <a:pt x="381" y="473"/>
                  <a:pt x="378" y="475"/>
                  <a:pt x="375" y="479"/>
                </a:cubicBezTo>
                <a:cubicBezTo>
                  <a:pt x="361" y="504"/>
                  <a:pt x="347" y="529"/>
                  <a:pt x="332" y="553"/>
                </a:cubicBezTo>
                <a:cubicBezTo>
                  <a:pt x="329" y="558"/>
                  <a:pt x="332" y="561"/>
                  <a:pt x="334" y="565"/>
                </a:cubicBezTo>
                <a:cubicBezTo>
                  <a:pt x="346" y="582"/>
                  <a:pt x="347" y="601"/>
                  <a:pt x="337" y="619"/>
                </a:cubicBezTo>
                <a:cubicBezTo>
                  <a:pt x="327" y="638"/>
                  <a:pt x="310" y="647"/>
                  <a:pt x="288" y="646"/>
                </a:cubicBezTo>
                <a:cubicBezTo>
                  <a:pt x="267" y="644"/>
                  <a:pt x="252" y="632"/>
                  <a:pt x="244" y="612"/>
                </a:cubicBezTo>
                <a:cubicBezTo>
                  <a:pt x="232" y="579"/>
                  <a:pt x="256" y="543"/>
                  <a:pt x="291" y="544"/>
                </a:cubicBezTo>
                <a:cubicBezTo>
                  <a:pt x="303" y="544"/>
                  <a:pt x="308" y="540"/>
                  <a:pt x="313" y="531"/>
                </a:cubicBezTo>
                <a:cubicBezTo>
                  <a:pt x="325" y="509"/>
                  <a:pt x="338" y="488"/>
                  <a:pt x="350" y="467"/>
                </a:cubicBezTo>
                <a:cubicBezTo>
                  <a:pt x="353" y="462"/>
                  <a:pt x="354" y="458"/>
                  <a:pt x="350" y="453"/>
                </a:cubicBezTo>
                <a:cubicBezTo>
                  <a:pt x="343" y="442"/>
                  <a:pt x="337" y="430"/>
                  <a:pt x="331" y="419"/>
                </a:cubicBezTo>
                <a:cubicBezTo>
                  <a:pt x="261" y="443"/>
                  <a:pt x="202" y="398"/>
                  <a:pt x="192" y="339"/>
                </a:cubicBezTo>
                <a:cubicBezTo>
                  <a:pt x="177" y="339"/>
                  <a:pt x="162" y="339"/>
                  <a:pt x="147" y="339"/>
                </a:cubicBezTo>
                <a:cubicBezTo>
                  <a:pt x="145" y="339"/>
                  <a:pt x="143" y="343"/>
                  <a:pt x="141" y="345"/>
                </a:cubicBezTo>
                <a:cubicBezTo>
                  <a:pt x="127" y="369"/>
                  <a:pt x="113" y="394"/>
                  <a:pt x="99" y="418"/>
                </a:cubicBezTo>
                <a:cubicBezTo>
                  <a:pt x="96" y="423"/>
                  <a:pt x="97" y="425"/>
                  <a:pt x="100" y="429"/>
                </a:cubicBezTo>
                <a:cubicBezTo>
                  <a:pt x="113" y="447"/>
                  <a:pt x="114" y="467"/>
                  <a:pt x="103" y="486"/>
                </a:cubicBezTo>
                <a:cubicBezTo>
                  <a:pt x="92" y="504"/>
                  <a:pt x="72" y="514"/>
                  <a:pt x="50" y="510"/>
                </a:cubicBezTo>
                <a:cubicBezTo>
                  <a:pt x="29" y="506"/>
                  <a:pt x="15" y="493"/>
                  <a:pt x="9" y="472"/>
                </a:cubicBezTo>
                <a:cubicBezTo>
                  <a:pt x="0" y="438"/>
                  <a:pt x="28" y="405"/>
                  <a:pt x="64" y="409"/>
                </a:cubicBezTo>
                <a:cubicBezTo>
                  <a:pt x="70" y="409"/>
                  <a:pt x="73" y="408"/>
                  <a:pt x="75" y="403"/>
                </a:cubicBezTo>
                <a:cubicBezTo>
                  <a:pt x="89" y="379"/>
                  <a:pt x="103" y="355"/>
                  <a:pt x="117" y="331"/>
                </a:cubicBezTo>
                <a:cubicBezTo>
                  <a:pt x="120" y="327"/>
                  <a:pt x="120" y="323"/>
                  <a:pt x="117" y="318"/>
                </a:cubicBezTo>
                <a:cubicBezTo>
                  <a:pt x="103" y="295"/>
                  <a:pt x="90" y="272"/>
                  <a:pt x="76" y="248"/>
                </a:cubicBezTo>
                <a:cubicBezTo>
                  <a:pt x="73" y="242"/>
                  <a:pt x="70" y="240"/>
                  <a:pt x="63" y="241"/>
                </a:cubicBezTo>
                <a:cubicBezTo>
                  <a:pt x="38" y="242"/>
                  <a:pt x="18" y="229"/>
                  <a:pt x="11" y="207"/>
                </a:cubicBezTo>
                <a:cubicBezTo>
                  <a:pt x="3" y="186"/>
                  <a:pt x="10" y="163"/>
                  <a:pt x="27" y="149"/>
                </a:cubicBezTo>
                <a:cubicBezTo>
                  <a:pt x="47" y="134"/>
                  <a:pt x="76" y="135"/>
                  <a:pt x="94" y="153"/>
                </a:cubicBezTo>
                <a:cubicBezTo>
                  <a:pt x="112" y="169"/>
                  <a:pt x="116" y="198"/>
                  <a:pt x="101" y="218"/>
                </a:cubicBezTo>
                <a:cubicBezTo>
                  <a:pt x="97" y="224"/>
                  <a:pt x="97" y="228"/>
                  <a:pt x="101" y="234"/>
                </a:cubicBezTo>
                <a:cubicBezTo>
                  <a:pt x="115" y="258"/>
                  <a:pt x="128" y="281"/>
                  <a:pt x="141" y="305"/>
                </a:cubicBezTo>
                <a:cubicBezTo>
                  <a:pt x="144" y="309"/>
                  <a:pt x="147" y="311"/>
                  <a:pt x="152" y="311"/>
                </a:cubicBezTo>
                <a:cubicBezTo>
                  <a:pt x="165" y="311"/>
                  <a:pt x="179" y="311"/>
                  <a:pt x="192" y="311"/>
                </a:cubicBezTo>
                <a:close/>
                <a:moveTo>
                  <a:pt x="293" y="398"/>
                </a:moveTo>
                <a:cubicBezTo>
                  <a:pt x="333" y="397"/>
                  <a:pt x="366" y="364"/>
                  <a:pt x="366" y="325"/>
                </a:cubicBezTo>
                <a:cubicBezTo>
                  <a:pt x="366" y="285"/>
                  <a:pt x="332" y="252"/>
                  <a:pt x="292" y="251"/>
                </a:cubicBezTo>
                <a:cubicBezTo>
                  <a:pt x="253" y="251"/>
                  <a:pt x="219" y="285"/>
                  <a:pt x="219" y="325"/>
                </a:cubicBezTo>
                <a:cubicBezTo>
                  <a:pt x="220" y="365"/>
                  <a:pt x="253" y="398"/>
                  <a:pt x="293" y="3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4A98F4B4-3688-4289-BF4D-5E7591B236FD}"/>
              </a:ext>
            </a:extLst>
          </p:cNvPr>
          <p:cNvSpPr/>
          <p:nvPr userDrawn="1"/>
        </p:nvSpPr>
        <p:spPr>
          <a:xfrm>
            <a:off x="50392" y="618907"/>
            <a:ext cx="1106896" cy="334418"/>
          </a:xfrm>
          <a:prstGeom prst="roundRect">
            <a:avLst/>
          </a:prstGeom>
          <a:solidFill>
            <a:srgbClr val="962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486195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107504" y="62424"/>
            <a:ext cx="8928992" cy="664977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2D8234A3-97D7-4CD6-B878-B228A6CA718E}"/>
              </a:ext>
            </a:extLst>
          </p:cNvPr>
          <p:cNvGrpSpPr/>
          <p:nvPr userDrawn="1"/>
        </p:nvGrpSpPr>
        <p:grpSpPr>
          <a:xfrm>
            <a:off x="7956376" y="128608"/>
            <a:ext cx="957309" cy="557266"/>
            <a:chOff x="7138477" y="192242"/>
            <a:chExt cx="1595587" cy="928819"/>
          </a:xfrm>
        </p:grpSpPr>
        <p:sp>
          <p:nvSpPr>
            <p:cNvPr id="9" name="Freeform 6"/>
            <p:cNvSpPr/>
            <p:nvPr userDrawn="1"/>
          </p:nvSpPr>
          <p:spPr bwMode="auto">
            <a:xfrm>
              <a:off x="8054674" y="529152"/>
              <a:ext cx="311932" cy="298272"/>
            </a:xfrm>
            <a:custGeom>
              <a:avLst/>
              <a:gdLst>
                <a:gd name="T0" fmla="*/ 51 w 98"/>
                <a:gd name="T1" fmla="*/ 1 h 98"/>
                <a:gd name="T2" fmla="*/ 98 w 98"/>
                <a:gd name="T3" fmla="*/ 50 h 98"/>
                <a:gd name="T4" fmla="*/ 49 w 98"/>
                <a:gd name="T5" fmla="*/ 98 h 98"/>
                <a:gd name="T6" fmla="*/ 1 w 98"/>
                <a:gd name="T7" fmla="*/ 48 h 98"/>
                <a:gd name="T8" fmla="*/ 51 w 98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8">
                  <a:moveTo>
                    <a:pt x="51" y="1"/>
                  </a:moveTo>
                  <a:cubicBezTo>
                    <a:pt x="77" y="1"/>
                    <a:pt x="98" y="24"/>
                    <a:pt x="98" y="50"/>
                  </a:cubicBezTo>
                  <a:cubicBezTo>
                    <a:pt x="98" y="76"/>
                    <a:pt x="75" y="98"/>
                    <a:pt x="49" y="98"/>
                  </a:cubicBezTo>
                  <a:cubicBezTo>
                    <a:pt x="22" y="98"/>
                    <a:pt x="0" y="75"/>
                    <a:pt x="1" y="48"/>
                  </a:cubicBezTo>
                  <a:cubicBezTo>
                    <a:pt x="2" y="21"/>
                    <a:pt x="24" y="0"/>
                    <a:pt x="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7"/>
            <p:cNvSpPr/>
            <p:nvPr userDrawn="1"/>
          </p:nvSpPr>
          <p:spPr bwMode="auto">
            <a:xfrm>
              <a:off x="8462961" y="762515"/>
              <a:ext cx="231907" cy="222546"/>
            </a:xfrm>
            <a:custGeom>
              <a:avLst/>
              <a:gdLst>
                <a:gd name="T0" fmla="*/ 36 w 73"/>
                <a:gd name="T1" fmla="*/ 1 h 73"/>
                <a:gd name="T2" fmla="*/ 72 w 73"/>
                <a:gd name="T3" fmla="*/ 36 h 73"/>
                <a:gd name="T4" fmla="*/ 38 w 73"/>
                <a:gd name="T5" fmla="*/ 73 h 73"/>
                <a:gd name="T6" fmla="*/ 1 w 73"/>
                <a:gd name="T7" fmla="*/ 38 h 73"/>
                <a:gd name="T8" fmla="*/ 36 w 73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36" y="1"/>
                  </a:moveTo>
                  <a:cubicBezTo>
                    <a:pt x="55" y="0"/>
                    <a:pt x="72" y="16"/>
                    <a:pt x="72" y="36"/>
                  </a:cubicBezTo>
                  <a:cubicBezTo>
                    <a:pt x="73" y="56"/>
                    <a:pt x="58" y="72"/>
                    <a:pt x="38" y="73"/>
                  </a:cubicBezTo>
                  <a:cubicBezTo>
                    <a:pt x="17" y="73"/>
                    <a:pt x="1" y="58"/>
                    <a:pt x="1" y="38"/>
                  </a:cubicBezTo>
                  <a:cubicBezTo>
                    <a:pt x="0" y="18"/>
                    <a:pt x="16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8"/>
            <p:cNvSpPr/>
            <p:nvPr userDrawn="1"/>
          </p:nvSpPr>
          <p:spPr bwMode="auto">
            <a:xfrm>
              <a:off x="7966484" y="192242"/>
              <a:ext cx="228641" cy="216364"/>
            </a:xfrm>
            <a:custGeom>
              <a:avLst/>
              <a:gdLst>
                <a:gd name="T0" fmla="*/ 35 w 72"/>
                <a:gd name="T1" fmla="*/ 0 h 71"/>
                <a:gd name="T2" fmla="*/ 71 w 72"/>
                <a:gd name="T3" fmla="*/ 37 h 71"/>
                <a:gd name="T4" fmla="*/ 35 w 72"/>
                <a:gd name="T5" fmla="*/ 71 h 71"/>
                <a:gd name="T6" fmla="*/ 0 w 72"/>
                <a:gd name="T7" fmla="*/ 34 h 71"/>
                <a:gd name="T8" fmla="*/ 35 w 7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35" y="0"/>
                  </a:moveTo>
                  <a:cubicBezTo>
                    <a:pt x="54" y="0"/>
                    <a:pt x="72" y="18"/>
                    <a:pt x="71" y="37"/>
                  </a:cubicBezTo>
                  <a:cubicBezTo>
                    <a:pt x="70" y="55"/>
                    <a:pt x="53" y="71"/>
                    <a:pt x="35" y="71"/>
                  </a:cubicBezTo>
                  <a:cubicBezTo>
                    <a:pt x="16" y="71"/>
                    <a:pt x="0" y="54"/>
                    <a:pt x="0" y="34"/>
                  </a:cubicBezTo>
                  <a:cubicBezTo>
                    <a:pt x="1" y="16"/>
                    <a:pt x="17" y="0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9"/>
            <p:cNvSpPr/>
            <p:nvPr userDrawn="1"/>
          </p:nvSpPr>
          <p:spPr bwMode="auto">
            <a:xfrm>
              <a:off x="8361706" y="371515"/>
              <a:ext cx="178014" cy="173091"/>
            </a:xfrm>
            <a:custGeom>
              <a:avLst/>
              <a:gdLst>
                <a:gd name="T0" fmla="*/ 28 w 56"/>
                <a:gd name="T1" fmla="*/ 0 h 57"/>
                <a:gd name="T2" fmla="*/ 56 w 56"/>
                <a:gd name="T3" fmla="*/ 27 h 57"/>
                <a:gd name="T4" fmla="*/ 28 w 56"/>
                <a:gd name="T5" fmla="*/ 56 h 57"/>
                <a:gd name="T6" fmla="*/ 0 w 56"/>
                <a:gd name="T7" fmla="*/ 28 h 57"/>
                <a:gd name="T8" fmla="*/ 28 w 5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0"/>
                  </a:moveTo>
                  <a:cubicBezTo>
                    <a:pt x="42" y="0"/>
                    <a:pt x="56" y="13"/>
                    <a:pt x="56" y="27"/>
                  </a:cubicBezTo>
                  <a:cubicBezTo>
                    <a:pt x="56" y="42"/>
                    <a:pt x="43" y="56"/>
                    <a:pt x="28" y="56"/>
                  </a:cubicBezTo>
                  <a:cubicBezTo>
                    <a:pt x="14" y="57"/>
                    <a:pt x="0" y="43"/>
                    <a:pt x="0" y="28"/>
                  </a:cubicBezTo>
                  <a:cubicBezTo>
                    <a:pt x="0" y="13"/>
                    <a:pt x="12" y="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0"/>
            <p:cNvSpPr/>
            <p:nvPr userDrawn="1"/>
          </p:nvSpPr>
          <p:spPr bwMode="auto">
            <a:xfrm>
              <a:off x="8106935" y="929424"/>
              <a:ext cx="178014" cy="170000"/>
            </a:xfrm>
            <a:custGeom>
              <a:avLst/>
              <a:gdLst>
                <a:gd name="T0" fmla="*/ 27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9 h 56"/>
                <a:gd name="T8" fmla="*/ 27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27" y="56"/>
                  </a:moveTo>
                  <a:cubicBezTo>
                    <a:pt x="11" y="55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43" y="1"/>
                    <a:pt x="56" y="14"/>
                    <a:pt x="56" y="29"/>
                  </a:cubicBezTo>
                  <a:cubicBezTo>
                    <a:pt x="56" y="44"/>
                    <a:pt x="43" y="56"/>
                    <a:pt x="2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1"/>
            <p:cNvSpPr/>
            <p:nvPr userDrawn="1"/>
          </p:nvSpPr>
          <p:spPr bwMode="auto">
            <a:xfrm>
              <a:off x="7752542" y="635787"/>
              <a:ext cx="173114" cy="170000"/>
            </a:xfrm>
            <a:custGeom>
              <a:avLst/>
              <a:gdLst>
                <a:gd name="T0" fmla="*/ 54 w 54"/>
                <a:gd name="T1" fmla="*/ 26 h 56"/>
                <a:gd name="T2" fmla="*/ 28 w 54"/>
                <a:gd name="T3" fmla="*/ 54 h 56"/>
                <a:gd name="T4" fmla="*/ 0 w 54"/>
                <a:gd name="T5" fmla="*/ 28 h 56"/>
                <a:gd name="T6" fmla="*/ 26 w 54"/>
                <a:gd name="T7" fmla="*/ 0 h 56"/>
                <a:gd name="T8" fmla="*/ 54 w 54"/>
                <a:gd name="T9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6">
                  <a:moveTo>
                    <a:pt x="54" y="26"/>
                  </a:moveTo>
                  <a:cubicBezTo>
                    <a:pt x="53" y="42"/>
                    <a:pt x="44" y="52"/>
                    <a:pt x="28" y="54"/>
                  </a:cubicBezTo>
                  <a:cubicBezTo>
                    <a:pt x="15" y="56"/>
                    <a:pt x="0" y="42"/>
                    <a:pt x="0" y="28"/>
                  </a:cubicBezTo>
                  <a:cubicBezTo>
                    <a:pt x="1" y="11"/>
                    <a:pt x="10" y="1"/>
                    <a:pt x="26" y="0"/>
                  </a:cubicBezTo>
                  <a:cubicBezTo>
                    <a:pt x="43" y="0"/>
                    <a:pt x="52" y="9"/>
                    <a:pt x="54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2"/>
            <p:cNvSpPr/>
            <p:nvPr userDrawn="1"/>
          </p:nvSpPr>
          <p:spPr bwMode="auto">
            <a:xfrm>
              <a:off x="8087337" y="411697"/>
              <a:ext cx="104522" cy="120546"/>
            </a:xfrm>
            <a:custGeom>
              <a:avLst/>
              <a:gdLst>
                <a:gd name="T0" fmla="*/ 0 w 33"/>
                <a:gd name="T1" fmla="*/ 7 h 40"/>
                <a:gd name="T2" fmla="*/ 22 w 33"/>
                <a:gd name="T3" fmla="*/ 0 h 40"/>
                <a:gd name="T4" fmla="*/ 33 w 33"/>
                <a:gd name="T5" fmla="*/ 31 h 40"/>
                <a:gd name="T6" fmla="*/ 10 w 33"/>
                <a:gd name="T7" fmla="*/ 40 h 40"/>
                <a:gd name="T8" fmla="*/ 0 w 33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0">
                  <a:moveTo>
                    <a:pt x="0" y="7"/>
                  </a:moveTo>
                  <a:cubicBezTo>
                    <a:pt x="8" y="5"/>
                    <a:pt x="14" y="2"/>
                    <a:pt x="22" y="0"/>
                  </a:cubicBezTo>
                  <a:cubicBezTo>
                    <a:pt x="26" y="10"/>
                    <a:pt x="29" y="20"/>
                    <a:pt x="33" y="31"/>
                  </a:cubicBezTo>
                  <a:cubicBezTo>
                    <a:pt x="26" y="34"/>
                    <a:pt x="19" y="37"/>
                    <a:pt x="10" y="40"/>
                  </a:cubicBezTo>
                  <a:cubicBezTo>
                    <a:pt x="7" y="29"/>
                    <a:pt x="3" y="1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3"/>
            <p:cNvSpPr/>
            <p:nvPr userDrawn="1"/>
          </p:nvSpPr>
          <p:spPr bwMode="auto">
            <a:xfrm>
              <a:off x="8348641" y="730061"/>
              <a:ext cx="127386" cy="108182"/>
            </a:xfrm>
            <a:custGeom>
              <a:avLst/>
              <a:gdLst>
                <a:gd name="T0" fmla="*/ 12 w 40"/>
                <a:gd name="T1" fmla="*/ 0 h 36"/>
                <a:gd name="T2" fmla="*/ 40 w 40"/>
                <a:gd name="T3" fmla="*/ 15 h 36"/>
                <a:gd name="T4" fmla="*/ 28 w 40"/>
                <a:gd name="T5" fmla="*/ 36 h 36"/>
                <a:gd name="T6" fmla="*/ 0 w 40"/>
                <a:gd name="T7" fmla="*/ 21 h 36"/>
                <a:gd name="T8" fmla="*/ 12 w 4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6">
                  <a:moveTo>
                    <a:pt x="12" y="0"/>
                  </a:moveTo>
                  <a:cubicBezTo>
                    <a:pt x="21" y="5"/>
                    <a:pt x="30" y="10"/>
                    <a:pt x="40" y="15"/>
                  </a:cubicBezTo>
                  <a:cubicBezTo>
                    <a:pt x="36" y="23"/>
                    <a:pt x="32" y="29"/>
                    <a:pt x="28" y="36"/>
                  </a:cubicBezTo>
                  <a:cubicBezTo>
                    <a:pt x="18" y="31"/>
                    <a:pt x="10" y="27"/>
                    <a:pt x="0" y="21"/>
                  </a:cubicBezTo>
                  <a:cubicBezTo>
                    <a:pt x="4" y="14"/>
                    <a:pt x="8" y="7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4"/>
            <p:cNvSpPr/>
            <p:nvPr userDrawn="1"/>
          </p:nvSpPr>
          <p:spPr bwMode="auto">
            <a:xfrm>
              <a:off x="7946886" y="660515"/>
              <a:ext cx="99623" cy="78818"/>
            </a:xfrm>
            <a:custGeom>
              <a:avLst/>
              <a:gdLst>
                <a:gd name="T0" fmla="*/ 31 w 31"/>
                <a:gd name="T1" fmla="*/ 24 h 26"/>
                <a:gd name="T2" fmla="*/ 2 w 31"/>
                <a:gd name="T3" fmla="*/ 26 h 26"/>
                <a:gd name="T4" fmla="*/ 0 w 31"/>
                <a:gd name="T5" fmla="*/ 3 h 26"/>
                <a:gd name="T6" fmla="*/ 26 w 31"/>
                <a:gd name="T7" fmla="*/ 0 h 26"/>
                <a:gd name="T8" fmla="*/ 31 w 31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24"/>
                  </a:moveTo>
                  <a:cubicBezTo>
                    <a:pt x="20" y="25"/>
                    <a:pt x="11" y="26"/>
                    <a:pt x="2" y="26"/>
                  </a:cubicBezTo>
                  <a:cubicBezTo>
                    <a:pt x="1" y="18"/>
                    <a:pt x="1" y="12"/>
                    <a:pt x="0" y="3"/>
                  </a:cubicBezTo>
                  <a:cubicBezTo>
                    <a:pt x="9" y="2"/>
                    <a:pt x="17" y="1"/>
                    <a:pt x="26" y="0"/>
                  </a:cubicBezTo>
                  <a:cubicBezTo>
                    <a:pt x="28" y="8"/>
                    <a:pt x="29" y="15"/>
                    <a:pt x="3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5"/>
            <p:cNvSpPr/>
            <p:nvPr userDrawn="1"/>
          </p:nvSpPr>
          <p:spPr bwMode="auto">
            <a:xfrm>
              <a:off x="8167362" y="844424"/>
              <a:ext cx="71859" cy="61818"/>
            </a:xfrm>
            <a:custGeom>
              <a:avLst/>
              <a:gdLst>
                <a:gd name="T0" fmla="*/ 0 w 23"/>
                <a:gd name="T1" fmla="*/ 0 h 20"/>
                <a:gd name="T2" fmla="*/ 23 w 23"/>
                <a:gd name="T3" fmla="*/ 1 h 20"/>
                <a:gd name="T4" fmla="*/ 23 w 23"/>
                <a:gd name="T5" fmla="*/ 20 h 20"/>
                <a:gd name="T6" fmla="*/ 0 w 23"/>
                <a:gd name="T7" fmla="*/ 20 h 20"/>
                <a:gd name="T8" fmla="*/ 0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cubicBezTo>
                    <a:pt x="9" y="0"/>
                    <a:pt x="15" y="1"/>
                    <a:pt x="23" y="1"/>
                  </a:cubicBezTo>
                  <a:cubicBezTo>
                    <a:pt x="23" y="8"/>
                    <a:pt x="23" y="13"/>
                    <a:pt x="23" y="20"/>
                  </a:cubicBezTo>
                  <a:cubicBezTo>
                    <a:pt x="15" y="20"/>
                    <a:pt x="8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6"/>
            <p:cNvSpPr/>
            <p:nvPr userDrawn="1"/>
          </p:nvSpPr>
          <p:spPr bwMode="auto">
            <a:xfrm>
              <a:off x="7661085" y="390061"/>
              <a:ext cx="140451" cy="132909"/>
            </a:xfrm>
            <a:custGeom>
              <a:avLst/>
              <a:gdLst>
                <a:gd name="T0" fmla="*/ 14 w 44"/>
                <a:gd name="T1" fmla="*/ 4 h 44"/>
                <a:gd name="T2" fmla="*/ 39 w 44"/>
                <a:gd name="T3" fmla="*/ 14 h 44"/>
                <a:gd name="T4" fmla="*/ 30 w 44"/>
                <a:gd name="T5" fmla="*/ 40 h 44"/>
                <a:gd name="T6" fmla="*/ 4 w 44"/>
                <a:gd name="T7" fmla="*/ 30 h 44"/>
                <a:gd name="T8" fmla="*/ 14 w 44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14" y="4"/>
                  </a:moveTo>
                  <a:cubicBezTo>
                    <a:pt x="23" y="0"/>
                    <a:pt x="35" y="5"/>
                    <a:pt x="39" y="14"/>
                  </a:cubicBezTo>
                  <a:cubicBezTo>
                    <a:pt x="44" y="24"/>
                    <a:pt x="39" y="36"/>
                    <a:pt x="30" y="40"/>
                  </a:cubicBezTo>
                  <a:cubicBezTo>
                    <a:pt x="20" y="44"/>
                    <a:pt x="8" y="40"/>
                    <a:pt x="4" y="30"/>
                  </a:cubicBezTo>
                  <a:cubicBezTo>
                    <a:pt x="0" y="20"/>
                    <a:pt x="4" y="9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7"/>
            <p:cNvSpPr/>
            <p:nvPr userDrawn="1"/>
          </p:nvSpPr>
          <p:spPr bwMode="auto">
            <a:xfrm>
              <a:off x="7845631" y="420970"/>
              <a:ext cx="104522" cy="98909"/>
            </a:xfrm>
            <a:custGeom>
              <a:avLst/>
              <a:gdLst>
                <a:gd name="T0" fmla="*/ 10 w 33"/>
                <a:gd name="T1" fmla="*/ 3 h 33"/>
                <a:gd name="T2" fmla="*/ 29 w 33"/>
                <a:gd name="T3" fmla="*/ 10 h 33"/>
                <a:gd name="T4" fmla="*/ 23 w 33"/>
                <a:gd name="T5" fmla="*/ 29 h 33"/>
                <a:gd name="T6" fmla="*/ 3 w 33"/>
                <a:gd name="T7" fmla="*/ 23 h 33"/>
                <a:gd name="T8" fmla="*/ 10 w 33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10" y="3"/>
                  </a:moveTo>
                  <a:cubicBezTo>
                    <a:pt x="17" y="0"/>
                    <a:pt x="26" y="3"/>
                    <a:pt x="29" y="10"/>
                  </a:cubicBezTo>
                  <a:cubicBezTo>
                    <a:pt x="33" y="17"/>
                    <a:pt x="30" y="25"/>
                    <a:pt x="23" y="29"/>
                  </a:cubicBezTo>
                  <a:cubicBezTo>
                    <a:pt x="16" y="33"/>
                    <a:pt x="7" y="30"/>
                    <a:pt x="3" y="23"/>
                  </a:cubicBezTo>
                  <a:cubicBezTo>
                    <a:pt x="0" y="16"/>
                    <a:pt x="3" y="7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8"/>
            <p:cNvSpPr/>
            <p:nvPr userDrawn="1"/>
          </p:nvSpPr>
          <p:spPr bwMode="auto">
            <a:xfrm>
              <a:off x="7561463" y="292696"/>
              <a:ext cx="102889" cy="97363"/>
            </a:xfrm>
            <a:custGeom>
              <a:avLst/>
              <a:gdLst>
                <a:gd name="T0" fmla="*/ 10 w 32"/>
                <a:gd name="T1" fmla="*/ 3 h 32"/>
                <a:gd name="T2" fmla="*/ 29 w 32"/>
                <a:gd name="T3" fmla="*/ 10 h 32"/>
                <a:gd name="T4" fmla="*/ 22 w 32"/>
                <a:gd name="T5" fmla="*/ 29 h 32"/>
                <a:gd name="T6" fmla="*/ 3 w 32"/>
                <a:gd name="T7" fmla="*/ 21 h 32"/>
                <a:gd name="T8" fmla="*/ 10 w 32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0" y="3"/>
                  </a:moveTo>
                  <a:cubicBezTo>
                    <a:pt x="17" y="0"/>
                    <a:pt x="26" y="3"/>
                    <a:pt x="29" y="10"/>
                  </a:cubicBezTo>
                  <a:cubicBezTo>
                    <a:pt x="32" y="17"/>
                    <a:pt x="29" y="26"/>
                    <a:pt x="22" y="29"/>
                  </a:cubicBezTo>
                  <a:cubicBezTo>
                    <a:pt x="15" y="32"/>
                    <a:pt x="6" y="29"/>
                    <a:pt x="3" y="21"/>
                  </a:cubicBezTo>
                  <a:cubicBezTo>
                    <a:pt x="0" y="15"/>
                    <a:pt x="3" y="6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19"/>
            <p:cNvSpPr/>
            <p:nvPr userDrawn="1"/>
          </p:nvSpPr>
          <p:spPr bwMode="auto">
            <a:xfrm>
              <a:off x="7737843" y="298878"/>
              <a:ext cx="78391" cy="78818"/>
            </a:xfrm>
            <a:custGeom>
              <a:avLst/>
              <a:gdLst>
                <a:gd name="T0" fmla="*/ 7 w 25"/>
                <a:gd name="T1" fmla="*/ 3 h 26"/>
                <a:gd name="T2" fmla="*/ 23 w 25"/>
                <a:gd name="T3" fmla="*/ 8 h 26"/>
                <a:gd name="T4" fmla="*/ 17 w 25"/>
                <a:gd name="T5" fmla="*/ 23 h 26"/>
                <a:gd name="T6" fmla="*/ 2 w 25"/>
                <a:gd name="T7" fmla="*/ 18 h 26"/>
                <a:gd name="T8" fmla="*/ 7 w 25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7" y="3"/>
                  </a:moveTo>
                  <a:cubicBezTo>
                    <a:pt x="13" y="0"/>
                    <a:pt x="20" y="3"/>
                    <a:pt x="23" y="8"/>
                  </a:cubicBezTo>
                  <a:cubicBezTo>
                    <a:pt x="25" y="13"/>
                    <a:pt x="22" y="21"/>
                    <a:pt x="17" y="23"/>
                  </a:cubicBezTo>
                  <a:cubicBezTo>
                    <a:pt x="12" y="26"/>
                    <a:pt x="5" y="23"/>
                    <a:pt x="2" y="18"/>
                  </a:cubicBezTo>
                  <a:cubicBezTo>
                    <a:pt x="0" y="12"/>
                    <a:pt x="2" y="6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0"/>
            <p:cNvSpPr/>
            <p:nvPr userDrawn="1"/>
          </p:nvSpPr>
          <p:spPr bwMode="auto">
            <a:xfrm>
              <a:off x="7739476" y="544606"/>
              <a:ext cx="83291" cy="75727"/>
            </a:xfrm>
            <a:custGeom>
              <a:avLst/>
              <a:gdLst>
                <a:gd name="T0" fmla="*/ 18 w 26"/>
                <a:gd name="T1" fmla="*/ 23 h 25"/>
                <a:gd name="T2" fmla="*/ 3 w 26"/>
                <a:gd name="T3" fmla="*/ 17 h 25"/>
                <a:gd name="T4" fmla="*/ 9 w 26"/>
                <a:gd name="T5" fmla="*/ 2 h 25"/>
                <a:gd name="T6" fmla="*/ 24 w 26"/>
                <a:gd name="T7" fmla="*/ 8 h 25"/>
                <a:gd name="T8" fmla="*/ 18 w 26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8" y="23"/>
                  </a:moveTo>
                  <a:cubicBezTo>
                    <a:pt x="12" y="25"/>
                    <a:pt x="6" y="23"/>
                    <a:pt x="3" y="17"/>
                  </a:cubicBezTo>
                  <a:cubicBezTo>
                    <a:pt x="0" y="11"/>
                    <a:pt x="3" y="5"/>
                    <a:pt x="9" y="2"/>
                  </a:cubicBezTo>
                  <a:cubicBezTo>
                    <a:pt x="14" y="0"/>
                    <a:pt x="21" y="3"/>
                    <a:pt x="24" y="8"/>
                  </a:cubicBezTo>
                  <a:cubicBezTo>
                    <a:pt x="26" y="13"/>
                    <a:pt x="23" y="20"/>
                    <a:pt x="1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1"/>
            <p:cNvSpPr/>
            <p:nvPr userDrawn="1"/>
          </p:nvSpPr>
          <p:spPr bwMode="auto">
            <a:xfrm>
              <a:off x="7561463" y="493606"/>
              <a:ext cx="76759" cy="75727"/>
            </a:xfrm>
            <a:custGeom>
              <a:avLst/>
              <a:gdLst>
                <a:gd name="T0" fmla="*/ 22 w 24"/>
                <a:gd name="T1" fmla="*/ 8 h 25"/>
                <a:gd name="T2" fmla="*/ 17 w 24"/>
                <a:gd name="T3" fmla="*/ 22 h 25"/>
                <a:gd name="T4" fmla="*/ 2 w 24"/>
                <a:gd name="T5" fmla="*/ 17 h 25"/>
                <a:gd name="T6" fmla="*/ 7 w 24"/>
                <a:gd name="T7" fmla="*/ 3 h 25"/>
                <a:gd name="T8" fmla="*/ 22 w 24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22" y="8"/>
                  </a:moveTo>
                  <a:cubicBezTo>
                    <a:pt x="24" y="14"/>
                    <a:pt x="22" y="19"/>
                    <a:pt x="17" y="22"/>
                  </a:cubicBezTo>
                  <a:cubicBezTo>
                    <a:pt x="12" y="25"/>
                    <a:pt x="5" y="23"/>
                    <a:pt x="2" y="17"/>
                  </a:cubicBezTo>
                  <a:cubicBezTo>
                    <a:pt x="0" y="11"/>
                    <a:pt x="1" y="6"/>
                    <a:pt x="7" y="3"/>
                  </a:cubicBezTo>
                  <a:cubicBezTo>
                    <a:pt x="13" y="0"/>
                    <a:pt x="18" y="2"/>
                    <a:pt x="2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2"/>
            <p:cNvSpPr/>
            <p:nvPr userDrawn="1"/>
          </p:nvSpPr>
          <p:spPr bwMode="auto">
            <a:xfrm>
              <a:off x="7638221" y="368424"/>
              <a:ext cx="53894" cy="52545"/>
            </a:xfrm>
            <a:custGeom>
              <a:avLst/>
              <a:gdLst>
                <a:gd name="T0" fmla="*/ 0 w 17"/>
                <a:gd name="T1" fmla="*/ 6 h 17"/>
                <a:gd name="T2" fmla="*/ 7 w 17"/>
                <a:gd name="T3" fmla="*/ 0 h 17"/>
                <a:gd name="T4" fmla="*/ 17 w 17"/>
                <a:gd name="T5" fmla="*/ 10 h 17"/>
                <a:gd name="T6" fmla="*/ 10 w 17"/>
                <a:gd name="T7" fmla="*/ 17 h 17"/>
                <a:gd name="T8" fmla="*/ 0 w 17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6"/>
                  </a:moveTo>
                  <a:cubicBezTo>
                    <a:pt x="3" y="4"/>
                    <a:pt x="5" y="2"/>
                    <a:pt x="7" y="0"/>
                  </a:cubicBezTo>
                  <a:cubicBezTo>
                    <a:pt x="10" y="3"/>
                    <a:pt x="13" y="6"/>
                    <a:pt x="17" y="10"/>
                  </a:cubicBezTo>
                  <a:cubicBezTo>
                    <a:pt x="15" y="12"/>
                    <a:pt x="13" y="14"/>
                    <a:pt x="10" y="17"/>
                  </a:cubicBezTo>
                  <a:cubicBezTo>
                    <a:pt x="7" y="13"/>
                    <a:pt x="4" y="10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3"/>
            <p:cNvSpPr/>
            <p:nvPr userDrawn="1"/>
          </p:nvSpPr>
          <p:spPr bwMode="auto">
            <a:xfrm>
              <a:off x="7801536" y="447242"/>
              <a:ext cx="40829" cy="34000"/>
            </a:xfrm>
            <a:custGeom>
              <a:avLst/>
              <a:gdLst>
                <a:gd name="T0" fmla="*/ 0 w 13"/>
                <a:gd name="T1" fmla="*/ 0 h 11"/>
                <a:gd name="T2" fmla="*/ 13 w 13"/>
                <a:gd name="T3" fmla="*/ 1 h 11"/>
                <a:gd name="T4" fmla="*/ 12 w 13"/>
                <a:gd name="T5" fmla="*/ 11 h 11"/>
                <a:gd name="T6" fmla="*/ 0 w 13"/>
                <a:gd name="T7" fmla="*/ 10 h 11"/>
                <a:gd name="T8" fmla="*/ 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4" y="0"/>
                    <a:pt x="8" y="1"/>
                    <a:pt x="13" y="1"/>
                  </a:cubicBezTo>
                  <a:cubicBezTo>
                    <a:pt x="13" y="4"/>
                    <a:pt x="12" y="7"/>
                    <a:pt x="12" y="11"/>
                  </a:cubicBezTo>
                  <a:cubicBezTo>
                    <a:pt x="8" y="10"/>
                    <a:pt x="4" y="10"/>
                    <a:pt x="0" y="10"/>
                  </a:cubicBezTo>
                  <a:cubicBezTo>
                    <a:pt x="0" y="6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4"/>
            <p:cNvSpPr/>
            <p:nvPr userDrawn="1"/>
          </p:nvSpPr>
          <p:spPr bwMode="auto">
            <a:xfrm>
              <a:off x="7628422" y="481242"/>
              <a:ext cx="48994" cy="38636"/>
            </a:xfrm>
            <a:custGeom>
              <a:avLst/>
              <a:gdLst>
                <a:gd name="T0" fmla="*/ 15 w 15"/>
                <a:gd name="T1" fmla="*/ 8 h 13"/>
                <a:gd name="T2" fmla="*/ 5 w 15"/>
                <a:gd name="T3" fmla="*/ 13 h 13"/>
                <a:gd name="T4" fmla="*/ 0 w 15"/>
                <a:gd name="T5" fmla="*/ 5 h 13"/>
                <a:gd name="T6" fmla="*/ 10 w 15"/>
                <a:gd name="T7" fmla="*/ 0 h 13"/>
                <a:gd name="T8" fmla="*/ 15 w 15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5" y="8"/>
                  </a:moveTo>
                  <a:cubicBezTo>
                    <a:pt x="11" y="10"/>
                    <a:pt x="9" y="11"/>
                    <a:pt x="5" y="13"/>
                  </a:cubicBezTo>
                  <a:cubicBezTo>
                    <a:pt x="4" y="10"/>
                    <a:pt x="2" y="8"/>
                    <a:pt x="0" y="5"/>
                  </a:cubicBezTo>
                  <a:cubicBezTo>
                    <a:pt x="4" y="3"/>
                    <a:pt x="6" y="2"/>
                    <a:pt x="10" y="0"/>
                  </a:cubicBezTo>
                  <a:cubicBezTo>
                    <a:pt x="11" y="2"/>
                    <a:pt x="13" y="4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5"/>
            <p:cNvSpPr/>
            <p:nvPr userDrawn="1"/>
          </p:nvSpPr>
          <p:spPr bwMode="auto">
            <a:xfrm>
              <a:off x="7739476" y="515242"/>
              <a:ext cx="39196" cy="32454"/>
            </a:xfrm>
            <a:custGeom>
              <a:avLst/>
              <a:gdLst>
                <a:gd name="T0" fmla="*/ 0 w 12"/>
                <a:gd name="T1" fmla="*/ 3 h 11"/>
                <a:gd name="T2" fmla="*/ 9 w 12"/>
                <a:gd name="T3" fmla="*/ 0 h 11"/>
                <a:gd name="T4" fmla="*/ 12 w 12"/>
                <a:gd name="T5" fmla="*/ 7 h 11"/>
                <a:gd name="T6" fmla="*/ 4 w 12"/>
                <a:gd name="T7" fmla="*/ 11 h 11"/>
                <a:gd name="T8" fmla="*/ 0 w 12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4" y="2"/>
                    <a:pt x="6" y="1"/>
                    <a:pt x="9" y="0"/>
                  </a:cubicBezTo>
                  <a:cubicBezTo>
                    <a:pt x="10" y="3"/>
                    <a:pt x="11" y="5"/>
                    <a:pt x="12" y="7"/>
                  </a:cubicBezTo>
                  <a:cubicBezTo>
                    <a:pt x="9" y="8"/>
                    <a:pt x="7" y="10"/>
                    <a:pt x="4" y="11"/>
                  </a:cubicBezTo>
                  <a:cubicBezTo>
                    <a:pt x="3" y="8"/>
                    <a:pt x="2" y="6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6"/>
            <p:cNvSpPr/>
            <p:nvPr userDrawn="1"/>
          </p:nvSpPr>
          <p:spPr bwMode="auto">
            <a:xfrm>
              <a:off x="7883194" y="915515"/>
              <a:ext cx="76759" cy="69545"/>
            </a:xfrm>
            <a:custGeom>
              <a:avLst/>
              <a:gdLst>
                <a:gd name="T0" fmla="*/ 9 w 24"/>
                <a:gd name="T1" fmla="*/ 22 h 23"/>
                <a:gd name="T2" fmla="*/ 2 w 24"/>
                <a:gd name="T3" fmla="*/ 9 h 23"/>
                <a:gd name="T4" fmla="*/ 14 w 24"/>
                <a:gd name="T5" fmla="*/ 1 h 23"/>
                <a:gd name="T6" fmla="*/ 22 w 24"/>
                <a:gd name="T7" fmla="*/ 14 h 23"/>
                <a:gd name="T8" fmla="*/ 9 w 24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9" y="22"/>
                  </a:moveTo>
                  <a:cubicBezTo>
                    <a:pt x="4" y="21"/>
                    <a:pt x="0" y="15"/>
                    <a:pt x="2" y="9"/>
                  </a:cubicBezTo>
                  <a:cubicBezTo>
                    <a:pt x="3" y="4"/>
                    <a:pt x="9" y="0"/>
                    <a:pt x="14" y="1"/>
                  </a:cubicBezTo>
                  <a:cubicBezTo>
                    <a:pt x="20" y="2"/>
                    <a:pt x="24" y="8"/>
                    <a:pt x="22" y="14"/>
                  </a:cubicBezTo>
                  <a:cubicBezTo>
                    <a:pt x="21" y="20"/>
                    <a:pt x="15" y="23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7"/>
            <p:cNvSpPr/>
            <p:nvPr userDrawn="1"/>
          </p:nvSpPr>
          <p:spPr bwMode="auto">
            <a:xfrm>
              <a:off x="7826033" y="866061"/>
              <a:ext cx="53894" cy="52545"/>
            </a:xfrm>
            <a:custGeom>
              <a:avLst/>
              <a:gdLst>
                <a:gd name="T0" fmla="*/ 7 w 17"/>
                <a:gd name="T1" fmla="*/ 16 h 17"/>
                <a:gd name="T2" fmla="*/ 0 w 17"/>
                <a:gd name="T3" fmla="*/ 7 h 17"/>
                <a:gd name="T4" fmla="*/ 9 w 17"/>
                <a:gd name="T5" fmla="*/ 1 h 17"/>
                <a:gd name="T6" fmla="*/ 16 w 17"/>
                <a:gd name="T7" fmla="*/ 10 h 17"/>
                <a:gd name="T8" fmla="*/ 7 w 17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7" y="16"/>
                  </a:moveTo>
                  <a:cubicBezTo>
                    <a:pt x="2" y="15"/>
                    <a:pt x="0" y="11"/>
                    <a:pt x="0" y="7"/>
                  </a:cubicBezTo>
                  <a:cubicBezTo>
                    <a:pt x="1" y="3"/>
                    <a:pt x="5" y="0"/>
                    <a:pt x="9" y="1"/>
                  </a:cubicBezTo>
                  <a:cubicBezTo>
                    <a:pt x="14" y="1"/>
                    <a:pt x="17" y="5"/>
                    <a:pt x="16" y="10"/>
                  </a:cubicBezTo>
                  <a:cubicBezTo>
                    <a:pt x="15" y="14"/>
                    <a:pt x="11" y="17"/>
                    <a:pt x="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8"/>
            <p:cNvSpPr/>
            <p:nvPr userDrawn="1"/>
          </p:nvSpPr>
          <p:spPr bwMode="auto">
            <a:xfrm>
              <a:off x="7906058" y="1011334"/>
              <a:ext cx="53894" cy="52545"/>
            </a:xfrm>
            <a:custGeom>
              <a:avLst/>
              <a:gdLst>
                <a:gd name="T0" fmla="*/ 7 w 17"/>
                <a:gd name="T1" fmla="*/ 16 h 17"/>
                <a:gd name="T2" fmla="*/ 1 w 17"/>
                <a:gd name="T3" fmla="*/ 6 h 17"/>
                <a:gd name="T4" fmla="*/ 10 w 17"/>
                <a:gd name="T5" fmla="*/ 1 h 17"/>
                <a:gd name="T6" fmla="*/ 16 w 17"/>
                <a:gd name="T7" fmla="*/ 10 h 17"/>
                <a:gd name="T8" fmla="*/ 7 w 17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7" y="16"/>
                  </a:moveTo>
                  <a:cubicBezTo>
                    <a:pt x="3" y="15"/>
                    <a:pt x="0" y="10"/>
                    <a:pt x="1" y="6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14" y="2"/>
                    <a:pt x="17" y="6"/>
                    <a:pt x="16" y="10"/>
                  </a:cubicBezTo>
                  <a:cubicBezTo>
                    <a:pt x="15" y="14"/>
                    <a:pt x="11" y="17"/>
                    <a:pt x="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29"/>
            <p:cNvSpPr/>
            <p:nvPr userDrawn="1"/>
          </p:nvSpPr>
          <p:spPr bwMode="auto">
            <a:xfrm>
              <a:off x="7839098" y="966515"/>
              <a:ext cx="40829" cy="38636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6 h 13"/>
                <a:gd name="T4" fmla="*/ 8 w 13"/>
                <a:gd name="T5" fmla="*/ 1 h 13"/>
                <a:gd name="T6" fmla="*/ 13 w 13"/>
                <a:gd name="T7" fmla="*/ 8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2" y="12"/>
                    <a:pt x="0" y="9"/>
                    <a:pt x="0" y="6"/>
                  </a:cubicBezTo>
                  <a:cubicBezTo>
                    <a:pt x="1" y="3"/>
                    <a:pt x="5" y="0"/>
                    <a:pt x="8" y="1"/>
                  </a:cubicBezTo>
                  <a:cubicBezTo>
                    <a:pt x="11" y="1"/>
                    <a:pt x="13" y="5"/>
                    <a:pt x="13" y="8"/>
                  </a:cubicBezTo>
                  <a:cubicBezTo>
                    <a:pt x="12" y="11"/>
                    <a:pt x="9" y="13"/>
                    <a:pt x="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0"/>
            <p:cNvSpPr/>
            <p:nvPr userDrawn="1"/>
          </p:nvSpPr>
          <p:spPr bwMode="auto">
            <a:xfrm>
              <a:off x="7919123" y="856788"/>
              <a:ext cx="44096" cy="43273"/>
            </a:xfrm>
            <a:custGeom>
              <a:avLst/>
              <a:gdLst>
                <a:gd name="T0" fmla="*/ 8 w 14"/>
                <a:gd name="T1" fmla="*/ 1 h 14"/>
                <a:gd name="T2" fmla="*/ 13 w 14"/>
                <a:gd name="T3" fmla="*/ 8 h 14"/>
                <a:gd name="T4" fmla="*/ 6 w 14"/>
                <a:gd name="T5" fmla="*/ 13 h 14"/>
                <a:gd name="T6" fmla="*/ 1 w 14"/>
                <a:gd name="T7" fmla="*/ 6 h 14"/>
                <a:gd name="T8" fmla="*/ 8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"/>
                  </a:moveTo>
                  <a:cubicBezTo>
                    <a:pt x="12" y="2"/>
                    <a:pt x="14" y="5"/>
                    <a:pt x="13" y="8"/>
                  </a:cubicBezTo>
                  <a:cubicBezTo>
                    <a:pt x="12" y="12"/>
                    <a:pt x="9" y="14"/>
                    <a:pt x="6" y="13"/>
                  </a:cubicBezTo>
                  <a:cubicBezTo>
                    <a:pt x="3" y="12"/>
                    <a:pt x="0" y="9"/>
                    <a:pt x="1" y="6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1"/>
            <p:cNvSpPr/>
            <p:nvPr userDrawn="1"/>
          </p:nvSpPr>
          <p:spPr bwMode="auto">
            <a:xfrm>
              <a:off x="7986081" y="938697"/>
              <a:ext cx="37563" cy="3709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0 h 12"/>
                <a:gd name="T4" fmla="*/ 11 w 12"/>
                <a:gd name="T5" fmla="*/ 7 h 12"/>
                <a:gd name="T6" fmla="*/ 5 w 12"/>
                <a:gd name="T7" fmla="*/ 12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3" y="0"/>
                    <a:pt x="7" y="0"/>
                  </a:cubicBezTo>
                  <a:cubicBezTo>
                    <a:pt x="10" y="0"/>
                    <a:pt x="12" y="4"/>
                    <a:pt x="11" y="7"/>
                  </a:cubicBezTo>
                  <a:cubicBezTo>
                    <a:pt x="11" y="11"/>
                    <a:pt x="8" y="12"/>
                    <a:pt x="5" y="12"/>
                  </a:cubicBezTo>
                  <a:cubicBezTo>
                    <a:pt x="1" y="11"/>
                    <a:pt x="0" y="9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2"/>
            <p:cNvSpPr/>
            <p:nvPr userDrawn="1"/>
          </p:nvSpPr>
          <p:spPr bwMode="auto">
            <a:xfrm>
              <a:off x="7919123" y="985060"/>
              <a:ext cx="17965" cy="23181"/>
            </a:xfrm>
            <a:custGeom>
              <a:avLst/>
              <a:gdLst>
                <a:gd name="T0" fmla="*/ 6 w 6"/>
                <a:gd name="T1" fmla="*/ 8 h 8"/>
                <a:gd name="T2" fmla="*/ 1 w 6"/>
                <a:gd name="T3" fmla="*/ 8 h 8"/>
                <a:gd name="T4" fmla="*/ 0 w 6"/>
                <a:gd name="T5" fmla="*/ 1 h 8"/>
                <a:gd name="T6" fmla="*/ 5 w 6"/>
                <a:gd name="T7" fmla="*/ 0 h 8"/>
                <a:gd name="T8" fmla="*/ 6 w 6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4" y="8"/>
                    <a:pt x="3" y="8"/>
                    <a:pt x="1" y="8"/>
                  </a:cubicBezTo>
                  <a:cubicBezTo>
                    <a:pt x="0" y="6"/>
                    <a:pt x="0" y="4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" y="3"/>
                    <a:pt x="6" y="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3"/>
            <p:cNvSpPr/>
            <p:nvPr userDrawn="1"/>
          </p:nvSpPr>
          <p:spPr bwMode="auto">
            <a:xfrm>
              <a:off x="7870128" y="906243"/>
              <a:ext cx="26130" cy="23181"/>
            </a:xfrm>
            <a:custGeom>
              <a:avLst/>
              <a:gdLst>
                <a:gd name="T0" fmla="*/ 5 w 8"/>
                <a:gd name="T1" fmla="*/ 8 h 8"/>
                <a:gd name="T2" fmla="*/ 0 w 8"/>
                <a:gd name="T3" fmla="*/ 4 h 8"/>
                <a:gd name="T4" fmla="*/ 3 w 8"/>
                <a:gd name="T5" fmla="*/ 0 h 8"/>
                <a:gd name="T6" fmla="*/ 8 w 8"/>
                <a:gd name="T7" fmla="*/ 4 h 8"/>
                <a:gd name="T8" fmla="*/ 5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8"/>
                  </a:moveTo>
                  <a:cubicBezTo>
                    <a:pt x="3" y="7"/>
                    <a:pt x="2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5" y="1"/>
                    <a:pt x="7" y="3"/>
                    <a:pt x="8" y="4"/>
                  </a:cubicBezTo>
                  <a:cubicBezTo>
                    <a:pt x="7" y="6"/>
                    <a:pt x="6" y="7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4"/>
            <p:cNvSpPr/>
            <p:nvPr userDrawn="1"/>
          </p:nvSpPr>
          <p:spPr bwMode="auto">
            <a:xfrm>
              <a:off x="7959951" y="944879"/>
              <a:ext cx="19598" cy="18545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1 h 6"/>
                <a:gd name="T4" fmla="*/ 6 w 6"/>
                <a:gd name="T5" fmla="*/ 6 h 6"/>
                <a:gd name="T6" fmla="*/ 0 w 6"/>
                <a:gd name="T7" fmla="*/ 5 h 6"/>
                <a:gd name="T8" fmla="*/ 0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0"/>
                    <a:pt x="4" y="1"/>
                    <a:pt x="6" y="1"/>
                  </a:cubicBez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6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5"/>
            <p:cNvSpPr/>
            <p:nvPr userDrawn="1"/>
          </p:nvSpPr>
          <p:spPr bwMode="auto">
            <a:xfrm>
              <a:off x="7925655" y="900061"/>
              <a:ext cx="14699" cy="15455"/>
            </a:xfrm>
            <a:custGeom>
              <a:avLst/>
              <a:gdLst>
                <a:gd name="T0" fmla="*/ 4 w 5"/>
                <a:gd name="T1" fmla="*/ 5 h 5"/>
                <a:gd name="T2" fmla="*/ 0 w 5"/>
                <a:gd name="T3" fmla="*/ 4 h 5"/>
                <a:gd name="T4" fmla="*/ 1 w 5"/>
                <a:gd name="T5" fmla="*/ 0 h 5"/>
                <a:gd name="T6" fmla="*/ 5 w 5"/>
                <a:gd name="T7" fmla="*/ 1 h 5"/>
                <a:gd name="T8" fmla="*/ 4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3" y="5"/>
                    <a:pt x="1" y="5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5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6"/>
            <p:cNvSpPr/>
            <p:nvPr userDrawn="1"/>
          </p:nvSpPr>
          <p:spPr bwMode="auto">
            <a:xfrm>
              <a:off x="8557684" y="601787"/>
              <a:ext cx="66960" cy="61818"/>
            </a:xfrm>
            <a:custGeom>
              <a:avLst/>
              <a:gdLst>
                <a:gd name="T0" fmla="*/ 8 w 21"/>
                <a:gd name="T1" fmla="*/ 19 h 20"/>
                <a:gd name="T2" fmla="*/ 1 w 21"/>
                <a:gd name="T3" fmla="*/ 8 h 20"/>
                <a:gd name="T4" fmla="*/ 12 w 21"/>
                <a:gd name="T5" fmla="*/ 1 h 20"/>
                <a:gd name="T6" fmla="*/ 19 w 21"/>
                <a:gd name="T7" fmla="*/ 13 h 20"/>
                <a:gd name="T8" fmla="*/ 8 w 21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8" y="19"/>
                  </a:moveTo>
                  <a:cubicBezTo>
                    <a:pt x="3" y="18"/>
                    <a:pt x="0" y="13"/>
                    <a:pt x="1" y="8"/>
                  </a:cubicBezTo>
                  <a:cubicBezTo>
                    <a:pt x="2" y="3"/>
                    <a:pt x="7" y="0"/>
                    <a:pt x="12" y="1"/>
                  </a:cubicBezTo>
                  <a:cubicBezTo>
                    <a:pt x="17" y="2"/>
                    <a:pt x="21" y="7"/>
                    <a:pt x="19" y="13"/>
                  </a:cubicBezTo>
                  <a:cubicBezTo>
                    <a:pt x="18" y="17"/>
                    <a:pt x="13" y="20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7"/>
            <p:cNvSpPr/>
            <p:nvPr userDrawn="1"/>
          </p:nvSpPr>
          <p:spPr bwMode="auto">
            <a:xfrm>
              <a:off x="8507057" y="560061"/>
              <a:ext cx="47362" cy="44818"/>
            </a:xfrm>
            <a:custGeom>
              <a:avLst/>
              <a:gdLst>
                <a:gd name="T0" fmla="*/ 6 w 15"/>
                <a:gd name="T1" fmla="*/ 15 h 15"/>
                <a:gd name="T2" fmla="*/ 1 w 15"/>
                <a:gd name="T3" fmla="*/ 7 h 15"/>
                <a:gd name="T4" fmla="*/ 8 w 15"/>
                <a:gd name="T5" fmla="*/ 1 h 15"/>
                <a:gd name="T6" fmla="*/ 14 w 15"/>
                <a:gd name="T7" fmla="*/ 9 h 15"/>
                <a:gd name="T8" fmla="*/ 6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6" y="15"/>
                  </a:moveTo>
                  <a:cubicBezTo>
                    <a:pt x="2" y="14"/>
                    <a:pt x="0" y="10"/>
                    <a:pt x="1" y="7"/>
                  </a:cubicBezTo>
                  <a:cubicBezTo>
                    <a:pt x="1" y="3"/>
                    <a:pt x="5" y="0"/>
                    <a:pt x="8" y="1"/>
                  </a:cubicBezTo>
                  <a:cubicBezTo>
                    <a:pt x="12" y="2"/>
                    <a:pt x="15" y="5"/>
                    <a:pt x="14" y="9"/>
                  </a:cubicBezTo>
                  <a:cubicBezTo>
                    <a:pt x="13" y="13"/>
                    <a:pt x="10" y="15"/>
                    <a:pt x="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8"/>
            <p:cNvSpPr/>
            <p:nvPr userDrawn="1"/>
          </p:nvSpPr>
          <p:spPr bwMode="auto">
            <a:xfrm>
              <a:off x="8577282" y="686788"/>
              <a:ext cx="47362" cy="46364"/>
            </a:xfrm>
            <a:custGeom>
              <a:avLst/>
              <a:gdLst>
                <a:gd name="T0" fmla="*/ 6 w 15"/>
                <a:gd name="T1" fmla="*/ 14 h 15"/>
                <a:gd name="T2" fmla="*/ 1 w 15"/>
                <a:gd name="T3" fmla="*/ 6 h 15"/>
                <a:gd name="T4" fmla="*/ 9 w 15"/>
                <a:gd name="T5" fmla="*/ 1 h 15"/>
                <a:gd name="T6" fmla="*/ 14 w 15"/>
                <a:gd name="T7" fmla="*/ 9 h 15"/>
                <a:gd name="T8" fmla="*/ 6 w 1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6" y="14"/>
                  </a:moveTo>
                  <a:cubicBezTo>
                    <a:pt x="2" y="13"/>
                    <a:pt x="0" y="9"/>
                    <a:pt x="1" y="6"/>
                  </a:cubicBezTo>
                  <a:cubicBezTo>
                    <a:pt x="2" y="2"/>
                    <a:pt x="5" y="0"/>
                    <a:pt x="9" y="1"/>
                  </a:cubicBezTo>
                  <a:cubicBezTo>
                    <a:pt x="12" y="2"/>
                    <a:pt x="15" y="5"/>
                    <a:pt x="14" y="9"/>
                  </a:cubicBezTo>
                  <a:cubicBezTo>
                    <a:pt x="13" y="12"/>
                    <a:pt x="9" y="15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39"/>
            <p:cNvSpPr/>
            <p:nvPr userDrawn="1"/>
          </p:nvSpPr>
          <p:spPr bwMode="auto">
            <a:xfrm>
              <a:off x="8520122" y="648151"/>
              <a:ext cx="34297" cy="35545"/>
            </a:xfrm>
            <a:custGeom>
              <a:avLst/>
              <a:gdLst>
                <a:gd name="T0" fmla="*/ 5 w 11"/>
                <a:gd name="T1" fmla="*/ 11 h 12"/>
                <a:gd name="T2" fmla="*/ 0 w 11"/>
                <a:gd name="T3" fmla="*/ 5 h 12"/>
                <a:gd name="T4" fmla="*/ 7 w 11"/>
                <a:gd name="T5" fmla="*/ 1 h 12"/>
                <a:gd name="T6" fmla="*/ 11 w 11"/>
                <a:gd name="T7" fmla="*/ 7 h 12"/>
                <a:gd name="T8" fmla="*/ 5 w 11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1"/>
                    <a:pt x="11" y="4"/>
                    <a:pt x="11" y="7"/>
                  </a:cubicBezTo>
                  <a:cubicBezTo>
                    <a:pt x="10" y="10"/>
                    <a:pt x="7" y="12"/>
                    <a:pt x="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0"/>
            <p:cNvSpPr/>
            <p:nvPr userDrawn="1"/>
          </p:nvSpPr>
          <p:spPr bwMode="auto">
            <a:xfrm>
              <a:off x="8590347" y="553879"/>
              <a:ext cx="37563" cy="37091"/>
            </a:xfrm>
            <a:custGeom>
              <a:avLst/>
              <a:gdLst>
                <a:gd name="T0" fmla="*/ 7 w 12"/>
                <a:gd name="T1" fmla="*/ 1 h 12"/>
                <a:gd name="T2" fmla="*/ 11 w 12"/>
                <a:gd name="T3" fmla="*/ 7 h 12"/>
                <a:gd name="T4" fmla="*/ 5 w 12"/>
                <a:gd name="T5" fmla="*/ 11 h 12"/>
                <a:gd name="T6" fmla="*/ 0 w 12"/>
                <a:gd name="T7" fmla="*/ 5 h 12"/>
                <a:gd name="T8" fmla="*/ 7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1"/>
            <p:cNvSpPr/>
            <p:nvPr userDrawn="1"/>
          </p:nvSpPr>
          <p:spPr bwMode="auto">
            <a:xfrm>
              <a:off x="8644241" y="623424"/>
              <a:ext cx="34297" cy="34000"/>
            </a:xfrm>
            <a:custGeom>
              <a:avLst/>
              <a:gdLst>
                <a:gd name="T0" fmla="*/ 1 w 11"/>
                <a:gd name="T1" fmla="*/ 5 h 11"/>
                <a:gd name="T2" fmla="*/ 7 w 11"/>
                <a:gd name="T3" fmla="*/ 0 h 11"/>
                <a:gd name="T4" fmla="*/ 11 w 11"/>
                <a:gd name="T5" fmla="*/ 6 h 11"/>
                <a:gd name="T6" fmla="*/ 5 w 11"/>
                <a:gd name="T7" fmla="*/ 11 h 11"/>
                <a:gd name="T8" fmla="*/ 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" y="5"/>
                  </a:moveTo>
                  <a:cubicBezTo>
                    <a:pt x="2" y="2"/>
                    <a:pt x="4" y="0"/>
                    <a:pt x="7" y="0"/>
                  </a:cubicBezTo>
                  <a:cubicBezTo>
                    <a:pt x="9" y="1"/>
                    <a:pt x="11" y="4"/>
                    <a:pt x="11" y="6"/>
                  </a:cubicBezTo>
                  <a:cubicBezTo>
                    <a:pt x="10" y="9"/>
                    <a:pt x="8" y="11"/>
                    <a:pt x="5" y="11"/>
                  </a:cubicBezTo>
                  <a:cubicBezTo>
                    <a:pt x="2" y="10"/>
                    <a:pt x="0" y="8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2"/>
            <p:cNvSpPr/>
            <p:nvPr userDrawn="1"/>
          </p:nvSpPr>
          <p:spPr bwMode="auto">
            <a:xfrm>
              <a:off x="8587081" y="663606"/>
              <a:ext cx="19598" cy="23181"/>
            </a:xfrm>
            <a:custGeom>
              <a:avLst/>
              <a:gdLst>
                <a:gd name="T0" fmla="*/ 6 w 6"/>
                <a:gd name="T1" fmla="*/ 7 h 8"/>
                <a:gd name="T2" fmla="*/ 1 w 6"/>
                <a:gd name="T3" fmla="*/ 8 h 8"/>
                <a:gd name="T4" fmla="*/ 0 w 6"/>
                <a:gd name="T5" fmla="*/ 1 h 8"/>
                <a:gd name="T6" fmla="*/ 5 w 6"/>
                <a:gd name="T7" fmla="*/ 0 h 8"/>
                <a:gd name="T8" fmla="*/ 6 w 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7"/>
                  </a:moveTo>
                  <a:cubicBezTo>
                    <a:pt x="4" y="7"/>
                    <a:pt x="3" y="7"/>
                    <a:pt x="1" y="8"/>
                  </a:cubicBezTo>
                  <a:cubicBezTo>
                    <a:pt x="1" y="5"/>
                    <a:pt x="1" y="4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5" y="3"/>
                    <a:pt x="5" y="5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3"/>
            <p:cNvSpPr/>
            <p:nvPr userDrawn="1"/>
          </p:nvSpPr>
          <p:spPr bwMode="auto">
            <a:xfrm>
              <a:off x="8546252" y="595606"/>
              <a:ext cx="24498" cy="21636"/>
            </a:xfrm>
            <a:custGeom>
              <a:avLst/>
              <a:gdLst>
                <a:gd name="T0" fmla="*/ 5 w 8"/>
                <a:gd name="T1" fmla="*/ 7 h 7"/>
                <a:gd name="T2" fmla="*/ 0 w 8"/>
                <a:gd name="T3" fmla="*/ 3 h 7"/>
                <a:gd name="T4" fmla="*/ 3 w 8"/>
                <a:gd name="T5" fmla="*/ 0 h 7"/>
                <a:gd name="T6" fmla="*/ 8 w 8"/>
                <a:gd name="T7" fmla="*/ 4 h 7"/>
                <a:gd name="T8" fmla="*/ 5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3" y="6"/>
                    <a:pt x="2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7" y="5"/>
                    <a:pt x="6" y="6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4"/>
            <p:cNvSpPr/>
            <p:nvPr userDrawn="1"/>
          </p:nvSpPr>
          <p:spPr bwMode="auto">
            <a:xfrm>
              <a:off x="8624643" y="629606"/>
              <a:ext cx="16331" cy="1545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1 h 5"/>
                <a:gd name="T4" fmla="*/ 5 w 5"/>
                <a:gd name="T5" fmla="*/ 5 h 5"/>
                <a:gd name="T6" fmla="*/ 0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0"/>
                    <a:pt x="4" y="0"/>
                    <a:pt x="5" y="1"/>
                  </a:cubicBezTo>
                  <a:cubicBezTo>
                    <a:pt x="5" y="2"/>
                    <a:pt x="5" y="4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5"/>
            <p:cNvSpPr/>
            <p:nvPr userDrawn="1"/>
          </p:nvSpPr>
          <p:spPr bwMode="auto">
            <a:xfrm>
              <a:off x="8593613" y="590970"/>
              <a:ext cx="16331" cy="13909"/>
            </a:xfrm>
            <a:custGeom>
              <a:avLst/>
              <a:gdLst>
                <a:gd name="T0" fmla="*/ 4 w 5"/>
                <a:gd name="T1" fmla="*/ 5 h 5"/>
                <a:gd name="T2" fmla="*/ 0 w 5"/>
                <a:gd name="T3" fmla="*/ 3 h 5"/>
                <a:gd name="T4" fmla="*/ 1 w 5"/>
                <a:gd name="T5" fmla="*/ 0 h 5"/>
                <a:gd name="T6" fmla="*/ 5 w 5"/>
                <a:gd name="T7" fmla="*/ 1 h 5"/>
                <a:gd name="T8" fmla="*/ 4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3" y="4"/>
                    <a:pt x="1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1"/>
                    <a:pt x="5" y="1"/>
                  </a:cubicBezTo>
                  <a:cubicBezTo>
                    <a:pt x="5" y="2"/>
                    <a:pt x="4" y="3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6"/>
            <p:cNvSpPr/>
            <p:nvPr userDrawn="1"/>
          </p:nvSpPr>
          <p:spPr bwMode="auto">
            <a:xfrm>
              <a:off x="8284948" y="277242"/>
              <a:ext cx="60427" cy="61818"/>
            </a:xfrm>
            <a:custGeom>
              <a:avLst/>
              <a:gdLst>
                <a:gd name="T0" fmla="*/ 18 w 19"/>
                <a:gd name="T1" fmla="*/ 12 h 20"/>
                <a:gd name="T2" fmla="*/ 8 w 19"/>
                <a:gd name="T3" fmla="*/ 19 h 20"/>
                <a:gd name="T4" fmla="*/ 1 w 19"/>
                <a:gd name="T5" fmla="*/ 8 h 20"/>
                <a:gd name="T6" fmla="*/ 12 w 19"/>
                <a:gd name="T7" fmla="*/ 1 h 20"/>
                <a:gd name="T8" fmla="*/ 18 w 19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8" y="12"/>
                  </a:moveTo>
                  <a:cubicBezTo>
                    <a:pt x="17" y="16"/>
                    <a:pt x="12" y="20"/>
                    <a:pt x="8" y="19"/>
                  </a:cubicBezTo>
                  <a:cubicBezTo>
                    <a:pt x="3" y="17"/>
                    <a:pt x="0" y="13"/>
                    <a:pt x="1" y="8"/>
                  </a:cubicBezTo>
                  <a:cubicBezTo>
                    <a:pt x="2" y="3"/>
                    <a:pt x="7" y="0"/>
                    <a:pt x="12" y="1"/>
                  </a:cubicBezTo>
                  <a:cubicBezTo>
                    <a:pt x="16" y="2"/>
                    <a:pt x="19" y="7"/>
                    <a:pt x="1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7"/>
            <p:cNvSpPr/>
            <p:nvPr userDrawn="1"/>
          </p:nvSpPr>
          <p:spPr bwMode="auto">
            <a:xfrm>
              <a:off x="8242486" y="342151"/>
              <a:ext cx="45728" cy="41727"/>
            </a:xfrm>
            <a:custGeom>
              <a:avLst/>
              <a:gdLst>
                <a:gd name="T0" fmla="*/ 13 w 14"/>
                <a:gd name="T1" fmla="*/ 8 h 14"/>
                <a:gd name="T2" fmla="*/ 6 w 14"/>
                <a:gd name="T3" fmla="*/ 14 h 14"/>
                <a:gd name="T4" fmla="*/ 0 w 14"/>
                <a:gd name="T5" fmla="*/ 6 h 14"/>
                <a:gd name="T6" fmla="*/ 8 w 14"/>
                <a:gd name="T7" fmla="*/ 1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3" y="12"/>
                    <a:pt x="9" y="14"/>
                    <a:pt x="6" y="14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1" y="2"/>
                    <a:pt x="4" y="0"/>
                    <a:pt x="8" y="1"/>
                  </a:cubicBezTo>
                  <a:cubicBezTo>
                    <a:pt x="12" y="1"/>
                    <a:pt x="14" y="5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48"/>
            <p:cNvSpPr/>
            <p:nvPr userDrawn="1"/>
          </p:nvSpPr>
          <p:spPr bwMode="auto">
            <a:xfrm>
              <a:off x="8369872" y="277242"/>
              <a:ext cx="45728" cy="43273"/>
            </a:xfrm>
            <a:custGeom>
              <a:avLst/>
              <a:gdLst>
                <a:gd name="T0" fmla="*/ 13 w 14"/>
                <a:gd name="T1" fmla="*/ 8 h 14"/>
                <a:gd name="T2" fmla="*/ 5 w 14"/>
                <a:gd name="T3" fmla="*/ 13 h 14"/>
                <a:gd name="T4" fmla="*/ 0 w 14"/>
                <a:gd name="T5" fmla="*/ 6 h 14"/>
                <a:gd name="T6" fmla="*/ 8 w 14"/>
                <a:gd name="T7" fmla="*/ 1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2" y="12"/>
                    <a:pt x="8" y="14"/>
                    <a:pt x="5" y="13"/>
                  </a:cubicBezTo>
                  <a:cubicBezTo>
                    <a:pt x="2" y="13"/>
                    <a:pt x="0" y="9"/>
                    <a:pt x="0" y="6"/>
                  </a:cubicBezTo>
                  <a:cubicBezTo>
                    <a:pt x="1" y="2"/>
                    <a:pt x="5" y="0"/>
                    <a:pt x="8" y="1"/>
                  </a:cubicBezTo>
                  <a:cubicBezTo>
                    <a:pt x="12" y="1"/>
                    <a:pt x="14" y="5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49"/>
            <p:cNvSpPr/>
            <p:nvPr userDrawn="1"/>
          </p:nvSpPr>
          <p:spPr bwMode="auto">
            <a:xfrm>
              <a:off x="8332309" y="339060"/>
              <a:ext cx="34297" cy="35545"/>
            </a:xfrm>
            <a:custGeom>
              <a:avLst/>
              <a:gdLst>
                <a:gd name="T0" fmla="*/ 10 w 11"/>
                <a:gd name="T1" fmla="*/ 7 h 12"/>
                <a:gd name="T2" fmla="*/ 4 w 11"/>
                <a:gd name="T3" fmla="*/ 11 h 12"/>
                <a:gd name="T4" fmla="*/ 0 w 11"/>
                <a:gd name="T5" fmla="*/ 5 h 12"/>
                <a:gd name="T6" fmla="*/ 6 w 11"/>
                <a:gd name="T7" fmla="*/ 1 h 12"/>
                <a:gd name="T8" fmla="*/ 1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50"/>
            <p:cNvSpPr/>
            <p:nvPr userDrawn="1"/>
          </p:nvSpPr>
          <p:spPr bwMode="auto">
            <a:xfrm>
              <a:off x="8234320" y="274151"/>
              <a:ext cx="37563" cy="34000"/>
            </a:xfrm>
            <a:custGeom>
              <a:avLst/>
              <a:gdLst>
                <a:gd name="T0" fmla="*/ 1 w 12"/>
                <a:gd name="T1" fmla="*/ 5 h 11"/>
                <a:gd name="T2" fmla="*/ 7 w 12"/>
                <a:gd name="T3" fmla="*/ 1 h 11"/>
                <a:gd name="T4" fmla="*/ 11 w 12"/>
                <a:gd name="T5" fmla="*/ 7 h 11"/>
                <a:gd name="T6" fmla="*/ 5 w 12"/>
                <a:gd name="T7" fmla="*/ 11 h 11"/>
                <a:gd name="T8" fmla="*/ 1 w 1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" y="5"/>
                  </a:moveTo>
                  <a:cubicBezTo>
                    <a:pt x="2" y="2"/>
                    <a:pt x="4" y="0"/>
                    <a:pt x="7" y="1"/>
                  </a:cubicBezTo>
                  <a:cubicBezTo>
                    <a:pt x="10" y="1"/>
                    <a:pt x="12" y="4"/>
                    <a:pt x="11" y="7"/>
                  </a:cubicBezTo>
                  <a:cubicBezTo>
                    <a:pt x="10" y="9"/>
                    <a:pt x="7" y="11"/>
                    <a:pt x="5" y="11"/>
                  </a:cubicBezTo>
                  <a:cubicBezTo>
                    <a:pt x="2" y="10"/>
                    <a:pt x="0" y="7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51"/>
            <p:cNvSpPr/>
            <p:nvPr userDrawn="1"/>
          </p:nvSpPr>
          <p:spPr bwMode="auto">
            <a:xfrm>
              <a:off x="8306179" y="226242"/>
              <a:ext cx="32663" cy="30909"/>
            </a:xfrm>
            <a:custGeom>
              <a:avLst/>
              <a:gdLst>
                <a:gd name="T0" fmla="*/ 4 w 10"/>
                <a:gd name="T1" fmla="*/ 10 h 10"/>
                <a:gd name="T2" fmla="*/ 0 w 10"/>
                <a:gd name="T3" fmla="*/ 4 h 10"/>
                <a:gd name="T4" fmla="*/ 6 w 10"/>
                <a:gd name="T5" fmla="*/ 0 h 10"/>
                <a:gd name="T6" fmla="*/ 10 w 10"/>
                <a:gd name="T7" fmla="*/ 6 h 10"/>
                <a:gd name="T8" fmla="*/ 4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1"/>
                    <a:pt x="10" y="3"/>
                    <a:pt x="10" y="6"/>
                  </a:cubicBezTo>
                  <a:cubicBezTo>
                    <a:pt x="9" y="9"/>
                    <a:pt x="7" y="10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52"/>
            <p:cNvSpPr/>
            <p:nvPr userDrawn="1"/>
          </p:nvSpPr>
          <p:spPr bwMode="auto">
            <a:xfrm>
              <a:off x="8345374" y="295787"/>
              <a:ext cx="21231" cy="15455"/>
            </a:xfrm>
            <a:custGeom>
              <a:avLst/>
              <a:gdLst>
                <a:gd name="T0" fmla="*/ 7 w 7"/>
                <a:gd name="T1" fmla="*/ 0 h 5"/>
                <a:gd name="T2" fmla="*/ 7 w 7"/>
                <a:gd name="T3" fmla="*/ 4 h 5"/>
                <a:gd name="T4" fmla="*/ 1 w 7"/>
                <a:gd name="T5" fmla="*/ 5 h 5"/>
                <a:gd name="T6" fmla="*/ 0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1"/>
                    <a:pt x="7" y="2"/>
                    <a:pt x="7" y="4"/>
                  </a:cubicBezTo>
                  <a:cubicBezTo>
                    <a:pt x="5" y="4"/>
                    <a:pt x="3" y="5"/>
                    <a:pt x="1" y="5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3" y="0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53"/>
            <p:cNvSpPr/>
            <p:nvPr userDrawn="1"/>
          </p:nvSpPr>
          <p:spPr bwMode="auto">
            <a:xfrm>
              <a:off x="8278416" y="326696"/>
              <a:ext cx="22864" cy="21636"/>
            </a:xfrm>
            <a:custGeom>
              <a:avLst/>
              <a:gdLst>
                <a:gd name="T0" fmla="*/ 7 w 7"/>
                <a:gd name="T1" fmla="*/ 3 h 7"/>
                <a:gd name="T2" fmla="*/ 3 w 7"/>
                <a:gd name="T3" fmla="*/ 7 h 7"/>
                <a:gd name="T4" fmla="*/ 0 w 7"/>
                <a:gd name="T5" fmla="*/ 4 h 7"/>
                <a:gd name="T6" fmla="*/ 3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5" y="4"/>
                    <a:pt x="4" y="6"/>
                    <a:pt x="3" y="7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54"/>
            <p:cNvSpPr/>
            <p:nvPr userDrawn="1"/>
          </p:nvSpPr>
          <p:spPr bwMode="auto">
            <a:xfrm>
              <a:off x="8309445" y="260242"/>
              <a:ext cx="16331" cy="17000"/>
            </a:xfrm>
            <a:custGeom>
              <a:avLst/>
              <a:gdLst>
                <a:gd name="T0" fmla="*/ 0 w 5"/>
                <a:gd name="T1" fmla="*/ 6 h 6"/>
                <a:gd name="T2" fmla="*/ 1 w 5"/>
                <a:gd name="T3" fmla="*/ 0 h 6"/>
                <a:gd name="T4" fmla="*/ 5 w 5"/>
                <a:gd name="T5" fmla="*/ 1 h 6"/>
                <a:gd name="T6" fmla="*/ 5 w 5"/>
                <a:gd name="T7" fmla="*/ 6 h 6"/>
                <a:gd name="T8" fmla="*/ 0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1" y="4"/>
                    <a:pt x="1" y="2"/>
                    <a:pt x="1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3"/>
                    <a:pt x="5" y="4"/>
                    <a:pt x="5" y="6"/>
                  </a:cubicBezTo>
                  <a:cubicBezTo>
                    <a:pt x="3" y="6"/>
                    <a:pt x="2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55"/>
            <p:cNvSpPr/>
            <p:nvPr userDrawn="1"/>
          </p:nvSpPr>
          <p:spPr bwMode="auto">
            <a:xfrm>
              <a:off x="8271883" y="289605"/>
              <a:ext cx="13065" cy="15455"/>
            </a:xfrm>
            <a:custGeom>
              <a:avLst/>
              <a:gdLst>
                <a:gd name="T0" fmla="*/ 4 w 4"/>
                <a:gd name="T1" fmla="*/ 1 h 5"/>
                <a:gd name="T2" fmla="*/ 3 w 4"/>
                <a:gd name="T3" fmla="*/ 5 h 5"/>
                <a:gd name="T4" fmla="*/ 0 w 4"/>
                <a:gd name="T5" fmla="*/ 4 h 5"/>
                <a:gd name="T6" fmla="*/ 1 w 4"/>
                <a:gd name="T7" fmla="*/ 0 h 5"/>
                <a:gd name="T8" fmla="*/ 4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3"/>
                    <a:pt x="4" y="4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" name="Freeform 56"/>
            <p:cNvSpPr/>
            <p:nvPr userDrawn="1"/>
          </p:nvSpPr>
          <p:spPr bwMode="auto">
            <a:xfrm>
              <a:off x="8379671" y="997424"/>
              <a:ext cx="60427" cy="57181"/>
            </a:xfrm>
            <a:custGeom>
              <a:avLst/>
              <a:gdLst>
                <a:gd name="T0" fmla="*/ 18 w 19"/>
                <a:gd name="T1" fmla="*/ 12 h 19"/>
                <a:gd name="T2" fmla="*/ 8 w 19"/>
                <a:gd name="T3" fmla="*/ 18 h 19"/>
                <a:gd name="T4" fmla="*/ 1 w 19"/>
                <a:gd name="T5" fmla="*/ 8 h 19"/>
                <a:gd name="T6" fmla="*/ 12 w 19"/>
                <a:gd name="T7" fmla="*/ 1 h 19"/>
                <a:gd name="T8" fmla="*/ 18 w 1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8" y="12"/>
                  </a:moveTo>
                  <a:cubicBezTo>
                    <a:pt x="17" y="16"/>
                    <a:pt x="12" y="19"/>
                    <a:pt x="8" y="18"/>
                  </a:cubicBezTo>
                  <a:cubicBezTo>
                    <a:pt x="3" y="17"/>
                    <a:pt x="0" y="12"/>
                    <a:pt x="1" y="8"/>
                  </a:cubicBezTo>
                  <a:cubicBezTo>
                    <a:pt x="2" y="3"/>
                    <a:pt x="7" y="0"/>
                    <a:pt x="12" y="1"/>
                  </a:cubicBezTo>
                  <a:cubicBezTo>
                    <a:pt x="17" y="2"/>
                    <a:pt x="19" y="7"/>
                    <a:pt x="1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" name="Freeform 57"/>
            <p:cNvSpPr/>
            <p:nvPr userDrawn="1"/>
          </p:nvSpPr>
          <p:spPr bwMode="auto">
            <a:xfrm>
              <a:off x="8338842" y="1060788"/>
              <a:ext cx="44096" cy="41727"/>
            </a:xfrm>
            <a:custGeom>
              <a:avLst/>
              <a:gdLst>
                <a:gd name="T0" fmla="*/ 13 w 14"/>
                <a:gd name="T1" fmla="*/ 8 h 14"/>
                <a:gd name="T2" fmla="*/ 6 w 14"/>
                <a:gd name="T3" fmla="*/ 13 h 14"/>
                <a:gd name="T4" fmla="*/ 0 w 14"/>
                <a:gd name="T5" fmla="*/ 6 h 14"/>
                <a:gd name="T6" fmla="*/ 8 w 14"/>
                <a:gd name="T7" fmla="*/ 0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3" y="12"/>
                    <a:pt x="9" y="14"/>
                    <a:pt x="6" y="13"/>
                  </a:cubicBezTo>
                  <a:cubicBezTo>
                    <a:pt x="2" y="13"/>
                    <a:pt x="0" y="9"/>
                    <a:pt x="0" y="6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2" y="1"/>
                    <a:pt x="14" y="4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" name="Freeform 58"/>
            <p:cNvSpPr/>
            <p:nvPr userDrawn="1"/>
          </p:nvSpPr>
          <p:spPr bwMode="auto">
            <a:xfrm>
              <a:off x="8466227" y="997424"/>
              <a:ext cx="44096" cy="41727"/>
            </a:xfrm>
            <a:custGeom>
              <a:avLst/>
              <a:gdLst>
                <a:gd name="T0" fmla="*/ 13 w 14"/>
                <a:gd name="T1" fmla="*/ 8 h 14"/>
                <a:gd name="T2" fmla="*/ 5 w 14"/>
                <a:gd name="T3" fmla="*/ 13 h 14"/>
                <a:gd name="T4" fmla="*/ 0 w 14"/>
                <a:gd name="T5" fmla="*/ 5 h 14"/>
                <a:gd name="T6" fmla="*/ 8 w 14"/>
                <a:gd name="T7" fmla="*/ 0 h 14"/>
                <a:gd name="T8" fmla="*/ 13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8"/>
                  </a:moveTo>
                  <a:cubicBezTo>
                    <a:pt x="12" y="11"/>
                    <a:pt x="8" y="14"/>
                    <a:pt x="5" y="13"/>
                  </a:cubicBezTo>
                  <a:cubicBezTo>
                    <a:pt x="2" y="12"/>
                    <a:pt x="0" y="9"/>
                    <a:pt x="0" y="5"/>
                  </a:cubicBezTo>
                  <a:cubicBezTo>
                    <a:pt x="1" y="2"/>
                    <a:pt x="5" y="0"/>
                    <a:pt x="8" y="0"/>
                  </a:cubicBezTo>
                  <a:cubicBezTo>
                    <a:pt x="12" y="1"/>
                    <a:pt x="14" y="5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" name="Freeform 59"/>
            <p:cNvSpPr/>
            <p:nvPr userDrawn="1"/>
          </p:nvSpPr>
          <p:spPr bwMode="auto">
            <a:xfrm>
              <a:off x="8427032" y="1057697"/>
              <a:ext cx="35929" cy="32454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10" y="9"/>
                    <a:pt x="7" y="11"/>
                    <a:pt x="4" y="11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3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" name="Freeform 60"/>
            <p:cNvSpPr/>
            <p:nvPr userDrawn="1"/>
          </p:nvSpPr>
          <p:spPr bwMode="auto">
            <a:xfrm>
              <a:off x="8329043" y="994333"/>
              <a:ext cx="37563" cy="32454"/>
            </a:xfrm>
            <a:custGeom>
              <a:avLst/>
              <a:gdLst>
                <a:gd name="T0" fmla="*/ 1 w 12"/>
                <a:gd name="T1" fmla="*/ 4 h 11"/>
                <a:gd name="T2" fmla="*/ 7 w 12"/>
                <a:gd name="T3" fmla="*/ 0 h 11"/>
                <a:gd name="T4" fmla="*/ 11 w 12"/>
                <a:gd name="T5" fmla="*/ 6 h 11"/>
                <a:gd name="T6" fmla="*/ 5 w 12"/>
                <a:gd name="T7" fmla="*/ 10 h 11"/>
                <a:gd name="T8" fmla="*/ 1 w 12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" y="4"/>
                  </a:moveTo>
                  <a:cubicBezTo>
                    <a:pt x="2" y="1"/>
                    <a:pt x="4" y="0"/>
                    <a:pt x="7" y="0"/>
                  </a:cubicBezTo>
                  <a:cubicBezTo>
                    <a:pt x="10" y="1"/>
                    <a:pt x="12" y="4"/>
                    <a:pt x="11" y="6"/>
                  </a:cubicBezTo>
                  <a:cubicBezTo>
                    <a:pt x="10" y="9"/>
                    <a:pt x="7" y="11"/>
                    <a:pt x="5" y="10"/>
                  </a:cubicBezTo>
                  <a:cubicBezTo>
                    <a:pt x="2" y="10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" name="Freeform 61"/>
            <p:cNvSpPr/>
            <p:nvPr userDrawn="1"/>
          </p:nvSpPr>
          <p:spPr bwMode="auto">
            <a:xfrm>
              <a:off x="8402535" y="944879"/>
              <a:ext cx="31030" cy="30909"/>
            </a:xfrm>
            <a:custGeom>
              <a:avLst/>
              <a:gdLst>
                <a:gd name="T0" fmla="*/ 4 w 10"/>
                <a:gd name="T1" fmla="*/ 10 h 10"/>
                <a:gd name="T2" fmla="*/ 0 w 10"/>
                <a:gd name="T3" fmla="*/ 4 h 10"/>
                <a:gd name="T4" fmla="*/ 6 w 10"/>
                <a:gd name="T5" fmla="*/ 0 h 10"/>
                <a:gd name="T6" fmla="*/ 10 w 10"/>
                <a:gd name="T7" fmla="*/ 6 h 10"/>
                <a:gd name="T8" fmla="*/ 4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1"/>
                    <a:pt x="10" y="3"/>
                    <a:pt x="10" y="6"/>
                  </a:cubicBezTo>
                  <a:cubicBezTo>
                    <a:pt x="9" y="9"/>
                    <a:pt x="7" y="10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5" name="Freeform 62"/>
            <p:cNvSpPr/>
            <p:nvPr userDrawn="1"/>
          </p:nvSpPr>
          <p:spPr bwMode="auto">
            <a:xfrm>
              <a:off x="8440097" y="1011334"/>
              <a:ext cx="22864" cy="18545"/>
            </a:xfrm>
            <a:custGeom>
              <a:avLst/>
              <a:gdLst>
                <a:gd name="T0" fmla="*/ 7 w 7"/>
                <a:gd name="T1" fmla="*/ 0 h 6"/>
                <a:gd name="T2" fmla="*/ 7 w 7"/>
                <a:gd name="T3" fmla="*/ 5 h 6"/>
                <a:gd name="T4" fmla="*/ 1 w 7"/>
                <a:gd name="T5" fmla="*/ 6 h 6"/>
                <a:gd name="T6" fmla="*/ 0 w 7"/>
                <a:gd name="T7" fmla="*/ 1 h 6"/>
                <a:gd name="T8" fmla="*/ 7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7" y="2"/>
                    <a:pt x="7" y="3"/>
                    <a:pt x="7" y="5"/>
                  </a:cubicBezTo>
                  <a:cubicBezTo>
                    <a:pt x="5" y="5"/>
                    <a:pt x="3" y="5"/>
                    <a:pt x="1" y="6"/>
                  </a:cubicBezTo>
                  <a:cubicBezTo>
                    <a:pt x="1" y="4"/>
                    <a:pt x="1" y="3"/>
                    <a:pt x="0" y="1"/>
                  </a:cubicBezTo>
                  <a:cubicBezTo>
                    <a:pt x="3" y="1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6" name="Freeform 63"/>
            <p:cNvSpPr/>
            <p:nvPr userDrawn="1"/>
          </p:nvSpPr>
          <p:spPr bwMode="auto">
            <a:xfrm>
              <a:off x="8373138" y="1045334"/>
              <a:ext cx="22864" cy="21636"/>
            </a:xfrm>
            <a:custGeom>
              <a:avLst/>
              <a:gdLst>
                <a:gd name="T0" fmla="*/ 7 w 7"/>
                <a:gd name="T1" fmla="*/ 3 h 7"/>
                <a:gd name="T2" fmla="*/ 3 w 7"/>
                <a:gd name="T3" fmla="*/ 7 h 7"/>
                <a:gd name="T4" fmla="*/ 0 w 7"/>
                <a:gd name="T5" fmla="*/ 4 h 7"/>
                <a:gd name="T6" fmla="*/ 3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5" y="4"/>
                    <a:pt x="4" y="6"/>
                    <a:pt x="3" y="7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2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7" name="Freeform 64"/>
            <p:cNvSpPr/>
            <p:nvPr userDrawn="1"/>
          </p:nvSpPr>
          <p:spPr bwMode="auto">
            <a:xfrm>
              <a:off x="8405801" y="978879"/>
              <a:ext cx="16331" cy="15455"/>
            </a:xfrm>
            <a:custGeom>
              <a:avLst/>
              <a:gdLst>
                <a:gd name="T0" fmla="*/ 0 w 5"/>
                <a:gd name="T1" fmla="*/ 5 h 5"/>
                <a:gd name="T2" fmla="*/ 1 w 5"/>
                <a:gd name="T3" fmla="*/ 0 h 5"/>
                <a:gd name="T4" fmla="*/ 5 w 5"/>
                <a:gd name="T5" fmla="*/ 1 h 5"/>
                <a:gd name="T6" fmla="*/ 5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2"/>
                    <a:pt x="5" y="4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8" name="Freeform 65"/>
            <p:cNvSpPr/>
            <p:nvPr userDrawn="1"/>
          </p:nvSpPr>
          <p:spPr bwMode="auto">
            <a:xfrm>
              <a:off x="8366606" y="1008243"/>
              <a:ext cx="13065" cy="15455"/>
            </a:xfrm>
            <a:custGeom>
              <a:avLst/>
              <a:gdLst>
                <a:gd name="T0" fmla="*/ 4 w 4"/>
                <a:gd name="T1" fmla="*/ 1 h 5"/>
                <a:gd name="T2" fmla="*/ 3 w 4"/>
                <a:gd name="T3" fmla="*/ 5 h 5"/>
                <a:gd name="T4" fmla="*/ 0 w 4"/>
                <a:gd name="T5" fmla="*/ 4 h 5"/>
                <a:gd name="T6" fmla="*/ 1 w 4"/>
                <a:gd name="T7" fmla="*/ 0 h 5"/>
                <a:gd name="T8" fmla="*/ 4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2"/>
                    <a:pt x="4" y="4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9" name="Freeform 66"/>
            <p:cNvSpPr/>
            <p:nvPr userDrawn="1"/>
          </p:nvSpPr>
          <p:spPr bwMode="auto">
            <a:xfrm>
              <a:off x="8631176" y="1032970"/>
              <a:ext cx="42462" cy="40182"/>
            </a:xfrm>
            <a:custGeom>
              <a:avLst/>
              <a:gdLst>
                <a:gd name="T0" fmla="*/ 11 w 13"/>
                <a:gd name="T1" fmla="*/ 3 h 13"/>
                <a:gd name="T2" fmla="*/ 9 w 13"/>
                <a:gd name="T3" fmla="*/ 11 h 13"/>
                <a:gd name="T4" fmla="*/ 1 w 13"/>
                <a:gd name="T5" fmla="*/ 9 h 13"/>
                <a:gd name="T6" fmla="*/ 4 w 13"/>
                <a:gd name="T7" fmla="*/ 1 h 13"/>
                <a:gd name="T8" fmla="*/ 11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3"/>
                  </a:moveTo>
                  <a:cubicBezTo>
                    <a:pt x="13" y="6"/>
                    <a:pt x="12" y="10"/>
                    <a:pt x="9" y="11"/>
                  </a:cubicBezTo>
                  <a:cubicBezTo>
                    <a:pt x="6" y="13"/>
                    <a:pt x="3" y="12"/>
                    <a:pt x="1" y="9"/>
                  </a:cubicBezTo>
                  <a:cubicBezTo>
                    <a:pt x="0" y="6"/>
                    <a:pt x="1" y="2"/>
                    <a:pt x="4" y="1"/>
                  </a:cubicBezTo>
                  <a:cubicBezTo>
                    <a:pt x="6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0" name="Freeform 67"/>
            <p:cNvSpPr/>
            <p:nvPr userDrawn="1"/>
          </p:nvSpPr>
          <p:spPr bwMode="auto">
            <a:xfrm>
              <a:off x="8634442" y="1083970"/>
              <a:ext cx="32663" cy="30909"/>
            </a:xfrm>
            <a:custGeom>
              <a:avLst/>
              <a:gdLst>
                <a:gd name="T0" fmla="*/ 9 w 10"/>
                <a:gd name="T1" fmla="*/ 3 h 10"/>
                <a:gd name="T2" fmla="*/ 8 w 10"/>
                <a:gd name="T3" fmla="*/ 8 h 10"/>
                <a:gd name="T4" fmla="*/ 2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10" y="7"/>
                    <a:pt x="8" y="8"/>
                  </a:cubicBezTo>
                  <a:cubicBezTo>
                    <a:pt x="5" y="10"/>
                    <a:pt x="3" y="9"/>
                    <a:pt x="2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1" name="Freeform 68"/>
            <p:cNvSpPr/>
            <p:nvPr userDrawn="1"/>
          </p:nvSpPr>
          <p:spPr bwMode="auto">
            <a:xfrm>
              <a:off x="8670372" y="1002061"/>
              <a:ext cx="31030" cy="27818"/>
            </a:xfrm>
            <a:custGeom>
              <a:avLst/>
              <a:gdLst>
                <a:gd name="T0" fmla="*/ 9 w 10"/>
                <a:gd name="T1" fmla="*/ 2 h 9"/>
                <a:gd name="T2" fmla="*/ 7 w 10"/>
                <a:gd name="T3" fmla="*/ 8 h 9"/>
                <a:gd name="T4" fmla="*/ 1 w 10"/>
                <a:gd name="T5" fmla="*/ 6 h 9"/>
                <a:gd name="T6" fmla="*/ 3 w 10"/>
                <a:gd name="T7" fmla="*/ 1 h 9"/>
                <a:gd name="T8" fmla="*/ 9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2"/>
                  </a:moveTo>
                  <a:cubicBezTo>
                    <a:pt x="10" y="4"/>
                    <a:pt x="9" y="7"/>
                    <a:pt x="7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2" name="Freeform 69"/>
            <p:cNvSpPr/>
            <p:nvPr userDrawn="1"/>
          </p:nvSpPr>
          <p:spPr bwMode="auto">
            <a:xfrm>
              <a:off x="8678537" y="1051515"/>
              <a:ext cx="22864" cy="21636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6 h 7"/>
                <a:gd name="T4" fmla="*/ 0 w 7"/>
                <a:gd name="T5" fmla="*/ 5 h 7"/>
                <a:gd name="T6" fmla="*/ 2 w 7"/>
                <a:gd name="T7" fmla="*/ 1 h 7"/>
                <a:gd name="T8" fmla="*/ 6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7" y="3"/>
                    <a:pt x="7" y="6"/>
                    <a:pt x="5" y="6"/>
                  </a:cubicBezTo>
                  <a:cubicBezTo>
                    <a:pt x="4" y="7"/>
                    <a:pt x="1" y="7"/>
                    <a:pt x="0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3" name="Freeform 70"/>
            <p:cNvSpPr/>
            <p:nvPr userDrawn="1"/>
          </p:nvSpPr>
          <p:spPr bwMode="auto">
            <a:xfrm>
              <a:off x="8603412" y="1057697"/>
              <a:ext cx="21231" cy="24727"/>
            </a:xfrm>
            <a:custGeom>
              <a:avLst/>
              <a:gdLst>
                <a:gd name="T0" fmla="*/ 1 w 7"/>
                <a:gd name="T1" fmla="*/ 6 h 8"/>
                <a:gd name="T2" fmla="*/ 2 w 7"/>
                <a:gd name="T3" fmla="*/ 1 h 8"/>
                <a:gd name="T4" fmla="*/ 6 w 7"/>
                <a:gd name="T5" fmla="*/ 2 h 8"/>
                <a:gd name="T6" fmla="*/ 5 w 7"/>
                <a:gd name="T7" fmla="*/ 7 h 8"/>
                <a:gd name="T8" fmla="*/ 1 w 7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6"/>
                  </a:move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1"/>
                    <a:pt x="6" y="2"/>
                  </a:cubicBezTo>
                  <a:cubicBezTo>
                    <a:pt x="7" y="4"/>
                    <a:pt x="7" y="6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4" name="Freeform 71"/>
            <p:cNvSpPr/>
            <p:nvPr userDrawn="1"/>
          </p:nvSpPr>
          <p:spPr bwMode="auto">
            <a:xfrm>
              <a:off x="8613211" y="1005152"/>
              <a:ext cx="24498" cy="21636"/>
            </a:xfrm>
            <a:custGeom>
              <a:avLst/>
              <a:gdLst>
                <a:gd name="T0" fmla="*/ 6 w 8"/>
                <a:gd name="T1" fmla="*/ 6 h 7"/>
                <a:gd name="T2" fmla="*/ 1 w 8"/>
                <a:gd name="T3" fmla="*/ 5 h 7"/>
                <a:gd name="T4" fmla="*/ 3 w 8"/>
                <a:gd name="T5" fmla="*/ 1 h 7"/>
                <a:gd name="T6" fmla="*/ 7 w 8"/>
                <a:gd name="T7" fmla="*/ 2 h 7"/>
                <a:gd name="T8" fmla="*/ 6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6"/>
                  </a:moveTo>
                  <a:cubicBezTo>
                    <a:pt x="4" y="7"/>
                    <a:pt x="3" y="7"/>
                    <a:pt x="1" y="5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8" y="4"/>
                    <a:pt x="7" y="5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5" name="Freeform 72"/>
            <p:cNvSpPr/>
            <p:nvPr userDrawn="1"/>
          </p:nvSpPr>
          <p:spPr bwMode="auto">
            <a:xfrm>
              <a:off x="8663839" y="1023697"/>
              <a:ext cx="14699" cy="15455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2 h 5"/>
                <a:gd name="T4" fmla="*/ 2 w 5"/>
                <a:gd name="T5" fmla="*/ 5 h 5"/>
                <a:gd name="T6" fmla="*/ 0 w 5"/>
                <a:gd name="T7" fmla="*/ 3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6" name="Freeform 73"/>
            <p:cNvSpPr/>
            <p:nvPr userDrawn="1"/>
          </p:nvSpPr>
          <p:spPr bwMode="auto">
            <a:xfrm>
              <a:off x="8647508" y="1073152"/>
              <a:ext cx="9799" cy="10818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1"/>
                    <a:pt x="3" y="2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7" name="Freeform 74"/>
            <p:cNvSpPr/>
            <p:nvPr userDrawn="1"/>
          </p:nvSpPr>
          <p:spPr bwMode="auto">
            <a:xfrm>
              <a:off x="8631176" y="1023697"/>
              <a:ext cx="13065" cy="15455"/>
            </a:xfrm>
            <a:custGeom>
              <a:avLst/>
              <a:gdLst>
                <a:gd name="T0" fmla="*/ 1 w 4"/>
                <a:gd name="T1" fmla="*/ 5 h 5"/>
                <a:gd name="T2" fmla="*/ 0 w 4"/>
                <a:gd name="T3" fmla="*/ 2 h 5"/>
                <a:gd name="T4" fmla="*/ 2 w 4"/>
                <a:gd name="T5" fmla="*/ 0 h 5"/>
                <a:gd name="T6" fmla="*/ 4 w 4"/>
                <a:gd name="T7" fmla="*/ 3 h 5"/>
                <a:gd name="T8" fmla="*/ 1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3" y="3"/>
                    <a:pt x="2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8" name="Freeform 75"/>
            <p:cNvSpPr/>
            <p:nvPr userDrawn="1"/>
          </p:nvSpPr>
          <p:spPr bwMode="auto">
            <a:xfrm>
              <a:off x="8624643" y="1057697"/>
              <a:ext cx="9799" cy="927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9" name="Freeform 76"/>
            <p:cNvSpPr/>
            <p:nvPr userDrawn="1"/>
          </p:nvSpPr>
          <p:spPr bwMode="auto">
            <a:xfrm>
              <a:off x="7688848" y="1017515"/>
              <a:ext cx="53894" cy="49455"/>
            </a:xfrm>
            <a:custGeom>
              <a:avLst/>
              <a:gdLst>
                <a:gd name="T0" fmla="*/ 15 w 17"/>
                <a:gd name="T1" fmla="*/ 5 h 16"/>
                <a:gd name="T2" fmla="*/ 12 w 17"/>
                <a:gd name="T3" fmla="*/ 15 h 16"/>
                <a:gd name="T4" fmla="*/ 2 w 17"/>
                <a:gd name="T5" fmla="*/ 12 h 16"/>
                <a:gd name="T6" fmla="*/ 5 w 17"/>
                <a:gd name="T7" fmla="*/ 2 h 16"/>
                <a:gd name="T8" fmla="*/ 15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5" y="5"/>
                  </a:moveTo>
                  <a:cubicBezTo>
                    <a:pt x="17" y="8"/>
                    <a:pt x="16" y="13"/>
                    <a:pt x="12" y="15"/>
                  </a:cubicBezTo>
                  <a:cubicBezTo>
                    <a:pt x="9" y="16"/>
                    <a:pt x="4" y="15"/>
                    <a:pt x="2" y="12"/>
                  </a:cubicBezTo>
                  <a:cubicBezTo>
                    <a:pt x="0" y="8"/>
                    <a:pt x="2" y="3"/>
                    <a:pt x="5" y="2"/>
                  </a:cubicBezTo>
                  <a:cubicBezTo>
                    <a:pt x="9" y="0"/>
                    <a:pt x="13" y="1"/>
                    <a:pt x="1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0" name="Freeform 77"/>
            <p:cNvSpPr/>
            <p:nvPr userDrawn="1"/>
          </p:nvSpPr>
          <p:spPr bwMode="auto">
            <a:xfrm>
              <a:off x="7698647" y="1083970"/>
              <a:ext cx="39196" cy="37091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1 h 12"/>
                <a:gd name="T4" fmla="*/ 1 w 12"/>
                <a:gd name="T5" fmla="*/ 9 h 12"/>
                <a:gd name="T6" fmla="*/ 3 w 12"/>
                <a:gd name="T7" fmla="*/ 2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2"/>
                    <a:pt x="1" y="9"/>
                  </a:cubicBezTo>
                  <a:cubicBezTo>
                    <a:pt x="0" y="6"/>
                    <a:pt x="0" y="3"/>
                    <a:pt x="3" y="2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1" name="Freeform 78"/>
            <p:cNvSpPr/>
            <p:nvPr userDrawn="1"/>
          </p:nvSpPr>
          <p:spPr bwMode="auto">
            <a:xfrm>
              <a:off x="7739476" y="978879"/>
              <a:ext cx="39196" cy="35545"/>
            </a:xfrm>
            <a:custGeom>
              <a:avLst/>
              <a:gdLst>
                <a:gd name="T0" fmla="*/ 11 w 12"/>
                <a:gd name="T1" fmla="*/ 4 h 12"/>
                <a:gd name="T2" fmla="*/ 9 w 12"/>
                <a:gd name="T3" fmla="*/ 11 h 12"/>
                <a:gd name="T4" fmla="*/ 2 w 12"/>
                <a:gd name="T5" fmla="*/ 9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6"/>
                    <a:pt x="11" y="10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10" y="1"/>
                    <a:pt x="1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2" name="Freeform 79"/>
            <p:cNvSpPr/>
            <p:nvPr userDrawn="1"/>
          </p:nvSpPr>
          <p:spPr bwMode="auto">
            <a:xfrm>
              <a:off x="7749275" y="1042243"/>
              <a:ext cx="32663" cy="27818"/>
            </a:xfrm>
            <a:custGeom>
              <a:avLst/>
              <a:gdLst>
                <a:gd name="T0" fmla="*/ 9 w 10"/>
                <a:gd name="T1" fmla="*/ 2 h 9"/>
                <a:gd name="T2" fmla="*/ 7 w 10"/>
                <a:gd name="T3" fmla="*/ 8 h 9"/>
                <a:gd name="T4" fmla="*/ 1 w 10"/>
                <a:gd name="T5" fmla="*/ 7 h 9"/>
                <a:gd name="T6" fmla="*/ 3 w 10"/>
                <a:gd name="T7" fmla="*/ 1 h 9"/>
                <a:gd name="T8" fmla="*/ 9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2"/>
                  </a:moveTo>
                  <a:cubicBezTo>
                    <a:pt x="10" y="4"/>
                    <a:pt x="9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0"/>
                    <a:pt x="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3" name="Freeform 80"/>
            <p:cNvSpPr/>
            <p:nvPr userDrawn="1"/>
          </p:nvSpPr>
          <p:spPr bwMode="auto">
            <a:xfrm>
              <a:off x="7654553" y="1051515"/>
              <a:ext cx="27764" cy="30909"/>
            </a:xfrm>
            <a:custGeom>
              <a:avLst/>
              <a:gdLst>
                <a:gd name="T0" fmla="*/ 1 w 9"/>
                <a:gd name="T1" fmla="*/ 7 h 10"/>
                <a:gd name="T2" fmla="*/ 3 w 9"/>
                <a:gd name="T3" fmla="*/ 1 h 10"/>
                <a:gd name="T4" fmla="*/ 8 w 9"/>
                <a:gd name="T5" fmla="*/ 3 h 10"/>
                <a:gd name="T6" fmla="*/ 7 w 9"/>
                <a:gd name="T7" fmla="*/ 8 h 10"/>
                <a:gd name="T8" fmla="*/ 1 w 9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7"/>
                  </a:moveTo>
                  <a:cubicBezTo>
                    <a:pt x="0" y="4"/>
                    <a:pt x="0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4" name="Freeform 81"/>
            <p:cNvSpPr/>
            <p:nvPr userDrawn="1"/>
          </p:nvSpPr>
          <p:spPr bwMode="auto">
            <a:xfrm>
              <a:off x="7670884" y="985060"/>
              <a:ext cx="27764" cy="26272"/>
            </a:xfrm>
            <a:custGeom>
              <a:avLst/>
              <a:gdLst>
                <a:gd name="T0" fmla="*/ 6 w 9"/>
                <a:gd name="T1" fmla="*/ 8 h 9"/>
                <a:gd name="T2" fmla="*/ 1 w 9"/>
                <a:gd name="T3" fmla="*/ 7 h 9"/>
                <a:gd name="T4" fmla="*/ 2 w 9"/>
                <a:gd name="T5" fmla="*/ 1 h 9"/>
                <a:gd name="T6" fmla="*/ 8 w 9"/>
                <a:gd name="T7" fmla="*/ 2 h 9"/>
                <a:gd name="T8" fmla="*/ 6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4" y="9"/>
                    <a:pt x="2" y="9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9" y="5"/>
                    <a:pt x="9" y="6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5" name="Freeform 82"/>
            <p:cNvSpPr/>
            <p:nvPr userDrawn="1"/>
          </p:nvSpPr>
          <p:spPr bwMode="auto">
            <a:xfrm>
              <a:off x="7731310" y="1008243"/>
              <a:ext cx="17965" cy="18545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3 w 6"/>
                <a:gd name="T5" fmla="*/ 6 h 6"/>
                <a:gd name="T6" fmla="*/ 0 w 6"/>
                <a:gd name="T7" fmla="*/ 4 h 6"/>
                <a:gd name="T8" fmla="*/ 4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4" y="1"/>
                    <a:pt x="5" y="1"/>
                    <a:pt x="6" y="2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6" name="Freeform 83"/>
            <p:cNvSpPr/>
            <p:nvPr userDrawn="1"/>
          </p:nvSpPr>
          <p:spPr bwMode="auto">
            <a:xfrm>
              <a:off x="7711712" y="1070061"/>
              <a:ext cx="13065" cy="12364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1"/>
                    <a:pt x="4" y="3"/>
                    <a:pt x="4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7" name="Freeform 84"/>
            <p:cNvSpPr/>
            <p:nvPr userDrawn="1"/>
          </p:nvSpPr>
          <p:spPr bwMode="auto">
            <a:xfrm>
              <a:off x="7688848" y="1008243"/>
              <a:ext cx="16331" cy="15455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3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8" name="Freeform 85"/>
            <p:cNvSpPr/>
            <p:nvPr userDrawn="1"/>
          </p:nvSpPr>
          <p:spPr bwMode="auto">
            <a:xfrm>
              <a:off x="7682316" y="1048425"/>
              <a:ext cx="13065" cy="15455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3 h 5"/>
                <a:gd name="T4" fmla="*/ 1 w 4"/>
                <a:gd name="T5" fmla="*/ 5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9" name="Freeform 86"/>
            <p:cNvSpPr/>
            <p:nvPr userDrawn="1"/>
          </p:nvSpPr>
          <p:spPr bwMode="auto">
            <a:xfrm>
              <a:off x="7161341" y="1023697"/>
              <a:ext cx="31030" cy="34000"/>
            </a:xfrm>
            <a:custGeom>
              <a:avLst/>
              <a:gdLst>
                <a:gd name="T0" fmla="*/ 9 w 10"/>
                <a:gd name="T1" fmla="*/ 3 h 11"/>
                <a:gd name="T2" fmla="*/ 7 w 10"/>
                <a:gd name="T3" fmla="*/ 9 h 11"/>
                <a:gd name="T4" fmla="*/ 1 w 10"/>
                <a:gd name="T5" fmla="*/ 8 h 11"/>
                <a:gd name="T6" fmla="*/ 3 w 10"/>
                <a:gd name="T7" fmla="*/ 1 h 11"/>
                <a:gd name="T8" fmla="*/ 9 w 1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3"/>
                  </a:moveTo>
                  <a:cubicBezTo>
                    <a:pt x="10" y="5"/>
                    <a:pt x="10" y="8"/>
                    <a:pt x="7" y="9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0" name="Freeform 87"/>
            <p:cNvSpPr/>
            <p:nvPr userDrawn="1"/>
          </p:nvSpPr>
          <p:spPr bwMode="auto">
            <a:xfrm>
              <a:off x="7164608" y="1066970"/>
              <a:ext cx="24498" cy="23181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6 h 8"/>
                <a:gd name="T6" fmla="*/ 2 w 8"/>
                <a:gd name="T7" fmla="*/ 1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8" y="6"/>
                    <a:pt x="6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1" name="Freeform 88"/>
            <p:cNvSpPr/>
            <p:nvPr userDrawn="1"/>
          </p:nvSpPr>
          <p:spPr bwMode="auto">
            <a:xfrm>
              <a:off x="7192371" y="1000515"/>
              <a:ext cx="22864" cy="23181"/>
            </a:xfrm>
            <a:custGeom>
              <a:avLst/>
              <a:gdLst>
                <a:gd name="T0" fmla="*/ 6 w 7"/>
                <a:gd name="T1" fmla="*/ 2 h 8"/>
                <a:gd name="T2" fmla="*/ 5 w 7"/>
                <a:gd name="T3" fmla="*/ 7 h 8"/>
                <a:gd name="T4" fmla="*/ 1 w 7"/>
                <a:gd name="T5" fmla="*/ 6 h 8"/>
                <a:gd name="T6" fmla="*/ 2 w 7"/>
                <a:gd name="T7" fmla="*/ 1 h 8"/>
                <a:gd name="T8" fmla="*/ 6 w 7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2"/>
                  </a:moveTo>
                  <a:cubicBezTo>
                    <a:pt x="7" y="4"/>
                    <a:pt x="7" y="6"/>
                    <a:pt x="5" y="7"/>
                  </a:cubicBezTo>
                  <a:cubicBezTo>
                    <a:pt x="4" y="8"/>
                    <a:pt x="1" y="7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2" name="Freeform 89"/>
            <p:cNvSpPr/>
            <p:nvPr userDrawn="1"/>
          </p:nvSpPr>
          <p:spPr bwMode="auto">
            <a:xfrm>
              <a:off x="7198903" y="1039152"/>
              <a:ext cx="19598" cy="18545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1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3" name="Freeform 90"/>
            <p:cNvSpPr/>
            <p:nvPr userDrawn="1"/>
          </p:nvSpPr>
          <p:spPr bwMode="auto">
            <a:xfrm>
              <a:off x="7138477" y="1045334"/>
              <a:ext cx="19598" cy="18545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1 h 6"/>
                <a:gd name="T4" fmla="*/ 5 w 6"/>
                <a:gd name="T5" fmla="*/ 2 h 6"/>
                <a:gd name="T6" fmla="*/ 4 w 6"/>
                <a:gd name="T7" fmla="*/ 5 h 6"/>
                <a:gd name="T8" fmla="*/ 0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6" y="3"/>
                    <a:pt x="5" y="5"/>
                    <a:pt x="4" y="5"/>
                  </a:cubicBezTo>
                  <a:cubicBezTo>
                    <a:pt x="3" y="6"/>
                    <a:pt x="1" y="6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4" name="Freeform 91"/>
            <p:cNvSpPr/>
            <p:nvPr userDrawn="1"/>
          </p:nvSpPr>
          <p:spPr bwMode="auto">
            <a:xfrm>
              <a:off x="7148276" y="1002061"/>
              <a:ext cx="19598" cy="18545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5 h 6"/>
                <a:gd name="T4" fmla="*/ 1 w 6"/>
                <a:gd name="T5" fmla="*/ 1 h 6"/>
                <a:gd name="T6" fmla="*/ 5 w 6"/>
                <a:gd name="T7" fmla="*/ 2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6" y="3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5" name="Freeform 92"/>
            <p:cNvSpPr/>
            <p:nvPr userDrawn="1"/>
          </p:nvSpPr>
          <p:spPr bwMode="auto">
            <a:xfrm>
              <a:off x="7185838" y="1017515"/>
              <a:ext cx="13065" cy="12364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2 h 4"/>
                <a:gd name="T4" fmla="*/ 2 w 4"/>
                <a:gd name="T5" fmla="*/ 4 h 4"/>
                <a:gd name="T6" fmla="*/ 0 w 4"/>
                <a:gd name="T7" fmla="*/ 3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1"/>
                    <a:pt x="3" y="1"/>
                    <a:pt x="4" y="2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6" name="Freeform 93"/>
            <p:cNvSpPr/>
            <p:nvPr userDrawn="1"/>
          </p:nvSpPr>
          <p:spPr bwMode="auto">
            <a:xfrm>
              <a:off x="7174407" y="1057697"/>
              <a:ext cx="4900" cy="9273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7" name="Freeform 94"/>
            <p:cNvSpPr/>
            <p:nvPr userDrawn="1"/>
          </p:nvSpPr>
          <p:spPr bwMode="auto">
            <a:xfrm>
              <a:off x="7161341" y="1017515"/>
              <a:ext cx="9799" cy="1236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2 w 3"/>
                <a:gd name="T5" fmla="*/ 0 h 4"/>
                <a:gd name="T6" fmla="*/ 3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3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8" name="Freeform 95"/>
            <p:cNvSpPr/>
            <p:nvPr userDrawn="1"/>
          </p:nvSpPr>
          <p:spPr bwMode="auto">
            <a:xfrm>
              <a:off x="7154809" y="1045334"/>
              <a:ext cx="9799" cy="927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9" name="Freeform 96"/>
            <p:cNvSpPr/>
            <p:nvPr userDrawn="1"/>
          </p:nvSpPr>
          <p:spPr bwMode="auto">
            <a:xfrm>
              <a:off x="7269129" y="784151"/>
              <a:ext cx="76759" cy="69545"/>
            </a:xfrm>
            <a:custGeom>
              <a:avLst/>
              <a:gdLst>
                <a:gd name="T0" fmla="*/ 12 w 24"/>
                <a:gd name="T1" fmla="*/ 0 h 23"/>
                <a:gd name="T2" fmla="*/ 23 w 24"/>
                <a:gd name="T3" fmla="*/ 11 h 23"/>
                <a:gd name="T4" fmla="*/ 12 w 24"/>
                <a:gd name="T5" fmla="*/ 23 h 23"/>
                <a:gd name="T6" fmla="*/ 1 w 24"/>
                <a:gd name="T7" fmla="*/ 11 h 23"/>
                <a:gd name="T8" fmla="*/ 12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18" y="0"/>
                    <a:pt x="23" y="5"/>
                    <a:pt x="23" y="11"/>
                  </a:cubicBezTo>
                  <a:cubicBezTo>
                    <a:pt x="24" y="17"/>
                    <a:pt x="18" y="22"/>
                    <a:pt x="12" y="23"/>
                  </a:cubicBezTo>
                  <a:cubicBezTo>
                    <a:pt x="6" y="23"/>
                    <a:pt x="0" y="17"/>
                    <a:pt x="1" y="11"/>
                  </a:cubicBezTo>
                  <a:cubicBezTo>
                    <a:pt x="1" y="5"/>
                    <a:pt x="6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0" name="Freeform 97"/>
            <p:cNvSpPr/>
            <p:nvPr userDrawn="1"/>
          </p:nvSpPr>
          <p:spPr bwMode="auto">
            <a:xfrm>
              <a:off x="7367118" y="836697"/>
              <a:ext cx="55527" cy="5409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8 h 18"/>
                <a:gd name="T4" fmla="*/ 9 w 17"/>
                <a:gd name="T5" fmla="*/ 17 h 18"/>
                <a:gd name="T6" fmla="*/ 0 w 17"/>
                <a:gd name="T7" fmla="*/ 9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4" y="17"/>
                    <a:pt x="9" y="17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5"/>
                    <a:pt x="3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1" name="Freeform 98"/>
            <p:cNvSpPr/>
            <p:nvPr userDrawn="1"/>
          </p:nvSpPr>
          <p:spPr bwMode="auto">
            <a:xfrm>
              <a:off x="7246265" y="702243"/>
              <a:ext cx="55527" cy="52545"/>
            </a:xfrm>
            <a:custGeom>
              <a:avLst/>
              <a:gdLst>
                <a:gd name="T0" fmla="*/ 8 w 17"/>
                <a:gd name="T1" fmla="*/ 0 h 17"/>
                <a:gd name="T2" fmla="*/ 17 w 17"/>
                <a:gd name="T3" fmla="*/ 9 h 17"/>
                <a:gd name="T4" fmla="*/ 9 w 17"/>
                <a:gd name="T5" fmla="*/ 17 h 17"/>
                <a:gd name="T6" fmla="*/ 0 w 17"/>
                <a:gd name="T7" fmla="*/ 9 h 17"/>
                <a:gd name="T8" fmla="*/ 8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2" name="Freeform 99"/>
            <p:cNvSpPr/>
            <p:nvPr userDrawn="1"/>
          </p:nvSpPr>
          <p:spPr bwMode="auto">
            <a:xfrm>
              <a:off x="7342621" y="745515"/>
              <a:ext cx="40829" cy="3863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6 h 13"/>
                <a:gd name="T4" fmla="*/ 7 w 13"/>
                <a:gd name="T5" fmla="*/ 13 h 13"/>
                <a:gd name="T6" fmla="*/ 0 w 13"/>
                <a:gd name="T7" fmla="*/ 7 h 13"/>
                <a:gd name="T8" fmla="*/ 6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cubicBezTo>
                    <a:pt x="10" y="0"/>
                    <a:pt x="13" y="3"/>
                    <a:pt x="13" y="6"/>
                  </a:cubicBezTo>
                  <a:cubicBezTo>
                    <a:pt x="13" y="10"/>
                    <a:pt x="10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3" name="Freeform 100"/>
            <p:cNvSpPr/>
            <p:nvPr userDrawn="1"/>
          </p:nvSpPr>
          <p:spPr bwMode="auto">
            <a:xfrm>
              <a:off x="7285461" y="878424"/>
              <a:ext cx="40829" cy="40182"/>
            </a:xfrm>
            <a:custGeom>
              <a:avLst/>
              <a:gdLst>
                <a:gd name="T0" fmla="*/ 6 w 13"/>
                <a:gd name="T1" fmla="*/ 13 h 13"/>
                <a:gd name="T2" fmla="*/ 0 w 13"/>
                <a:gd name="T3" fmla="*/ 6 h 13"/>
                <a:gd name="T4" fmla="*/ 6 w 13"/>
                <a:gd name="T5" fmla="*/ 0 h 13"/>
                <a:gd name="T6" fmla="*/ 13 w 13"/>
                <a:gd name="T7" fmla="*/ 6 h 13"/>
                <a:gd name="T8" fmla="*/ 6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cubicBezTo>
                    <a:pt x="2" y="13"/>
                    <a:pt x="0" y="10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10"/>
                    <a:pt x="10" y="13"/>
                    <a:pt x="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4" name="Freeform 101"/>
            <p:cNvSpPr/>
            <p:nvPr userDrawn="1"/>
          </p:nvSpPr>
          <p:spPr bwMode="auto">
            <a:xfrm>
              <a:off x="7198903" y="808878"/>
              <a:ext cx="40829" cy="38636"/>
            </a:xfrm>
            <a:custGeom>
              <a:avLst/>
              <a:gdLst>
                <a:gd name="T0" fmla="*/ 13 w 13"/>
                <a:gd name="T1" fmla="*/ 6 h 13"/>
                <a:gd name="T2" fmla="*/ 7 w 13"/>
                <a:gd name="T3" fmla="*/ 13 h 13"/>
                <a:gd name="T4" fmla="*/ 0 w 13"/>
                <a:gd name="T5" fmla="*/ 7 h 13"/>
                <a:gd name="T6" fmla="*/ 6 w 13"/>
                <a:gd name="T7" fmla="*/ 0 h 13"/>
                <a:gd name="T8" fmla="*/ 13 w 13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2" y="10"/>
                    <a:pt x="10" y="12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2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5" name="Freeform 102"/>
            <p:cNvSpPr/>
            <p:nvPr userDrawn="1"/>
          </p:nvSpPr>
          <p:spPr bwMode="auto">
            <a:xfrm>
              <a:off x="7275662" y="754788"/>
              <a:ext cx="26130" cy="29363"/>
            </a:xfrm>
            <a:custGeom>
              <a:avLst/>
              <a:gdLst>
                <a:gd name="T0" fmla="*/ 0 w 8"/>
                <a:gd name="T1" fmla="*/ 2 h 10"/>
                <a:gd name="T2" fmla="*/ 6 w 8"/>
                <a:gd name="T3" fmla="*/ 0 h 10"/>
                <a:gd name="T4" fmla="*/ 8 w 8"/>
                <a:gd name="T5" fmla="*/ 8 h 10"/>
                <a:gd name="T6" fmla="*/ 3 w 8"/>
                <a:gd name="T7" fmla="*/ 10 h 10"/>
                <a:gd name="T8" fmla="*/ 0 w 8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0" y="2"/>
                  </a:moveTo>
                  <a:cubicBezTo>
                    <a:pt x="2" y="1"/>
                    <a:pt x="4" y="1"/>
                    <a:pt x="6" y="0"/>
                  </a:cubicBezTo>
                  <a:cubicBezTo>
                    <a:pt x="7" y="3"/>
                    <a:pt x="7" y="5"/>
                    <a:pt x="8" y="8"/>
                  </a:cubicBezTo>
                  <a:cubicBezTo>
                    <a:pt x="7" y="8"/>
                    <a:pt x="5" y="9"/>
                    <a:pt x="3" y="10"/>
                  </a:cubicBezTo>
                  <a:cubicBezTo>
                    <a:pt x="2" y="7"/>
                    <a:pt x="1" y="5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6" name="Freeform 103"/>
            <p:cNvSpPr/>
            <p:nvPr userDrawn="1"/>
          </p:nvSpPr>
          <p:spPr bwMode="auto">
            <a:xfrm>
              <a:off x="7339354" y="830515"/>
              <a:ext cx="31030" cy="23181"/>
            </a:xfrm>
            <a:custGeom>
              <a:avLst/>
              <a:gdLst>
                <a:gd name="T0" fmla="*/ 3 w 10"/>
                <a:gd name="T1" fmla="*/ 0 h 8"/>
                <a:gd name="T2" fmla="*/ 10 w 10"/>
                <a:gd name="T3" fmla="*/ 3 h 8"/>
                <a:gd name="T4" fmla="*/ 7 w 10"/>
                <a:gd name="T5" fmla="*/ 8 h 8"/>
                <a:gd name="T6" fmla="*/ 0 w 10"/>
                <a:gd name="T7" fmla="*/ 5 h 8"/>
                <a:gd name="T8" fmla="*/ 3 w 1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3" y="0"/>
                  </a:moveTo>
                  <a:cubicBezTo>
                    <a:pt x="5" y="1"/>
                    <a:pt x="7" y="2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5" y="7"/>
                    <a:pt x="3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7" name="Freeform 104"/>
            <p:cNvSpPr/>
            <p:nvPr userDrawn="1"/>
          </p:nvSpPr>
          <p:spPr bwMode="auto">
            <a:xfrm>
              <a:off x="7242999" y="815060"/>
              <a:ext cx="26130" cy="18545"/>
            </a:xfrm>
            <a:custGeom>
              <a:avLst/>
              <a:gdLst>
                <a:gd name="T0" fmla="*/ 8 w 8"/>
                <a:gd name="T1" fmla="*/ 5 h 6"/>
                <a:gd name="T2" fmla="*/ 1 w 8"/>
                <a:gd name="T3" fmla="*/ 6 h 6"/>
                <a:gd name="T4" fmla="*/ 0 w 8"/>
                <a:gd name="T5" fmla="*/ 1 h 6"/>
                <a:gd name="T6" fmla="*/ 6 w 8"/>
                <a:gd name="T7" fmla="*/ 0 h 6"/>
                <a:gd name="T8" fmla="*/ 8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5"/>
                  </a:moveTo>
                  <a:cubicBezTo>
                    <a:pt x="5" y="6"/>
                    <a:pt x="3" y="6"/>
                    <a:pt x="1" y="6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7" y="2"/>
                    <a:pt x="7" y="3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8" name="Freeform 105"/>
            <p:cNvSpPr/>
            <p:nvPr userDrawn="1"/>
          </p:nvSpPr>
          <p:spPr bwMode="auto">
            <a:xfrm>
              <a:off x="7298526" y="856788"/>
              <a:ext cx="14699" cy="1545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0 h 5"/>
                <a:gd name="T4" fmla="*/ 5 w 5"/>
                <a:gd name="T5" fmla="*/ 5 h 5"/>
                <a:gd name="T6" fmla="*/ 0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9" name="Freeform 106"/>
            <p:cNvSpPr/>
            <p:nvPr userDrawn="1"/>
          </p:nvSpPr>
          <p:spPr bwMode="auto">
            <a:xfrm>
              <a:off x="7419379" y="994333"/>
              <a:ext cx="71859" cy="72636"/>
            </a:xfrm>
            <a:custGeom>
              <a:avLst/>
              <a:gdLst>
                <a:gd name="T0" fmla="*/ 20 w 23"/>
                <a:gd name="T1" fmla="*/ 18 h 24"/>
                <a:gd name="T2" fmla="*/ 6 w 23"/>
                <a:gd name="T3" fmla="*/ 21 h 24"/>
                <a:gd name="T4" fmla="*/ 3 w 23"/>
                <a:gd name="T5" fmla="*/ 6 h 24"/>
                <a:gd name="T6" fmla="*/ 18 w 23"/>
                <a:gd name="T7" fmla="*/ 4 h 24"/>
                <a:gd name="T8" fmla="*/ 20 w 23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20" y="18"/>
                  </a:moveTo>
                  <a:cubicBezTo>
                    <a:pt x="17" y="23"/>
                    <a:pt x="10" y="24"/>
                    <a:pt x="6" y="21"/>
                  </a:cubicBezTo>
                  <a:cubicBezTo>
                    <a:pt x="1" y="18"/>
                    <a:pt x="0" y="11"/>
                    <a:pt x="3" y="6"/>
                  </a:cubicBezTo>
                  <a:cubicBezTo>
                    <a:pt x="6" y="2"/>
                    <a:pt x="13" y="0"/>
                    <a:pt x="18" y="4"/>
                  </a:cubicBezTo>
                  <a:cubicBezTo>
                    <a:pt x="22" y="7"/>
                    <a:pt x="23" y="14"/>
                    <a:pt x="2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0" name="Freeform 107"/>
            <p:cNvSpPr/>
            <p:nvPr userDrawn="1"/>
          </p:nvSpPr>
          <p:spPr bwMode="auto">
            <a:xfrm>
              <a:off x="7349153" y="1042243"/>
              <a:ext cx="53894" cy="54090"/>
            </a:xfrm>
            <a:custGeom>
              <a:avLst/>
              <a:gdLst>
                <a:gd name="T0" fmla="*/ 15 w 17"/>
                <a:gd name="T1" fmla="*/ 13 h 18"/>
                <a:gd name="T2" fmla="*/ 4 w 17"/>
                <a:gd name="T3" fmla="*/ 15 h 18"/>
                <a:gd name="T4" fmla="*/ 2 w 17"/>
                <a:gd name="T5" fmla="*/ 5 h 18"/>
                <a:gd name="T6" fmla="*/ 13 w 17"/>
                <a:gd name="T7" fmla="*/ 2 h 18"/>
                <a:gd name="T8" fmla="*/ 15 w 17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13"/>
                  </a:moveTo>
                  <a:cubicBezTo>
                    <a:pt x="13" y="17"/>
                    <a:pt x="8" y="18"/>
                    <a:pt x="4" y="15"/>
                  </a:cubicBezTo>
                  <a:cubicBezTo>
                    <a:pt x="0" y="13"/>
                    <a:pt x="0" y="8"/>
                    <a:pt x="2" y="5"/>
                  </a:cubicBezTo>
                  <a:cubicBezTo>
                    <a:pt x="4" y="1"/>
                    <a:pt x="9" y="0"/>
                    <a:pt x="13" y="2"/>
                  </a:cubicBezTo>
                  <a:cubicBezTo>
                    <a:pt x="16" y="5"/>
                    <a:pt x="17" y="9"/>
                    <a:pt x="1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1" name="Freeform 108"/>
            <p:cNvSpPr/>
            <p:nvPr userDrawn="1"/>
          </p:nvSpPr>
          <p:spPr bwMode="auto">
            <a:xfrm>
              <a:off x="7514102" y="1026788"/>
              <a:ext cx="53894" cy="52545"/>
            </a:xfrm>
            <a:custGeom>
              <a:avLst/>
              <a:gdLst>
                <a:gd name="T0" fmla="*/ 15 w 17"/>
                <a:gd name="T1" fmla="*/ 13 h 17"/>
                <a:gd name="T2" fmla="*/ 4 w 17"/>
                <a:gd name="T3" fmla="*/ 15 h 17"/>
                <a:gd name="T4" fmla="*/ 3 w 17"/>
                <a:gd name="T5" fmla="*/ 5 h 17"/>
                <a:gd name="T6" fmla="*/ 13 w 17"/>
                <a:gd name="T7" fmla="*/ 3 h 17"/>
                <a:gd name="T8" fmla="*/ 15 w 17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5" y="13"/>
                  </a:moveTo>
                  <a:cubicBezTo>
                    <a:pt x="13" y="17"/>
                    <a:pt x="8" y="17"/>
                    <a:pt x="4" y="15"/>
                  </a:cubicBezTo>
                  <a:cubicBezTo>
                    <a:pt x="1" y="13"/>
                    <a:pt x="0" y="8"/>
                    <a:pt x="3" y="5"/>
                  </a:cubicBezTo>
                  <a:cubicBezTo>
                    <a:pt x="5" y="1"/>
                    <a:pt x="10" y="0"/>
                    <a:pt x="13" y="3"/>
                  </a:cubicBezTo>
                  <a:cubicBezTo>
                    <a:pt x="17" y="5"/>
                    <a:pt x="17" y="10"/>
                    <a:pt x="1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2" name="Freeform 109"/>
            <p:cNvSpPr/>
            <p:nvPr userDrawn="1"/>
          </p:nvSpPr>
          <p:spPr bwMode="auto">
            <a:xfrm>
              <a:off x="7447142" y="1079334"/>
              <a:ext cx="42462" cy="38636"/>
            </a:xfrm>
            <a:custGeom>
              <a:avLst/>
              <a:gdLst>
                <a:gd name="T0" fmla="*/ 12 w 13"/>
                <a:gd name="T1" fmla="*/ 10 h 13"/>
                <a:gd name="T2" fmla="*/ 3 w 13"/>
                <a:gd name="T3" fmla="*/ 11 h 13"/>
                <a:gd name="T4" fmla="*/ 2 w 13"/>
                <a:gd name="T5" fmla="*/ 3 h 13"/>
                <a:gd name="T6" fmla="*/ 10 w 13"/>
                <a:gd name="T7" fmla="*/ 1 h 13"/>
                <a:gd name="T8" fmla="*/ 12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10"/>
                  </a:moveTo>
                  <a:cubicBezTo>
                    <a:pt x="10" y="12"/>
                    <a:pt x="6" y="13"/>
                    <a:pt x="3" y="11"/>
                  </a:cubicBezTo>
                  <a:cubicBezTo>
                    <a:pt x="1" y="10"/>
                    <a:pt x="0" y="6"/>
                    <a:pt x="2" y="3"/>
                  </a:cubicBezTo>
                  <a:cubicBezTo>
                    <a:pt x="3" y="0"/>
                    <a:pt x="7" y="0"/>
                    <a:pt x="10" y="1"/>
                  </a:cubicBezTo>
                  <a:cubicBezTo>
                    <a:pt x="13" y="3"/>
                    <a:pt x="13" y="7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3" name="Freeform 110"/>
            <p:cNvSpPr/>
            <p:nvPr userDrawn="1"/>
          </p:nvSpPr>
          <p:spPr bwMode="auto">
            <a:xfrm>
              <a:off x="7373651" y="966515"/>
              <a:ext cx="45728" cy="41727"/>
            </a:xfrm>
            <a:custGeom>
              <a:avLst/>
              <a:gdLst>
                <a:gd name="T0" fmla="*/ 2 w 14"/>
                <a:gd name="T1" fmla="*/ 3 h 14"/>
                <a:gd name="T2" fmla="*/ 10 w 14"/>
                <a:gd name="T3" fmla="*/ 2 h 14"/>
                <a:gd name="T4" fmla="*/ 12 w 14"/>
                <a:gd name="T5" fmla="*/ 10 h 14"/>
                <a:gd name="T6" fmla="*/ 3 w 14"/>
                <a:gd name="T7" fmla="*/ 12 h 14"/>
                <a:gd name="T8" fmla="*/ 2 w 14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2" y="3"/>
                  </a:moveTo>
                  <a:cubicBezTo>
                    <a:pt x="4" y="0"/>
                    <a:pt x="7" y="0"/>
                    <a:pt x="10" y="2"/>
                  </a:cubicBezTo>
                  <a:cubicBezTo>
                    <a:pt x="13" y="4"/>
                    <a:pt x="14" y="8"/>
                    <a:pt x="12" y="10"/>
                  </a:cubicBezTo>
                  <a:cubicBezTo>
                    <a:pt x="10" y="13"/>
                    <a:pt x="6" y="14"/>
                    <a:pt x="3" y="12"/>
                  </a:cubicBezTo>
                  <a:cubicBezTo>
                    <a:pt x="1" y="10"/>
                    <a:pt x="0" y="6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4" name="Freeform 111"/>
            <p:cNvSpPr/>
            <p:nvPr userDrawn="1"/>
          </p:nvSpPr>
          <p:spPr bwMode="auto">
            <a:xfrm>
              <a:off x="7473273" y="941788"/>
              <a:ext cx="40829" cy="40182"/>
            </a:xfrm>
            <a:custGeom>
              <a:avLst/>
              <a:gdLst>
                <a:gd name="T0" fmla="*/ 4 w 13"/>
                <a:gd name="T1" fmla="*/ 12 h 13"/>
                <a:gd name="T2" fmla="*/ 2 w 13"/>
                <a:gd name="T3" fmla="*/ 4 h 13"/>
                <a:gd name="T4" fmla="*/ 10 w 13"/>
                <a:gd name="T5" fmla="*/ 2 h 13"/>
                <a:gd name="T6" fmla="*/ 12 w 13"/>
                <a:gd name="T7" fmla="*/ 10 h 13"/>
                <a:gd name="T8" fmla="*/ 4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4" y="12"/>
                  </a:moveTo>
                  <a:cubicBezTo>
                    <a:pt x="1" y="10"/>
                    <a:pt x="0" y="7"/>
                    <a:pt x="2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13" y="4"/>
                    <a:pt x="13" y="7"/>
                    <a:pt x="12" y="10"/>
                  </a:cubicBezTo>
                  <a:cubicBezTo>
                    <a:pt x="10" y="13"/>
                    <a:pt x="7" y="13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5" name="Freeform 112"/>
            <p:cNvSpPr/>
            <p:nvPr userDrawn="1"/>
          </p:nvSpPr>
          <p:spPr bwMode="auto">
            <a:xfrm>
              <a:off x="7491238" y="1032970"/>
              <a:ext cx="26130" cy="21636"/>
            </a:xfrm>
            <a:custGeom>
              <a:avLst/>
              <a:gdLst>
                <a:gd name="T0" fmla="*/ 8 w 8"/>
                <a:gd name="T1" fmla="*/ 2 h 7"/>
                <a:gd name="T2" fmla="*/ 7 w 8"/>
                <a:gd name="T3" fmla="*/ 7 h 7"/>
                <a:gd name="T4" fmla="*/ 0 w 8"/>
                <a:gd name="T5" fmla="*/ 5 h 7"/>
                <a:gd name="T6" fmla="*/ 1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7" y="4"/>
                    <a:pt x="7" y="5"/>
                    <a:pt x="7" y="7"/>
                  </a:cubicBezTo>
                  <a:cubicBezTo>
                    <a:pt x="4" y="6"/>
                    <a:pt x="2" y="6"/>
                    <a:pt x="0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3" y="1"/>
                    <a:pt x="5" y="1"/>
                    <a:pt x="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6" name="Freeform 113"/>
            <p:cNvSpPr/>
            <p:nvPr userDrawn="1"/>
          </p:nvSpPr>
          <p:spPr bwMode="auto">
            <a:xfrm>
              <a:off x="7399781" y="1039152"/>
              <a:ext cx="26130" cy="24727"/>
            </a:xfrm>
            <a:custGeom>
              <a:avLst/>
              <a:gdLst>
                <a:gd name="T0" fmla="*/ 8 w 8"/>
                <a:gd name="T1" fmla="*/ 5 h 8"/>
                <a:gd name="T2" fmla="*/ 2 w 8"/>
                <a:gd name="T3" fmla="*/ 8 h 8"/>
                <a:gd name="T4" fmla="*/ 0 w 8"/>
                <a:gd name="T5" fmla="*/ 3 h 8"/>
                <a:gd name="T6" fmla="*/ 6 w 8"/>
                <a:gd name="T7" fmla="*/ 0 h 8"/>
                <a:gd name="T8" fmla="*/ 8 w 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6" y="6"/>
                    <a:pt x="4" y="7"/>
                    <a:pt x="2" y="8"/>
                  </a:cubicBezTo>
                  <a:cubicBezTo>
                    <a:pt x="1" y="6"/>
                    <a:pt x="1" y="5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2"/>
                    <a:pt x="7" y="3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7" name="Freeform 114"/>
            <p:cNvSpPr/>
            <p:nvPr userDrawn="1"/>
          </p:nvSpPr>
          <p:spPr bwMode="auto">
            <a:xfrm>
              <a:off x="7466740" y="978879"/>
              <a:ext cx="24498" cy="23181"/>
            </a:xfrm>
            <a:custGeom>
              <a:avLst/>
              <a:gdLst>
                <a:gd name="T0" fmla="*/ 0 w 8"/>
                <a:gd name="T1" fmla="*/ 6 h 8"/>
                <a:gd name="T2" fmla="*/ 3 w 8"/>
                <a:gd name="T3" fmla="*/ 0 h 8"/>
                <a:gd name="T4" fmla="*/ 8 w 8"/>
                <a:gd name="T5" fmla="*/ 3 h 8"/>
                <a:gd name="T6" fmla="*/ 5 w 8"/>
                <a:gd name="T7" fmla="*/ 8 h 8"/>
                <a:gd name="T8" fmla="*/ 0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5" y="1"/>
                    <a:pt x="6" y="2"/>
                    <a:pt x="8" y="3"/>
                  </a:cubicBezTo>
                  <a:cubicBezTo>
                    <a:pt x="7" y="5"/>
                    <a:pt x="6" y="6"/>
                    <a:pt x="5" y="8"/>
                  </a:cubicBezTo>
                  <a:cubicBezTo>
                    <a:pt x="3" y="7"/>
                    <a:pt x="2" y="7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8" name="Freeform 115"/>
            <p:cNvSpPr/>
            <p:nvPr userDrawn="1"/>
          </p:nvSpPr>
          <p:spPr bwMode="auto">
            <a:xfrm>
              <a:off x="7412846" y="997424"/>
              <a:ext cx="17965" cy="17000"/>
            </a:xfrm>
            <a:custGeom>
              <a:avLst/>
              <a:gdLst>
                <a:gd name="T0" fmla="*/ 6 w 6"/>
                <a:gd name="T1" fmla="*/ 2 h 6"/>
                <a:gd name="T2" fmla="*/ 3 w 6"/>
                <a:gd name="T3" fmla="*/ 6 h 6"/>
                <a:gd name="T4" fmla="*/ 0 w 6"/>
                <a:gd name="T5" fmla="*/ 4 h 6"/>
                <a:gd name="T6" fmla="*/ 2 w 6"/>
                <a:gd name="T7" fmla="*/ 0 h 6"/>
                <a:gd name="T8" fmla="*/ 6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0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9" name="Freeform 116"/>
            <p:cNvSpPr/>
            <p:nvPr userDrawn="1"/>
          </p:nvSpPr>
          <p:spPr bwMode="auto">
            <a:xfrm>
              <a:off x="7551664" y="730061"/>
              <a:ext cx="115954" cy="106636"/>
            </a:xfrm>
            <a:custGeom>
              <a:avLst/>
              <a:gdLst>
                <a:gd name="T0" fmla="*/ 14 w 36"/>
                <a:gd name="T1" fmla="*/ 33 h 35"/>
                <a:gd name="T2" fmla="*/ 2 w 36"/>
                <a:gd name="T3" fmla="*/ 14 h 35"/>
                <a:gd name="T4" fmla="*/ 21 w 36"/>
                <a:gd name="T5" fmla="*/ 1 h 35"/>
                <a:gd name="T6" fmla="*/ 34 w 36"/>
                <a:gd name="T7" fmla="*/ 21 h 35"/>
                <a:gd name="T8" fmla="*/ 14 w 36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3"/>
                  </a:moveTo>
                  <a:cubicBezTo>
                    <a:pt x="5" y="32"/>
                    <a:pt x="0" y="23"/>
                    <a:pt x="2" y="14"/>
                  </a:cubicBezTo>
                  <a:cubicBezTo>
                    <a:pt x="4" y="5"/>
                    <a:pt x="13" y="0"/>
                    <a:pt x="21" y="1"/>
                  </a:cubicBezTo>
                  <a:cubicBezTo>
                    <a:pt x="30" y="3"/>
                    <a:pt x="36" y="13"/>
                    <a:pt x="34" y="21"/>
                  </a:cubicBezTo>
                  <a:cubicBezTo>
                    <a:pt x="31" y="30"/>
                    <a:pt x="23" y="35"/>
                    <a:pt x="14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0" name="Freeform 117"/>
            <p:cNvSpPr/>
            <p:nvPr userDrawn="1"/>
          </p:nvSpPr>
          <p:spPr bwMode="auto">
            <a:xfrm>
              <a:off x="7460207" y="654333"/>
              <a:ext cx="83291" cy="78818"/>
            </a:xfrm>
            <a:custGeom>
              <a:avLst/>
              <a:gdLst>
                <a:gd name="T0" fmla="*/ 11 w 26"/>
                <a:gd name="T1" fmla="*/ 25 h 26"/>
                <a:gd name="T2" fmla="*/ 1 w 26"/>
                <a:gd name="T3" fmla="*/ 11 h 26"/>
                <a:gd name="T4" fmla="*/ 15 w 26"/>
                <a:gd name="T5" fmla="*/ 1 h 26"/>
                <a:gd name="T6" fmla="*/ 25 w 26"/>
                <a:gd name="T7" fmla="*/ 15 h 26"/>
                <a:gd name="T8" fmla="*/ 11 w 26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1" y="25"/>
                  </a:moveTo>
                  <a:cubicBezTo>
                    <a:pt x="4" y="24"/>
                    <a:pt x="0" y="18"/>
                    <a:pt x="1" y="11"/>
                  </a:cubicBezTo>
                  <a:cubicBezTo>
                    <a:pt x="2" y="4"/>
                    <a:pt x="8" y="0"/>
                    <a:pt x="15" y="1"/>
                  </a:cubicBezTo>
                  <a:cubicBezTo>
                    <a:pt x="22" y="3"/>
                    <a:pt x="26" y="9"/>
                    <a:pt x="25" y="15"/>
                  </a:cubicBezTo>
                  <a:cubicBezTo>
                    <a:pt x="24" y="22"/>
                    <a:pt x="17" y="26"/>
                    <a:pt x="1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1" name="Freeform 118"/>
            <p:cNvSpPr/>
            <p:nvPr userDrawn="1"/>
          </p:nvSpPr>
          <p:spPr bwMode="auto">
            <a:xfrm>
              <a:off x="7584327" y="878424"/>
              <a:ext cx="83291" cy="78818"/>
            </a:xfrm>
            <a:custGeom>
              <a:avLst/>
              <a:gdLst>
                <a:gd name="T0" fmla="*/ 10 w 26"/>
                <a:gd name="T1" fmla="*/ 24 h 26"/>
                <a:gd name="T2" fmla="*/ 1 w 26"/>
                <a:gd name="T3" fmla="*/ 10 h 26"/>
                <a:gd name="T4" fmla="*/ 15 w 26"/>
                <a:gd name="T5" fmla="*/ 1 h 26"/>
                <a:gd name="T6" fmla="*/ 24 w 26"/>
                <a:gd name="T7" fmla="*/ 15 h 26"/>
                <a:gd name="T8" fmla="*/ 10 w 2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0" y="24"/>
                  </a:moveTo>
                  <a:cubicBezTo>
                    <a:pt x="4" y="23"/>
                    <a:pt x="0" y="16"/>
                    <a:pt x="1" y="10"/>
                  </a:cubicBezTo>
                  <a:cubicBezTo>
                    <a:pt x="3" y="4"/>
                    <a:pt x="9" y="0"/>
                    <a:pt x="15" y="1"/>
                  </a:cubicBezTo>
                  <a:cubicBezTo>
                    <a:pt x="22" y="2"/>
                    <a:pt x="26" y="9"/>
                    <a:pt x="24" y="15"/>
                  </a:cubicBezTo>
                  <a:cubicBezTo>
                    <a:pt x="23" y="22"/>
                    <a:pt x="17" y="26"/>
                    <a:pt x="1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2" name="Freeform 119"/>
            <p:cNvSpPr/>
            <p:nvPr userDrawn="1"/>
          </p:nvSpPr>
          <p:spPr bwMode="auto">
            <a:xfrm>
              <a:off x="7483071" y="808878"/>
              <a:ext cx="63693" cy="63363"/>
            </a:xfrm>
            <a:custGeom>
              <a:avLst/>
              <a:gdLst>
                <a:gd name="T0" fmla="*/ 8 w 20"/>
                <a:gd name="T1" fmla="*/ 20 h 21"/>
                <a:gd name="T2" fmla="*/ 1 w 20"/>
                <a:gd name="T3" fmla="*/ 9 h 21"/>
                <a:gd name="T4" fmla="*/ 12 w 20"/>
                <a:gd name="T5" fmla="*/ 1 h 21"/>
                <a:gd name="T6" fmla="*/ 19 w 20"/>
                <a:gd name="T7" fmla="*/ 12 h 21"/>
                <a:gd name="T8" fmla="*/ 8 w 20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20"/>
                  </a:moveTo>
                  <a:cubicBezTo>
                    <a:pt x="3" y="19"/>
                    <a:pt x="0" y="14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17" y="2"/>
                    <a:pt x="20" y="8"/>
                    <a:pt x="19" y="12"/>
                  </a:cubicBezTo>
                  <a:cubicBezTo>
                    <a:pt x="18" y="17"/>
                    <a:pt x="13" y="21"/>
                    <a:pt x="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3" name="Freeform 120"/>
            <p:cNvSpPr/>
            <p:nvPr userDrawn="1"/>
          </p:nvSpPr>
          <p:spPr bwMode="auto">
            <a:xfrm>
              <a:off x="7607191" y="641969"/>
              <a:ext cx="66960" cy="63363"/>
            </a:xfrm>
            <a:custGeom>
              <a:avLst/>
              <a:gdLst>
                <a:gd name="T0" fmla="*/ 12 w 21"/>
                <a:gd name="T1" fmla="*/ 1 h 21"/>
                <a:gd name="T2" fmla="*/ 19 w 21"/>
                <a:gd name="T3" fmla="*/ 12 h 21"/>
                <a:gd name="T4" fmla="*/ 8 w 21"/>
                <a:gd name="T5" fmla="*/ 19 h 21"/>
                <a:gd name="T6" fmla="*/ 1 w 21"/>
                <a:gd name="T7" fmla="*/ 8 h 21"/>
                <a:gd name="T8" fmla="*/ 12 w 2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2" y="1"/>
                  </a:moveTo>
                  <a:cubicBezTo>
                    <a:pt x="18" y="2"/>
                    <a:pt x="21" y="7"/>
                    <a:pt x="19" y="12"/>
                  </a:cubicBezTo>
                  <a:cubicBezTo>
                    <a:pt x="18" y="18"/>
                    <a:pt x="13" y="21"/>
                    <a:pt x="8" y="19"/>
                  </a:cubicBezTo>
                  <a:cubicBezTo>
                    <a:pt x="3" y="18"/>
                    <a:pt x="0" y="13"/>
                    <a:pt x="1" y="8"/>
                  </a:cubicBezTo>
                  <a:cubicBezTo>
                    <a:pt x="2" y="3"/>
                    <a:pt x="7" y="0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4" name="Freeform 121"/>
            <p:cNvSpPr/>
            <p:nvPr userDrawn="1"/>
          </p:nvSpPr>
          <p:spPr bwMode="auto">
            <a:xfrm>
              <a:off x="7705180" y="765606"/>
              <a:ext cx="60427" cy="58727"/>
            </a:xfrm>
            <a:custGeom>
              <a:avLst/>
              <a:gdLst>
                <a:gd name="T0" fmla="*/ 0 w 19"/>
                <a:gd name="T1" fmla="*/ 8 h 19"/>
                <a:gd name="T2" fmla="*/ 11 w 19"/>
                <a:gd name="T3" fmla="*/ 0 h 19"/>
                <a:gd name="T4" fmla="*/ 18 w 19"/>
                <a:gd name="T5" fmla="*/ 11 h 19"/>
                <a:gd name="T6" fmla="*/ 8 w 19"/>
                <a:gd name="T7" fmla="*/ 18 h 19"/>
                <a:gd name="T8" fmla="*/ 0 w 19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8"/>
                  </a:moveTo>
                  <a:cubicBezTo>
                    <a:pt x="2" y="3"/>
                    <a:pt x="6" y="0"/>
                    <a:pt x="11" y="0"/>
                  </a:cubicBezTo>
                  <a:cubicBezTo>
                    <a:pt x="15" y="1"/>
                    <a:pt x="19" y="6"/>
                    <a:pt x="18" y="11"/>
                  </a:cubicBezTo>
                  <a:cubicBezTo>
                    <a:pt x="17" y="16"/>
                    <a:pt x="13" y="19"/>
                    <a:pt x="8" y="18"/>
                  </a:cubicBezTo>
                  <a:cubicBezTo>
                    <a:pt x="2" y="17"/>
                    <a:pt x="0" y="14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5" name="Freeform 122"/>
            <p:cNvSpPr/>
            <p:nvPr userDrawn="1"/>
          </p:nvSpPr>
          <p:spPr bwMode="auto">
            <a:xfrm>
              <a:off x="7603924" y="836697"/>
              <a:ext cx="27764" cy="38636"/>
            </a:xfrm>
            <a:custGeom>
              <a:avLst/>
              <a:gdLst>
                <a:gd name="T0" fmla="*/ 9 w 9"/>
                <a:gd name="T1" fmla="*/ 12 h 13"/>
                <a:gd name="T2" fmla="*/ 1 w 9"/>
                <a:gd name="T3" fmla="*/ 13 h 13"/>
                <a:gd name="T4" fmla="*/ 0 w 9"/>
                <a:gd name="T5" fmla="*/ 2 h 13"/>
                <a:gd name="T6" fmla="*/ 8 w 9"/>
                <a:gd name="T7" fmla="*/ 0 h 13"/>
                <a:gd name="T8" fmla="*/ 9 w 9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9" y="12"/>
                  </a:moveTo>
                  <a:cubicBezTo>
                    <a:pt x="6" y="12"/>
                    <a:pt x="4" y="13"/>
                    <a:pt x="1" y="13"/>
                  </a:cubicBezTo>
                  <a:cubicBezTo>
                    <a:pt x="1" y="9"/>
                    <a:pt x="0" y="6"/>
                    <a:pt x="0" y="2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8" y="5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6" name="Freeform 123"/>
            <p:cNvSpPr/>
            <p:nvPr userDrawn="1"/>
          </p:nvSpPr>
          <p:spPr bwMode="auto">
            <a:xfrm>
              <a:off x="7530433" y="714606"/>
              <a:ext cx="40829" cy="40182"/>
            </a:xfrm>
            <a:custGeom>
              <a:avLst/>
              <a:gdLst>
                <a:gd name="T0" fmla="*/ 8 w 13"/>
                <a:gd name="T1" fmla="*/ 13 h 13"/>
                <a:gd name="T2" fmla="*/ 0 w 13"/>
                <a:gd name="T3" fmla="*/ 6 h 13"/>
                <a:gd name="T4" fmla="*/ 5 w 13"/>
                <a:gd name="T5" fmla="*/ 0 h 13"/>
                <a:gd name="T6" fmla="*/ 13 w 13"/>
                <a:gd name="T7" fmla="*/ 7 h 13"/>
                <a:gd name="T8" fmla="*/ 8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3"/>
                  </a:moveTo>
                  <a:cubicBezTo>
                    <a:pt x="5" y="11"/>
                    <a:pt x="3" y="9"/>
                    <a:pt x="0" y="6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8" y="2"/>
                    <a:pt x="10" y="5"/>
                    <a:pt x="13" y="7"/>
                  </a:cubicBezTo>
                  <a:cubicBezTo>
                    <a:pt x="11" y="9"/>
                    <a:pt x="10" y="11"/>
                    <a:pt x="8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7" name="Freeform 124"/>
            <p:cNvSpPr/>
            <p:nvPr userDrawn="1"/>
          </p:nvSpPr>
          <p:spPr bwMode="auto">
            <a:xfrm>
              <a:off x="7667618" y="774878"/>
              <a:ext cx="31030" cy="27818"/>
            </a:xfrm>
            <a:custGeom>
              <a:avLst/>
              <a:gdLst>
                <a:gd name="T0" fmla="*/ 0 w 10"/>
                <a:gd name="T1" fmla="*/ 0 h 9"/>
                <a:gd name="T2" fmla="*/ 10 w 10"/>
                <a:gd name="T3" fmla="*/ 2 h 9"/>
                <a:gd name="T4" fmla="*/ 9 w 10"/>
                <a:gd name="T5" fmla="*/ 9 h 9"/>
                <a:gd name="T6" fmla="*/ 0 w 10"/>
                <a:gd name="T7" fmla="*/ 8 h 9"/>
                <a:gd name="T8" fmla="*/ 0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cubicBezTo>
                    <a:pt x="4" y="1"/>
                    <a:pt x="7" y="1"/>
                    <a:pt x="10" y="2"/>
                  </a:cubicBezTo>
                  <a:cubicBezTo>
                    <a:pt x="10" y="4"/>
                    <a:pt x="9" y="6"/>
                    <a:pt x="9" y="9"/>
                  </a:cubicBezTo>
                  <a:cubicBezTo>
                    <a:pt x="6" y="9"/>
                    <a:pt x="3" y="9"/>
                    <a:pt x="0" y="8"/>
                  </a:cubicBezTo>
                  <a:cubicBezTo>
                    <a:pt x="0" y="6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8" name="Freeform 125"/>
            <p:cNvSpPr/>
            <p:nvPr userDrawn="1"/>
          </p:nvSpPr>
          <p:spPr bwMode="auto">
            <a:xfrm>
              <a:off x="7613723" y="705333"/>
              <a:ext cx="27764" cy="27818"/>
            </a:xfrm>
            <a:custGeom>
              <a:avLst/>
              <a:gdLst>
                <a:gd name="T0" fmla="*/ 7 w 9"/>
                <a:gd name="T1" fmla="*/ 9 h 9"/>
                <a:gd name="T2" fmla="*/ 0 w 9"/>
                <a:gd name="T3" fmla="*/ 6 h 9"/>
                <a:gd name="T4" fmla="*/ 1 w 9"/>
                <a:gd name="T5" fmla="*/ 0 h 9"/>
                <a:gd name="T6" fmla="*/ 9 w 9"/>
                <a:gd name="T7" fmla="*/ 2 h 9"/>
                <a:gd name="T8" fmla="*/ 7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9"/>
                  </a:moveTo>
                  <a:cubicBezTo>
                    <a:pt x="4" y="8"/>
                    <a:pt x="2" y="7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  <a:cubicBezTo>
                    <a:pt x="4" y="1"/>
                    <a:pt x="6" y="1"/>
                    <a:pt x="9" y="2"/>
                  </a:cubicBezTo>
                  <a:cubicBezTo>
                    <a:pt x="8" y="4"/>
                    <a:pt x="8" y="6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9" name="Freeform 126"/>
            <p:cNvSpPr/>
            <p:nvPr userDrawn="1"/>
          </p:nvSpPr>
          <p:spPr bwMode="auto">
            <a:xfrm>
              <a:off x="8593613" y="280333"/>
              <a:ext cx="73492" cy="71091"/>
            </a:xfrm>
            <a:custGeom>
              <a:avLst/>
              <a:gdLst>
                <a:gd name="T0" fmla="*/ 9 w 23"/>
                <a:gd name="T1" fmla="*/ 22 h 23"/>
                <a:gd name="T2" fmla="*/ 1 w 23"/>
                <a:gd name="T3" fmla="*/ 9 h 23"/>
                <a:gd name="T4" fmla="*/ 14 w 23"/>
                <a:gd name="T5" fmla="*/ 1 h 23"/>
                <a:gd name="T6" fmla="*/ 22 w 23"/>
                <a:gd name="T7" fmla="*/ 14 h 23"/>
                <a:gd name="T8" fmla="*/ 9 w 23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2"/>
                  </a:moveTo>
                  <a:cubicBezTo>
                    <a:pt x="4" y="21"/>
                    <a:pt x="0" y="15"/>
                    <a:pt x="1" y="9"/>
                  </a:cubicBezTo>
                  <a:cubicBezTo>
                    <a:pt x="2" y="4"/>
                    <a:pt x="8" y="0"/>
                    <a:pt x="14" y="1"/>
                  </a:cubicBezTo>
                  <a:cubicBezTo>
                    <a:pt x="20" y="2"/>
                    <a:pt x="23" y="8"/>
                    <a:pt x="22" y="14"/>
                  </a:cubicBezTo>
                  <a:cubicBezTo>
                    <a:pt x="21" y="20"/>
                    <a:pt x="15" y="23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0" name="Freeform 127"/>
            <p:cNvSpPr/>
            <p:nvPr userDrawn="1"/>
          </p:nvSpPr>
          <p:spPr bwMode="auto">
            <a:xfrm>
              <a:off x="8533187" y="232424"/>
              <a:ext cx="53894" cy="51000"/>
            </a:xfrm>
            <a:custGeom>
              <a:avLst/>
              <a:gdLst>
                <a:gd name="T0" fmla="*/ 7 w 17"/>
                <a:gd name="T1" fmla="*/ 16 h 17"/>
                <a:gd name="T2" fmla="*/ 1 w 17"/>
                <a:gd name="T3" fmla="*/ 7 h 17"/>
                <a:gd name="T4" fmla="*/ 10 w 17"/>
                <a:gd name="T5" fmla="*/ 1 h 17"/>
                <a:gd name="T6" fmla="*/ 16 w 17"/>
                <a:gd name="T7" fmla="*/ 10 h 17"/>
                <a:gd name="T8" fmla="*/ 7 w 17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7" y="16"/>
                  </a:move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14" y="2"/>
                    <a:pt x="17" y="6"/>
                    <a:pt x="16" y="10"/>
                  </a:cubicBezTo>
                  <a:cubicBezTo>
                    <a:pt x="16" y="14"/>
                    <a:pt x="12" y="17"/>
                    <a:pt x="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1" name="Freeform 128"/>
            <p:cNvSpPr/>
            <p:nvPr userDrawn="1"/>
          </p:nvSpPr>
          <p:spPr bwMode="auto">
            <a:xfrm>
              <a:off x="8613211" y="377697"/>
              <a:ext cx="57161" cy="52545"/>
            </a:xfrm>
            <a:custGeom>
              <a:avLst/>
              <a:gdLst>
                <a:gd name="T0" fmla="*/ 7 w 18"/>
                <a:gd name="T1" fmla="*/ 16 h 17"/>
                <a:gd name="T2" fmla="*/ 1 w 18"/>
                <a:gd name="T3" fmla="*/ 7 h 17"/>
                <a:gd name="T4" fmla="*/ 11 w 18"/>
                <a:gd name="T5" fmla="*/ 1 h 17"/>
                <a:gd name="T6" fmla="*/ 17 w 18"/>
                <a:gd name="T7" fmla="*/ 10 h 17"/>
                <a:gd name="T8" fmla="*/ 7 w 1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7" y="16"/>
                  </a:moveTo>
                  <a:cubicBezTo>
                    <a:pt x="3" y="15"/>
                    <a:pt x="0" y="10"/>
                    <a:pt x="1" y="7"/>
                  </a:cubicBezTo>
                  <a:cubicBezTo>
                    <a:pt x="2" y="3"/>
                    <a:pt x="7" y="0"/>
                    <a:pt x="11" y="1"/>
                  </a:cubicBezTo>
                  <a:cubicBezTo>
                    <a:pt x="15" y="2"/>
                    <a:pt x="18" y="6"/>
                    <a:pt x="17" y="10"/>
                  </a:cubicBezTo>
                  <a:cubicBezTo>
                    <a:pt x="16" y="14"/>
                    <a:pt x="11" y="17"/>
                    <a:pt x="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2" name="Freeform 129"/>
            <p:cNvSpPr/>
            <p:nvPr userDrawn="1"/>
          </p:nvSpPr>
          <p:spPr bwMode="auto">
            <a:xfrm>
              <a:off x="8546252" y="332878"/>
              <a:ext cx="44096" cy="41727"/>
            </a:xfrm>
            <a:custGeom>
              <a:avLst/>
              <a:gdLst>
                <a:gd name="T0" fmla="*/ 6 w 14"/>
                <a:gd name="T1" fmla="*/ 13 h 14"/>
                <a:gd name="T2" fmla="*/ 1 w 14"/>
                <a:gd name="T3" fmla="*/ 6 h 14"/>
                <a:gd name="T4" fmla="*/ 8 w 14"/>
                <a:gd name="T5" fmla="*/ 1 h 14"/>
                <a:gd name="T6" fmla="*/ 13 w 14"/>
                <a:gd name="T7" fmla="*/ 8 h 14"/>
                <a:gd name="T8" fmla="*/ 6 w 1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6" y="13"/>
                  </a:moveTo>
                  <a:cubicBezTo>
                    <a:pt x="3" y="12"/>
                    <a:pt x="0" y="9"/>
                    <a:pt x="1" y="6"/>
                  </a:cubicBezTo>
                  <a:cubicBezTo>
                    <a:pt x="2" y="3"/>
                    <a:pt x="5" y="0"/>
                    <a:pt x="8" y="1"/>
                  </a:cubicBezTo>
                  <a:cubicBezTo>
                    <a:pt x="12" y="2"/>
                    <a:pt x="14" y="5"/>
                    <a:pt x="13" y="8"/>
                  </a:cubicBezTo>
                  <a:cubicBezTo>
                    <a:pt x="13" y="11"/>
                    <a:pt x="9" y="14"/>
                    <a:pt x="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3" name="Freeform 130"/>
            <p:cNvSpPr/>
            <p:nvPr userDrawn="1"/>
          </p:nvSpPr>
          <p:spPr bwMode="auto">
            <a:xfrm>
              <a:off x="8627910" y="223151"/>
              <a:ext cx="42462" cy="43273"/>
            </a:xfrm>
            <a:custGeom>
              <a:avLst/>
              <a:gdLst>
                <a:gd name="T0" fmla="*/ 8 w 13"/>
                <a:gd name="T1" fmla="*/ 1 h 14"/>
                <a:gd name="T2" fmla="*/ 13 w 13"/>
                <a:gd name="T3" fmla="*/ 8 h 14"/>
                <a:gd name="T4" fmla="*/ 5 w 13"/>
                <a:gd name="T5" fmla="*/ 13 h 14"/>
                <a:gd name="T6" fmla="*/ 1 w 13"/>
                <a:gd name="T7" fmla="*/ 6 h 14"/>
                <a:gd name="T8" fmla="*/ 8 w 1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8" y="1"/>
                  </a:moveTo>
                  <a:cubicBezTo>
                    <a:pt x="12" y="2"/>
                    <a:pt x="13" y="5"/>
                    <a:pt x="13" y="8"/>
                  </a:cubicBezTo>
                  <a:cubicBezTo>
                    <a:pt x="12" y="12"/>
                    <a:pt x="9" y="14"/>
                    <a:pt x="5" y="13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1" y="2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4" name="Freeform 131"/>
            <p:cNvSpPr/>
            <p:nvPr userDrawn="1"/>
          </p:nvSpPr>
          <p:spPr bwMode="auto">
            <a:xfrm>
              <a:off x="8691602" y="305060"/>
              <a:ext cx="42462" cy="37091"/>
            </a:xfrm>
            <a:custGeom>
              <a:avLst/>
              <a:gdLst>
                <a:gd name="T0" fmla="*/ 1 w 13"/>
                <a:gd name="T1" fmla="*/ 5 h 12"/>
                <a:gd name="T2" fmla="*/ 7 w 13"/>
                <a:gd name="T3" fmla="*/ 0 h 12"/>
                <a:gd name="T4" fmla="*/ 12 w 13"/>
                <a:gd name="T5" fmla="*/ 7 h 12"/>
                <a:gd name="T6" fmla="*/ 5 w 13"/>
                <a:gd name="T7" fmla="*/ 12 h 12"/>
                <a:gd name="T8" fmla="*/ 1 w 13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5"/>
                  </a:moveTo>
                  <a:cubicBezTo>
                    <a:pt x="2" y="2"/>
                    <a:pt x="4" y="0"/>
                    <a:pt x="7" y="0"/>
                  </a:cubicBezTo>
                  <a:cubicBezTo>
                    <a:pt x="10" y="1"/>
                    <a:pt x="13" y="4"/>
                    <a:pt x="12" y="7"/>
                  </a:cubicBezTo>
                  <a:cubicBezTo>
                    <a:pt x="11" y="11"/>
                    <a:pt x="9" y="12"/>
                    <a:pt x="5" y="12"/>
                  </a:cubicBezTo>
                  <a:cubicBezTo>
                    <a:pt x="2" y="11"/>
                    <a:pt x="0" y="9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5" name="Freeform 132"/>
            <p:cNvSpPr/>
            <p:nvPr userDrawn="1"/>
          </p:nvSpPr>
          <p:spPr bwMode="auto">
            <a:xfrm>
              <a:off x="8624643" y="351424"/>
              <a:ext cx="19598" cy="26272"/>
            </a:xfrm>
            <a:custGeom>
              <a:avLst/>
              <a:gdLst>
                <a:gd name="T0" fmla="*/ 6 w 6"/>
                <a:gd name="T1" fmla="*/ 8 h 9"/>
                <a:gd name="T2" fmla="*/ 1 w 6"/>
                <a:gd name="T3" fmla="*/ 9 h 9"/>
                <a:gd name="T4" fmla="*/ 0 w 6"/>
                <a:gd name="T5" fmla="*/ 1 h 9"/>
                <a:gd name="T6" fmla="*/ 6 w 6"/>
                <a:gd name="T7" fmla="*/ 0 h 9"/>
                <a:gd name="T8" fmla="*/ 6 w 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8"/>
                  </a:moveTo>
                  <a:cubicBezTo>
                    <a:pt x="5" y="8"/>
                    <a:pt x="3" y="8"/>
                    <a:pt x="1" y="9"/>
                  </a:cubicBezTo>
                  <a:cubicBezTo>
                    <a:pt x="1" y="6"/>
                    <a:pt x="1" y="4"/>
                    <a:pt x="0" y="1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6" y="3"/>
                    <a:pt x="6" y="5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6" name="Freeform 133"/>
            <p:cNvSpPr/>
            <p:nvPr userDrawn="1"/>
          </p:nvSpPr>
          <p:spPr bwMode="auto">
            <a:xfrm>
              <a:off x="8577282" y="272606"/>
              <a:ext cx="29397" cy="26272"/>
            </a:xfrm>
            <a:custGeom>
              <a:avLst/>
              <a:gdLst>
                <a:gd name="T0" fmla="*/ 6 w 9"/>
                <a:gd name="T1" fmla="*/ 9 h 9"/>
                <a:gd name="T2" fmla="*/ 0 w 9"/>
                <a:gd name="T3" fmla="*/ 4 h 9"/>
                <a:gd name="T4" fmla="*/ 4 w 9"/>
                <a:gd name="T5" fmla="*/ 0 h 9"/>
                <a:gd name="T6" fmla="*/ 9 w 9"/>
                <a:gd name="T7" fmla="*/ 5 h 9"/>
                <a:gd name="T8" fmla="*/ 6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4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6" y="2"/>
                    <a:pt x="7" y="3"/>
                    <a:pt x="9" y="5"/>
                  </a:cubicBezTo>
                  <a:cubicBezTo>
                    <a:pt x="8" y="6"/>
                    <a:pt x="7" y="7"/>
                    <a:pt x="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7" name="Freeform 134"/>
            <p:cNvSpPr/>
            <p:nvPr userDrawn="1"/>
          </p:nvSpPr>
          <p:spPr bwMode="auto">
            <a:xfrm>
              <a:off x="8670372" y="311242"/>
              <a:ext cx="17965" cy="18545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1 h 6"/>
                <a:gd name="T4" fmla="*/ 5 w 6"/>
                <a:gd name="T5" fmla="*/ 6 h 6"/>
                <a:gd name="T6" fmla="*/ 0 w 6"/>
                <a:gd name="T7" fmla="*/ 5 h 6"/>
                <a:gd name="T8" fmla="*/ 0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2" y="0"/>
                    <a:pt x="4" y="1"/>
                    <a:pt x="6" y="1"/>
                  </a:cubicBezTo>
                  <a:cubicBezTo>
                    <a:pt x="6" y="3"/>
                    <a:pt x="6" y="4"/>
                    <a:pt x="5" y="6"/>
                  </a:cubicBezTo>
                  <a:cubicBezTo>
                    <a:pt x="3" y="6"/>
                    <a:pt x="2" y="6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8" name="Freeform 135"/>
            <p:cNvSpPr/>
            <p:nvPr userDrawn="1"/>
          </p:nvSpPr>
          <p:spPr bwMode="auto">
            <a:xfrm>
              <a:off x="8631176" y="266424"/>
              <a:ext cx="19598" cy="17000"/>
            </a:xfrm>
            <a:custGeom>
              <a:avLst/>
              <a:gdLst>
                <a:gd name="T0" fmla="*/ 5 w 6"/>
                <a:gd name="T1" fmla="*/ 6 h 6"/>
                <a:gd name="T2" fmla="*/ 0 w 6"/>
                <a:gd name="T3" fmla="*/ 4 h 6"/>
                <a:gd name="T4" fmla="*/ 1 w 6"/>
                <a:gd name="T5" fmla="*/ 0 h 6"/>
                <a:gd name="T6" fmla="*/ 6 w 6"/>
                <a:gd name="T7" fmla="*/ 1 h 6"/>
                <a:gd name="T8" fmla="*/ 5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6"/>
                  </a:moveTo>
                  <a:cubicBezTo>
                    <a:pt x="3" y="5"/>
                    <a:pt x="2" y="5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3"/>
                    <a:pt x="5" y="4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sp>
        <p:nvSpPr>
          <p:cNvPr id="7" name="Text Placeholder 9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4993226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 userDrawn="1"/>
        </p:nvSpPr>
        <p:spPr bwMode="auto">
          <a:xfrm>
            <a:off x="0" y="26683"/>
            <a:ext cx="9144000" cy="1068691"/>
          </a:xfrm>
          <a:custGeom>
            <a:avLst/>
            <a:gdLst>
              <a:gd name="T0" fmla="*/ 2732 w 2881"/>
              <a:gd name="T1" fmla="*/ 2 h 400"/>
              <a:gd name="T2" fmla="*/ 2732 w 2881"/>
              <a:gd name="T3" fmla="*/ 0 h 400"/>
              <a:gd name="T4" fmla="*/ 2706 w 2881"/>
              <a:gd name="T5" fmla="*/ 0 h 400"/>
              <a:gd name="T6" fmla="*/ 2505 w 2881"/>
              <a:gd name="T7" fmla="*/ 0 h 400"/>
              <a:gd name="T8" fmla="*/ 0 w 2881"/>
              <a:gd name="T9" fmla="*/ 0 h 400"/>
              <a:gd name="T10" fmla="*/ 0 w 2881"/>
              <a:gd name="T11" fmla="*/ 400 h 400"/>
              <a:gd name="T12" fmla="*/ 2505 w 2881"/>
              <a:gd name="T13" fmla="*/ 400 h 400"/>
              <a:gd name="T14" fmla="*/ 2706 w 2881"/>
              <a:gd name="T15" fmla="*/ 400 h 400"/>
              <a:gd name="T16" fmla="*/ 2732 w 2881"/>
              <a:gd name="T17" fmla="*/ 400 h 400"/>
              <a:gd name="T18" fmla="*/ 2732 w 2881"/>
              <a:gd name="T19" fmla="*/ 398 h 400"/>
              <a:gd name="T20" fmla="*/ 2881 w 2881"/>
              <a:gd name="T21" fmla="*/ 225 h 400"/>
              <a:gd name="T22" fmla="*/ 2881 w 2881"/>
              <a:gd name="T23" fmla="*/ 175 h 400"/>
              <a:gd name="T24" fmla="*/ 2732 w 2881"/>
              <a:gd name="T25" fmla="*/ 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1" h="400">
                <a:moveTo>
                  <a:pt x="2732" y="2"/>
                </a:moveTo>
                <a:cubicBezTo>
                  <a:pt x="2732" y="0"/>
                  <a:pt x="2732" y="0"/>
                  <a:pt x="2732" y="0"/>
                </a:cubicBezTo>
                <a:cubicBezTo>
                  <a:pt x="2706" y="0"/>
                  <a:pt x="2706" y="0"/>
                  <a:pt x="2706" y="0"/>
                </a:cubicBezTo>
                <a:cubicBezTo>
                  <a:pt x="2505" y="0"/>
                  <a:pt x="2505" y="0"/>
                  <a:pt x="250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2505" y="400"/>
                  <a:pt x="2505" y="400"/>
                  <a:pt x="2505" y="400"/>
                </a:cubicBezTo>
                <a:cubicBezTo>
                  <a:pt x="2706" y="400"/>
                  <a:pt x="2706" y="400"/>
                  <a:pt x="2706" y="400"/>
                </a:cubicBezTo>
                <a:cubicBezTo>
                  <a:pt x="2732" y="400"/>
                  <a:pt x="2732" y="400"/>
                  <a:pt x="2732" y="400"/>
                </a:cubicBezTo>
                <a:cubicBezTo>
                  <a:pt x="2732" y="398"/>
                  <a:pt x="2732" y="398"/>
                  <a:pt x="2732" y="398"/>
                </a:cubicBezTo>
                <a:cubicBezTo>
                  <a:pt x="2816" y="385"/>
                  <a:pt x="2881" y="313"/>
                  <a:pt x="2881" y="225"/>
                </a:cubicBezTo>
                <a:cubicBezTo>
                  <a:pt x="2881" y="175"/>
                  <a:pt x="2881" y="175"/>
                  <a:pt x="2881" y="175"/>
                </a:cubicBezTo>
                <a:cubicBezTo>
                  <a:pt x="2881" y="87"/>
                  <a:pt x="2816" y="15"/>
                  <a:pt x="2732" y="2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8" name="Freeform 9"/>
          <p:cNvSpPr>
            <a:spLocks noEditPoints="1"/>
          </p:cNvSpPr>
          <p:nvPr userDrawn="1"/>
        </p:nvSpPr>
        <p:spPr bwMode="auto">
          <a:xfrm rot="12128508">
            <a:off x="7951316" y="103430"/>
            <a:ext cx="1027683" cy="915195"/>
          </a:xfrm>
          <a:custGeom>
            <a:avLst/>
            <a:gdLst>
              <a:gd name="T0" fmla="*/ 108 w 310"/>
              <a:gd name="T1" fmla="*/ 163 h 276"/>
              <a:gd name="T2" fmla="*/ 105 w 310"/>
              <a:gd name="T3" fmla="*/ 116 h 276"/>
              <a:gd name="T4" fmla="*/ 75 w 310"/>
              <a:gd name="T5" fmla="*/ 112 h 276"/>
              <a:gd name="T6" fmla="*/ 26 w 310"/>
              <a:gd name="T7" fmla="*/ 90 h 276"/>
              <a:gd name="T8" fmla="*/ 83 w 310"/>
              <a:gd name="T9" fmla="*/ 93 h 276"/>
              <a:gd name="T10" fmla="*/ 91 w 310"/>
              <a:gd name="T11" fmla="*/ 102 h 276"/>
              <a:gd name="T12" fmla="*/ 116 w 310"/>
              <a:gd name="T13" fmla="*/ 95 h 276"/>
              <a:gd name="T14" fmla="*/ 142 w 310"/>
              <a:gd name="T15" fmla="*/ 71 h 276"/>
              <a:gd name="T16" fmla="*/ 134 w 310"/>
              <a:gd name="T17" fmla="*/ 58 h 276"/>
              <a:gd name="T18" fmla="*/ 133 w 310"/>
              <a:gd name="T19" fmla="*/ 2 h 276"/>
              <a:gd name="T20" fmla="*/ 157 w 310"/>
              <a:gd name="T21" fmla="*/ 50 h 276"/>
              <a:gd name="T22" fmla="*/ 200 w 310"/>
              <a:gd name="T23" fmla="*/ 93 h 276"/>
              <a:gd name="T24" fmla="*/ 216 w 310"/>
              <a:gd name="T25" fmla="*/ 46 h 276"/>
              <a:gd name="T26" fmla="*/ 293 w 310"/>
              <a:gd name="T27" fmla="*/ 54 h 276"/>
              <a:gd name="T28" fmla="*/ 231 w 310"/>
              <a:gd name="T29" fmla="*/ 88 h 276"/>
              <a:gd name="T30" fmla="*/ 206 w 310"/>
              <a:gd name="T31" fmla="*/ 99 h 276"/>
              <a:gd name="T32" fmla="*/ 239 w 310"/>
              <a:gd name="T33" fmla="*/ 182 h 276"/>
              <a:gd name="T34" fmla="*/ 300 w 310"/>
              <a:gd name="T35" fmla="*/ 187 h 276"/>
              <a:gd name="T36" fmla="*/ 248 w 310"/>
              <a:gd name="T37" fmla="*/ 243 h 276"/>
              <a:gd name="T38" fmla="*/ 204 w 310"/>
              <a:gd name="T39" fmla="*/ 162 h 276"/>
              <a:gd name="T40" fmla="*/ 167 w 310"/>
              <a:gd name="T41" fmla="*/ 215 h 276"/>
              <a:gd name="T42" fmla="*/ 179 w 310"/>
              <a:gd name="T43" fmla="*/ 270 h 276"/>
              <a:gd name="T44" fmla="*/ 154 w 310"/>
              <a:gd name="T45" fmla="*/ 219 h 276"/>
              <a:gd name="T46" fmla="*/ 155 w 310"/>
              <a:gd name="T47" fmla="*/ 185 h 276"/>
              <a:gd name="T48" fmla="*/ 76 w 310"/>
              <a:gd name="T49" fmla="*/ 199 h 276"/>
              <a:gd name="T50" fmla="*/ 12 w 310"/>
              <a:gd name="T51" fmla="*/ 246 h 276"/>
              <a:gd name="T52" fmla="*/ 70 w 310"/>
              <a:gd name="T53" fmla="*/ 193 h 276"/>
              <a:gd name="T54" fmla="*/ 160 w 310"/>
              <a:gd name="T55" fmla="*/ 83 h 276"/>
              <a:gd name="T56" fmla="*/ 159 w 310"/>
              <a:gd name="T57" fmla="*/ 177 h 276"/>
              <a:gd name="T58" fmla="*/ 43 w 310"/>
              <a:gd name="T59" fmla="*/ 192 h 276"/>
              <a:gd name="T60" fmla="*/ 43 w 310"/>
              <a:gd name="T61" fmla="*/ 253 h 276"/>
              <a:gd name="T62" fmla="*/ 43 w 310"/>
              <a:gd name="T63" fmla="*/ 192 h 276"/>
              <a:gd name="T64" fmla="*/ 254 w 310"/>
              <a:gd name="T65" fmla="*/ 87 h 276"/>
              <a:gd name="T66" fmla="*/ 254 w 310"/>
              <a:gd name="T67" fmla="*/ 26 h 276"/>
              <a:gd name="T68" fmla="*/ 299 w 310"/>
              <a:gd name="T69" fmla="*/ 209 h 276"/>
              <a:gd name="T70" fmla="*/ 237 w 310"/>
              <a:gd name="T71" fmla="*/ 209 h 276"/>
              <a:gd name="T72" fmla="*/ 299 w 310"/>
              <a:gd name="T73" fmla="*/ 209 h 276"/>
              <a:gd name="T74" fmla="*/ 137 w 310"/>
              <a:gd name="T75" fmla="*/ 10 h 276"/>
              <a:gd name="T76" fmla="*/ 137 w 310"/>
              <a:gd name="T77" fmla="*/ 50 h 276"/>
              <a:gd name="T78" fmla="*/ 74 w 310"/>
              <a:gd name="T79" fmla="*/ 91 h 276"/>
              <a:gd name="T80" fmla="*/ 35 w 310"/>
              <a:gd name="T81" fmla="*/ 92 h 276"/>
              <a:gd name="T82" fmla="*/ 74 w 310"/>
              <a:gd name="T83" fmla="*/ 91 h 276"/>
              <a:gd name="T84" fmla="*/ 187 w 310"/>
              <a:gd name="T85" fmla="*/ 244 h 276"/>
              <a:gd name="T86" fmla="*/ 147 w 310"/>
              <a:gd name="T87" fmla="*/ 2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0" h="276">
                <a:moveTo>
                  <a:pt x="70" y="193"/>
                </a:moveTo>
                <a:cubicBezTo>
                  <a:pt x="83" y="183"/>
                  <a:pt x="96" y="173"/>
                  <a:pt x="108" y="163"/>
                </a:cubicBezTo>
                <a:cubicBezTo>
                  <a:pt x="110" y="162"/>
                  <a:pt x="111" y="159"/>
                  <a:pt x="111" y="158"/>
                </a:cubicBezTo>
                <a:cubicBezTo>
                  <a:pt x="104" y="145"/>
                  <a:pt x="103" y="131"/>
                  <a:pt x="105" y="116"/>
                </a:cubicBezTo>
                <a:cubicBezTo>
                  <a:pt x="97" y="113"/>
                  <a:pt x="89" y="110"/>
                  <a:pt x="82" y="108"/>
                </a:cubicBezTo>
                <a:cubicBezTo>
                  <a:pt x="80" y="108"/>
                  <a:pt x="77" y="110"/>
                  <a:pt x="75" y="112"/>
                </a:cubicBezTo>
                <a:cubicBezTo>
                  <a:pt x="66" y="120"/>
                  <a:pt x="54" y="122"/>
                  <a:pt x="43" y="117"/>
                </a:cubicBezTo>
                <a:cubicBezTo>
                  <a:pt x="32" y="113"/>
                  <a:pt x="25" y="102"/>
                  <a:pt x="26" y="90"/>
                </a:cubicBezTo>
                <a:cubicBezTo>
                  <a:pt x="27" y="78"/>
                  <a:pt x="34" y="68"/>
                  <a:pt x="46" y="65"/>
                </a:cubicBezTo>
                <a:cubicBezTo>
                  <a:pt x="65" y="59"/>
                  <a:pt x="84" y="73"/>
                  <a:pt x="83" y="93"/>
                </a:cubicBezTo>
                <a:cubicBezTo>
                  <a:pt x="82" y="98"/>
                  <a:pt x="84" y="101"/>
                  <a:pt x="89" y="102"/>
                </a:cubicBezTo>
                <a:cubicBezTo>
                  <a:pt x="90" y="102"/>
                  <a:pt x="90" y="102"/>
                  <a:pt x="91" y="102"/>
                </a:cubicBezTo>
                <a:cubicBezTo>
                  <a:pt x="96" y="104"/>
                  <a:pt x="102" y="108"/>
                  <a:pt x="106" y="107"/>
                </a:cubicBezTo>
                <a:cubicBezTo>
                  <a:pt x="110" y="106"/>
                  <a:pt x="112" y="99"/>
                  <a:pt x="116" y="95"/>
                </a:cubicBezTo>
                <a:cubicBezTo>
                  <a:pt x="123" y="89"/>
                  <a:pt x="130" y="84"/>
                  <a:pt x="138" y="79"/>
                </a:cubicBezTo>
                <a:cubicBezTo>
                  <a:pt x="142" y="77"/>
                  <a:pt x="143" y="75"/>
                  <a:pt x="142" y="71"/>
                </a:cubicBezTo>
                <a:cubicBezTo>
                  <a:pt x="141" y="69"/>
                  <a:pt x="141" y="67"/>
                  <a:pt x="141" y="65"/>
                </a:cubicBezTo>
                <a:cubicBezTo>
                  <a:pt x="141" y="60"/>
                  <a:pt x="139" y="59"/>
                  <a:pt x="134" y="58"/>
                </a:cubicBezTo>
                <a:cubicBezTo>
                  <a:pt x="119" y="57"/>
                  <a:pt x="109" y="45"/>
                  <a:pt x="109" y="31"/>
                </a:cubicBezTo>
                <a:cubicBezTo>
                  <a:pt x="109" y="17"/>
                  <a:pt x="119" y="5"/>
                  <a:pt x="133" y="2"/>
                </a:cubicBezTo>
                <a:cubicBezTo>
                  <a:pt x="145" y="0"/>
                  <a:pt x="157" y="6"/>
                  <a:pt x="163" y="18"/>
                </a:cubicBezTo>
                <a:cubicBezTo>
                  <a:pt x="168" y="28"/>
                  <a:pt x="167" y="44"/>
                  <a:pt x="157" y="50"/>
                </a:cubicBezTo>
                <a:cubicBezTo>
                  <a:pt x="146" y="57"/>
                  <a:pt x="149" y="65"/>
                  <a:pt x="152" y="74"/>
                </a:cubicBezTo>
                <a:cubicBezTo>
                  <a:pt x="170" y="73"/>
                  <a:pt x="187" y="78"/>
                  <a:pt x="200" y="93"/>
                </a:cubicBezTo>
                <a:cubicBezTo>
                  <a:pt x="207" y="88"/>
                  <a:pt x="214" y="83"/>
                  <a:pt x="221" y="78"/>
                </a:cubicBezTo>
                <a:cubicBezTo>
                  <a:pt x="216" y="68"/>
                  <a:pt x="213" y="57"/>
                  <a:pt x="216" y="46"/>
                </a:cubicBezTo>
                <a:cubicBezTo>
                  <a:pt x="221" y="27"/>
                  <a:pt x="239" y="15"/>
                  <a:pt x="259" y="17"/>
                </a:cubicBezTo>
                <a:cubicBezTo>
                  <a:pt x="277" y="19"/>
                  <a:pt x="293" y="36"/>
                  <a:pt x="293" y="54"/>
                </a:cubicBezTo>
                <a:cubicBezTo>
                  <a:pt x="294" y="74"/>
                  <a:pt x="281" y="91"/>
                  <a:pt x="262" y="94"/>
                </a:cubicBezTo>
                <a:cubicBezTo>
                  <a:pt x="251" y="97"/>
                  <a:pt x="240" y="94"/>
                  <a:pt x="231" y="88"/>
                </a:cubicBezTo>
                <a:cubicBezTo>
                  <a:pt x="229" y="87"/>
                  <a:pt x="226" y="86"/>
                  <a:pt x="224" y="87"/>
                </a:cubicBezTo>
                <a:cubicBezTo>
                  <a:pt x="218" y="91"/>
                  <a:pt x="212" y="95"/>
                  <a:pt x="206" y="99"/>
                </a:cubicBezTo>
                <a:cubicBezTo>
                  <a:pt x="216" y="117"/>
                  <a:pt x="218" y="136"/>
                  <a:pt x="209" y="155"/>
                </a:cubicBezTo>
                <a:cubicBezTo>
                  <a:pt x="219" y="163"/>
                  <a:pt x="229" y="172"/>
                  <a:pt x="239" y="182"/>
                </a:cubicBezTo>
                <a:cubicBezTo>
                  <a:pt x="250" y="172"/>
                  <a:pt x="262" y="168"/>
                  <a:pt x="277" y="171"/>
                </a:cubicBezTo>
                <a:cubicBezTo>
                  <a:pt x="286" y="173"/>
                  <a:pt x="294" y="179"/>
                  <a:pt x="300" y="187"/>
                </a:cubicBezTo>
                <a:cubicBezTo>
                  <a:pt x="310" y="200"/>
                  <a:pt x="309" y="222"/>
                  <a:pt x="297" y="236"/>
                </a:cubicBezTo>
                <a:cubicBezTo>
                  <a:pt x="285" y="249"/>
                  <a:pt x="263" y="252"/>
                  <a:pt x="248" y="243"/>
                </a:cubicBezTo>
                <a:cubicBezTo>
                  <a:pt x="233" y="234"/>
                  <a:pt x="222" y="215"/>
                  <a:pt x="234" y="188"/>
                </a:cubicBezTo>
                <a:cubicBezTo>
                  <a:pt x="224" y="180"/>
                  <a:pt x="215" y="171"/>
                  <a:pt x="204" y="162"/>
                </a:cubicBezTo>
                <a:cubicBezTo>
                  <a:pt x="194" y="175"/>
                  <a:pt x="181" y="183"/>
                  <a:pt x="164" y="185"/>
                </a:cubicBezTo>
                <a:cubicBezTo>
                  <a:pt x="165" y="195"/>
                  <a:pt x="166" y="205"/>
                  <a:pt x="167" y="215"/>
                </a:cubicBezTo>
                <a:cubicBezTo>
                  <a:pt x="178" y="217"/>
                  <a:pt x="188" y="221"/>
                  <a:pt x="193" y="231"/>
                </a:cubicBezTo>
                <a:cubicBezTo>
                  <a:pt x="200" y="246"/>
                  <a:pt x="194" y="262"/>
                  <a:pt x="179" y="270"/>
                </a:cubicBezTo>
                <a:cubicBezTo>
                  <a:pt x="165" y="276"/>
                  <a:pt x="149" y="270"/>
                  <a:pt x="142" y="257"/>
                </a:cubicBezTo>
                <a:cubicBezTo>
                  <a:pt x="134" y="243"/>
                  <a:pt x="140" y="227"/>
                  <a:pt x="154" y="219"/>
                </a:cubicBezTo>
                <a:cubicBezTo>
                  <a:pt x="156" y="217"/>
                  <a:pt x="158" y="214"/>
                  <a:pt x="158" y="212"/>
                </a:cubicBezTo>
                <a:cubicBezTo>
                  <a:pt x="158" y="203"/>
                  <a:pt x="156" y="194"/>
                  <a:pt x="155" y="185"/>
                </a:cubicBezTo>
                <a:cubicBezTo>
                  <a:pt x="140" y="184"/>
                  <a:pt x="128" y="178"/>
                  <a:pt x="118" y="167"/>
                </a:cubicBezTo>
                <a:cubicBezTo>
                  <a:pt x="104" y="178"/>
                  <a:pt x="90" y="189"/>
                  <a:pt x="76" y="199"/>
                </a:cubicBezTo>
                <a:cubicBezTo>
                  <a:pt x="86" y="226"/>
                  <a:pt x="82" y="246"/>
                  <a:pt x="63" y="256"/>
                </a:cubicBezTo>
                <a:cubicBezTo>
                  <a:pt x="45" y="266"/>
                  <a:pt x="25" y="262"/>
                  <a:pt x="12" y="246"/>
                </a:cubicBezTo>
                <a:cubicBezTo>
                  <a:pt x="0" y="231"/>
                  <a:pt x="2" y="208"/>
                  <a:pt x="16" y="194"/>
                </a:cubicBezTo>
                <a:cubicBezTo>
                  <a:pt x="28" y="182"/>
                  <a:pt x="50" y="177"/>
                  <a:pt x="70" y="193"/>
                </a:cubicBezTo>
                <a:close/>
                <a:moveTo>
                  <a:pt x="206" y="129"/>
                </a:moveTo>
                <a:cubicBezTo>
                  <a:pt x="206" y="104"/>
                  <a:pt x="185" y="83"/>
                  <a:pt x="160" y="83"/>
                </a:cubicBezTo>
                <a:cubicBezTo>
                  <a:pt x="133" y="83"/>
                  <a:pt x="112" y="104"/>
                  <a:pt x="112" y="130"/>
                </a:cubicBezTo>
                <a:cubicBezTo>
                  <a:pt x="113" y="156"/>
                  <a:pt x="134" y="177"/>
                  <a:pt x="159" y="177"/>
                </a:cubicBezTo>
                <a:cubicBezTo>
                  <a:pt x="185" y="177"/>
                  <a:pt x="206" y="155"/>
                  <a:pt x="206" y="129"/>
                </a:cubicBezTo>
                <a:close/>
                <a:moveTo>
                  <a:pt x="43" y="192"/>
                </a:moveTo>
                <a:cubicBezTo>
                  <a:pt x="26" y="192"/>
                  <a:pt x="13" y="205"/>
                  <a:pt x="13" y="222"/>
                </a:cubicBezTo>
                <a:cubicBezTo>
                  <a:pt x="13" y="239"/>
                  <a:pt x="27" y="253"/>
                  <a:pt x="43" y="253"/>
                </a:cubicBezTo>
                <a:cubicBezTo>
                  <a:pt x="60" y="253"/>
                  <a:pt x="74" y="239"/>
                  <a:pt x="74" y="222"/>
                </a:cubicBezTo>
                <a:cubicBezTo>
                  <a:pt x="74" y="205"/>
                  <a:pt x="60" y="192"/>
                  <a:pt x="43" y="192"/>
                </a:cubicBezTo>
                <a:close/>
                <a:moveTo>
                  <a:pt x="224" y="56"/>
                </a:moveTo>
                <a:cubicBezTo>
                  <a:pt x="224" y="73"/>
                  <a:pt x="238" y="87"/>
                  <a:pt x="254" y="87"/>
                </a:cubicBezTo>
                <a:cubicBezTo>
                  <a:pt x="271" y="87"/>
                  <a:pt x="285" y="73"/>
                  <a:pt x="285" y="56"/>
                </a:cubicBezTo>
                <a:cubicBezTo>
                  <a:pt x="285" y="40"/>
                  <a:pt x="271" y="26"/>
                  <a:pt x="254" y="26"/>
                </a:cubicBezTo>
                <a:cubicBezTo>
                  <a:pt x="237" y="26"/>
                  <a:pt x="223" y="39"/>
                  <a:pt x="224" y="56"/>
                </a:cubicBezTo>
                <a:close/>
                <a:moveTo>
                  <a:pt x="299" y="209"/>
                </a:moveTo>
                <a:cubicBezTo>
                  <a:pt x="299" y="192"/>
                  <a:pt x="285" y="178"/>
                  <a:pt x="268" y="179"/>
                </a:cubicBezTo>
                <a:cubicBezTo>
                  <a:pt x="251" y="179"/>
                  <a:pt x="237" y="192"/>
                  <a:pt x="237" y="209"/>
                </a:cubicBezTo>
                <a:cubicBezTo>
                  <a:pt x="237" y="225"/>
                  <a:pt x="252" y="240"/>
                  <a:pt x="268" y="240"/>
                </a:cubicBezTo>
                <a:cubicBezTo>
                  <a:pt x="285" y="240"/>
                  <a:pt x="299" y="226"/>
                  <a:pt x="299" y="209"/>
                </a:cubicBezTo>
                <a:close/>
                <a:moveTo>
                  <a:pt x="157" y="31"/>
                </a:moveTo>
                <a:cubicBezTo>
                  <a:pt x="157" y="19"/>
                  <a:pt x="149" y="11"/>
                  <a:pt x="137" y="10"/>
                </a:cubicBezTo>
                <a:cubicBezTo>
                  <a:pt x="127" y="10"/>
                  <a:pt x="118" y="19"/>
                  <a:pt x="117" y="30"/>
                </a:cubicBezTo>
                <a:cubicBezTo>
                  <a:pt x="117" y="41"/>
                  <a:pt x="127" y="50"/>
                  <a:pt x="137" y="50"/>
                </a:cubicBezTo>
                <a:cubicBezTo>
                  <a:pt x="148" y="51"/>
                  <a:pt x="157" y="42"/>
                  <a:pt x="157" y="31"/>
                </a:cubicBezTo>
                <a:close/>
                <a:moveTo>
                  <a:pt x="74" y="91"/>
                </a:moveTo>
                <a:cubicBezTo>
                  <a:pt x="74" y="80"/>
                  <a:pt x="65" y="71"/>
                  <a:pt x="54" y="72"/>
                </a:cubicBezTo>
                <a:cubicBezTo>
                  <a:pt x="43" y="72"/>
                  <a:pt x="34" y="81"/>
                  <a:pt x="35" y="92"/>
                </a:cubicBezTo>
                <a:cubicBezTo>
                  <a:pt x="35" y="103"/>
                  <a:pt x="44" y="112"/>
                  <a:pt x="55" y="111"/>
                </a:cubicBezTo>
                <a:cubicBezTo>
                  <a:pt x="66" y="111"/>
                  <a:pt x="74" y="102"/>
                  <a:pt x="74" y="91"/>
                </a:cubicBezTo>
                <a:close/>
                <a:moveTo>
                  <a:pt x="166" y="264"/>
                </a:moveTo>
                <a:cubicBezTo>
                  <a:pt x="178" y="264"/>
                  <a:pt x="187" y="256"/>
                  <a:pt x="187" y="244"/>
                </a:cubicBezTo>
                <a:cubicBezTo>
                  <a:pt x="187" y="234"/>
                  <a:pt x="178" y="224"/>
                  <a:pt x="167" y="224"/>
                </a:cubicBezTo>
                <a:cubicBezTo>
                  <a:pt x="157" y="224"/>
                  <a:pt x="148" y="233"/>
                  <a:pt x="147" y="244"/>
                </a:cubicBezTo>
                <a:cubicBezTo>
                  <a:pt x="147" y="254"/>
                  <a:pt x="155" y="263"/>
                  <a:pt x="166" y="2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67494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117A9A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4048409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586879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03858928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0837356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2454405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922894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589221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563888" y="0"/>
            <a:ext cx="5580112" cy="5143500"/>
          </a:xfrm>
          <a:prstGeom prst="rect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23478"/>
            <a:ext cx="52920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699542"/>
            <a:ext cx="52920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177559851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6980372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024663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0776015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424630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564000" y="0"/>
            <a:ext cx="5580000" cy="51435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23478"/>
            <a:ext cx="529208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699542"/>
            <a:ext cx="529208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23888536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rgbClr val="962499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rgbClr val="962499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30177869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01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9851997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8505549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91" r:id="rId2"/>
    <p:sldLayoutId id="2147483692" r:id="rId3"/>
    <p:sldLayoutId id="2147483659" r:id="rId4"/>
    <p:sldLayoutId id="2147483660" r:id="rId5"/>
    <p:sldLayoutId id="2147483661" r:id="rId6"/>
    <p:sldLayoutId id="2147483662" r:id="rId7"/>
    <p:sldLayoutId id="2147483696" r:id="rId8"/>
    <p:sldLayoutId id="2147483705" r:id="rId9"/>
    <p:sldLayoutId id="2147483652" r:id="rId10"/>
    <p:sldLayoutId id="2147483674" r:id="rId11"/>
    <p:sldLayoutId id="2147483689" r:id="rId12"/>
    <p:sldLayoutId id="2147483673" r:id="rId13"/>
    <p:sldLayoutId id="2147483655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2" r:id="rId22"/>
    <p:sldLayoutId id="2147483690" r:id="rId23"/>
    <p:sldLayoutId id="2147483701" r:id="rId24"/>
    <p:sldLayoutId id="2147483702" r:id="rId25"/>
    <p:sldLayoutId id="2147483703" r:id="rId26"/>
    <p:sldLayoutId id="2147483688" r:id="rId27"/>
    <p:sldLayoutId id="2147483699" r:id="rId28"/>
    <p:sldLayoutId id="2147483656" r:id="rId29"/>
    <p:sldLayoutId id="2147483707" r:id="rId30"/>
    <p:sldLayoutId id="2147483709" r:id="rId31"/>
    <p:sldLayoutId id="2147483710" r:id="rId32"/>
    <p:sldLayoutId id="2147483711" r:id="rId33"/>
    <p:sldLayoutId id="2147483712" r:id="rId34"/>
    <p:sldLayoutId id="2147483714" r:id="rId35"/>
  </p:sldLayoutIdLst>
  <p:transition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02E18-E5F4-421D-8288-FB906584368F}" type="datetimeFigureOut">
              <a:rPr lang="es-PE" smtClean="0"/>
              <a:t>14/02/2024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5091F-468D-44EE-B872-A0B05A22B23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97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93" r:id="rId3"/>
    <p:sldLayoutId id="2147483704" r:id="rId4"/>
    <p:sldLayoutId id="2147483698" r:id="rId5"/>
    <p:sldLayoutId id="2147483697" r:id="rId6"/>
    <p:sldLayoutId id="2147483694" r:id="rId7"/>
    <p:sldLayoutId id="2147483695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700" r:id="rId14"/>
    <p:sldLayoutId id="2147483684" r:id="rId15"/>
    <p:sldLayoutId id="2147483685" r:id="rId16"/>
    <p:sldLayoutId id="2147483686" r:id="rId17"/>
    <p:sldLayoutId id="2147483687" r:id="rId1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0.sv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2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10" Type="http://schemas.openxmlformats.org/officeDocument/2006/relationships/image" Target="../media/image35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7" Type="http://schemas.openxmlformats.org/officeDocument/2006/relationships/image" Target="../media/image41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22866BA5-A6F1-4B6F-95AF-5E6C10724C6F}"/>
              </a:ext>
            </a:extLst>
          </p:cNvPr>
          <p:cNvSpPr/>
          <p:nvPr/>
        </p:nvSpPr>
        <p:spPr>
          <a:xfrm>
            <a:off x="270168" y="251123"/>
            <a:ext cx="8884696" cy="4774062"/>
          </a:xfrm>
          <a:prstGeom prst="rect">
            <a:avLst/>
          </a:prstGeom>
          <a:noFill/>
          <a:ln w="38100">
            <a:solidFill>
              <a:srgbClr val="E32D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0" y="0"/>
            <a:ext cx="4211960" cy="5143500"/>
          </a:xfrm>
          <a:prstGeom prst="rect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700000000000000" pitchFamily="2" charset="-78"/>
            </a:endParaRPr>
          </a:p>
        </p:txBody>
      </p:sp>
      <p:sp>
        <p:nvSpPr>
          <p:cNvPr id="5" name="Text Placeholder 9"/>
          <p:cNvSpPr txBox="1"/>
          <p:nvPr/>
        </p:nvSpPr>
        <p:spPr>
          <a:xfrm>
            <a:off x="544870" y="4337512"/>
            <a:ext cx="2945825" cy="579484"/>
          </a:xfrm>
          <a:prstGeom prst="rect">
            <a:avLst/>
          </a:prstGeom>
          <a:effectLst/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indent="0" algn="r" defTabSz="914400" rtl="0" eaLnBrk="1" latinLnBrk="1" hangingPunct="1">
              <a:lnSpc>
                <a:spcPct val="80000"/>
              </a:lnSpc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2000" b="1" dirty="0">
                <a:solidFill>
                  <a:schemeClr val="tx1"/>
                </a:solidFill>
                <a:ea typeface="맑은 고딕" pitchFamily="50" charset="-127"/>
                <a:cs typeface="B Nazanin" panose="00000700000000000000" pitchFamily="2" charset="-78"/>
              </a:rPr>
              <a:t>قالب پاورپوینت زیست شناسی</a:t>
            </a:r>
            <a:endParaRPr lang="en-US" altLang="ko-KR" sz="2000" b="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4" name="Text Placeholder 9"/>
          <p:cNvSpPr txBox="1"/>
          <p:nvPr/>
        </p:nvSpPr>
        <p:spPr>
          <a:xfrm>
            <a:off x="-687742" y="3026170"/>
            <a:ext cx="4752528" cy="743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indent="0" algn="r" defTabSz="914400" rtl="0" eaLnBrk="1" latinLnBrk="1" hangingPunct="1">
              <a:lnSpc>
                <a:spcPct val="80000"/>
              </a:lnSpc>
              <a:buNone/>
              <a:defRPr sz="36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3200" b="1" dirty="0">
                <a:solidFill>
                  <a:schemeClr val="bg1">
                    <a:lumMod val="95000"/>
                  </a:schemeClr>
                </a:solidFill>
                <a:latin typeface="Bahnschrift" panose="020B0502040204020203" pitchFamily="34" charset="0"/>
                <a:ea typeface="맑은 고딕" pitchFamily="50" charset="-127"/>
                <a:cs typeface="B Nazanin" panose="00000700000000000000" pitchFamily="2" charset="-78"/>
              </a:rPr>
              <a:t>تم : زیست شناسی مولکولی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Bahnschrift" panose="020B0502040204020203" pitchFamily="34" charset="0"/>
              <a:cs typeface="B Nazanin" panose="00000700000000000000" pitchFamily="2" charset="-78"/>
            </a:endParaRPr>
          </a:p>
        </p:txBody>
      </p:sp>
      <p:sp>
        <p:nvSpPr>
          <p:cNvPr id="21" name="Triángulo isósceles 20">
            <a:extLst>
              <a:ext uri="{FF2B5EF4-FFF2-40B4-BE49-F238E27FC236}">
                <a16:creationId xmlns:a16="http://schemas.microsoft.com/office/drawing/2014/main" id="{60D2DCBE-285B-4EEE-A14D-F023E68A90EE}"/>
              </a:ext>
            </a:extLst>
          </p:cNvPr>
          <p:cNvSpPr/>
          <p:nvPr/>
        </p:nvSpPr>
        <p:spPr>
          <a:xfrm>
            <a:off x="8063880" y="251123"/>
            <a:ext cx="1080120" cy="504056"/>
          </a:xfrm>
          <a:prstGeom prst="triangle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5" name="Triángulo isósceles 24">
            <a:extLst>
              <a:ext uri="{FF2B5EF4-FFF2-40B4-BE49-F238E27FC236}">
                <a16:creationId xmlns:a16="http://schemas.microsoft.com/office/drawing/2014/main" id="{B0D8BFB1-6FB9-43CC-AE3A-87A2CF542D73}"/>
              </a:ext>
            </a:extLst>
          </p:cNvPr>
          <p:cNvSpPr/>
          <p:nvPr/>
        </p:nvSpPr>
        <p:spPr>
          <a:xfrm rot="10800000">
            <a:off x="8056619" y="4480186"/>
            <a:ext cx="1080120" cy="504056"/>
          </a:xfrm>
          <a:prstGeom prst="triangle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pic>
        <p:nvPicPr>
          <p:cNvPr id="26" name="Picture 2" descr="188,678 Estructura Molecular Imágenes y Fotos - 123RF">
            <a:extLst>
              <a:ext uri="{FF2B5EF4-FFF2-40B4-BE49-F238E27FC236}">
                <a16:creationId xmlns:a16="http://schemas.microsoft.com/office/drawing/2014/main" id="{CAE21F69-F9CA-4F7A-AA6C-F2D38EBC8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741453"/>
            <a:ext cx="4957454" cy="375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59">
            <a:extLst>
              <a:ext uri="{FF2B5EF4-FFF2-40B4-BE49-F238E27FC236}">
                <a16:creationId xmlns:a16="http://schemas.microsoft.com/office/drawing/2014/main" id="{18F1349C-3F02-4C27-B47B-B020E5F1F525}"/>
              </a:ext>
            </a:extLst>
          </p:cNvPr>
          <p:cNvSpPr txBox="1"/>
          <p:nvPr/>
        </p:nvSpPr>
        <p:spPr>
          <a:xfrm>
            <a:off x="-78243" y="1897041"/>
            <a:ext cx="167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20begir.com</a:t>
            </a:r>
            <a:endParaRPr lang="ko-KR" altLang="en-US" sz="1400" dirty="0">
              <a:solidFill>
                <a:schemeClr val="bg1"/>
              </a:solidFill>
              <a:latin typeface="Arial" panose="020B0604020202020204" pitchFamily="34" charset="0"/>
              <a:cs typeface="B Nazanin" panose="00000700000000000000" pitchFamily="2" charset="-78"/>
            </a:endParaRPr>
          </a:p>
        </p:txBody>
      </p:sp>
      <p:grpSp>
        <p:nvGrpSpPr>
          <p:cNvPr id="178" name="Grupo 177">
            <a:extLst>
              <a:ext uri="{FF2B5EF4-FFF2-40B4-BE49-F238E27FC236}">
                <a16:creationId xmlns:a16="http://schemas.microsoft.com/office/drawing/2014/main" id="{270EF455-4D7A-BDB2-6DFC-6946CDA22B40}"/>
              </a:ext>
            </a:extLst>
          </p:cNvPr>
          <p:cNvGrpSpPr/>
          <p:nvPr/>
        </p:nvGrpSpPr>
        <p:grpSpPr>
          <a:xfrm>
            <a:off x="945728" y="307975"/>
            <a:ext cx="2326377" cy="1933090"/>
            <a:chOff x="945728" y="307975"/>
            <a:chExt cx="2326377" cy="1933090"/>
          </a:xfrm>
        </p:grpSpPr>
        <p:sp>
          <p:nvSpPr>
            <p:cNvPr id="146" name="Freeform 75">
              <a:extLst>
                <a:ext uri="{FF2B5EF4-FFF2-40B4-BE49-F238E27FC236}">
                  <a16:creationId xmlns:a16="http://schemas.microsoft.com/office/drawing/2014/main" id="{D7C6AD34-252C-08EF-2B2C-66B8DBF741DC}"/>
                </a:ext>
              </a:extLst>
            </p:cNvPr>
            <p:cNvSpPr/>
            <p:nvPr/>
          </p:nvSpPr>
          <p:spPr bwMode="auto">
            <a:xfrm rot="5400000">
              <a:off x="2507150" y="720336"/>
              <a:ext cx="585247" cy="944662"/>
            </a:xfrm>
            <a:custGeom>
              <a:avLst/>
              <a:gdLst>
                <a:gd name="T0" fmla="*/ 187 w 399"/>
                <a:gd name="T1" fmla="*/ 0 h 605"/>
                <a:gd name="T2" fmla="*/ 236 w 399"/>
                <a:gd name="T3" fmla="*/ 25 h 605"/>
                <a:gd name="T4" fmla="*/ 289 w 399"/>
                <a:gd name="T5" fmla="*/ 161 h 605"/>
                <a:gd name="T6" fmla="*/ 199 w 399"/>
                <a:gd name="T7" fmla="*/ 267 h 605"/>
                <a:gd name="T8" fmla="*/ 177 w 399"/>
                <a:gd name="T9" fmla="*/ 275 h 605"/>
                <a:gd name="T10" fmla="*/ 175 w 399"/>
                <a:gd name="T11" fmla="*/ 303 h 605"/>
                <a:gd name="T12" fmla="*/ 184 w 399"/>
                <a:gd name="T13" fmla="*/ 315 h 605"/>
                <a:gd name="T14" fmla="*/ 291 w 399"/>
                <a:gd name="T15" fmla="*/ 437 h 605"/>
                <a:gd name="T16" fmla="*/ 285 w 399"/>
                <a:gd name="T17" fmla="*/ 488 h 605"/>
                <a:gd name="T18" fmla="*/ 293 w 399"/>
                <a:gd name="T19" fmla="*/ 505 h 605"/>
                <a:gd name="T20" fmla="*/ 390 w 399"/>
                <a:gd name="T21" fmla="*/ 561 h 605"/>
                <a:gd name="T22" fmla="*/ 394 w 399"/>
                <a:gd name="T23" fmla="*/ 576 h 605"/>
                <a:gd name="T24" fmla="*/ 349 w 399"/>
                <a:gd name="T25" fmla="*/ 588 h 605"/>
                <a:gd name="T26" fmla="*/ 271 w 399"/>
                <a:gd name="T27" fmla="*/ 543 h 605"/>
                <a:gd name="T28" fmla="*/ 253 w 399"/>
                <a:gd name="T29" fmla="*/ 545 h 605"/>
                <a:gd name="T30" fmla="*/ 117 w 399"/>
                <a:gd name="T31" fmla="*/ 584 h 605"/>
                <a:gd name="T32" fmla="*/ 15 w 399"/>
                <a:gd name="T33" fmla="*/ 476 h 605"/>
                <a:gd name="T34" fmla="*/ 117 w 399"/>
                <a:gd name="T35" fmla="*/ 316 h 605"/>
                <a:gd name="T36" fmla="*/ 130 w 399"/>
                <a:gd name="T37" fmla="*/ 299 h 605"/>
                <a:gd name="T38" fmla="*/ 130 w 399"/>
                <a:gd name="T39" fmla="*/ 286 h 605"/>
                <a:gd name="T40" fmla="*/ 118 w 399"/>
                <a:gd name="T41" fmla="*/ 271 h 605"/>
                <a:gd name="T42" fmla="*/ 13 w 399"/>
                <a:gd name="T43" fmla="*/ 138 h 605"/>
                <a:gd name="T44" fmla="*/ 110 w 399"/>
                <a:gd name="T45" fmla="*/ 3 h 605"/>
                <a:gd name="T46" fmla="*/ 118 w 399"/>
                <a:gd name="T47" fmla="*/ 0 h 605"/>
                <a:gd name="T48" fmla="*/ 187 w 399"/>
                <a:gd name="T49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605">
                  <a:moveTo>
                    <a:pt x="187" y="0"/>
                  </a:moveTo>
                  <a:cubicBezTo>
                    <a:pt x="204" y="8"/>
                    <a:pt x="222" y="13"/>
                    <a:pt x="236" y="25"/>
                  </a:cubicBezTo>
                  <a:cubicBezTo>
                    <a:pt x="280" y="60"/>
                    <a:pt x="298" y="106"/>
                    <a:pt x="289" y="161"/>
                  </a:cubicBezTo>
                  <a:cubicBezTo>
                    <a:pt x="280" y="213"/>
                    <a:pt x="248" y="248"/>
                    <a:pt x="199" y="267"/>
                  </a:cubicBezTo>
                  <a:cubicBezTo>
                    <a:pt x="192" y="270"/>
                    <a:pt x="181" y="270"/>
                    <a:pt x="177" y="275"/>
                  </a:cubicBezTo>
                  <a:cubicBezTo>
                    <a:pt x="171" y="282"/>
                    <a:pt x="176" y="294"/>
                    <a:pt x="175" y="303"/>
                  </a:cubicBezTo>
                  <a:cubicBezTo>
                    <a:pt x="175" y="310"/>
                    <a:pt x="178" y="313"/>
                    <a:pt x="184" y="315"/>
                  </a:cubicBezTo>
                  <a:cubicBezTo>
                    <a:pt x="247" y="332"/>
                    <a:pt x="282" y="373"/>
                    <a:pt x="291" y="437"/>
                  </a:cubicBezTo>
                  <a:cubicBezTo>
                    <a:pt x="293" y="455"/>
                    <a:pt x="290" y="472"/>
                    <a:pt x="285" y="488"/>
                  </a:cubicBezTo>
                  <a:cubicBezTo>
                    <a:pt x="283" y="497"/>
                    <a:pt x="285" y="501"/>
                    <a:pt x="293" y="505"/>
                  </a:cubicBezTo>
                  <a:cubicBezTo>
                    <a:pt x="325" y="523"/>
                    <a:pt x="358" y="542"/>
                    <a:pt x="390" y="561"/>
                  </a:cubicBezTo>
                  <a:cubicBezTo>
                    <a:pt x="398" y="565"/>
                    <a:pt x="399" y="568"/>
                    <a:pt x="394" y="576"/>
                  </a:cubicBezTo>
                  <a:cubicBezTo>
                    <a:pt x="377" y="605"/>
                    <a:pt x="378" y="605"/>
                    <a:pt x="349" y="588"/>
                  </a:cubicBezTo>
                  <a:cubicBezTo>
                    <a:pt x="323" y="573"/>
                    <a:pt x="297" y="559"/>
                    <a:pt x="271" y="543"/>
                  </a:cubicBezTo>
                  <a:cubicBezTo>
                    <a:pt x="264" y="539"/>
                    <a:pt x="260" y="538"/>
                    <a:pt x="253" y="545"/>
                  </a:cubicBezTo>
                  <a:cubicBezTo>
                    <a:pt x="216" y="584"/>
                    <a:pt x="169" y="598"/>
                    <a:pt x="117" y="584"/>
                  </a:cubicBezTo>
                  <a:cubicBezTo>
                    <a:pt x="62" y="570"/>
                    <a:pt x="27" y="532"/>
                    <a:pt x="15" y="476"/>
                  </a:cubicBezTo>
                  <a:cubicBezTo>
                    <a:pt x="0" y="405"/>
                    <a:pt x="47" y="333"/>
                    <a:pt x="117" y="316"/>
                  </a:cubicBezTo>
                  <a:cubicBezTo>
                    <a:pt x="127" y="313"/>
                    <a:pt x="133" y="310"/>
                    <a:pt x="130" y="299"/>
                  </a:cubicBezTo>
                  <a:cubicBezTo>
                    <a:pt x="129" y="295"/>
                    <a:pt x="130" y="290"/>
                    <a:pt x="130" y="286"/>
                  </a:cubicBezTo>
                  <a:cubicBezTo>
                    <a:pt x="131" y="276"/>
                    <a:pt x="127" y="273"/>
                    <a:pt x="118" y="271"/>
                  </a:cubicBezTo>
                  <a:cubicBezTo>
                    <a:pt x="56" y="255"/>
                    <a:pt x="15" y="202"/>
                    <a:pt x="13" y="138"/>
                  </a:cubicBezTo>
                  <a:cubicBezTo>
                    <a:pt x="11" y="77"/>
                    <a:pt x="51" y="23"/>
                    <a:pt x="110" y="3"/>
                  </a:cubicBezTo>
                  <a:cubicBezTo>
                    <a:pt x="113" y="2"/>
                    <a:pt x="116" y="3"/>
                    <a:pt x="118" y="0"/>
                  </a:cubicBezTo>
                  <a:cubicBezTo>
                    <a:pt x="141" y="0"/>
                    <a:pt x="164" y="0"/>
                    <a:pt x="187" y="0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7" name="Freeform 76">
              <a:extLst>
                <a:ext uri="{FF2B5EF4-FFF2-40B4-BE49-F238E27FC236}">
                  <a16:creationId xmlns:a16="http://schemas.microsoft.com/office/drawing/2014/main" id="{59811A65-CCF1-2BCE-84E0-2A24910D470F}"/>
                </a:ext>
              </a:extLst>
            </p:cNvPr>
            <p:cNvSpPr/>
            <p:nvPr/>
          </p:nvSpPr>
          <p:spPr bwMode="auto">
            <a:xfrm rot="5400000">
              <a:off x="1927949" y="1353561"/>
              <a:ext cx="773509" cy="1001499"/>
            </a:xfrm>
            <a:custGeom>
              <a:avLst/>
              <a:gdLst>
                <a:gd name="T0" fmla="*/ 131 w 527"/>
                <a:gd name="T1" fmla="*/ 580 h 642"/>
                <a:gd name="T2" fmla="*/ 131 w 527"/>
                <a:gd name="T3" fmla="*/ 528 h 642"/>
                <a:gd name="T4" fmla="*/ 123 w 527"/>
                <a:gd name="T5" fmla="*/ 517 h 642"/>
                <a:gd name="T6" fmla="*/ 17 w 527"/>
                <a:gd name="T7" fmla="*/ 410 h 642"/>
                <a:gd name="T8" fmla="*/ 130 w 527"/>
                <a:gd name="T9" fmla="*/ 244 h 642"/>
                <a:gd name="T10" fmla="*/ 229 w 527"/>
                <a:gd name="T11" fmla="*/ 265 h 642"/>
                <a:gd name="T12" fmla="*/ 243 w 527"/>
                <a:gd name="T13" fmla="*/ 263 h 642"/>
                <a:gd name="T14" fmla="*/ 246 w 527"/>
                <a:gd name="T15" fmla="*/ 260 h 642"/>
                <a:gd name="T16" fmla="*/ 252 w 527"/>
                <a:gd name="T17" fmla="*/ 223 h 642"/>
                <a:gd name="T18" fmla="*/ 323 w 527"/>
                <a:gd name="T19" fmla="*/ 31 h 642"/>
                <a:gd name="T20" fmla="*/ 509 w 527"/>
                <a:gd name="T21" fmla="*/ 119 h 642"/>
                <a:gd name="T22" fmla="*/ 458 w 527"/>
                <a:gd name="T23" fmla="*/ 273 h 642"/>
                <a:gd name="T24" fmla="*/ 304 w 527"/>
                <a:gd name="T25" fmla="*/ 279 h 642"/>
                <a:gd name="T26" fmla="*/ 287 w 527"/>
                <a:gd name="T27" fmla="*/ 281 h 642"/>
                <a:gd name="T28" fmla="*/ 270 w 527"/>
                <a:gd name="T29" fmla="*/ 300 h 642"/>
                <a:gd name="T30" fmla="*/ 279 w 527"/>
                <a:gd name="T31" fmla="*/ 322 h 642"/>
                <a:gd name="T32" fmla="*/ 186 w 527"/>
                <a:gd name="T33" fmla="*/ 516 h 642"/>
                <a:gd name="T34" fmla="*/ 175 w 527"/>
                <a:gd name="T35" fmla="*/ 531 h 642"/>
                <a:gd name="T36" fmla="*/ 175 w 527"/>
                <a:gd name="T37" fmla="*/ 631 h 642"/>
                <a:gd name="T38" fmla="*/ 164 w 527"/>
                <a:gd name="T39" fmla="*/ 642 h 642"/>
                <a:gd name="T40" fmla="*/ 131 w 527"/>
                <a:gd name="T41" fmla="*/ 610 h 642"/>
                <a:gd name="T42" fmla="*/ 131 w 527"/>
                <a:gd name="T43" fmla="*/ 58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7" h="642">
                  <a:moveTo>
                    <a:pt x="131" y="580"/>
                  </a:moveTo>
                  <a:cubicBezTo>
                    <a:pt x="131" y="562"/>
                    <a:pt x="131" y="545"/>
                    <a:pt x="131" y="528"/>
                  </a:cubicBezTo>
                  <a:cubicBezTo>
                    <a:pt x="131" y="521"/>
                    <a:pt x="129" y="518"/>
                    <a:pt x="123" y="517"/>
                  </a:cubicBezTo>
                  <a:cubicBezTo>
                    <a:pt x="66" y="503"/>
                    <a:pt x="30" y="467"/>
                    <a:pt x="17" y="410"/>
                  </a:cubicBezTo>
                  <a:cubicBezTo>
                    <a:pt x="0" y="333"/>
                    <a:pt x="52" y="257"/>
                    <a:pt x="130" y="244"/>
                  </a:cubicBezTo>
                  <a:cubicBezTo>
                    <a:pt x="166" y="238"/>
                    <a:pt x="199" y="245"/>
                    <a:pt x="229" y="265"/>
                  </a:cubicBezTo>
                  <a:cubicBezTo>
                    <a:pt x="235" y="268"/>
                    <a:pt x="239" y="269"/>
                    <a:pt x="243" y="263"/>
                  </a:cubicBezTo>
                  <a:cubicBezTo>
                    <a:pt x="244" y="262"/>
                    <a:pt x="245" y="261"/>
                    <a:pt x="246" y="260"/>
                  </a:cubicBezTo>
                  <a:cubicBezTo>
                    <a:pt x="262" y="244"/>
                    <a:pt x="262" y="244"/>
                    <a:pt x="252" y="223"/>
                  </a:cubicBezTo>
                  <a:cubicBezTo>
                    <a:pt x="216" y="151"/>
                    <a:pt x="249" y="61"/>
                    <a:pt x="323" y="31"/>
                  </a:cubicBezTo>
                  <a:cubicBezTo>
                    <a:pt x="399" y="0"/>
                    <a:pt x="484" y="41"/>
                    <a:pt x="509" y="119"/>
                  </a:cubicBezTo>
                  <a:cubicBezTo>
                    <a:pt x="527" y="175"/>
                    <a:pt x="506" y="237"/>
                    <a:pt x="458" y="273"/>
                  </a:cubicBezTo>
                  <a:cubicBezTo>
                    <a:pt x="415" y="305"/>
                    <a:pt x="352" y="308"/>
                    <a:pt x="304" y="279"/>
                  </a:cubicBezTo>
                  <a:cubicBezTo>
                    <a:pt x="297" y="275"/>
                    <a:pt x="292" y="274"/>
                    <a:pt x="287" y="281"/>
                  </a:cubicBezTo>
                  <a:cubicBezTo>
                    <a:pt x="282" y="288"/>
                    <a:pt x="272" y="293"/>
                    <a:pt x="270" y="300"/>
                  </a:cubicBezTo>
                  <a:cubicBezTo>
                    <a:pt x="267" y="308"/>
                    <a:pt x="276" y="314"/>
                    <a:pt x="279" y="322"/>
                  </a:cubicBezTo>
                  <a:cubicBezTo>
                    <a:pt x="316" y="403"/>
                    <a:pt x="272" y="494"/>
                    <a:pt x="186" y="516"/>
                  </a:cubicBezTo>
                  <a:cubicBezTo>
                    <a:pt x="177" y="519"/>
                    <a:pt x="175" y="522"/>
                    <a:pt x="175" y="531"/>
                  </a:cubicBezTo>
                  <a:cubicBezTo>
                    <a:pt x="175" y="564"/>
                    <a:pt x="175" y="597"/>
                    <a:pt x="175" y="631"/>
                  </a:cubicBezTo>
                  <a:cubicBezTo>
                    <a:pt x="175" y="640"/>
                    <a:pt x="173" y="642"/>
                    <a:pt x="164" y="642"/>
                  </a:cubicBezTo>
                  <a:cubicBezTo>
                    <a:pt x="131" y="642"/>
                    <a:pt x="131" y="642"/>
                    <a:pt x="131" y="610"/>
                  </a:cubicBezTo>
                  <a:cubicBezTo>
                    <a:pt x="131" y="600"/>
                    <a:pt x="131" y="590"/>
                    <a:pt x="131" y="580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8" name="Freeform 77">
              <a:extLst>
                <a:ext uri="{FF2B5EF4-FFF2-40B4-BE49-F238E27FC236}">
                  <a16:creationId xmlns:a16="http://schemas.microsoft.com/office/drawing/2014/main" id="{6564C8D0-C764-2B99-A28D-4159E24788D4}"/>
                </a:ext>
              </a:extLst>
            </p:cNvPr>
            <p:cNvSpPr/>
            <p:nvPr/>
          </p:nvSpPr>
          <p:spPr bwMode="auto">
            <a:xfrm rot="5400000">
              <a:off x="1510254" y="698865"/>
              <a:ext cx="723033" cy="852548"/>
            </a:xfrm>
            <a:custGeom>
              <a:avLst/>
              <a:gdLst>
                <a:gd name="T0" fmla="*/ 269 w 493"/>
                <a:gd name="T1" fmla="*/ 477 h 546"/>
                <a:gd name="T2" fmla="*/ 269 w 493"/>
                <a:gd name="T3" fmla="*/ 534 h 546"/>
                <a:gd name="T4" fmla="*/ 259 w 493"/>
                <a:gd name="T5" fmla="*/ 544 h 546"/>
                <a:gd name="T6" fmla="*/ 224 w 493"/>
                <a:gd name="T7" fmla="*/ 511 h 546"/>
                <a:gd name="T8" fmla="*/ 223 w 493"/>
                <a:gd name="T9" fmla="*/ 420 h 546"/>
                <a:gd name="T10" fmla="*/ 213 w 493"/>
                <a:gd name="T11" fmla="*/ 408 h 546"/>
                <a:gd name="T12" fmla="*/ 144 w 493"/>
                <a:gd name="T13" fmla="*/ 368 h 546"/>
                <a:gd name="T14" fmla="*/ 128 w 493"/>
                <a:gd name="T15" fmla="*/ 366 h 546"/>
                <a:gd name="T16" fmla="*/ 32 w 493"/>
                <a:gd name="T17" fmla="*/ 422 h 546"/>
                <a:gd name="T18" fmla="*/ 17 w 493"/>
                <a:gd name="T19" fmla="*/ 418 h 546"/>
                <a:gd name="T20" fmla="*/ 29 w 493"/>
                <a:gd name="T21" fmla="*/ 372 h 546"/>
                <a:gd name="T22" fmla="*/ 105 w 493"/>
                <a:gd name="T23" fmla="*/ 329 h 546"/>
                <a:gd name="T24" fmla="*/ 112 w 493"/>
                <a:gd name="T25" fmla="*/ 313 h 546"/>
                <a:gd name="T26" fmla="*/ 112 w 493"/>
                <a:gd name="T27" fmla="*/ 232 h 546"/>
                <a:gd name="T28" fmla="*/ 106 w 493"/>
                <a:gd name="T29" fmla="*/ 217 h 546"/>
                <a:gd name="T30" fmla="*/ 10 w 493"/>
                <a:gd name="T31" fmla="*/ 162 h 546"/>
                <a:gd name="T32" fmla="*/ 6 w 493"/>
                <a:gd name="T33" fmla="*/ 146 h 546"/>
                <a:gd name="T34" fmla="*/ 50 w 493"/>
                <a:gd name="T35" fmla="*/ 134 h 546"/>
                <a:gd name="T36" fmla="*/ 127 w 493"/>
                <a:gd name="T37" fmla="*/ 178 h 546"/>
                <a:gd name="T38" fmla="*/ 146 w 493"/>
                <a:gd name="T39" fmla="*/ 175 h 546"/>
                <a:gd name="T40" fmla="*/ 211 w 493"/>
                <a:gd name="T41" fmla="*/ 138 h 546"/>
                <a:gd name="T42" fmla="*/ 224 w 493"/>
                <a:gd name="T43" fmla="*/ 120 h 546"/>
                <a:gd name="T44" fmla="*/ 222 w 493"/>
                <a:gd name="T45" fmla="*/ 14 h 546"/>
                <a:gd name="T46" fmla="*/ 235 w 493"/>
                <a:gd name="T47" fmla="*/ 1 h 546"/>
                <a:gd name="T48" fmla="*/ 268 w 493"/>
                <a:gd name="T49" fmla="*/ 33 h 546"/>
                <a:gd name="T50" fmla="*/ 268 w 493"/>
                <a:gd name="T51" fmla="*/ 124 h 546"/>
                <a:gd name="T52" fmla="*/ 279 w 493"/>
                <a:gd name="T53" fmla="*/ 138 h 546"/>
                <a:gd name="T54" fmla="*/ 347 w 493"/>
                <a:gd name="T55" fmla="*/ 178 h 546"/>
                <a:gd name="T56" fmla="*/ 363 w 493"/>
                <a:gd name="T57" fmla="*/ 180 h 546"/>
                <a:gd name="T58" fmla="*/ 461 w 493"/>
                <a:gd name="T59" fmla="*/ 123 h 546"/>
                <a:gd name="T60" fmla="*/ 475 w 493"/>
                <a:gd name="T61" fmla="*/ 126 h 546"/>
                <a:gd name="T62" fmla="*/ 464 w 493"/>
                <a:gd name="T63" fmla="*/ 173 h 546"/>
                <a:gd name="T64" fmla="*/ 385 w 493"/>
                <a:gd name="T65" fmla="*/ 218 h 546"/>
                <a:gd name="T66" fmla="*/ 378 w 493"/>
                <a:gd name="T67" fmla="*/ 233 h 546"/>
                <a:gd name="T68" fmla="*/ 378 w 493"/>
                <a:gd name="T69" fmla="*/ 312 h 546"/>
                <a:gd name="T70" fmla="*/ 385 w 493"/>
                <a:gd name="T71" fmla="*/ 327 h 546"/>
                <a:gd name="T72" fmla="*/ 478 w 493"/>
                <a:gd name="T73" fmla="*/ 380 h 546"/>
                <a:gd name="T74" fmla="*/ 482 w 493"/>
                <a:gd name="T75" fmla="*/ 397 h 546"/>
                <a:gd name="T76" fmla="*/ 439 w 493"/>
                <a:gd name="T77" fmla="*/ 409 h 546"/>
                <a:gd name="T78" fmla="*/ 362 w 493"/>
                <a:gd name="T79" fmla="*/ 365 h 546"/>
                <a:gd name="T80" fmla="*/ 347 w 493"/>
                <a:gd name="T81" fmla="*/ 367 h 546"/>
                <a:gd name="T82" fmla="*/ 277 w 493"/>
                <a:gd name="T83" fmla="*/ 408 h 546"/>
                <a:gd name="T84" fmla="*/ 268 w 493"/>
                <a:gd name="T85" fmla="*/ 419 h 546"/>
                <a:gd name="T86" fmla="*/ 268 w 493"/>
                <a:gd name="T87" fmla="*/ 477 h 546"/>
                <a:gd name="T88" fmla="*/ 269 w 493"/>
                <a:gd name="T89" fmla="*/ 477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2" h="546">
                  <a:moveTo>
                    <a:pt x="269" y="477"/>
                  </a:moveTo>
                  <a:cubicBezTo>
                    <a:pt x="269" y="496"/>
                    <a:pt x="268" y="515"/>
                    <a:pt x="269" y="534"/>
                  </a:cubicBezTo>
                  <a:cubicBezTo>
                    <a:pt x="269" y="541"/>
                    <a:pt x="267" y="544"/>
                    <a:pt x="259" y="544"/>
                  </a:cubicBezTo>
                  <a:cubicBezTo>
                    <a:pt x="225" y="546"/>
                    <a:pt x="225" y="546"/>
                    <a:pt x="224" y="511"/>
                  </a:cubicBezTo>
                  <a:cubicBezTo>
                    <a:pt x="224" y="481"/>
                    <a:pt x="223" y="451"/>
                    <a:pt x="223" y="420"/>
                  </a:cubicBezTo>
                  <a:cubicBezTo>
                    <a:pt x="223" y="413"/>
                    <a:pt x="221" y="409"/>
                    <a:pt x="213" y="408"/>
                  </a:cubicBezTo>
                  <a:cubicBezTo>
                    <a:pt x="186" y="402"/>
                    <a:pt x="163" y="389"/>
                    <a:pt x="144" y="368"/>
                  </a:cubicBezTo>
                  <a:cubicBezTo>
                    <a:pt x="139" y="362"/>
                    <a:pt x="135" y="362"/>
                    <a:pt x="128" y="366"/>
                  </a:cubicBezTo>
                  <a:cubicBezTo>
                    <a:pt x="97" y="385"/>
                    <a:pt x="64" y="403"/>
                    <a:pt x="32" y="422"/>
                  </a:cubicBezTo>
                  <a:cubicBezTo>
                    <a:pt x="25" y="427"/>
                    <a:pt x="21" y="426"/>
                    <a:pt x="17" y="418"/>
                  </a:cubicBezTo>
                  <a:cubicBezTo>
                    <a:pt x="0" y="389"/>
                    <a:pt x="0" y="390"/>
                    <a:pt x="29" y="372"/>
                  </a:cubicBezTo>
                  <a:cubicBezTo>
                    <a:pt x="55" y="358"/>
                    <a:pt x="80" y="343"/>
                    <a:pt x="105" y="329"/>
                  </a:cubicBezTo>
                  <a:cubicBezTo>
                    <a:pt x="112" y="325"/>
                    <a:pt x="115" y="321"/>
                    <a:pt x="112" y="313"/>
                  </a:cubicBezTo>
                  <a:cubicBezTo>
                    <a:pt x="104" y="286"/>
                    <a:pt x="103" y="259"/>
                    <a:pt x="112" y="232"/>
                  </a:cubicBezTo>
                  <a:cubicBezTo>
                    <a:pt x="115" y="225"/>
                    <a:pt x="113" y="221"/>
                    <a:pt x="106" y="217"/>
                  </a:cubicBezTo>
                  <a:cubicBezTo>
                    <a:pt x="74" y="199"/>
                    <a:pt x="42" y="180"/>
                    <a:pt x="10" y="162"/>
                  </a:cubicBezTo>
                  <a:cubicBezTo>
                    <a:pt x="2" y="157"/>
                    <a:pt x="1" y="154"/>
                    <a:pt x="6" y="146"/>
                  </a:cubicBezTo>
                  <a:cubicBezTo>
                    <a:pt x="22" y="118"/>
                    <a:pt x="22" y="117"/>
                    <a:pt x="50" y="134"/>
                  </a:cubicBezTo>
                  <a:cubicBezTo>
                    <a:pt x="76" y="148"/>
                    <a:pt x="101" y="163"/>
                    <a:pt x="127" y="178"/>
                  </a:cubicBezTo>
                  <a:cubicBezTo>
                    <a:pt x="135" y="183"/>
                    <a:pt x="140" y="182"/>
                    <a:pt x="146" y="175"/>
                  </a:cubicBezTo>
                  <a:cubicBezTo>
                    <a:pt x="164" y="156"/>
                    <a:pt x="185" y="143"/>
                    <a:pt x="211" y="138"/>
                  </a:cubicBezTo>
                  <a:cubicBezTo>
                    <a:pt x="223" y="136"/>
                    <a:pt x="224" y="130"/>
                    <a:pt x="224" y="120"/>
                  </a:cubicBezTo>
                  <a:cubicBezTo>
                    <a:pt x="223" y="85"/>
                    <a:pt x="223" y="50"/>
                    <a:pt x="222" y="14"/>
                  </a:cubicBezTo>
                  <a:cubicBezTo>
                    <a:pt x="222" y="5"/>
                    <a:pt x="224" y="1"/>
                    <a:pt x="235" y="1"/>
                  </a:cubicBezTo>
                  <a:cubicBezTo>
                    <a:pt x="267" y="1"/>
                    <a:pt x="267" y="0"/>
                    <a:pt x="268" y="33"/>
                  </a:cubicBezTo>
                  <a:cubicBezTo>
                    <a:pt x="268" y="63"/>
                    <a:pt x="269" y="94"/>
                    <a:pt x="268" y="124"/>
                  </a:cubicBezTo>
                  <a:cubicBezTo>
                    <a:pt x="268" y="133"/>
                    <a:pt x="271" y="136"/>
                    <a:pt x="279" y="138"/>
                  </a:cubicBezTo>
                  <a:cubicBezTo>
                    <a:pt x="306" y="144"/>
                    <a:pt x="329" y="158"/>
                    <a:pt x="347" y="178"/>
                  </a:cubicBezTo>
                  <a:cubicBezTo>
                    <a:pt x="352" y="184"/>
                    <a:pt x="356" y="184"/>
                    <a:pt x="363" y="180"/>
                  </a:cubicBezTo>
                  <a:cubicBezTo>
                    <a:pt x="395" y="161"/>
                    <a:pt x="428" y="142"/>
                    <a:pt x="461" y="123"/>
                  </a:cubicBezTo>
                  <a:cubicBezTo>
                    <a:pt x="468" y="119"/>
                    <a:pt x="471" y="118"/>
                    <a:pt x="475" y="126"/>
                  </a:cubicBezTo>
                  <a:cubicBezTo>
                    <a:pt x="493" y="156"/>
                    <a:pt x="493" y="156"/>
                    <a:pt x="464" y="173"/>
                  </a:cubicBezTo>
                  <a:cubicBezTo>
                    <a:pt x="438" y="188"/>
                    <a:pt x="412" y="203"/>
                    <a:pt x="385" y="218"/>
                  </a:cubicBezTo>
                  <a:cubicBezTo>
                    <a:pt x="378" y="222"/>
                    <a:pt x="376" y="225"/>
                    <a:pt x="378" y="233"/>
                  </a:cubicBezTo>
                  <a:cubicBezTo>
                    <a:pt x="387" y="259"/>
                    <a:pt x="387" y="286"/>
                    <a:pt x="378" y="312"/>
                  </a:cubicBezTo>
                  <a:cubicBezTo>
                    <a:pt x="376" y="320"/>
                    <a:pt x="378" y="323"/>
                    <a:pt x="385" y="327"/>
                  </a:cubicBezTo>
                  <a:cubicBezTo>
                    <a:pt x="416" y="345"/>
                    <a:pt x="447" y="363"/>
                    <a:pt x="478" y="380"/>
                  </a:cubicBezTo>
                  <a:cubicBezTo>
                    <a:pt x="486" y="385"/>
                    <a:pt x="487" y="388"/>
                    <a:pt x="482" y="397"/>
                  </a:cubicBezTo>
                  <a:cubicBezTo>
                    <a:pt x="466" y="424"/>
                    <a:pt x="466" y="425"/>
                    <a:pt x="439" y="409"/>
                  </a:cubicBezTo>
                  <a:cubicBezTo>
                    <a:pt x="413" y="394"/>
                    <a:pt x="388" y="380"/>
                    <a:pt x="362" y="365"/>
                  </a:cubicBezTo>
                  <a:cubicBezTo>
                    <a:pt x="356" y="361"/>
                    <a:pt x="352" y="361"/>
                    <a:pt x="347" y="367"/>
                  </a:cubicBezTo>
                  <a:cubicBezTo>
                    <a:pt x="328" y="388"/>
                    <a:pt x="304" y="402"/>
                    <a:pt x="277" y="408"/>
                  </a:cubicBezTo>
                  <a:cubicBezTo>
                    <a:pt x="269" y="409"/>
                    <a:pt x="267" y="412"/>
                    <a:pt x="268" y="419"/>
                  </a:cubicBezTo>
                  <a:cubicBezTo>
                    <a:pt x="268" y="439"/>
                    <a:pt x="268" y="458"/>
                    <a:pt x="268" y="477"/>
                  </a:cubicBezTo>
                  <a:cubicBezTo>
                    <a:pt x="268" y="477"/>
                    <a:pt x="268" y="477"/>
                    <a:pt x="269" y="477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9" name="Freeform 78">
              <a:extLst>
                <a:ext uri="{FF2B5EF4-FFF2-40B4-BE49-F238E27FC236}">
                  <a16:creationId xmlns:a16="http://schemas.microsoft.com/office/drawing/2014/main" id="{8B79C1E2-1CA8-0CA3-1C9C-85884EBFB681}"/>
                </a:ext>
              </a:extLst>
            </p:cNvPr>
            <p:cNvSpPr/>
            <p:nvPr/>
          </p:nvSpPr>
          <p:spPr bwMode="auto">
            <a:xfrm rot="5400000">
              <a:off x="1244863" y="1369099"/>
              <a:ext cx="575698" cy="499769"/>
            </a:xfrm>
            <a:custGeom>
              <a:avLst/>
              <a:gdLst>
                <a:gd name="T0" fmla="*/ 248 w 392"/>
                <a:gd name="T1" fmla="*/ 294 h 320"/>
                <a:gd name="T2" fmla="*/ 154 w 392"/>
                <a:gd name="T3" fmla="*/ 259 h 320"/>
                <a:gd name="T4" fmla="*/ 136 w 392"/>
                <a:gd name="T5" fmla="*/ 256 h 320"/>
                <a:gd name="T6" fmla="*/ 33 w 392"/>
                <a:gd name="T7" fmla="*/ 315 h 320"/>
                <a:gd name="T8" fmla="*/ 16 w 392"/>
                <a:gd name="T9" fmla="*/ 310 h 320"/>
                <a:gd name="T10" fmla="*/ 3 w 392"/>
                <a:gd name="T11" fmla="*/ 282 h 320"/>
                <a:gd name="T12" fmla="*/ 28 w 392"/>
                <a:gd name="T13" fmla="*/ 267 h 320"/>
                <a:gd name="T14" fmla="*/ 110 w 392"/>
                <a:gd name="T15" fmla="*/ 221 h 320"/>
                <a:gd name="T16" fmla="*/ 116 w 392"/>
                <a:gd name="T17" fmla="*/ 205 h 320"/>
                <a:gd name="T18" fmla="*/ 216 w 392"/>
                <a:gd name="T19" fmla="*/ 18 h 320"/>
                <a:gd name="T20" fmla="*/ 384 w 392"/>
                <a:gd name="T21" fmla="*/ 140 h 320"/>
                <a:gd name="T22" fmla="*/ 273 w 392"/>
                <a:gd name="T23" fmla="*/ 291 h 320"/>
                <a:gd name="T24" fmla="*/ 248 w 392"/>
                <a:gd name="T25" fmla="*/ 29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320">
                  <a:moveTo>
                    <a:pt x="248" y="294"/>
                  </a:moveTo>
                  <a:cubicBezTo>
                    <a:pt x="210" y="293"/>
                    <a:pt x="180" y="282"/>
                    <a:pt x="154" y="259"/>
                  </a:cubicBezTo>
                  <a:cubicBezTo>
                    <a:pt x="148" y="253"/>
                    <a:pt x="144" y="252"/>
                    <a:pt x="136" y="256"/>
                  </a:cubicBezTo>
                  <a:cubicBezTo>
                    <a:pt x="102" y="276"/>
                    <a:pt x="67" y="295"/>
                    <a:pt x="33" y="315"/>
                  </a:cubicBezTo>
                  <a:cubicBezTo>
                    <a:pt x="24" y="320"/>
                    <a:pt x="19" y="319"/>
                    <a:pt x="16" y="310"/>
                  </a:cubicBezTo>
                  <a:cubicBezTo>
                    <a:pt x="12" y="300"/>
                    <a:pt x="0" y="291"/>
                    <a:pt x="3" y="282"/>
                  </a:cubicBezTo>
                  <a:cubicBezTo>
                    <a:pt x="6" y="275"/>
                    <a:pt x="19" y="272"/>
                    <a:pt x="28" y="267"/>
                  </a:cubicBezTo>
                  <a:cubicBezTo>
                    <a:pt x="55" y="251"/>
                    <a:pt x="82" y="236"/>
                    <a:pt x="110" y="221"/>
                  </a:cubicBezTo>
                  <a:cubicBezTo>
                    <a:pt x="117" y="217"/>
                    <a:pt x="120" y="214"/>
                    <a:pt x="116" y="205"/>
                  </a:cubicBezTo>
                  <a:cubicBezTo>
                    <a:pt x="86" y="125"/>
                    <a:pt x="132" y="37"/>
                    <a:pt x="216" y="18"/>
                  </a:cubicBezTo>
                  <a:cubicBezTo>
                    <a:pt x="298" y="0"/>
                    <a:pt x="376" y="58"/>
                    <a:pt x="384" y="140"/>
                  </a:cubicBezTo>
                  <a:cubicBezTo>
                    <a:pt x="392" y="214"/>
                    <a:pt x="341" y="278"/>
                    <a:pt x="273" y="291"/>
                  </a:cubicBezTo>
                  <a:cubicBezTo>
                    <a:pt x="264" y="293"/>
                    <a:pt x="254" y="293"/>
                    <a:pt x="248" y="294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0" name="Freeform 79">
              <a:extLst>
                <a:ext uri="{FF2B5EF4-FFF2-40B4-BE49-F238E27FC236}">
                  <a16:creationId xmlns:a16="http://schemas.microsoft.com/office/drawing/2014/main" id="{A8E9DC3B-C2AB-C30B-192A-B46E4486F393}"/>
                </a:ext>
              </a:extLst>
            </p:cNvPr>
            <p:cNvSpPr/>
            <p:nvPr/>
          </p:nvSpPr>
          <p:spPr bwMode="auto">
            <a:xfrm rot="5400000">
              <a:off x="1385580" y="215022"/>
              <a:ext cx="470653" cy="656560"/>
            </a:xfrm>
            <a:custGeom>
              <a:avLst/>
              <a:gdLst>
                <a:gd name="T0" fmla="*/ 193 w 321"/>
                <a:gd name="T1" fmla="*/ 69 h 421"/>
                <a:gd name="T2" fmla="*/ 193 w 321"/>
                <a:gd name="T3" fmla="*/ 124 h 421"/>
                <a:gd name="T4" fmla="*/ 203 w 321"/>
                <a:gd name="T5" fmla="*/ 138 h 421"/>
                <a:gd name="T6" fmla="*/ 307 w 321"/>
                <a:gd name="T7" fmla="*/ 299 h 421"/>
                <a:gd name="T8" fmla="*/ 223 w 321"/>
                <a:gd name="T9" fmla="*/ 402 h 421"/>
                <a:gd name="T10" fmla="*/ 85 w 321"/>
                <a:gd name="T11" fmla="*/ 382 h 421"/>
                <a:gd name="T12" fmla="*/ 121 w 321"/>
                <a:gd name="T13" fmla="*/ 142 h 421"/>
                <a:gd name="T14" fmla="*/ 146 w 321"/>
                <a:gd name="T15" fmla="*/ 134 h 421"/>
                <a:gd name="T16" fmla="*/ 148 w 321"/>
                <a:gd name="T17" fmla="*/ 101 h 421"/>
                <a:gd name="T18" fmla="*/ 148 w 321"/>
                <a:gd name="T19" fmla="*/ 13 h 421"/>
                <a:gd name="T20" fmla="*/ 159 w 321"/>
                <a:gd name="T21" fmla="*/ 1 h 421"/>
                <a:gd name="T22" fmla="*/ 193 w 321"/>
                <a:gd name="T23" fmla="*/ 35 h 421"/>
                <a:gd name="T24" fmla="*/ 193 w 321"/>
                <a:gd name="T25" fmla="*/ 69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421">
                  <a:moveTo>
                    <a:pt x="193" y="69"/>
                  </a:moveTo>
                  <a:cubicBezTo>
                    <a:pt x="193" y="88"/>
                    <a:pt x="194" y="106"/>
                    <a:pt x="193" y="124"/>
                  </a:cubicBezTo>
                  <a:cubicBezTo>
                    <a:pt x="193" y="133"/>
                    <a:pt x="196" y="136"/>
                    <a:pt x="203" y="138"/>
                  </a:cubicBezTo>
                  <a:cubicBezTo>
                    <a:pt x="279" y="159"/>
                    <a:pt x="321" y="223"/>
                    <a:pt x="307" y="299"/>
                  </a:cubicBezTo>
                  <a:cubicBezTo>
                    <a:pt x="298" y="348"/>
                    <a:pt x="269" y="384"/>
                    <a:pt x="223" y="402"/>
                  </a:cubicBezTo>
                  <a:cubicBezTo>
                    <a:pt x="174" y="421"/>
                    <a:pt x="127" y="416"/>
                    <a:pt x="85" y="382"/>
                  </a:cubicBezTo>
                  <a:cubicBezTo>
                    <a:pt x="0" y="313"/>
                    <a:pt x="19" y="184"/>
                    <a:pt x="121" y="142"/>
                  </a:cubicBezTo>
                  <a:cubicBezTo>
                    <a:pt x="130" y="139"/>
                    <a:pt x="143" y="140"/>
                    <a:pt x="146" y="134"/>
                  </a:cubicBezTo>
                  <a:cubicBezTo>
                    <a:pt x="150" y="125"/>
                    <a:pt x="148" y="112"/>
                    <a:pt x="148" y="101"/>
                  </a:cubicBezTo>
                  <a:cubicBezTo>
                    <a:pt x="148" y="72"/>
                    <a:pt x="148" y="42"/>
                    <a:pt x="148" y="13"/>
                  </a:cubicBezTo>
                  <a:cubicBezTo>
                    <a:pt x="148" y="5"/>
                    <a:pt x="150" y="1"/>
                    <a:pt x="159" y="1"/>
                  </a:cubicBezTo>
                  <a:cubicBezTo>
                    <a:pt x="193" y="0"/>
                    <a:pt x="193" y="0"/>
                    <a:pt x="193" y="35"/>
                  </a:cubicBezTo>
                  <a:cubicBezTo>
                    <a:pt x="193" y="46"/>
                    <a:pt x="193" y="58"/>
                    <a:pt x="193" y="69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1" name="Freeform 80">
              <a:extLst>
                <a:ext uri="{FF2B5EF4-FFF2-40B4-BE49-F238E27FC236}">
                  <a16:creationId xmlns:a16="http://schemas.microsoft.com/office/drawing/2014/main" id="{FE6EAF72-045F-FB36-1AFF-BFA11CE22CC7}"/>
                </a:ext>
              </a:extLst>
            </p:cNvPr>
            <p:cNvSpPr/>
            <p:nvPr/>
          </p:nvSpPr>
          <p:spPr bwMode="auto">
            <a:xfrm rot="5400000">
              <a:off x="909301" y="801414"/>
              <a:ext cx="564784" cy="491930"/>
            </a:xfrm>
            <a:custGeom>
              <a:avLst/>
              <a:gdLst>
                <a:gd name="T0" fmla="*/ 385 w 385"/>
                <a:gd name="T1" fmla="*/ 168 h 316"/>
                <a:gd name="T2" fmla="*/ 265 w 385"/>
                <a:gd name="T3" fmla="*/ 306 h 316"/>
                <a:gd name="T4" fmla="*/ 113 w 385"/>
                <a:gd name="T5" fmla="*/ 211 h 316"/>
                <a:gd name="T6" fmla="*/ 112 w 385"/>
                <a:gd name="T7" fmla="*/ 128 h 316"/>
                <a:gd name="T8" fmla="*/ 106 w 385"/>
                <a:gd name="T9" fmla="*/ 113 h 316"/>
                <a:gd name="T10" fmla="*/ 9 w 385"/>
                <a:gd name="T11" fmla="*/ 57 h 316"/>
                <a:gd name="T12" fmla="*/ 5 w 385"/>
                <a:gd name="T13" fmla="*/ 41 h 316"/>
                <a:gd name="T14" fmla="*/ 50 w 385"/>
                <a:gd name="T15" fmla="*/ 29 h 316"/>
                <a:gd name="T16" fmla="*/ 127 w 385"/>
                <a:gd name="T17" fmla="*/ 74 h 316"/>
                <a:gd name="T18" fmla="*/ 144 w 385"/>
                <a:gd name="T19" fmla="*/ 72 h 316"/>
                <a:gd name="T20" fmla="*/ 373 w 385"/>
                <a:gd name="T21" fmla="*/ 112 h 316"/>
                <a:gd name="T22" fmla="*/ 385 w 385"/>
                <a:gd name="T23" fmla="*/ 16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5" h="316">
                  <a:moveTo>
                    <a:pt x="385" y="168"/>
                  </a:moveTo>
                  <a:cubicBezTo>
                    <a:pt x="385" y="237"/>
                    <a:pt x="335" y="294"/>
                    <a:pt x="265" y="306"/>
                  </a:cubicBezTo>
                  <a:cubicBezTo>
                    <a:pt x="199" y="316"/>
                    <a:pt x="134" y="275"/>
                    <a:pt x="113" y="211"/>
                  </a:cubicBezTo>
                  <a:cubicBezTo>
                    <a:pt x="104" y="183"/>
                    <a:pt x="104" y="156"/>
                    <a:pt x="112" y="128"/>
                  </a:cubicBezTo>
                  <a:cubicBezTo>
                    <a:pt x="115" y="120"/>
                    <a:pt x="113" y="117"/>
                    <a:pt x="106" y="113"/>
                  </a:cubicBezTo>
                  <a:cubicBezTo>
                    <a:pt x="74" y="94"/>
                    <a:pt x="42" y="75"/>
                    <a:pt x="9" y="57"/>
                  </a:cubicBezTo>
                  <a:cubicBezTo>
                    <a:pt x="1" y="53"/>
                    <a:pt x="0" y="49"/>
                    <a:pt x="5" y="41"/>
                  </a:cubicBezTo>
                  <a:cubicBezTo>
                    <a:pt x="22" y="13"/>
                    <a:pt x="21" y="13"/>
                    <a:pt x="50" y="29"/>
                  </a:cubicBezTo>
                  <a:cubicBezTo>
                    <a:pt x="76" y="44"/>
                    <a:pt x="102" y="59"/>
                    <a:pt x="127" y="74"/>
                  </a:cubicBezTo>
                  <a:cubicBezTo>
                    <a:pt x="134" y="78"/>
                    <a:pt x="138" y="79"/>
                    <a:pt x="144" y="72"/>
                  </a:cubicBezTo>
                  <a:cubicBezTo>
                    <a:pt x="216" y="0"/>
                    <a:pt x="329" y="20"/>
                    <a:pt x="373" y="112"/>
                  </a:cubicBezTo>
                  <a:cubicBezTo>
                    <a:pt x="380" y="127"/>
                    <a:pt x="385" y="148"/>
                    <a:pt x="385" y="168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2" name="Freeform 81">
              <a:extLst>
                <a:ext uri="{FF2B5EF4-FFF2-40B4-BE49-F238E27FC236}">
                  <a16:creationId xmlns:a16="http://schemas.microsoft.com/office/drawing/2014/main" id="{EE7E5168-9D04-CAF5-7A97-98F373882AD6}"/>
                </a:ext>
              </a:extLst>
            </p:cNvPr>
            <p:cNvSpPr/>
            <p:nvPr/>
          </p:nvSpPr>
          <p:spPr bwMode="auto">
            <a:xfrm rot="5400000">
              <a:off x="1945222" y="403650"/>
              <a:ext cx="574334" cy="456652"/>
            </a:xfrm>
            <a:custGeom>
              <a:avLst/>
              <a:gdLst>
                <a:gd name="T0" fmla="*/ 146 w 392"/>
                <a:gd name="T1" fmla="*/ 292 h 292"/>
                <a:gd name="T2" fmla="*/ 7 w 392"/>
                <a:gd name="T3" fmla="*/ 167 h 292"/>
                <a:gd name="T4" fmla="*/ 116 w 392"/>
                <a:gd name="T5" fmla="*/ 17 h 292"/>
                <a:gd name="T6" fmla="*/ 246 w 392"/>
                <a:gd name="T7" fmla="*/ 57 h 292"/>
                <a:gd name="T8" fmla="*/ 265 w 392"/>
                <a:gd name="T9" fmla="*/ 60 h 292"/>
                <a:gd name="T10" fmla="*/ 360 w 392"/>
                <a:gd name="T11" fmla="*/ 4 h 292"/>
                <a:gd name="T12" fmla="*/ 374 w 392"/>
                <a:gd name="T13" fmla="*/ 7 h 292"/>
                <a:gd name="T14" fmla="*/ 362 w 392"/>
                <a:gd name="T15" fmla="*/ 54 h 292"/>
                <a:gd name="T16" fmla="*/ 288 w 392"/>
                <a:gd name="T17" fmla="*/ 97 h 292"/>
                <a:gd name="T18" fmla="*/ 280 w 392"/>
                <a:gd name="T19" fmla="*/ 117 h 292"/>
                <a:gd name="T20" fmla="*/ 146 w 392"/>
                <a:gd name="T2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2" h="292">
                  <a:moveTo>
                    <a:pt x="146" y="292"/>
                  </a:moveTo>
                  <a:cubicBezTo>
                    <a:pt x="74" y="292"/>
                    <a:pt x="15" y="239"/>
                    <a:pt x="7" y="167"/>
                  </a:cubicBezTo>
                  <a:cubicBezTo>
                    <a:pt x="0" y="98"/>
                    <a:pt x="48" y="31"/>
                    <a:pt x="116" y="17"/>
                  </a:cubicBezTo>
                  <a:cubicBezTo>
                    <a:pt x="166" y="7"/>
                    <a:pt x="211" y="20"/>
                    <a:pt x="246" y="57"/>
                  </a:cubicBezTo>
                  <a:cubicBezTo>
                    <a:pt x="253" y="64"/>
                    <a:pt x="257" y="64"/>
                    <a:pt x="265" y="60"/>
                  </a:cubicBezTo>
                  <a:cubicBezTo>
                    <a:pt x="297" y="41"/>
                    <a:pt x="328" y="23"/>
                    <a:pt x="360" y="4"/>
                  </a:cubicBezTo>
                  <a:cubicBezTo>
                    <a:pt x="367" y="0"/>
                    <a:pt x="369" y="0"/>
                    <a:pt x="374" y="7"/>
                  </a:cubicBezTo>
                  <a:cubicBezTo>
                    <a:pt x="391" y="37"/>
                    <a:pt x="392" y="37"/>
                    <a:pt x="362" y="54"/>
                  </a:cubicBezTo>
                  <a:cubicBezTo>
                    <a:pt x="337" y="68"/>
                    <a:pt x="313" y="83"/>
                    <a:pt x="288" y="97"/>
                  </a:cubicBezTo>
                  <a:cubicBezTo>
                    <a:pt x="279" y="102"/>
                    <a:pt x="277" y="107"/>
                    <a:pt x="280" y="117"/>
                  </a:cubicBezTo>
                  <a:cubicBezTo>
                    <a:pt x="304" y="205"/>
                    <a:pt x="238" y="292"/>
                    <a:pt x="146" y="292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3" name="Freeform 82">
              <a:extLst>
                <a:ext uri="{FF2B5EF4-FFF2-40B4-BE49-F238E27FC236}">
                  <a16:creationId xmlns:a16="http://schemas.microsoft.com/office/drawing/2014/main" id="{29F127CD-8375-C1BC-9D48-0CF1B045C414}"/>
                </a:ext>
              </a:extLst>
            </p:cNvPr>
            <p:cNvSpPr/>
            <p:nvPr/>
          </p:nvSpPr>
          <p:spPr bwMode="auto">
            <a:xfrm rot="5400000">
              <a:off x="2460053" y="1027173"/>
              <a:ext cx="216910" cy="290062"/>
            </a:xfrm>
            <a:custGeom>
              <a:avLst/>
              <a:gdLst>
                <a:gd name="T0" fmla="*/ 56 w 148"/>
                <a:gd name="T1" fmla="*/ 0 h 186"/>
                <a:gd name="T2" fmla="*/ 133 w 148"/>
                <a:gd name="T3" fmla="*/ 68 h 186"/>
                <a:gd name="T4" fmla="*/ 62 w 148"/>
                <a:gd name="T5" fmla="*/ 185 h 186"/>
                <a:gd name="T6" fmla="*/ 32 w 148"/>
                <a:gd name="T7" fmla="*/ 159 h 186"/>
                <a:gd name="T8" fmla="*/ 49 w 148"/>
                <a:gd name="T9" fmla="*/ 155 h 186"/>
                <a:gd name="T10" fmla="*/ 98 w 148"/>
                <a:gd name="T11" fmla="*/ 68 h 186"/>
                <a:gd name="T12" fmla="*/ 77 w 148"/>
                <a:gd name="T13" fmla="*/ 64 h 186"/>
                <a:gd name="T14" fmla="*/ 66 w 148"/>
                <a:gd name="T15" fmla="*/ 90 h 186"/>
                <a:gd name="T16" fmla="*/ 47 w 148"/>
                <a:gd name="T17" fmla="*/ 118 h 186"/>
                <a:gd name="T18" fmla="*/ 11 w 148"/>
                <a:gd name="T19" fmla="*/ 121 h 186"/>
                <a:gd name="T20" fmla="*/ 40 w 148"/>
                <a:gd name="T21" fmla="*/ 9 h 186"/>
                <a:gd name="T22" fmla="*/ 56 w 14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186">
                  <a:moveTo>
                    <a:pt x="56" y="0"/>
                  </a:moveTo>
                  <a:cubicBezTo>
                    <a:pt x="91" y="2"/>
                    <a:pt x="123" y="31"/>
                    <a:pt x="133" y="68"/>
                  </a:cubicBezTo>
                  <a:cubicBezTo>
                    <a:pt x="148" y="120"/>
                    <a:pt x="115" y="175"/>
                    <a:pt x="62" y="185"/>
                  </a:cubicBezTo>
                  <a:cubicBezTo>
                    <a:pt x="47" y="186"/>
                    <a:pt x="35" y="175"/>
                    <a:pt x="32" y="159"/>
                  </a:cubicBezTo>
                  <a:cubicBezTo>
                    <a:pt x="37" y="154"/>
                    <a:pt x="43" y="156"/>
                    <a:pt x="49" y="155"/>
                  </a:cubicBezTo>
                  <a:cubicBezTo>
                    <a:pt x="90" y="149"/>
                    <a:pt x="115" y="106"/>
                    <a:pt x="98" y="68"/>
                  </a:cubicBezTo>
                  <a:cubicBezTo>
                    <a:pt x="92" y="54"/>
                    <a:pt x="88" y="53"/>
                    <a:pt x="77" y="64"/>
                  </a:cubicBezTo>
                  <a:cubicBezTo>
                    <a:pt x="69" y="71"/>
                    <a:pt x="64" y="78"/>
                    <a:pt x="66" y="90"/>
                  </a:cubicBezTo>
                  <a:cubicBezTo>
                    <a:pt x="70" y="103"/>
                    <a:pt x="60" y="117"/>
                    <a:pt x="47" y="118"/>
                  </a:cubicBezTo>
                  <a:cubicBezTo>
                    <a:pt x="35" y="119"/>
                    <a:pt x="23" y="118"/>
                    <a:pt x="11" y="121"/>
                  </a:cubicBezTo>
                  <a:cubicBezTo>
                    <a:pt x="0" y="78"/>
                    <a:pt x="12" y="42"/>
                    <a:pt x="40" y="9"/>
                  </a:cubicBezTo>
                  <a:cubicBezTo>
                    <a:pt x="45" y="4"/>
                    <a:pt x="51" y="2"/>
                    <a:pt x="56" y="0"/>
                  </a:cubicBezTo>
                  <a:close/>
                </a:path>
              </a:pathLst>
            </a:custGeom>
            <a:solidFill>
              <a:srgbClr val="68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4" name="Freeform 83">
              <a:extLst>
                <a:ext uri="{FF2B5EF4-FFF2-40B4-BE49-F238E27FC236}">
                  <a16:creationId xmlns:a16="http://schemas.microsoft.com/office/drawing/2014/main" id="{4F946417-953C-BAA3-0127-3E7FE82C0715}"/>
                </a:ext>
              </a:extLst>
            </p:cNvPr>
            <p:cNvSpPr/>
            <p:nvPr/>
          </p:nvSpPr>
          <p:spPr bwMode="auto">
            <a:xfrm rot="5400000">
              <a:off x="2947977" y="1023762"/>
              <a:ext cx="221003" cy="290062"/>
            </a:xfrm>
            <a:custGeom>
              <a:avLst/>
              <a:gdLst>
                <a:gd name="T0" fmla="*/ 57 w 150"/>
                <a:gd name="T1" fmla="*/ 0 h 186"/>
                <a:gd name="T2" fmla="*/ 135 w 150"/>
                <a:gd name="T3" fmla="*/ 67 h 186"/>
                <a:gd name="T4" fmla="*/ 67 w 150"/>
                <a:gd name="T5" fmla="*/ 185 h 186"/>
                <a:gd name="T6" fmla="*/ 57 w 150"/>
                <a:gd name="T7" fmla="*/ 186 h 186"/>
                <a:gd name="T8" fmla="*/ 36 w 150"/>
                <a:gd name="T9" fmla="*/ 159 h 186"/>
                <a:gd name="T10" fmla="*/ 60 w 150"/>
                <a:gd name="T11" fmla="*/ 154 h 186"/>
                <a:gd name="T12" fmla="*/ 101 w 150"/>
                <a:gd name="T13" fmla="*/ 66 h 186"/>
                <a:gd name="T14" fmla="*/ 79 w 150"/>
                <a:gd name="T15" fmla="*/ 62 h 186"/>
                <a:gd name="T16" fmla="*/ 70 w 150"/>
                <a:gd name="T17" fmla="*/ 89 h 186"/>
                <a:gd name="T18" fmla="*/ 45 w 150"/>
                <a:gd name="T19" fmla="*/ 119 h 186"/>
                <a:gd name="T20" fmla="*/ 14 w 150"/>
                <a:gd name="T21" fmla="*/ 118 h 186"/>
                <a:gd name="T22" fmla="*/ 51 w 150"/>
                <a:gd name="T23" fmla="*/ 2 h 186"/>
                <a:gd name="T24" fmla="*/ 57 w 150"/>
                <a:gd name="T2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86">
                  <a:moveTo>
                    <a:pt x="57" y="0"/>
                  </a:moveTo>
                  <a:cubicBezTo>
                    <a:pt x="92" y="1"/>
                    <a:pt x="124" y="29"/>
                    <a:pt x="135" y="67"/>
                  </a:cubicBezTo>
                  <a:cubicBezTo>
                    <a:pt x="150" y="118"/>
                    <a:pt x="118" y="174"/>
                    <a:pt x="67" y="185"/>
                  </a:cubicBezTo>
                  <a:cubicBezTo>
                    <a:pt x="64" y="186"/>
                    <a:pt x="60" y="186"/>
                    <a:pt x="57" y="186"/>
                  </a:cubicBezTo>
                  <a:cubicBezTo>
                    <a:pt x="46" y="180"/>
                    <a:pt x="36" y="173"/>
                    <a:pt x="36" y="159"/>
                  </a:cubicBezTo>
                  <a:cubicBezTo>
                    <a:pt x="44" y="154"/>
                    <a:pt x="52" y="156"/>
                    <a:pt x="60" y="154"/>
                  </a:cubicBezTo>
                  <a:cubicBezTo>
                    <a:pt x="98" y="143"/>
                    <a:pt x="117" y="102"/>
                    <a:pt x="101" y="66"/>
                  </a:cubicBezTo>
                  <a:cubicBezTo>
                    <a:pt x="94" y="52"/>
                    <a:pt x="90" y="52"/>
                    <a:pt x="79" y="62"/>
                  </a:cubicBezTo>
                  <a:cubicBezTo>
                    <a:pt x="71" y="70"/>
                    <a:pt x="66" y="76"/>
                    <a:pt x="70" y="89"/>
                  </a:cubicBezTo>
                  <a:cubicBezTo>
                    <a:pt x="74" y="104"/>
                    <a:pt x="60" y="120"/>
                    <a:pt x="45" y="119"/>
                  </a:cubicBezTo>
                  <a:cubicBezTo>
                    <a:pt x="35" y="118"/>
                    <a:pt x="25" y="117"/>
                    <a:pt x="14" y="118"/>
                  </a:cubicBezTo>
                  <a:cubicBezTo>
                    <a:pt x="0" y="82"/>
                    <a:pt x="22" y="26"/>
                    <a:pt x="51" y="2"/>
                  </a:cubicBezTo>
                  <a:cubicBezTo>
                    <a:pt x="53" y="1"/>
                    <a:pt x="55" y="0"/>
                    <a:pt x="57" y="0"/>
                  </a:cubicBezTo>
                  <a:close/>
                </a:path>
              </a:pathLst>
            </a:custGeom>
            <a:solidFill>
              <a:srgbClr val="F9B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5" name="Freeform 84">
              <a:extLst>
                <a:ext uri="{FF2B5EF4-FFF2-40B4-BE49-F238E27FC236}">
                  <a16:creationId xmlns:a16="http://schemas.microsoft.com/office/drawing/2014/main" id="{0CD1036F-4D4A-0CEC-BB6A-9DCD256631E9}"/>
                </a:ext>
              </a:extLst>
            </p:cNvPr>
            <p:cNvSpPr/>
            <p:nvPr/>
          </p:nvSpPr>
          <p:spPr bwMode="auto">
            <a:xfrm rot="5400000">
              <a:off x="2466067" y="898476"/>
              <a:ext cx="195082" cy="315541"/>
            </a:xfrm>
            <a:custGeom>
              <a:avLst/>
              <a:gdLst>
                <a:gd name="T0" fmla="*/ 127 w 133"/>
                <a:gd name="T1" fmla="*/ 4 h 202"/>
                <a:gd name="T2" fmla="*/ 85 w 133"/>
                <a:gd name="T3" fmla="*/ 71 h 202"/>
                <a:gd name="T4" fmla="*/ 83 w 133"/>
                <a:gd name="T5" fmla="*/ 125 h 202"/>
                <a:gd name="T6" fmla="*/ 79 w 133"/>
                <a:gd name="T7" fmla="*/ 136 h 202"/>
                <a:gd name="T8" fmla="*/ 83 w 133"/>
                <a:gd name="T9" fmla="*/ 153 h 202"/>
                <a:gd name="T10" fmla="*/ 104 w 133"/>
                <a:gd name="T11" fmla="*/ 163 h 202"/>
                <a:gd name="T12" fmla="*/ 133 w 133"/>
                <a:gd name="T13" fmla="*/ 189 h 202"/>
                <a:gd name="T14" fmla="*/ 23 w 133"/>
                <a:gd name="T15" fmla="*/ 132 h 202"/>
                <a:gd name="T16" fmla="*/ 110 w 133"/>
                <a:gd name="T17" fmla="*/ 1 h 202"/>
                <a:gd name="T18" fmla="*/ 127 w 133"/>
                <a:gd name="T19" fmla="*/ 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201">
                  <a:moveTo>
                    <a:pt x="127" y="4"/>
                  </a:moveTo>
                  <a:cubicBezTo>
                    <a:pt x="106" y="22"/>
                    <a:pt x="91" y="44"/>
                    <a:pt x="85" y="71"/>
                  </a:cubicBezTo>
                  <a:cubicBezTo>
                    <a:pt x="80" y="89"/>
                    <a:pt x="84" y="107"/>
                    <a:pt x="83" y="125"/>
                  </a:cubicBezTo>
                  <a:cubicBezTo>
                    <a:pt x="86" y="130"/>
                    <a:pt x="82" y="133"/>
                    <a:pt x="79" y="136"/>
                  </a:cubicBezTo>
                  <a:cubicBezTo>
                    <a:pt x="70" y="144"/>
                    <a:pt x="75" y="148"/>
                    <a:pt x="83" y="153"/>
                  </a:cubicBezTo>
                  <a:cubicBezTo>
                    <a:pt x="89" y="157"/>
                    <a:pt x="99" y="155"/>
                    <a:pt x="104" y="163"/>
                  </a:cubicBezTo>
                  <a:cubicBezTo>
                    <a:pt x="111" y="174"/>
                    <a:pt x="118" y="187"/>
                    <a:pt x="133" y="189"/>
                  </a:cubicBezTo>
                  <a:cubicBezTo>
                    <a:pt x="91" y="202"/>
                    <a:pt x="39" y="175"/>
                    <a:pt x="23" y="132"/>
                  </a:cubicBezTo>
                  <a:cubicBezTo>
                    <a:pt x="0" y="68"/>
                    <a:pt x="43" y="3"/>
                    <a:pt x="110" y="1"/>
                  </a:cubicBezTo>
                  <a:cubicBezTo>
                    <a:pt x="116" y="0"/>
                    <a:pt x="122" y="2"/>
                    <a:pt x="127" y="4"/>
                  </a:cubicBezTo>
                  <a:close/>
                </a:path>
              </a:pathLst>
            </a:custGeom>
            <a:solidFill>
              <a:srgbClr val="356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6" name="Freeform 85">
              <a:extLst>
                <a:ext uri="{FF2B5EF4-FFF2-40B4-BE49-F238E27FC236}">
                  <a16:creationId xmlns:a16="http://schemas.microsoft.com/office/drawing/2014/main" id="{94D184C2-CBFE-27B0-A92F-5ACAF3997A4C}"/>
                </a:ext>
              </a:extLst>
            </p:cNvPr>
            <p:cNvSpPr/>
            <p:nvPr/>
          </p:nvSpPr>
          <p:spPr bwMode="auto">
            <a:xfrm rot="5400000">
              <a:off x="2960043" y="891568"/>
              <a:ext cx="190990" cy="311621"/>
            </a:xfrm>
            <a:custGeom>
              <a:avLst/>
              <a:gdLst>
                <a:gd name="T0" fmla="*/ 109 w 130"/>
                <a:gd name="T1" fmla="*/ 165 h 200"/>
                <a:gd name="T2" fmla="*/ 130 w 130"/>
                <a:gd name="T3" fmla="*/ 191 h 200"/>
                <a:gd name="T4" fmla="*/ 31 w 130"/>
                <a:gd name="T5" fmla="*/ 140 h 200"/>
                <a:gd name="T6" fmla="*/ 119 w 130"/>
                <a:gd name="T7" fmla="*/ 2 h 200"/>
                <a:gd name="T8" fmla="*/ 130 w 130"/>
                <a:gd name="T9" fmla="*/ 5 h 200"/>
                <a:gd name="T10" fmla="*/ 90 w 130"/>
                <a:gd name="T11" fmla="*/ 71 h 200"/>
                <a:gd name="T12" fmla="*/ 89 w 130"/>
                <a:gd name="T13" fmla="*/ 125 h 200"/>
                <a:gd name="T14" fmla="*/ 82 w 130"/>
                <a:gd name="T15" fmla="*/ 136 h 200"/>
                <a:gd name="T16" fmla="*/ 85 w 130"/>
                <a:gd name="T17" fmla="*/ 152 h 200"/>
                <a:gd name="T18" fmla="*/ 109 w 130"/>
                <a:gd name="T19" fmla="*/ 16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200">
                  <a:moveTo>
                    <a:pt x="109" y="165"/>
                  </a:moveTo>
                  <a:cubicBezTo>
                    <a:pt x="116" y="174"/>
                    <a:pt x="123" y="182"/>
                    <a:pt x="130" y="191"/>
                  </a:cubicBezTo>
                  <a:cubicBezTo>
                    <a:pt x="102" y="200"/>
                    <a:pt x="52" y="181"/>
                    <a:pt x="31" y="140"/>
                  </a:cubicBezTo>
                  <a:cubicBezTo>
                    <a:pt x="0" y="77"/>
                    <a:pt x="49" y="0"/>
                    <a:pt x="119" y="2"/>
                  </a:cubicBezTo>
                  <a:cubicBezTo>
                    <a:pt x="122" y="2"/>
                    <a:pt x="126" y="4"/>
                    <a:pt x="130" y="5"/>
                  </a:cubicBezTo>
                  <a:cubicBezTo>
                    <a:pt x="113" y="24"/>
                    <a:pt x="96" y="44"/>
                    <a:pt x="90" y="71"/>
                  </a:cubicBezTo>
                  <a:cubicBezTo>
                    <a:pt x="86" y="89"/>
                    <a:pt x="87" y="106"/>
                    <a:pt x="89" y="125"/>
                  </a:cubicBezTo>
                  <a:cubicBezTo>
                    <a:pt x="90" y="130"/>
                    <a:pt x="86" y="133"/>
                    <a:pt x="82" y="136"/>
                  </a:cubicBezTo>
                  <a:cubicBezTo>
                    <a:pt x="75" y="143"/>
                    <a:pt x="78" y="148"/>
                    <a:pt x="85" y="152"/>
                  </a:cubicBezTo>
                  <a:cubicBezTo>
                    <a:pt x="93" y="157"/>
                    <a:pt x="103" y="157"/>
                    <a:pt x="109" y="165"/>
                  </a:cubicBezTo>
                  <a:close/>
                </a:path>
              </a:pathLst>
            </a:custGeom>
            <a:solidFill>
              <a:srgbClr val="EF7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7" name="Freeform 86">
              <a:extLst>
                <a:ext uri="{FF2B5EF4-FFF2-40B4-BE49-F238E27FC236}">
                  <a16:creationId xmlns:a16="http://schemas.microsoft.com/office/drawing/2014/main" id="{572C5196-FFF2-7620-AD74-2A8C720A4C2E}"/>
                </a:ext>
              </a:extLst>
            </p:cNvPr>
            <p:cNvSpPr/>
            <p:nvPr/>
          </p:nvSpPr>
          <p:spPr bwMode="auto">
            <a:xfrm rot="5400000">
              <a:off x="2118611" y="1600142"/>
              <a:ext cx="205996" cy="290062"/>
            </a:xfrm>
            <a:custGeom>
              <a:avLst/>
              <a:gdLst>
                <a:gd name="T0" fmla="*/ 48 w 140"/>
                <a:gd name="T1" fmla="*/ 0 h 186"/>
                <a:gd name="T2" fmla="*/ 128 w 140"/>
                <a:gd name="T3" fmla="*/ 72 h 186"/>
                <a:gd name="T4" fmla="*/ 54 w 140"/>
                <a:gd name="T5" fmla="*/ 186 h 186"/>
                <a:gd name="T6" fmla="*/ 24 w 140"/>
                <a:gd name="T7" fmla="*/ 159 h 186"/>
                <a:gd name="T8" fmla="*/ 40 w 140"/>
                <a:gd name="T9" fmla="*/ 156 h 186"/>
                <a:gd name="T10" fmla="*/ 89 w 140"/>
                <a:gd name="T11" fmla="*/ 63 h 186"/>
                <a:gd name="T12" fmla="*/ 72 w 140"/>
                <a:gd name="T13" fmla="*/ 60 h 186"/>
                <a:gd name="T14" fmla="*/ 59 w 140"/>
                <a:gd name="T15" fmla="*/ 90 h 186"/>
                <a:gd name="T16" fmla="*/ 27 w 140"/>
                <a:gd name="T17" fmla="*/ 118 h 186"/>
                <a:gd name="T18" fmla="*/ 5 w 140"/>
                <a:gd name="T19" fmla="*/ 118 h 186"/>
                <a:gd name="T20" fmla="*/ 0 w 140"/>
                <a:gd name="T21" fmla="*/ 98 h 186"/>
                <a:gd name="T22" fmla="*/ 34 w 140"/>
                <a:gd name="T23" fmla="*/ 9 h 186"/>
                <a:gd name="T24" fmla="*/ 48 w 140"/>
                <a:gd name="T2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86">
                  <a:moveTo>
                    <a:pt x="48" y="0"/>
                  </a:moveTo>
                  <a:cubicBezTo>
                    <a:pt x="83" y="1"/>
                    <a:pt x="119" y="33"/>
                    <a:pt x="128" y="72"/>
                  </a:cubicBezTo>
                  <a:cubicBezTo>
                    <a:pt x="140" y="123"/>
                    <a:pt x="106" y="176"/>
                    <a:pt x="54" y="186"/>
                  </a:cubicBezTo>
                  <a:cubicBezTo>
                    <a:pt x="40" y="185"/>
                    <a:pt x="27" y="174"/>
                    <a:pt x="24" y="159"/>
                  </a:cubicBezTo>
                  <a:cubicBezTo>
                    <a:pt x="28" y="155"/>
                    <a:pt x="35" y="156"/>
                    <a:pt x="40" y="156"/>
                  </a:cubicBezTo>
                  <a:cubicBezTo>
                    <a:pt x="85" y="150"/>
                    <a:pt x="109" y="104"/>
                    <a:pt x="89" y="63"/>
                  </a:cubicBezTo>
                  <a:cubicBezTo>
                    <a:pt x="84" y="53"/>
                    <a:pt x="80" y="52"/>
                    <a:pt x="72" y="60"/>
                  </a:cubicBezTo>
                  <a:cubicBezTo>
                    <a:pt x="63" y="68"/>
                    <a:pt x="56" y="76"/>
                    <a:pt x="59" y="90"/>
                  </a:cubicBezTo>
                  <a:cubicBezTo>
                    <a:pt x="62" y="110"/>
                    <a:pt x="47" y="123"/>
                    <a:pt x="27" y="118"/>
                  </a:cubicBezTo>
                  <a:cubicBezTo>
                    <a:pt x="19" y="116"/>
                    <a:pt x="13" y="121"/>
                    <a:pt x="5" y="118"/>
                  </a:cubicBezTo>
                  <a:cubicBezTo>
                    <a:pt x="1" y="112"/>
                    <a:pt x="0" y="105"/>
                    <a:pt x="0" y="98"/>
                  </a:cubicBezTo>
                  <a:cubicBezTo>
                    <a:pt x="0" y="64"/>
                    <a:pt x="11" y="34"/>
                    <a:pt x="34" y="9"/>
                  </a:cubicBezTo>
                  <a:cubicBezTo>
                    <a:pt x="38" y="5"/>
                    <a:pt x="42" y="1"/>
                    <a:pt x="48" y="0"/>
                  </a:cubicBezTo>
                  <a:close/>
                </a:path>
              </a:pathLst>
            </a:custGeom>
            <a:solidFill>
              <a:srgbClr val="68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8" name="Freeform 87">
              <a:extLst>
                <a:ext uri="{FF2B5EF4-FFF2-40B4-BE49-F238E27FC236}">
                  <a16:creationId xmlns:a16="http://schemas.microsoft.com/office/drawing/2014/main" id="{9FFD2504-502C-942B-3F51-A9C93756CB2E}"/>
                </a:ext>
              </a:extLst>
            </p:cNvPr>
            <p:cNvSpPr/>
            <p:nvPr/>
          </p:nvSpPr>
          <p:spPr bwMode="auto">
            <a:xfrm rot="5400000">
              <a:off x="2463550" y="1923461"/>
              <a:ext cx="205996" cy="290062"/>
            </a:xfrm>
            <a:custGeom>
              <a:avLst/>
              <a:gdLst>
                <a:gd name="T0" fmla="*/ 51 w 141"/>
                <a:gd name="T1" fmla="*/ 0 h 186"/>
                <a:gd name="T2" fmla="*/ 131 w 141"/>
                <a:gd name="T3" fmla="*/ 75 h 186"/>
                <a:gd name="T4" fmla="*/ 59 w 141"/>
                <a:gd name="T5" fmla="*/ 186 h 186"/>
                <a:gd name="T6" fmla="*/ 51 w 141"/>
                <a:gd name="T7" fmla="*/ 186 h 186"/>
                <a:gd name="T8" fmla="*/ 28 w 141"/>
                <a:gd name="T9" fmla="*/ 159 h 186"/>
                <a:gd name="T10" fmla="*/ 43 w 141"/>
                <a:gd name="T11" fmla="*/ 156 h 186"/>
                <a:gd name="T12" fmla="*/ 93 w 141"/>
                <a:gd name="T13" fmla="*/ 65 h 186"/>
                <a:gd name="T14" fmla="*/ 74 w 141"/>
                <a:gd name="T15" fmla="*/ 61 h 186"/>
                <a:gd name="T16" fmla="*/ 62 w 141"/>
                <a:gd name="T17" fmla="*/ 92 h 186"/>
                <a:gd name="T18" fmla="*/ 31 w 141"/>
                <a:gd name="T19" fmla="*/ 118 h 186"/>
                <a:gd name="T20" fmla="*/ 8 w 141"/>
                <a:gd name="T21" fmla="*/ 119 h 186"/>
                <a:gd name="T22" fmla="*/ 3 w 141"/>
                <a:gd name="T23" fmla="*/ 84 h 186"/>
                <a:gd name="T24" fmla="*/ 42 w 141"/>
                <a:gd name="T25" fmla="*/ 5 h 186"/>
                <a:gd name="T26" fmla="*/ 51 w 141"/>
                <a:gd name="T2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" h="186">
                  <a:moveTo>
                    <a:pt x="51" y="0"/>
                  </a:moveTo>
                  <a:cubicBezTo>
                    <a:pt x="88" y="2"/>
                    <a:pt x="123" y="35"/>
                    <a:pt x="131" y="75"/>
                  </a:cubicBezTo>
                  <a:cubicBezTo>
                    <a:pt x="141" y="124"/>
                    <a:pt x="108" y="175"/>
                    <a:pt x="59" y="186"/>
                  </a:cubicBezTo>
                  <a:cubicBezTo>
                    <a:pt x="56" y="186"/>
                    <a:pt x="54" y="186"/>
                    <a:pt x="51" y="186"/>
                  </a:cubicBezTo>
                  <a:cubicBezTo>
                    <a:pt x="41" y="179"/>
                    <a:pt x="28" y="174"/>
                    <a:pt x="28" y="159"/>
                  </a:cubicBezTo>
                  <a:cubicBezTo>
                    <a:pt x="32" y="156"/>
                    <a:pt x="38" y="157"/>
                    <a:pt x="43" y="156"/>
                  </a:cubicBezTo>
                  <a:cubicBezTo>
                    <a:pt x="87" y="150"/>
                    <a:pt x="113" y="103"/>
                    <a:pt x="93" y="65"/>
                  </a:cubicBezTo>
                  <a:cubicBezTo>
                    <a:pt x="87" y="53"/>
                    <a:pt x="84" y="53"/>
                    <a:pt x="74" y="61"/>
                  </a:cubicBezTo>
                  <a:cubicBezTo>
                    <a:pt x="65" y="70"/>
                    <a:pt x="61" y="78"/>
                    <a:pt x="62" y="92"/>
                  </a:cubicBezTo>
                  <a:cubicBezTo>
                    <a:pt x="64" y="110"/>
                    <a:pt x="49" y="123"/>
                    <a:pt x="31" y="118"/>
                  </a:cubicBezTo>
                  <a:cubicBezTo>
                    <a:pt x="22" y="116"/>
                    <a:pt x="16" y="122"/>
                    <a:pt x="8" y="119"/>
                  </a:cubicBezTo>
                  <a:cubicBezTo>
                    <a:pt x="0" y="108"/>
                    <a:pt x="3" y="96"/>
                    <a:pt x="3" y="84"/>
                  </a:cubicBezTo>
                  <a:cubicBezTo>
                    <a:pt x="6" y="53"/>
                    <a:pt x="19" y="26"/>
                    <a:pt x="42" y="5"/>
                  </a:cubicBezTo>
                  <a:cubicBezTo>
                    <a:pt x="45" y="3"/>
                    <a:pt x="47" y="1"/>
                    <a:pt x="51" y="0"/>
                  </a:cubicBezTo>
                  <a:close/>
                </a:path>
              </a:pathLst>
            </a:custGeom>
            <a:solidFill>
              <a:srgbClr val="F9B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9" name="Freeform 88">
              <a:extLst>
                <a:ext uri="{FF2B5EF4-FFF2-40B4-BE49-F238E27FC236}">
                  <a16:creationId xmlns:a16="http://schemas.microsoft.com/office/drawing/2014/main" id="{2D29629C-737D-2BDA-14E2-0B73FCBBF490}"/>
                </a:ext>
              </a:extLst>
            </p:cNvPr>
            <p:cNvSpPr/>
            <p:nvPr/>
          </p:nvSpPr>
          <p:spPr bwMode="auto">
            <a:xfrm rot="5400000">
              <a:off x="2125567" y="1476306"/>
              <a:ext cx="170527" cy="319460"/>
            </a:xfrm>
            <a:custGeom>
              <a:avLst/>
              <a:gdLst>
                <a:gd name="T0" fmla="*/ 111 w 117"/>
                <a:gd name="T1" fmla="*/ 3 h 205"/>
                <a:gd name="T2" fmla="*/ 68 w 117"/>
                <a:gd name="T3" fmla="*/ 81 h 205"/>
                <a:gd name="T4" fmla="*/ 70 w 117"/>
                <a:gd name="T5" fmla="*/ 122 h 205"/>
                <a:gd name="T6" fmla="*/ 66 w 117"/>
                <a:gd name="T7" fmla="*/ 131 h 205"/>
                <a:gd name="T8" fmla="*/ 71 w 117"/>
                <a:gd name="T9" fmla="*/ 154 h 205"/>
                <a:gd name="T10" fmla="*/ 87 w 117"/>
                <a:gd name="T11" fmla="*/ 162 h 205"/>
                <a:gd name="T12" fmla="*/ 117 w 117"/>
                <a:gd name="T13" fmla="*/ 189 h 205"/>
                <a:gd name="T14" fmla="*/ 2 w 117"/>
                <a:gd name="T15" fmla="*/ 94 h 205"/>
                <a:gd name="T16" fmla="*/ 95 w 117"/>
                <a:gd name="T17" fmla="*/ 0 h 205"/>
                <a:gd name="T18" fmla="*/ 111 w 117"/>
                <a:gd name="T19" fmla="*/ 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205">
                  <a:moveTo>
                    <a:pt x="111" y="3"/>
                  </a:moveTo>
                  <a:cubicBezTo>
                    <a:pt x="88" y="24"/>
                    <a:pt x="73" y="49"/>
                    <a:pt x="68" y="81"/>
                  </a:cubicBezTo>
                  <a:cubicBezTo>
                    <a:pt x="66" y="95"/>
                    <a:pt x="67" y="109"/>
                    <a:pt x="70" y="122"/>
                  </a:cubicBezTo>
                  <a:cubicBezTo>
                    <a:pt x="71" y="126"/>
                    <a:pt x="68" y="129"/>
                    <a:pt x="66" y="131"/>
                  </a:cubicBezTo>
                  <a:cubicBezTo>
                    <a:pt x="56" y="144"/>
                    <a:pt x="57" y="147"/>
                    <a:pt x="71" y="154"/>
                  </a:cubicBezTo>
                  <a:cubicBezTo>
                    <a:pt x="76" y="156"/>
                    <a:pt x="83" y="157"/>
                    <a:pt x="87" y="162"/>
                  </a:cubicBezTo>
                  <a:cubicBezTo>
                    <a:pt x="96" y="172"/>
                    <a:pt x="103" y="185"/>
                    <a:pt x="117" y="189"/>
                  </a:cubicBezTo>
                  <a:cubicBezTo>
                    <a:pt x="60" y="205"/>
                    <a:pt x="0" y="155"/>
                    <a:pt x="2" y="94"/>
                  </a:cubicBezTo>
                  <a:cubicBezTo>
                    <a:pt x="3" y="43"/>
                    <a:pt x="44" y="2"/>
                    <a:pt x="95" y="0"/>
                  </a:cubicBezTo>
                  <a:cubicBezTo>
                    <a:pt x="101" y="0"/>
                    <a:pt x="106" y="0"/>
                    <a:pt x="111" y="3"/>
                  </a:cubicBezTo>
                  <a:close/>
                </a:path>
              </a:pathLst>
            </a:custGeom>
            <a:solidFill>
              <a:srgbClr val="356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0" name="Freeform 89">
              <a:extLst>
                <a:ext uri="{FF2B5EF4-FFF2-40B4-BE49-F238E27FC236}">
                  <a16:creationId xmlns:a16="http://schemas.microsoft.com/office/drawing/2014/main" id="{D656D4BF-4E25-71CB-6E89-D0F672E2A516}"/>
                </a:ext>
              </a:extLst>
            </p:cNvPr>
            <p:cNvSpPr/>
            <p:nvPr/>
          </p:nvSpPr>
          <p:spPr bwMode="auto">
            <a:xfrm rot="5400000">
              <a:off x="2466154" y="1789220"/>
              <a:ext cx="190990" cy="311621"/>
            </a:xfrm>
            <a:custGeom>
              <a:avLst/>
              <a:gdLst>
                <a:gd name="T0" fmla="*/ 106 w 130"/>
                <a:gd name="T1" fmla="*/ 164 h 200"/>
                <a:gd name="T2" fmla="*/ 130 w 130"/>
                <a:gd name="T3" fmla="*/ 190 h 200"/>
                <a:gd name="T4" fmla="*/ 30 w 130"/>
                <a:gd name="T5" fmla="*/ 138 h 200"/>
                <a:gd name="T6" fmla="*/ 117 w 130"/>
                <a:gd name="T7" fmla="*/ 1 h 200"/>
                <a:gd name="T8" fmla="*/ 130 w 130"/>
                <a:gd name="T9" fmla="*/ 4 h 200"/>
                <a:gd name="T10" fmla="*/ 88 w 130"/>
                <a:gd name="T11" fmla="*/ 75 h 200"/>
                <a:gd name="T12" fmla="*/ 89 w 130"/>
                <a:gd name="T13" fmla="*/ 123 h 200"/>
                <a:gd name="T14" fmla="*/ 84 w 130"/>
                <a:gd name="T15" fmla="*/ 134 h 200"/>
                <a:gd name="T16" fmla="*/ 88 w 130"/>
                <a:gd name="T17" fmla="*/ 154 h 200"/>
                <a:gd name="T18" fmla="*/ 106 w 130"/>
                <a:gd name="T19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200">
                  <a:moveTo>
                    <a:pt x="106" y="164"/>
                  </a:moveTo>
                  <a:cubicBezTo>
                    <a:pt x="114" y="173"/>
                    <a:pt x="122" y="181"/>
                    <a:pt x="130" y="190"/>
                  </a:cubicBezTo>
                  <a:cubicBezTo>
                    <a:pt x="94" y="200"/>
                    <a:pt x="49" y="177"/>
                    <a:pt x="30" y="138"/>
                  </a:cubicBezTo>
                  <a:cubicBezTo>
                    <a:pt x="0" y="76"/>
                    <a:pt x="48" y="0"/>
                    <a:pt x="117" y="1"/>
                  </a:cubicBezTo>
                  <a:cubicBezTo>
                    <a:pt x="121" y="2"/>
                    <a:pt x="126" y="1"/>
                    <a:pt x="130" y="4"/>
                  </a:cubicBezTo>
                  <a:cubicBezTo>
                    <a:pt x="110" y="24"/>
                    <a:pt x="93" y="46"/>
                    <a:pt x="88" y="75"/>
                  </a:cubicBezTo>
                  <a:cubicBezTo>
                    <a:pt x="85" y="91"/>
                    <a:pt x="85" y="107"/>
                    <a:pt x="89" y="123"/>
                  </a:cubicBezTo>
                  <a:cubicBezTo>
                    <a:pt x="91" y="128"/>
                    <a:pt x="87" y="131"/>
                    <a:pt x="84" y="134"/>
                  </a:cubicBezTo>
                  <a:cubicBezTo>
                    <a:pt x="76" y="144"/>
                    <a:pt x="77" y="148"/>
                    <a:pt x="88" y="154"/>
                  </a:cubicBezTo>
                  <a:cubicBezTo>
                    <a:pt x="94" y="157"/>
                    <a:pt x="103" y="156"/>
                    <a:pt x="106" y="164"/>
                  </a:cubicBezTo>
                  <a:close/>
                </a:path>
              </a:pathLst>
            </a:custGeom>
            <a:solidFill>
              <a:srgbClr val="EF7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1" name="Freeform 90">
              <a:extLst>
                <a:ext uri="{FF2B5EF4-FFF2-40B4-BE49-F238E27FC236}">
                  <a16:creationId xmlns:a16="http://schemas.microsoft.com/office/drawing/2014/main" id="{48D9D738-0878-1810-4DC4-ABC14017143C}"/>
                </a:ext>
              </a:extLst>
            </p:cNvPr>
            <p:cNvSpPr/>
            <p:nvPr/>
          </p:nvSpPr>
          <p:spPr bwMode="auto">
            <a:xfrm rot="5400000">
              <a:off x="1762250" y="1025127"/>
              <a:ext cx="221003" cy="290062"/>
            </a:xfrm>
            <a:custGeom>
              <a:avLst/>
              <a:gdLst>
                <a:gd name="T0" fmla="*/ 56 w 150"/>
                <a:gd name="T1" fmla="*/ 0 h 186"/>
                <a:gd name="T2" fmla="*/ 135 w 150"/>
                <a:gd name="T3" fmla="*/ 69 h 186"/>
                <a:gd name="T4" fmla="*/ 59 w 150"/>
                <a:gd name="T5" fmla="*/ 186 h 186"/>
                <a:gd name="T6" fmla="*/ 35 w 150"/>
                <a:gd name="T7" fmla="*/ 159 h 186"/>
                <a:gd name="T8" fmla="*/ 50 w 150"/>
                <a:gd name="T9" fmla="*/ 156 h 186"/>
                <a:gd name="T10" fmla="*/ 99 w 150"/>
                <a:gd name="T11" fmla="*/ 65 h 186"/>
                <a:gd name="T12" fmla="*/ 78 w 150"/>
                <a:gd name="T13" fmla="*/ 62 h 186"/>
                <a:gd name="T14" fmla="*/ 68 w 150"/>
                <a:gd name="T15" fmla="*/ 90 h 186"/>
                <a:gd name="T16" fmla="*/ 44 w 150"/>
                <a:gd name="T17" fmla="*/ 119 h 186"/>
                <a:gd name="T18" fmla="*/ 13 w 150"/>
                <a:gd name="T19" fmla="*/ 119 h 186"/>
                <a:gd name="T20" fmla="*/ 48 w 150"/>
                <a:gd name="T21" fmla="*/ 4 h 186"/>
                <a:gd name="T22" fmla="*/ 56 w 150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86">
                  <a:moveTo>
                    <a:pt x="56" y="0"/>
                  </a:moveTo>
                  <a:cubicBezTo>
                    <a:pt x="91" y="1"/>
                    <a:pt x="124" y="30"/>
                    <a:pt x="135" y="69"/>
                  </a:cubicBezTo>
                  <a:cubicBezTo>
                    <a:pt x="150" y="122"/>
                    <a:pt x="112" y="180"/>
                    <a:pt x="59" y="186"/>
                  </a:cubicBezTo>
                  <a:cubicBezTo>
                    <a:pt x="44" y="182"/>
                    <a:pt x="36" y="173"/>
                    <a:pt x="35" y="159"/>
                  </a:cubicBezTo>
                  <a:cubicBezTo>
                    <a:pt x="39" y="156"/>
                    <a:pt x="45" y="157"/>
                    <a:pt x="50" y="156"/>
                  </a:cubicBezTo>
                  <a:cubicBezTo>
                    <a:pt x="93" y="151"/>
                    <a:pt x="118" y="104"/>
                    <a:pt x="99" y="65"/>
                  </a:cubicBezTo>
                  <a:cubicBezTo>
                    <a:pt x="93" y="52"/>
                    <a:pt x="89" y="52"/>
                    <a:pt x="78" y="62"/>
                  </a:cubicBezTo>
                  <a:cubicBezTo>
                    <a:pt x="70" y="70"/>
                    <a:pt x="65" y="77"/>
                    <a:pt x="68" y="90"/>
                  </a:cubicBezTo>
                  <a:cubicBezTo>
                    <a:pt x="72" y="105"/>
                    <a:pt x="59" y="120"/>
                    <a:pt x="44" y="119"/>
                  </a:cubicBezTo>
                  <a:cubicBezTo>
                    <a:pt x="34" y="118"/>
                    <a:pt x="24" y="118"/>
                    <a:pt x="13" y="119"/>
                  </a:cubicBezTo>
                  <a:cubicBezTo>
                    <a:pt x="0" y="84"/>
                    <a:pt x="19" y="30"/>
                    <a:pt x="48" y="4"/>
                  </a:cubicBezTo>
                  <a:cubicBezTo>
                    <a:pt x="50" y="2"/>
                    <a:pt x="53" y="1"/>
                    <a:pt x="56" y="0"/>
                  </a:cubicBezTo>
                  <a:close/>
                </a:path>
              </a:pathLst>
            </a:custGeom>
            <a:solidFill>
              <a:srgbClr val="F9B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2" name="Freeform 91">
              <a:extLst>
                <a:ext uri="{FF2B5EF4-FFF2-40B4-BE49-F238E27FC236}">
                  <a16:creationId xmlns:a16="http://schemas.microsoft.com/office/drawing/2014/main" id="{B982E7AC-5777-9ADC-80AE-DAABE94C2B3B}"/>
                </a:ext>
              </a:extLst>
            </p:cNvPr>
            <p:cNvSpPr/>
            <p:nvPr/>
          </p:nvSpPr>
          <p:spPr bwMode="auto">
            <a:xfrm rot="5400000">
              <a:off x="1779264" y="902568"/>
              <a:ext cx="173255" cy="315541"/>
            </a:xfrm>
            <a:custGeom>
              <a:avLst/>
              <a:gdLst>
                <a:gd name="T0" fmla="*/ 94 w 118"/>
                <a:gd name="T1" fmla="*/ 163 h 202"/>
                <a:gd name="T2" fmla="*/ 118 w 118"/>
                <a:gd name="T3" fmla="*/ 189 h 202"/>
                <a:gd name="T4" fmla="*/ 7 w 118"/>
                <a:gd name="T5" fmla="*/ 109 h 202"/>
                <a:gd name="T6" fmla="*/ 102 w 118"/>
                <a:gd name="T7" fmla="*/ 1 h 202"/>
                <a:gd name="T8" fmla="*/ 115 w 118"/>
                <a:gd name="T9" fmla="*/ 3 h 202"/>
                <a:gd name="T10" fmla="*/ 75 w 118"/>
                <a:gd name="T11" fmla="*/ 69 h 202"/>
                <a:gd name="T12" fmla="*/ 74 w 118"/>
                <a:gd name="T13" fmla="*/ 123 h 202"/>
                <a:gd name="T14" fmla="*/ 68 w 118"/>
                <a:gd name="T15" fmla="*/ 134 h 202"/>
                <a:gd name="T16" fmla="*/ 71 w 118"/>
                <a:gd name="T17" fmla="*/ 152 h 202"/>
                <a:gd name="T18" fmla="*/ 94 w 118"/>
                <a:gd name="T19" fmla="*/ 16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01">
                  <a:moveTo>
                    <a:pt x="94" y="163"/>
                  </a:moveTo>
                  <a:cubicBezTo>
                    <a:pt x="99" y="174"/>
                    <a:pt x="108" y="182"/>
                    <a:pt x="118" y="189"/>
                  </a:cubicBezTo>
                  <a:cubicBezTo>
                    <a:pt x="69" y="202"/>
                    <a:pt x="14" y="162"/>
                    <a:pt x="7" y="109"/>
                  </a:cubicBezTo>
                  <a:cubicBezTo>
                    <a:pt x="0" y="52"/>
                    <a:pt x="45" y="0"/>
                    <a:pt x="102" y="1"/>
                  </a:cubicBezTo>
                  <a:cubicBezTo>
                    <a:pt x="106" y="1"/>
                    <a:pt x="110" y="2"/>
                    <a:pt x="115" y="3"/>
                  </a:cubicBezTo>
                  <a:cubicBezTo>
                    <a:pt x="97" y="23"/>
                    <a:pt x="81" y="42"/>
                    <a:pt x="75" y="69"/>
                  </a:cubicBezTo>
                  <a:cubicBezTo>
                    <a:pt x="71" y="87"/>
                    <a:pt x="71" y="105"/>
                    <a:pt x="74" y="123"/>
                  </a:cubicBezTo>
                  <a:cubicBezTo>
                    <a:pt x="75" y="128"/>
                    <a:pt x="71" y="131"/>
                    <a:pt x="68" y="134"/>
                  </a:cubicBezTo>
                  <a:cubicBezTo>
                    <a:pt x="59" y="142"/>
                    <a:pt x="64" y="146"/>
                    <a:pt x="71" y="152"/>
                  </a:cubicBezTo>
                  <a:cubicBezTo>
                    <a:pt x="78" y="157"/>
                    <a:pt x="89" y="155"/>
                    <a:pt x="94" y="163"/>
                  </a:cubicBezTo>
                  <a:close/>
                </a:path>
              </a:pathLst>
            </a:custGeom>
            <a:solidFill>
              <a:srgbClr val="EF7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3" name="Freeform 92">
              <a:extLst>
                <a:ext uri="{FF2B5EF4-FFF2-40B4-BE49-F238E27FC236}">
                  <a16:creationId xmlns:a16="http://schemas.microsoft.com/office/drawing/2014/main" id="{55155E68-88ED-A15A-7940-571F3721590D}"/>
                </a:ext>
              </a:extLst>
            </p:cNvPr>
            <p:cNvSpPr/>
            <p:nvPr/>
          </p:nvSpPr>
          <p:spPr bwMode="auto">
            <a:xfrm rot="5400000">
              <a:off x="1434738" y="1594388"/>
              <a:ext cx="215546" cy="292022"/>
            </a:xfrm>
            <a:custGeom>
              <a:avLst/>
              <a:gdLst>
                <a:gd name="T0" fmla="*/ 55 w 147"/>
                <a:gd name="T1" fmla="*/ 0 h 187"/>
                <a:gd name="T2" fmla="*/ 134 w 147"/>
                <a:gd name="T3" fmla="*/ 71 h 187"/>
                <a:gd name="T4" fmla="*/ 63 w 147"/>
                <a:gd name="T5" fmla="*/ 186 h 187"/>
                <a:gd name="T6" fmla="*/ 31 w 147"/>
                <a:gd name="T7" fmla="*/ 159 h 187"/>
                <a:gd name="T8" fmla="*/ 46 w 147"/>
                <a:gd name="T9" fmla="*/ 156 h 187"/>
                <a:gd name="T10" fmla="*/ 97 w 147"/>
                <a:gd name="T11" fmla="*/ 65 h 187"/>
                <a:gd name="T12" fmla="*/ 77 w 147"/>
                <a:gd name="T13" fmla="*/ 61 h 187"/>
                <a:gd name="T14" fmla="*/ 66 w 147"/>
                <a:gd name="T15" fmla="*/ 90 h 187"/>
                <a:gd name="T16" fmla="*/ 34 w 147"/>
                <a:gd name="T17" fmla="*/ 118 h 187"/>
                <a:gd name="T18" fmla="*/ 12 w 147"/>
                <a:gd name="T19" fmla="*/ 118 h 187"/>
                <a:gd name="T20" fmla="*/ 20 w 147"/>
                <a:gd name="T21" fmla="*/ 39 h 187"/>
                <a:gd name="T22" fmla="*/ 55 w 147"/>
                <a:gd name="T2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87">
                  <a:moveTo>
                    <a:pt x="55" y="0"/>
                  </a:moveTo>
                  <a:cubicBezTo>
                    <a:pt x="90" y="1"/>
                    <a:pt x="124" y="32"/>
                    <a:pt x="134" y="71"/>
                  </a:cubicBezTo>
                  <a:cubicBezTo>
                    <a:pt x="147" y="121"/>
                    <a:pt x="114" y="175"/>
                    <a:pt x="63" y="186"/>
                  </a:cubicBezTo>
                  <a:cubicBezTo>
                    <a:pt x="48" y="187"/>
                    <a:pt x="34" y="175"/>
                    <a:pt x="31" y="159"/>
                  </a:cubicBezTo>
                  <a:cubicBezTo>
                    <a:pt x="35" y="155"/>
                    <a:pt x="41" y="156"/>
                    <a:pt x="46" y="156"/>
                  </a:cubicBezTo>
                  <a:cubicBezTo>
                    <a:pt x="91" y="151"/>
                    <a:pt x="116" y="107"/>
                    <a:pt x="97" y="65"/>
                  </a:cubicBezTo>
                  <a:cubicBezTo>
                    <a:pt x="91" y="53"/>
                    <a:pt x="87" y="53"/>
                    <a:pt x="77" y="61"/>
                  </a:cubicBezTo>
                  <a:cubicBezTo>
                    <a:pt x="69" y="69"/>
                    <a:pt x="64" y="77"/>
                    <a:pt x="66" y="90"/>
                  </a:cubicBezTo>
                  <a:cubicBezTo>
                    <a:pt x="69" y="110"/>
                    <a:pt x="54" y="123"/>
                    <a:pt x="34" y="118"/>
                  </a:cubicBezTo>
                  <a:cubicBezTo>
                    <a:pt x="26" y="116"/>
                    <a:pt x="20" y="121"/>
                    <a:pt x="12" y="118"/>
                  </a:cubicBezTo>
                  <a:cubicBezTo>
                    <a:pt x="0" y="91"/>
                    <a:pt x="8" y="64"/>
                    <a:pt x="20" y="39"/>
                  </a:cubicBezTo>
                  <a:cubicBezTo>
                    <a:pt x="28" y="24"/>
                    <a:pt x="36" y="7"/>
                    <a:pt x="55" y="0"/>
                  </a:cubicBezTo>
                  <a:close/>
                </a:path>
              </a:pathLst>
            </a:custGeom>
            <a:solidFill>
              <a:srgbClr val="68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4" name="Freeform 93">
              <a:extLst>
                <a:ext uri="{FF2B5EF4-FFF2-40B4-BE49-F238E27FC236}">
                  <a16:creationId xmlns:a16="http://schemas.microsoft.com/office/drawing/2014/main" id="{2AFF9C30-F8B3-8DE9-EEFB-13A5408CBA5E}"/>
                </a:ext>
              </a:extLst>
            </p:cNvPr>
            <p:cNvSpPr/>
            <p:nvPr/>
          </p:nvSpPr>
          <p:spPr bwMode="auto">
            <a:xfrm rot="5400000">
              <a:off x="1436448" y="1468035"/>
              <a:ext cx="196447" cy="315541"/>
            </a:xfrm>
            <a:custGeom>
              <a:avLst/>
              <a:gdLst>
                <a:gd name="T0" fmla="*/ 102 w 134"/>
                <a:gd name="T1" fmla="*/ 163 h 202"/>
                <a:gd name="T2" fmla="*/ 134 w 134"/>
                <a:gd name="T3" fmla="*/ 189 h 202"/>
                <a:gd name="T4" fmla="*/ 24 w 134"/>
                <a:gd name="T5" fmla="*/ 133 h 202"/>
                <a:gd name="T6" fmla="*/ 112 w 134"/>
                <a:gd name="T7" fmla="*/ 0 h 202"/>
                <a:gd name="T8" fmla="*/ 126 w 134"/>
                <a:gd name="T9" fmla="*/ 3 h 202"/>
                <a:gd name="T10" fmla="*/ 83 w 134"/>
                <a:gd name="T11" fmla="*/ 81 h 202"/>
                <a:gd name="T12" fmla="*/ 85 w 134"/>
                <a:gd name="T13" fmla="*/ 123 h 202"/>
                <a:gd name="T14" fmla="*/ 80 w 134"/>
                <a:gd name="T15" fmla="*/ 132 h 202"/>
                <a:gd name="T16" fmla="*/ 85 w 134"/>
                <a:gd name="T17" fmla="*/ 153 h 202"/>
                <a:gd name="T18" fmla="*/ 102 w 134"/>
                <a:gd name="T19" fmla="*/ 16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201">
                  <a:moveTo>
                    <a:pt x="102" y="163"/>
                  </a:moveTo>
                  <a:cubicBezTo>
                    <a:pt x="112" y="172"/>
                    <a:pt x="118" y="187"/>
                    <a:pt x="134" y="189"/>
                  </a:cubicBezTo>
                  <a:cubicBezTo>
                    <a:pt x="92" y="202"/>
                    <a:pt x="40" y="176"/>
                    <a:pt x="24" y="133"/>
                  </a:cubicBezTo>
                  <a:cubicBezTo>
                    <a:pt x="0" y="70"/>
                    <a:pt x="40" y="4"/>
                    <a:pt x="112" y="0"/>
                  </a:cubicBezTo>
                  <a:cubicBezTo>
                    <a:pt x="117" y="0"/>
                    <a:pt x="121" y="1"/>
                    <a:pt x="126" y="3"/>
                  </a:cubicBezTo>
                  <a:cubicBezTo>
                    <a:pt x="104" y="25"/>
                    <a:pt x="88" y="50"/>
                    <a:pt x="83" y="81"/>
                  </a:cubicBezTo>
                  <a:cubicBezTo>
                    <a:pt x="80" y="95"/>
                    <a:pt x="83" y="109"/>
                    <a:pt x="85" y="123"/>
                  </a:cubicBezTo>
                  <a:cubicBezTo>
                    <a:pt x="85" y="127"/>
                    <a:pt x="82" y="129"/>
                    <a:pt x="80" y="132"/>
                  </a:cubicBezTo>
                  <a:cubicBezTo>
                    <a:pt x="71" y="144"/>
                    <a:pt x="72" y="146"/>
                    <a:pt x="85" y="153"/>
                  </a:cubicBezTo>
                  <a:cubicBezTo>
                    <a:pt x="91" y="156"/>
                    <a:pt x="98" y="156"/>
                    <a:pt x="102" y="163"/>
                  </a:cubicBezTo>
                  <a:close/>
                </a:path>
              </a:pathLst>
            </a:custGeom>
            <a:solidFill>
              <a:srgbClr val="356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5" name="Freeform 94">
              <a:extLst>
                <a:ext uri="{FF2B5EF4-FFF2-40B4-BE49-F238E27FC236}">
                  <a16:creationId xmlns:a16="http://schemas.microsoft.com/office/drawing/2014/main" id="{1A4E637D-ECB6-AD00-0D0B-5EA34DEAE186}"/>
                </a:ext>
              </a:extLst>
            </p:cNvPr>
            <p:cNvSpPr/>
            <p:nvPr/>
          </p:nvSpPr>
          <p:spPr bwMode="auto">
            <a:xfrm rot="5400000">
              <a:off x="1408703" y="457018"/>
              <a:ext cx="226459" cy="293982"/>
            </a:xfrm>
            <a:custGeom>
              <a:avLst/>
              <a:gdLst>
                <a:gd name="T0" fmla="*/ 61 w 154"/>
                <a:gd name="T1" fmla="*/ 0 h 189"/>
                <a:gd name="T2" fmla="*/ 138 w 154"/>
                <a:gd name="T3" fmla="*/ 118 h 189"/>
                <a:gd name="T4" fmla="*/ 66 w 154"/>
                <a:gd name="T5" fmla="*/ 186 h 189"/>
                <a:gd name="T6" fmla="*/ 48 w 154"/>
                <a:gd name="T7" fmla="*/ 180 h 189"/>
                <a:gd name="T8" fmla="*/ 49 w 154"/>
                <a:gd name="T9" fmla="*/ 7 h 189"/>
                <a:gd name="T10" fmla="*/ 61 w 154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89">
                  <a:moveTo>
                    <a:pt x="61" y="0"/>
                  </a:moveTo>
                  <a:cubicBezTo>
                    <a:pt x="114" y="3"/>
                    <a:pt x="154" y="64"/>
                    <a:pt x="138" y="118"/>
                  </a:cubicBezTo>
                  <a:cubicBezTo>
                    <a:pt x="127" y="154"/>
                    <a:pt x="104" y="178"/>
                    <a:pt x="66" y="186"/>
                  </a:cubicBezTo>
                  <a:cubicBezTo>
                    <a:pt x="59" y="189"/>
                    <a:pt x="53" y="185"/>
                    <a:pt x="48" y="180"/>
                  </a:cubicBezTo>
                  <a:cubicBezTo>
                    <a:pt x="0" y="135"/>
                    <a:pt x="0" y="52"/>
                    <a:pt x="49" y="7"/>
                  </a:cubicBezTo>
                  <a:cubicBezTo>
                    <a:pt x="52" y="4"/>
                    <a:pt x="56" y="1"/>
                    <a:pt x="61" y="0"/>
                  </a:cubicBezTo>
                  <a:close/>
                </a:path>
              </a:pathLst>
            </a:custGeom>
            <a:solidFill>
              <a:srgbClr val="68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6" name="Freeform 95">
              <a:extLst>
                <a:ext uri="{FF2B5EF4-FFF2-40B4-BE49-F238E27FC236}">
                  <a16:creationId xmlns:a16="http://schemas.microsoft.com/office/drawing/2014/main" id="{E5C3052D-60A2-8BA3-BFB9-683DE45E2A1E}"/>
                </a:ext>
              </a:extLst>
            </p:cNvPr>
            <p:cNvSpPr/>
            <p:nvPr/>
          </p:nvSpPr>
          <p:spPr bwMode="auto">
            <a:xfrm rot="5400000">
              <a:off x="1420558" y="335354"/>
              <a:ext cx="190990" cy="313581"/>
            </a:xfrm>
            <a:custGeom>
              <a:avLst/>
              <a:gdLst>
                <a:gd name="T0" fmla="*/ 125 w 130"/>
                <a:gd name="T1" fmla="*/ 3 h 202"/>
                <a:gd name="T2" fmla="*/ 83 w 130"/>
                <a:gd name="T3" fmla="*/ 71 h 202"/>
                <a:gd name="T4" fmla="*/ 117 w 130"/>
                <a:gd name="T5" fmla="*/ 183 h 202"/>
                <a:gd name="T6" fmla="*/ 130 w 130"/>
                <a:gd name="T7" fmla="*/ 189 h 202"/>
                <a:gd name="T8" fmla="*/ 19 w 130"/>
                <a:gd name="T9" fmla="*/ 124 h 202"/>
                <a:gd name="T10" fmla="*/ 109 w 130"/>
                <a:gd name="T11" fmla="*/ 0 h 202"/>
                <a:gd name="T12" fmla="*/ 125 w 130"/>
                <a:gd name="T13" fmla="*/ 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01">
                  <a:moveTo>
                    <a:pt x="125" y="3"/>
                  </a:moveTo>
                  <a:cubicBezTo>
                    <a:pt x="105" y="22"/>
                    <a:pt x="87" y="43"/>
                    <a:pt x="83" y="71"/>
                  </a:cubicBezTo>
                  <a:cubicBezTo>
                    <a:pt x="75" y="115"/>
                    <a:pt x="86" y="152"/>
                    <a:pt x="117" y="183"/>
                  </a:cubicBezTo>
                  <a:cubicBezTo>
                    <a:pt x="121" y="186"/>
                    <a:pt x="125" y="188"/>
                    <a:pt x="130" y="189"/>
                  </a:cubicBezTo>
                  <a:cubicBezTo>
                    <a:pt x="86" y="202"/>
                    <a:pt x="34" y="172"/>
                    <a:pt x="19" y="124"/>
                  </a:cubicBezTo>
                  <a:cubicBezTo>
                    <a:pt x="0" y="63"/>
                    <a:pt x="45" y="0"/>
                    <a:pt x="109" y="0"/>
                  </a:cubicBezTo>
                  <a:cubicBezTo>
                    <a:pt x="115" y="0"/>
                    <a:pt x="120" y="0"/>
                    <a:pt x="125" y="3"/>
                  </a:cubicBezTo>
                  <a:close/>
                </a:path>
              </a:pathLst>
            </a:custGeom>
            <a:solidFill>
              <a:srgbClr val="356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7" name="Freeform 96">
              <a:extLst>
                <a:ext uri="{FF2B5EF4-FFF2-40B4-BE49-F238E27FC236}">
                  <a16:creationId xmlns:a16="http://schemas.microsoft.com/office/drawing/2014/main" id="{26A88B44-DF41-6DFC-2ACB-57C832D452B3}"/>
                </a:ext>
              </a:extLst>
            </p:cNvPr>
            <p:cNvSpPr/>
            <p:nvPr/>
          </p:nvSpPr>
          <p:spPr bwMode="auto">
            <a:xfrm rot="5400000">
              <a:off x="1080134" y="1021803"/>
              <a:ext cx="193718" cy="293982"/>
            </a:xfrm>
            <a:custGeom>
              <a:avLst/>
              <a:gdLst>
                <a:gd name="T0" fmla="*/ 54 w 132"/>
                <a:gd name="T1" fmla="*/ 2 h 188"/>
                <a:gd name="T2" fmla="*/ 132 w 132"/>
                <a:gd name="T3" fmla="*/ 95 h 188"/>
                <a:gd name="T4" fmla="*/ 54 w 132"/>
                <a:gd name="T5" fmla="*/ 188 h 188"/>
                <a:gd name="T6" fmla="*/ 27 w 132"/>
                <a:gd name="T7" fmla="*/ 161 h 188"/>
                <a:gd name="T8" fmla="*/ 42 w 132"/>
                <a:gd name="T9" fmla="*/ 158 h 188"/>
                <a:gd name="T10" fmla="*/ 93 w 132"/>
                <a:gd name="T11" fmla="*/ 67 h 188"/>
                <a:gd name="T12" fmla="*/ 74 w 132"/>
                <a:gd name="T13" fmla="*/ 63 h 188"/>
                <a:gd name="T14" fmla="*/ 61 w 132"/>
                <a:gd name="T15" fmla="*/ 93 h 188"/>
                <a:gd name="T16" fmla="*/ 30 w 132"/>
                <a:gd name="T17" fmla="*/ 120 h 188"/>
                <a:gd name="T18" fmla="*/ 8 w 132"/>
                <a:gd name="T19" fmla="*/ 121 h 188"/>
                <a:gd name="T20" fmla="*/ 3 w 132"/>
                <a:gd name="T21" fmla="*/ 84 h 188"/>
                <a:gd name="T22" fmla="*/ 41 w 132"/>
                <a:gd name="T23" fmla="*/ 7 h 188"/>
                <a:gd name="T24" fmla="*/ 54 w 132"/>
                <a:gd name="T25" fmla="*/ 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88">
                  <a:moveTo>
                    <a:pt x="54" y="2"/>
                  </a:moveTo>
                  <a:cubicBezTo>
                    <a:pt x="99" y="8"/>
                    <a:pt x="132" y="48"/>
                    <a:pt x="132" y="95"/>
                  </a:cubicBezTo>
                  <a:cubicBezTo>
                    <a:pt x="132" y="142"/>
                    <a:pt x="98" y="181"/>
                    <a:pt x="54" y="188"/>
                  </a:cubicBezTo>
                  <a:cubicBezTo>
                    <a:pt x="40" y="184"/>
                    <a:pt x="30" y="176"/>
                    <a:pt x="27" y="161"/>
                  </a:cubicBezTo>
                  <a:cubicBezTo>
                    <a:pt x="31" y="157"/>
                    <a:pt x="37" y="158"/>
                    <a:pt x="42" y="158"/>
                  </a:cubicBezTo>
                  <a:cubicBezTo>
                    <a:pt x="86" y="152"/>
                    <a:pt x="112" y="105"/>
                    <a:pt x="93" y="67"/>
                  </a:cubicBezTo>
                  <a:cubicBezTo>
                    <a:pt x="87" y="55"/>
                    <a:pt x="84" y="54"/>
                    <a:pt x="74" y="63"/>
                  </a:cubicBezTo>
                  <a:cubicBezTo>
                    <a:pt x="65" y="71"/>
                    <a:pt x="59" y="79"/>
                    <a:pt x="61" y="93"/>
                  </a:cubicBezTo>
                  <a:cubicBezTo>
                    <a:pt x="65" y="111"/>
                    <a:pt x="48" y="125"/>
                    <a:pt x="30" y="120"/>
                  </a:cubicBezTo>
                  <a:cubicBezTo>
                    <a:pt x="22" y="117"/>
                    <a:pt x="16" y="124"/>
                    <a:pt x="8" y="121"/>
                  </a:cubicBezTo>
                  <a:cubicBezTo>
                    <a:pt x="0" y="109"/>
                    <a:pt x="2" y="96"/>
                    <a:pt x="3" y="84"/>
                  </a:cubicBezTo>
                  <a:cubicBezTo>
                    <a:pt x="6" y="54"/>
                    <a:pt x="18" y="27"/>
                    <a:pt x="41" y="7"/>
                  </a:cubicBezTo>
                  <a:cubicBezTo>
                    <a:pt x="45" y="4"/>
                    <a:pt x="48" y="0"/>
                    <a:pt x="54" y="2"/>
                  </a:cubicBezTo>
                  <a:close/>
                </a:path>
              </a:pathLst>
            </a:custGeom>
            <a:solidFill>
              <a:srgbClr val="68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8" name="Freeform 97">
              <a:extLst>
                <a:ext uri="{FF2B5EF4-FFF2-40B4-BE49-F238E27FC236}">
                  <a16:creationId xmlns:a16="http://schemas.microsoft.com/office/drawing/2014/main" id="{446A68D7-D671-1A95-FEF8-440F18741037}"/>
                </a:ext>
              </a:extLst>
            </p:cNvPr>
            <p:cNvSpPr/>
            <p:nvPr/>
          </p:nvSpPr>
          <p:spPr bwMode="auto">
            <a:xfrm rot="5400000">
              <a:off x="1080989" y="896304"/>
              <a:ext cx="184169" cy="325340"/>
            </a:xfrm>
            <a:custGeom>
              <a:avLst/>
              <a:gdLst>
                <a:gd name="T0" fmla="*/ 126 w 126"/>
                <a:gd name="T1" fmla="*/ 9 h 208"/>
                <a:gd name="T2" fmla="*/ 82 w 126"/>
                <a:gd name="T3" fmla="*/ 128 h 208"/>
                <a:gd name="T4" fmla="*/ 75 w 126"/>
                <a:gd name="T5" fmla="*/ 141 h 208"/>
                <a:gd name="T6" fmla="*/ 77 w 126"/>
                <a:gd name="T7" fmla="*/ 157 h 208"/>
                <a:gd name="T8" fmla="*/ 99 w 126"/>
                <a:gd name="T9" fmla="*/ 169 h 208"/>
                <a:gd name="T10" fmla="*/ 126 w 126"/>
                <a:gd name="T11" fmla="*/ 195 h 208"/>
                <a:gd name="T12" fmla="*/ 15 w 126"/>
                <a:gd name="T13" fmla="*/ 125 h 208"/>
                <a:gd name="T14" fmla="*/ 118 w 126"/>
                <a:gd name="T15" fmla="*/ 6 h 208"/>
                <a:gd name="T16" fmla="*/ 126 w 126"/>
                <a:gd name="T17" fmla="*/ 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8">
                  <a:moveTo>
                    <a:pt x="126" y="9"/>
                  </a:moveTo>
                  <a:cubicBezTo>
                    <a:pt x="89" y="35"/>
                    <a:pt x="70" y="84"/>
                    <a:pt x="82" y="128"/>
                  </a:cubicBezTo>
                  <a:cubicBezTo>
                    <a:pt x="83" y="135"/>
                    <a:pt x="78" y="138"/>
                    <a:pt x="75" y="141"/>
                  </a:cubicBezTo>
                  <a:cubicBezTo>
                    <a:pt x="65" y="148"/>
                    <a:pt x="70" y="152"/>
                    <a:pt x="77" y="157"/>
                  </a:cubicBezTo>
                  <a:cubicBezTo>
                    <a:pt x="84" y="162"/>
                    <a:pt x="94" y="160"/>
                    <a:pt x="99" y="169"/>
                  </a:cubicBezTo>
                  <a:cubicBezTo>
                    <a:pt x="107" y="178"/>
                    <a:pt x="115" y="188"/>
                    <a:pt x="126" y="195"/>
                  </a:cubicBezTo>
                  <a:cubicBezTo>
                    <a:pt x="81" y="208"/>
                    <a:pt x="27" y="174"/>
                    <a:pt x="15" y="125"/>
                  </a:cubicBezTo>
                  <a:cubicBezTo>
                    <a:pt x="0" y="61"/>
                    <a:pt x="52" y="0"/>
                    <a:pt x="118" y="6"/>
                  </a:cubicBezTo>
                  <a:cubicBezTo>
                    <a:pt x="121" y="7"/>
                    <a:pt x="123" y="8"/>
                    <a:pt x="126" y="9"/>
                  </a:cubicBezTo>
                  <a:close/>
                </a:path>
              </a:pathLst>
            </a:custGeom>
            <a:solidFill>
              <a:srgbClr val="356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9" name="Freeform 98">
              <a:extLst>
                <a:ext uri="{FF2B5EF4-FFF2-40B4-BE49-F238E27FC236}">
                  <a16:creationId xmlns:a16="http://schemas.microsoft.com/office/drawing/2014/main" id="{6EEFD0D1-EE4E-83C9-A7CE-B5778DA1017C}"/>
                </a:ext>
              </a:extLst>
            </p:cNvPr>
            <p:cNvSpPr/>
            <p:nvPr/>
          </p:nvSpPr>
          <p:spPr bwMode="auto">
            <a:xfrm rot="5400000">
              <a:off x="2105440" y="456038"/>
              <a:ext cx="226459" cy="295942"/>
            </a:xfrm>
            <a:custGeom>
              <a:avLst/>
              <a:gdLst>
                <a:gd name="T0" fmla="*/ 61 w 154"/>
                <a:gd name="T1" fmla="*/ 0 h 189"/>
                <a:gd name="T2" fmla="*/ 138 w 154"/>
                <a:gd name="T3" fmla="*/ 119 h 189"/>
                <a:gd name="T4" fmla="*/ 66 w 154"/>
                <a:gd name="T5" fmla="*/ 186 h 189"/>
                <a:gd name="T6" fmla="*/ 48 w 154"/>
                <a:gd name="T7" fmla="*/ 180 h 189"/>
                <a:gd name="T8" fmla="*/ 49 w 154"/>
                <a:gd name="T9" fmla="*/ 8 h 189"/>
                <a:gd name="T10" fmla="*/ 61 w 154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89">
                  <a:moveTo>
                    <a:pt x="61" y="0"/>
                  </a:moveTo>
                  <a:cubicBezTo>
                    <a:pt x="114" y="3"/>
                    <a:pt x="154" y="64"/>
                    <a:pt x="138" y="119"/>
                  </a:cubicBezTo>
                  <a:cubicBezTo>
                    <a:pt x="127" y="154"/>
                    <a:pt x="104" y="178"/>
                    <a:pt x="66" y="186"/>
                  </a:cubicBezTo>
                  <a:cubicBezTo>
                    <a:pt x="59" y="189"/>
                    <a:pt x="53" y="185"/>
                    <a:pt x="48" y="180"/>
                  </a:cubicBezTo>
                  <a:cubicBezTo>
                    <a:pt x="0" y="136"/>
                    <a:pt x="0" y="52"/>
                    <a:pt x="49" y="8"/>
                  </a:cubicBezTo>
                  <a:cubicBezTo>
                    <a:pt x="52" y="4"/>
                    <a:pt x="56" y="1"/>
                    <a:pt x="61" y="0"/>
                  </a:cubicBezTo>
                  <a:close/>
                </a:path>
              </a:pathLst>
            </a:custGeom>
            <a:solidFill>
              <a:srgbClr val="68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0" name="Freeform 99">
              <a:extLst>
                <a:ext uri="{FF2B5EF4-FFF2-40B4-BE49-F238E27FC236}">
                  <a16:creationId xmlns:a16="http://schemas.microsoft.com/office/drawing/2014/main" id="{036CD951-8519-AE47-8B9F-C6951B6D8D8F}"/>
                </a:ext>
              </a:extLst>
            </p:cNvPr>
            <p:cNvSpPr/>
            <p:nvPr/>
          </p:nvSpPr>
          <p:spPr bwMode="auto">
            <a:xfrm rot="5400000">
              <a:off x="2117295" y="334374"/>
              <a:ext cx="190990" cy="315541"/>
            </a:xfrm>
            <a:custGeom>
              <a:avLst/>
              <a:gdLst>
                <a:gd name="T0" fmla="*/ 125 w 130"/>
                <a:gd name="T1" fmla="*/ 3 h 202"/>
                <a:gd name="T2" fmla="*/ 83 w 130"/>
                <a:gd name="T3" fmla="*/ 72 h 202"/>
                <a:gd name="T4" fmla="*/ 118 w 130"/>
                <a:gd name="T5" fmla="*/ 183 h 202"/>
                <a:gd name="T6" fmla="*/ 130 w 130"/>
                <a:gd name="T7" fmla="*/ 189 h 202"/>
                <a:gd name="T8" fmla="*/ 19 w 130"/>
                <a:gd name="T9" fmla="*/ 124 h 202"/>
                <a:gd name="T10" fmla="*/ 109 w 130"/>
                <a:gd name="T11" fmla="*/ 0 h 202"/>
                <a:gd name="T12" fmla="*/ 125 w 130"/>
                <a:gd name="T13" fmla="*/ 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01">
                  <a:moveTo>
                    <a:pt x="125" y="3"/>
                  </a:moveTo>
                  <a:cubicBezTo>
                    <a:pt x="105" y="22"/>
                    <a:pt x="87" y="43"/>
                    <a:pt x="83" y="72"/>
                  </a:cubicBezTo>
                  <a:cubicBezTo>
                    <a:pt x="75" y="115"/>
                    <a:pt x="86" y="152"/>
                    <a:pt x="118" y="183"/>
                  </a:cubicBezTo>
                  <a:cubicBezTo>
                    <a:pt x="121" y="187"/>
                    <a:pt x="125" y="189"/>
                    <a:pt x="130" y="189"/>
                  </a:cubicBezTo>
                  <a:cubicBezTo>
                    <a:pt x="86" y="202"/>
                    <a:pt x="34" y="172"/>
                    <a:pt x="19" y="124"/>
                  </a:cubicBezTo>
                  <a:cubicBezTo>
                    <a:pt x="0" y="63"/>
                    <a:pt x="45" y="1"/>
                    <a:pt x="109" y="0"/>
                  </a:cubicBezTo>
                  <a:cubicBezTo>
                    <a:pt x="114" y="0"/>
                    <a:pt x="120" y="0"/>
                    <a:pt x="125" y="3"/>
                  </a:cubicBezTo>
                  <a:close/>
                </a:path>
              </a:pathLst>
            </a:custGeom>
            <a:solidFill>
              <a:srgbClr val="356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1" name="Freeform 100">
              <a:extLst>
                <a:ext uri="{FF2B5EF4-FFF2-40B4-BE49-F238E27FC236}">
                  <a16:creationId xmlns:a16="http://schemas.microsoft.com/office/drawing/2014/main" id="{BBA213D4-B143-C91B-0177-8D2BD64B1ABA}"/>
                </a:ext>
              </a:extLst>
            </p:cNvPr>
            <p:cNvSpPr/>
            <p:nvPr/>
          </p:nvSpPr>
          <p:spPr bwMode="auto">
            <a:xfrm rot="5400000">
              <a:off x="2465731" y="1055063"/>
              <a:ext cx="180076" cy="178349"/>
            </a:xfrm>
            <a:custGeom>
              <a:avLst/>
              <a:gdLst>
                <a:gd name="T0" fmla="*/ 39 w 123"/>
                <a:gd name="T1" fmla="*/ 114 h 114"/>
                <a:gd name="T2" fmla="*/ 9 w 123"/>
                <a:gd name="T3" fmla="*/ 102 h 114"/>
                <a:gd name="T4" fmla="*/ 8 w 123"/>
                <a:gd name="T5" fmla="*/ 87 h 114"/>
                <a:gd name="T6" fmla="*/ 18 w 123"/>
                <a:gd name="T7" fmla="*/ 76 h 114"/>
                <a:gd name="T8" fmla="*/ 43 w 123"/>
                <a:gd name="T9" fmla="*/ 70 h 114"/>
                <a:gd name="T10" fmla="*/ 69 w 123"/>
                <a:gd name="T11" fmla="*/ 44 h 114"/>
                <a:gd name="T12" fmla="*/ 77 w 123"/>
                <a:gd name="T13" fmla="*/ 18 h 114"/>
                <a:gd name="T14" fmla="*/ 110 w 123"/>
                <a:gd name="T15" fmla="*/ 28 h 114"/>
                <a:gd name="T16" fmla="*/ 47 w 123"/>
                <a:gd name="T17" fmla="*/ 114 h 114"/>
                <a:gd name="T18" fmla="*/ 39 w 123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14">
                  <a:moveTo>
                    <a:pt x="39" y="114"/>
                  </a:moveTo>
                  <a:cubicBezTo>
                    <a:pt x="28" y="112"/>
                    <a:pt x="18" y="108"/>
                    <a:pt x="9" y="102"/>
                  </a:cubicBezTo>
                  <a:cubicBezTo>
                    <a:pt x="1" y="97"/>
                    <a:pt x="0" y="93"/>
                    <a:pt x="8" y="87"/>
                  </a:cubicBezTo>
                  <a:cubicBezTo>
                    <a:pt x="12" y="84"/>
                    <a:pt x="15" y="80"/>
                    <a:pt x="18" y="76"/>
                  </a:cubicBezTo>
                  <a:cubicBezTo>
                    <a:pt x="25" y="69"/>
                    <a:pt x="31" y="65"/>
                    <a:pt x="43" y="70"/>
                  </a:cubicBezTo>
                  <a:cubicBezTo>
                    <a:pt x="58" y="75"/>
                    <a:pt x="75" y="58"/>
                    <a:pt x="69" y="44"/>
                  </a:cubicBezTo>
                  <a:cubicBezTo>
                    <a:pt x="64" y="31"/>
                    <a:pt x="69" y="26"/>
                    <a:pt x="77" y="18"/>
                  </a:cubicBezTo>
                  <a:cubicBezTo>
                    <a:pt x="96" y="0"/>
                    <a:pt x="102" y="1"/>
                    <a:pt x="110" y="28"/>
                  </a:cubicBezTo>
                  <a:cubicBezTo>
                    <a:pt x="123" y="71"/>
                    <a:pt x="93" y="113"/>
                    <a:pt x="47" y="114"/>
                  </a:cubicBezTo>
                  <a:cubicBezTo>
                    <a:pt x="44" y="114"/>
                    <a:pt x="42" y="114"/>
                    <a:pt x="39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2" name="Freeform 101">
              <a:extLst>
                <a:ext uri="{FF2B5EF4-FFF2-40B4-BE49-F238E27FC236}">
                  <a16:creationId xmlns:a16="http://schemas.microsoft.com/office/drawing/2014/main" id="{A9D40E0B-558D-3F81-A7DD-D7B9A0CEFA89}"/>
                </a:ext>
              </a:extLst>
            </p:cNvPr>
            <p:cNvSpPr/>
            <p:nvPr/>
          </p:nvSpPr>
          <p:spPr bwMode="auto">
            <a:xfrm rot="5400000">
              <a:off x="2951992" y="1054083"/>
              <a:ext cx="185533" cy="180309"/>
            </a:xfrm>
            <a:custGeom>
              <a:avLst/>
              <a:gdLst>
                <a:gd name="T0" fmla="*/ 41 w 127"/>
                <a:gd name="T1" fmla="*/ 116 h 116"/>
                <a:gd name="T2" fmla="*/ 34 w 127"/>
                <a:gd name="T3" fmla="*/ 114 h 116"/>
                <a:gd name="T4" fmla="*/ 21 w 127"/>
                <a:gd name="T5" fmla="*/ 76 h 116"/>
                <a:gd name="T6" fmla="*/ 43 w 127"/>
                <a:gd name="T7" fmla="*/ 71 h 116"/>
                <a:gd name="T8" fmla="*/ 71 w 127"/>
                <a:gd name="T9" fmla="*/ 45 h 116"/>
                <a:gd name="T10" fmla="*/ 80 w 127"/>
                <a:gd name="T11" fmla="*/ 18 h 116"/>
                <a:gd name="T12" fmla="*/ 111 w 127"/>
                <a:gd name="T13" fmla="*/ 25 h 116"/>
                <a:gd name="T14" fmla="*/ 52 w 127"/>
                <a:gd name="T15" fmla="*/ 115 h 116"/>
                <a:gd name="T16" fmla="*/ 41 w 127"/>
                <a:gd name="T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15">
                  <a:moveTo>
                    <a:pt x="41" y="116"/>
                  </a:moveTo>
                  <a:cubicBezTo>
                    <a:pt x="39" y="115"/>
                    <a:pt x="36" y="114"/>
                    <a:pt x="34" y="114"/>
                  </a:cubicBezTo>
                  <a:cubicBezTo>
                    <a:pt x="1" y="104"/>
                    <a:pt x="0" y="100"/>
                    <a:pt x="21" y="76"/>
                  </a:cubicBezTo>
                  <a:cubicBezTo>
                    <a:pt x="28" y="70"/>
                    <a:pt x="33" y="66"/>
                    <a:pt x="43" y="71"/>
                  </a:cubicBezTo>
                  <a:cubicBezTo>
                    <a:pt x="58" y="77"/>
                    <a:pt x="78" y="59"/>
                    <a:pt x="71" y="45"/>
                  </a:cubicBezTo>
                  <a:cubicBezTo>
                    <a:pt x="64" y="30"/>
                    <a:pt x="73" y="25"/>
                    <a:pt x="80" y="18"/>
                  </a:cubicBezTo>
                  <a:cubicBezTo>
                    <a:pt x="98" y="0"/>
                    <a:pt x="102" y="1"/>
                    <a:pt x="111" y="25"/>
                  </a:cubicBezTo>
                  <a:cubicBezTo>
                    <a:pt x="127" y="67"/>
                    <a:pt x="98" y="113"/>
                    <a:pt x="52" y="115"/>
                  </a:cubicBezTo>
                  <a:cubicBezTo>
                    <a:pt x="49" y="116"/>
                    <a:pt x="45" y="116"/>
                    <a:pt x="4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3" name="Freeform 102">
              <a:extLst>
                <a:ext uri="{FF2B5EF4-FFF2-40B4-BE49-F238E27FC236}">
                  <a16:creationId xmlns:a16="http://schemas.microsoft.com/office/drawing/2014/main" id="{5FF7FCCE-7AA4-AAAE-84C9-1F32A1812C69}"/>
                </a:ext>
              </a:extLst>
            </p:cNvPr>
            <p:cNvSpPr/>
            <p:nvPr/>
          </p:nvSpPr>
          <p:spPr bwMode="auto">
            <a:xfrm rot="5400000">
              <a:off x="2113462" y="1625986"/>
              <a:ext cx="186897" cy="178349"/>
            </a:xfrm>
            <a:custGeom>
              <a:avLst/>
              <a:gdLst>
                <a:gd name="T0" fmla="*/ 38 w 127"/>
                <a:gd name="T1" fmla="*/ 114 h 114"/>
                <a:gd name="T2" fmla="*/ 11 w 127"/>
                <a:gd name="T3" fmla="*/ 104 h 114"/>
                <a:gd name="T4" fmla="*/ 9 w 127"/>
                <a:gd name="T5" fmla="*/ 87 h 114"/>
                <a:gd name="T6" fmla="*/ 21 w 127"/>
                <a:gd name="T7" fmla="*/ 74 h 114"/>
                <a:gd name="T8" fmla="*/ 42 w 127"/>
                <a:gd name="T9" fmla="*/ 70 h 114"/>
                <a:gd name="T10" fmla="*/ 69 w 127"/>
                <a:gd name="T11" fmla="*/ 42 h 114"/>
                <a:gd name="T12" fmla="*/ 76 w 127"/>
                <a:gd name="T13" fmla="*/ 20 h 114"/>
                <a:gd name="T14" fmla="*/ 80 w 127"/>
                <a:gd name="T15" fmla="*/ 16 h 114"/>
                <a:gd name="T16" fmla="*/ 110 w 127"/>
                <a:gd name="T17" fmla="*/ 23 h 114"/>
                <a:gd name="T18" fmla="*/ 48 w 127"/>
                <a:gd name="T19" fmla="*/ 114 h 114"/>
                <a:gd name="T20" fmla="*/ 38 w 127"/>
                <a:gd name="T2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114">
                  <a:moveTo>
                    <a:pt x="38" y="114"/>
                  </a:moveTo>
                  <a:cubicBezTo>
                    <a:pt x="29" y="112"/>
                    <a:pt x="20" y="109"/>
                    <a:pt x="11" y="104"/>
                  </a:cubicBezTo>
                  <a:cubicBezTo>
                    <a:pt x="4" y="99"/>
                    <a:pt x="0" y="94"/>
                    <a:pt x="9" y="87"/>
                  </a:cubicBezTo>
                  <a:cubicBezTo>
                    <a:pt x="14" y="83"/>
                    <a:pt x="17" y="79"/>
                    <a:pt x="21" y="74"/>
                  </a:cubicBezTo>
                  <a:cubicBezTo>
                    <a:pt x="27" y="69"/>
                    <a:pt x="32" y="65"/>
                    <a:pt x="42" y="70"/>
                  </a:cubicBezTo>
                  <a:cubicBezTo>
                    <a:pt x="58" y="77"/>
                    <a:pt x="75" y="59"/>
                    <a:pt x="69" y="42"/>
                  </a:cubicBezTo>
                  <a:cubicBezTo>
                    <a:pt x="65" y="31"/>
                    <a:pt x="69" y="26"/>
                    <a:pt x="76" y="20"/>
                  </a:cubicBezTo>
                  <a:cubicBezTo>
                    <a:pt x="77" y="19"/>
                    <a:pt x="79" y="18"/>
                    <a:pt x="80" y="16"/>
                  </a:cubicBezTo>
                  <a:cubicBezTo>
                    <a:pt x="97" y="0"/>
                    <a:pt x="101" y="1"/>
                    <a:pt x="110" y="23"/>
                  </a:cubicBezTo>
                  <a:cubicBezTo>
                    <a:pt x="127" y="67"/>
                    <a:pt x="95" y="114"/>
                    <a:pt x="48" y="114"/>
                  </a:cubicBezTo>
                  <a:cubicBezTo>
                    <a:pt x="45" y="114"/>
                    <a:pt x="41" y="114"/>
                    <a:pt x="38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4" name="Freeform 103">
              <a:extLst>
                <a:ext uri="{FF2B5EF4-FFF2-40B4-BE49-F238E27FC236}">
                  <a16:creationId xmlns:a16="http://schemas.microsoft.com/office/drawing/2014/main" id="{BDD0EA6E-696D-A8BA-0B54-D7CAD1A9C64C}"/>
                </a:ext>
              </a:extLst>
            </p:cNvPr>
            <p:cNvSpPr/>
            <p:nvPr/>
          </p:nvSpPr>
          <p:spPr bwMode="auto">
            <a:xfrm rot="5400000">
              <a:off x="2459083" y="1952120"/>
              <a:ext cx="185533" cy="182269"/>
            </a:xfrm>
            <a:custGeom>
              <a:avLst/>
              <a:gdLst>
                <a:gd name="T0" fmla="*/ 37 w 126"/>
                <a:gd name="T1" fmla="*/ 116 h 116"/>
                <a:gd name="T2" fmla="*/ 11 w 126"/>
                <a:gd name="T3" fmla="*/ 105 h 116"/>
                <a:gd name="T4" fmla="*/ 9 w 126"/>
                <a:gd name="T5" fmla="*/ 87 h 116"/>
                <a:gd name="T6" fmla="*/ 20 w 126"/>
                <a:gd name="T7" fmla="*/ 75 h 116"/>
                <a:gd name="T8" fmla="*/ 41 w 126"/>
                <a:gd name="T9" fmla="*/ 71 h 116"/>
                <a:gd name="T10" fmla="*/ 63 w 126"/>
                <a:gd name="T11" fmla="*/ 65 h 116"/>
                <a:gd name="T12" fmla="*/ 68 w 126"/>
                <a:gd name="T13" fmla="*/ 42 h 116"/>
                <a:gd name="T14" fmla="*/ 73 w 126"/>
                <a:gd name="T15" fmla="*/ 24 h 116"/>
                <a:gd name="T16" fmla="*/ 80 w 126"/>
                <a:gd name="T17" fmla="*/ 16 h 116"/>
                <a:gd name="T18" fmla="*/ 108 w 126"/>
                <a:gd name="T19" fmla="*/ 23 h 116"/>
                <a:gd name="T20" fmla="*/ 50 w 126"/>
                <a:gd name="T21" fmla="*/ 116 h 116"/>
                <a:gd name="T22" fmla="*/ 37 w 126"/>
                <a:gd name="T2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15">
                  <a:moveTo>
                    <a:pt x="37" y="116"/>
                  </a:moveTo>
                  <a:cubicBezTo>
                    <a:pt x="29" y="112"/>
                    <a:pt x="19" y="110"/>
                    <a:pt x="11" y="105"/>
                  </a:cubicBezTo>
                  <a:cubicBezTo>
                    <a:pt x="2" y="99"/>
                    <a:pt x="0" y="94"/>
                    <a:pt x="9" y="87"/>
                  </a:cubicBezTo>
                  <a:cubicBezTo>
                    <a:pt x="13" y="84"/>
                    <a:pt x="16" y="79"/>
                    <a:pt x="20" y="75"/>
                  </a:cubicBezTo>
                  <a:cubicBezTo>
                    <a:pt x="26" y="70"/>
                    <a:pt x="31" y="65"/>
                    <a:pt x="41" y="71"/>
                  </a:cubicBezTo>
                  <a:cubicBezTo>
                    <a:pt x="48" y="75"/>
                    <a:pt x="57" y="71"/>
                    <a:pt x="63" y="65"/>
                  </a:cubicBezTo>
                  <a:cubicBezTo>
                    <a:pt x="71" y="59"/>
                    <a:pt x="72" y="49"/>
                    <a:pt x="68" y="42"/>
                  </a:cubicBezTo>
                  <a:cubicBezTo>
                    <a:pt x="63" y="32"/>
                    <a:pt x="67" y="29"/>
                    <a:pt x="73" y="24"/>
                  </a:cubicBezTo>
                  <a:cubicBezTo>
                    <a:pt x="75" y="21"/>
                    <a:pt x="78" y="19"/>
                    <a:pt x="80" y="16"/>
                  </a:cubicBezTo>
                  <a:cubicBezTo>
                    <a:pt x="96" y="0"/>
                    <a:pt x="99" y="1"/>
                    <a:pt x="108" y="23"/>
                  </a:cubicBezTo>
                  <a:cubicBezTo>
                    <a:pt x="126" y="65"/>
                    <a:pt x="96" y="113"/>
                    <a:pt x="50" y="116"/>
                  </a:cubicBezTo>
                  <a:cubicBezTo>
                    <a:pt x="46" y="116"/>
                    <a:pt x="42" y="116"/>
                    <a:pt x="3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5" name="Freeform 104">
              <a:extLst>
                <a:ext uri="{FF2B5EF4-FFF2-40B4-BE49-F238E27FC236}">
                  <a16:creationId xmlns:a16="http://schemas.microsoft.com/office/drawing/2014/main" id="{C618B9F8-F9CE-4003-53EB-DD4C9BBF2C64}"/>
                </a:ext>
              </a:extLst>
            </p:cNvPr>
            <p:cNvSpPr/>
            <p:nvPr/>
          </p:nvSpPr>
          <p:spPr bwMode="auto">
            <a:xfrm rot="5400000">
              <a:off x="1764901" y="1055447"/>
              <a:ext cx="188261" cy="180309"/>
            </a:xfrm>
            <a:custGeom>
              <a:avLst/>
              <a:gdLst>
                <a:gd name="T0" fmla="*/ 41 w 128"/>
                <a:gd name="T1" fmla="*/ 115 h 115"/>
                <a:gd name="T2" fmla="*/ 13 w 128"/>
                <a:gd name="T3" fmla="*/ 104 h 115"/>
                <a:gd name="T4" fmla="*/ 11 w 128"/>
                <a:gd name="T5" fmla="*/ 86 h 115"/>
                <a:gd name="T6" fmla="*/ 21 w 128"/>
                <a:gd name="T7" fmla="*/ 75 h 115"/>
                <a:gd name="T8" fmla="*/ 43 w 128"/>
                <a:gd name="T9" fmla="*/ 70 h 115"/>
                <a:gd name="T10" fmla="*/ 71 w 128"/>
                <a:gd name="T11" fmla="*/ 46 h 115"/>
                <a:gd name="T12" fmla="*/ 80 w 128"/>
                <a:gd name="T13" fmla="*/ 17 h 115"/>
                <a:gd name="T14" fmla="*/ 111 w 128"/>
                <a:gd name="T15" fmla="*/ 24 h 115"/>
                <a:gd name="T16" fmla="*/ 50 w 128"/>
                <a:gd name="T17" fmla="*/ 115 h 115"/>
                <a:gd name="T18" fmla="*/ 41 w 128"/>
                <a:gd name="T1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5">
                  <a:moveTo>
                    <a:pt x="41" y="115"/>
                  </a:moveTo>
                  <a:cubicBezTo>
                    <a:pt x="31" y="112"/>
                    <a:pt x="22" y="110"/>
                    <a:pt x="13" y="104"/>
                  </a:cubicBezTo>
                  <a:cubicBezTo>
                    <a:pt x="4" y="99"/>
                    <a:pt x="0" y="94"/>
                    <a:pt x="11" y="86"/>
                  </a:cubicBezTo>
                  <a:cubicBezTo>
                    <a:pt x="15" y="83"/>
                    <a:pt x="18" y="79"/>
                    <a:pt x="21" y="75"/>
                  </a:cubicBezTo>
                  <a:cubicBezTo>
                    <a:pt x="28" y="69"/>
                    <a:pt x="33" y="65"/>
                    <a:pt x="43" y="70"/>
                  </a:cubicBezTo>
                  <a:cubicBezTo>
                    <a:pt x="58" y="77"/>
                    <a:pt x="77" y="60"/>
                    <a:pt x="71" y="46"/>
                  </a:cubicBezTo>
                  <a:cubicBezTo>
                    <a:pt x="65" y="32"/>
                    <a:pt x="72" y="25"/>
                    <a:pt x="80" y="17"/>
                  </a:cubicBezTo>
                  <a:cubicBezTo>
                    <a:pt x="98" y="0"/>
                    <a:pt x="102" y="0"/>
                    <a:pt x="111" y="24"/>
                  </a:cubicBezTo>
                  <a:cubicBezTo>
                    <a:pt x="128" y="68"/>
                    <a:pt x="97" y="114"/>
                    <a:pt x="50" y="115"/>
                  </a:cubicBezTo>
                  <a:cubicBezTo>
                    <a:pt x="47" y="115"/>
                    <a:pt x="44" y="115"/>
                    <a:pt x="41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6" name="Freeform 105">
              <a:extLst>
                <a:ext uri="{FF2B5EF4-FFF2-40B4-BE49-F238E27FC236}">
                  <a16:creationId xmlns:a16="http://schemas.microsoft.com/office/drawing/2014/main" id="{89DF7FC1-6F61-E894-8C68-63D422B64F1F}"/>
                </a:ext>
              </a:extLst>
            </p:cNvPr>
            <p:cNvSpPr/>
            <p:nvPr/>
          </p:nvSpPr>
          <p:spPr bwMode="auto">
            <a:xfrm rot="5400000">
              <a:off x="1434363" y="1625006"/>
              <a:ext cx="186897" cy="180309"/>
            </a:xfrm>
            <a:custGeom>
              <a:avLst/>
              <a:gdLst>
                <a:gd name="T0" fmla="*/ 38 w 127"/>
                <a:gd name="T1" fmla="*/ 115 h 115"/>
                <a:gd name="T2" fmla="*/ 11 w 127"/>
                <a:gd name="T3" fmla="*/ 104 h 115"/>
                <a:gd name="T4" fmla="*/ 9 w 127"/>
                <a:gd name="T5" fmla="*/ 87 h 115"/>
                <a:gd name="T6" fmla="*/ 21 w 127"/>
                <a:gd name="T7" fmla="*/ 75 h 115"/>
                <a:gd name="T8" fmla="*/ 42 w 127"/>
                <a:gd name="T9" fmla="*/ 70 h 115"/>
                <a:gd name="T10" fmla="*/ 69 w 127"/>
                <a:gd name="T11" fmla="*/ 41 h 115"/>
                <a:gd name="T12" fmla="*/ 74 w 127"/>
                <a:gd name="T13" fmla="*/ 23 h 115"/>
                <a:gd name="T14" fmla="*/ 80 w 127"/>
                <a:gd name="T15" fmla="*/ 16 h 115"/>
                <a:gd name="T16" fmla="*/ 110 w 127"/>
                <a:gd name="T17" fmla="*/ 24 h 115"/>
                <a:gd name="T18" fmla="*/ 48 w 127"/>
                <a:gd name="T19" fmla="*/ 115 h 115"/>
                <a:gd name="T20" fmla="*/ 38 w 127"/>
                <a:gd name="T2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115">
                  <a:moveTo>
                    <a:pt x="38" y="115"/>
                  </a:moveTo>
                  <a:cubicBezTo>
                    <a:pt x="29" y="112"/>
                    <a:pt x="20" y="109"/>
                    <a:pt x="11" y="104"/>
                  </a:cubicBezTo>
                  <a:cubicBezTo>
                    <a:pt x="4" y="99"/>
                    <a:pt x="0" y="94"/>
                    <a:pt x="9" y="87"/>
                  </a:cubicBezTo>
                  <a:cubicBezTo>
                    <a:pt x="14" y="84"/>
                    <a:pt x="17" y="79"/>
                    <a:pt x="21" y="75"/>
                  </a:cubicBezTo>
                  <a:cubicBezTo>
                    <a:pt x="27" y="69"/>
                    <a:pt x="32" y="66"/>
                    <a:pt x="42" y="70"/>
                  </a:cubicBezTo>
                  <a:cubicBezTo>
                    <a:pt x="59" y="77"/>
                    <a:pt x="76" y="59"/>
                    <a:pt x="69" y="41"/>
                  </a:cubicBezTo>
                  <a:cubicBezTo>
                    <a:pt x="65" y="31"/>
                    <a:pt x="68" y="28"/>
                    <a:pt x="74" y="23"/>
                  </a:cubicBezTo>
                  <a:cubicBezTo>
                    <a:pt x="76" y="21"/>
                    <a:pt x="78" y="19"/>
                    <a:pt x="80" y="16"/>
                  </a:cubicBezTo>
                  <a:cubicBezTo>
                    <a:pt x="97" y="0"/>
                    <a:pt x="101" y="1"/>
                    <a:pt x="110" y="24"/>
                  </a:cubicBezTo>
                  <a:cubicBezTo>
                    <a:pt x="127" y="68"/>
                    <a:pt x="96" y="114"/>
                    <a:pt x="48" y="115"/>
                  </a:cubicBezTo>
                  <a:cubicBezTo>
                    <a:pt x="44" y="115"/>
                    <a:pt x="41" y="115"/>
                    <a:pt x="38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7" name="Freeform 106">
              <a:extLst>
                <a:ext uri="{FF2B5EF4-FFF2-40B4-BE49-F238E27FC236}">
                  <a16:creationId xmlns:a16="http://schemas.microsoft.com/office/drawing/2014/main" id="{5F6BDDD9-A507-ED21-2EE3-3755C056E603}"/>
                </a:ext>
              </a:extLst>
            </p:cNvPr>
            <p:cNvSpPr/>
            <p:nvPr/>
          </p:nvSpPr>
          <p:spPr bwMode="auto">
            <a:xfrm rot="5400000">
              <a:off x="1068548" y="1058176"/>
              <a:ext cx="185533" cy="180309"/>
            </a:xfrm>
            <a:custGeom>
              <a:avLst/>
              <a:gdLst>
                <a:gd name="T0" fmla="*/ 38 w 126"/>
                <a:gd name="T1" fmla="*/ 116 h 116"/>
                <a:gd name="T2" fmla="*/ 8 w 126"/>
                <a:gd name="T3" fmla="*/ 102 h 116"/>
                <a:gd name="T4" fmla="*/ 7 w 126"/>
                <a:gd name="T5" fmla="*/ 89 h 116"/>
                <a:gd name="T6" fmla="*/ 21 w 126"/>
                <a:gd name="T7" fmla="*/ 75 h 116"/>
                <a:gd name="T8" fmla="*/ 42 w 126"/>
                <a:gd name="T9" fmla="*/ 71 h 116"/>
                <a:gd name="T10" fmla="*/ 64 w 126"/>
                <a:gd name="T11" fmla="*/ 65 h 116"/>
                <a:gd name="T12" fmla="*/ 69 w 126"/>
                <a:gd name="T13" fmla="*/ 42 h 116"/>
                <a:gd name="T14" fmla="*/ 74 w 126"/>
                <a:gd name="T15" fmla="*/ 23 h 116"/>
                <a:gd name="T16" fmla="*/ 79 w 126"/>
                <a:gd name="T17" fmla="*/ 18 h 116"/>
                <a:gd name="T18" fmla="*/ 109 w 126"/>
                <a:gd name="T19" fmla="*/ 24 h 116"/>
                <a:gd name="T20" fmla="*/ 51 w 126"/>
                <a:gd name="T21" fmla="*/ 115 h 116"/>
                <a:gd name="T22" fmla="*/ 38 w 126"/>
                <a:gd name="T2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15">
                  <a:moveTo>
                    <a:pt x="38" y="116"/>
                  </a:moveTo>
                  <a:cubicBezTo>
                    <a:pt x="28" y="112"/>
                    <a:pt x="17" y="109"/>
                    <a:pt x="8" y="102"/>
                  </a:cubicBezTo>
                  <a:cubicBezTo>
                    <a:pt x="2" y="98"/>
                    <a:pt x="0" y="95"/>
                    <a:pt x="7" y="89"/>
                  </a:cubicBezTo>
                  <a:cubicBezTo>
                    <a:pt x="12" y="85"/>
                    <a:pt x="16" y="80"/>
                    <a:pt x="21" y="75"/>
                  </a:cubicBezTo>
                  <a:cubicBezTo>
                    <a:pt x="27" y="69"/>
                    <a:pt x="32" y="65"/>
                    <a:pt x="42" y="71"/>
                  </a:cubicBezTo>
                  <a:cubicBezTo>
                    <a:pt x="49" y="75"/>
                    <a:pt x="58" y="71"/>
                    <a:pt x="64" y="65"/>
                  </a:cubicBezTo>
                  <a:cubicBezTo>
                    <a:pt x="70" y="58"/>
                    <a:pt x="73" y="50"/>
                    <a:pt x="69" y="42"/>
                  </a:cubicBezTo>
                  <a:cubicBezTo>
                    <a:pt x="64" y="33"/>
                    <a:pt x="67" y="28"/>
                    <a:pt x="74" y="23"/>
                  </a:cubicBezTo>
                  <a:cubicBezTo>
                    <a:pt x="76" y="21"/>
                    <a:pt x="77" y="19"/>
                    <a:pt x="79" y="18"/>
                  </a:cubicBezTo>
                  <a:cubicBezTo>
                    <a:pt x="96" y="0"/>
                    <a:pt x="100" y="1"/>
                    <a:pt x="109" y="24"/>
                  </a:cubicBezTo>
                  <a:cubicBezTo>
                    <a:pt x="126" y="66"/>
                    <a:pt x="96" y="113"/>
                    <a:pt x="51" y="115"/>
                  </a:cubicBezTo>
                  <a:cubicBezTo>
                    <a:pt x="47" y="116"/>
                    <a:pt x="42" y="116"/>
                    <a:pt x="38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2" name="Rectángulo 1"/>
          <p:cNvSpPr/>
          <p:nvPr/>
        </p:nvSpPr>
        <p:spPr>
          <a:xfrm>
            <a:off x="962025" y="503238"/>
            <a:ext cx="2176463" cy="1873250"/>
          </a:xfrm>
          <a:prstGeom prst="rect">
            <a:avLst/>
          </a:prstGeom>
          <a:noFill/>
          <a:ln>
            <a:noFill/>
          </a:ln>
        </p:spPr>
      </p:sp>
      <p:sp>
        <p:nvSpPr>
          <p:cNvPr id="4" name="Rectángulo 3"/>
          <p:cNvSpPr/>
          <p:nvPr/>
        </p:nvSpPr>
        <p:spPr>
          <a:xfrm>
            <a:off x="962025" y="503238"/>
            <a:ext cx="2176463" cy="187325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8173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3"/>
          <p:cNvSpPr txBox="1"/>
          <p:nvPr/>
        </p:nvSpPr>
        <p:spPr>
          <a:xfrm>
            <a:off x="3928171" y="-145579"/>
            <a:ext cx="4248472" cy="2304256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 ساده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طراحی شده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08520" y="4006207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456859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 rot="7782390">
            <a:off x="6603884" y="1937227"/>
            <a:ext cx="1681449" cy="1766019"/>
          </a:xfrm>
          <a:custGeom>
            <a:avLst/>
            <a:gdLst>
              <a:gd name="T0" fmla="*/ 113 w 283"/>
              <a:gd name="T1" fmla="*/ 112 h 297"/>
              <a:gd name="T2" fmla="*/ 118 w 283"/>
              <a:gd name="T3" fmla="*/ 86 h 297"/>
              <a:gd name="T4" fmla="*/ 113 w 283"/>
              <a:gd name="T5" fmla="*/ 80 h 297"/>
              <a:gd name="T6" fmla="*/ 93 w 283"/>
              <a:gd name="T7" fmla="*/ 38 h 297"/>
              <a:gd name="T8" fmla="*/ 124 w 283"/>
              <a:gd name="T9" fmla="*/ 6 h 297"/>
              <a:gd name="T10" fmla="*/ 169 w 283"/>
              <a:gd name="T11" fmla="*/ 54 h 297"/>
              <a:gd name="T12" fmla="*/ 174 w 283"/>
              <a:gd name="T13" fmla="*/ 63 h 297"/>
              <a:gd name="T14" fmla="*/ 205 w 283"/>
              <a:gd name="T15" fmla="*/ 77 h 297"/>
              <a:gd name="T16" fmla="*/ 217 w 283"/>
              <a:gd name="T17" fmla="*/ 76 h 297"/>
              <a:gd name="T18" fmla="*/ 257 w 283"/>
              <a:gd name="T19" fmla="*/ 75 h 297"/>
              <a:gd name="T20" fmla="*/ 251 w 283"/>
              <a:gd name="T21" fmla="*/ 126 h 297"/>
              <a:gd name="T22" fmla="*/ 246 w 283"/>
              <a:gd name="T23" fmla="*/ 135 h 297"/>
              <a:gd name="T24" fmla="*/ 246 w 283"/>
              <a:gd name="T25" fmla="*/ 184 h 297"/>
              <a:gd name="T26" fmla="*/ 251 w 283"/>
              <a:gd name="T27" fmla="*/ 193 h 297"/>
              <a:gd name="T28" fmla="*/ 274 w 283"/>
              <a:gd name="T29" fmla="*/ 247 h 297"/>
              <a:gd name="T30" fmla="*/ 219 w 283"/>
              <a:gd name="T31" fmla="*/ 267 h 297"/>
              <a:gd name="T32" fmla="*/ 196 w 283"/>
              <a:gd name="T33" fmla="*/ 234 h 297"/>
              <a:gd name="T34" fmla="*/ 180 w 283"/>
              <a:gd name="T35" fmla="*/ 231 h 297"/>
              <a:gd name="T36" fmla="*/ 65 w 283"/>
              <a:gd name="T37" fmla="*/ 283 h 297"/>
              <a:gd name="T38" fmla="*/ 9 w 283"/>
              <a:gd name="T39" fmla="*/ 184 h 297"/>
              <a:gd name="T40" fmla="*/ 113 w 283"/>
              <a:gd name="T41" fmla="*/ 112 h 297"/>
              <a:gd name="T42" fmla="*/ 96 w 283"/>
              <a:gd name="T43" fmla="*/ 119 h 297"/>
              <a:gd name="T44" fmla="*/ 16 w 283"/>
              <a:gd name="T45" fmla="*/ 199 h 297"/>
              <a:gd name="T46" fmla="*/ 96 w 283"/>
              <a:gd name="T47" fmla="*/ 280 h 297"/>
              <a:gd name="T48" fmla="*/ 177 w 283"/>
              <a:gd name="T49" fmla="*/ 201 h 297"/>
              <a:gd name="T50" fmla="*/ 96 w 283"/>
              <a:gd name="T51" fmla="*/ 119 h 297"/>
              <a:gd name="T52" fmla="*/ 237 w 283"/>
              <a:gd name="T53" fmla="*/ 189 h 297"/>
              <a:gd name="T54" fmla="*/ 237 w 283"/>
              <a:gd name="T55" fmla="*/ 134 h 297"/>
              <a:gd name="T56" fmla="*/ 231 w 283"/>
              <a:gd name="T57" fmla="*/ 129 h 297"/>
              <a:gd name="T58" fmla="*/ 208 w 283"/>
              <a:gd name="T59" fmla="*/ 109 h 297"/>
              <a:gd name="T60" fmla="*/ 206 w 283"/>
              <a:gd name="T61" fmla="*/ 87 h 297"/>
              <a:gd name="T62" fmla="*/ 163 w 283"/>
              <a:gd name="T63" fmla="*/ 67 h 297"/>
              <a:gd name="T64" fmla="*/ 128 w 283"/>
              <a:gd name="T65" fmla="*/ 84 h 297"/>
              <a:gd name="T66" fmla="*/ 121 w 283"/>
              <a:gd name="T67" fmla="*/ 114 h 297"/>
              <a:gd name="T68" fmla="*/ 174 w 283"/>
              <a:gd name="T69" fmla="*/ 156 h 297"/>
              <a:gd name="T70" fmla="*/ 182 w 283"/>
              <a:gd name="T71" fmla="*/ 222 h 297"/>
              <a:gd name="T72" fmla="*/ 196 w 283"/>
              <a:gd name="T73" fmla="*/ 225 h 297"/>
              <a:gd name="T74" fmla="*/ 237 w 283"/>
              <a:gd name="T75" fmla="*/ 189 h 297"/>
              <a:gd name="T76" fmla="*/ 269 w 283"/>
              <a:gd name="T77" fmla="*/ 230 h 297"/>
              <a:gd name="T78" fmla="*/ 237 w 283"/>
              <a:gd name="T79" fmla="*/ 198 h 297"/>
              <a:gd name="T80" fmla="*/ 205 w 283"/>
              <a:gd name="T81" fmla="*/ 231 h 297"/>
              <a:gd name="T82" fmla="*/ 237 w 283"/>
              <a:gd name="T83" fmla="*/ 262 h 297"/>
              <a:gd name="T84" fmla="*/ 269 w 283"/>
              <a:gd name="T85" fmla="*/ 230 h 297"/>
              <a:gd name="T86" fmla="*/ 131 w 283"/>
              <a:gd name="T87" fmla="*/ 75 h 297"/>
              <a:gd name="T88" fmla="*/ 162 w 283"/>
              <a:gd name="T89" fmla="*/ 45 h 297"/>
              <a:gd name="T90" fmla="*/ 132 w 283"/>
              <a:gd name="T91" fmla="*/ 14 h 297"/>
              <a:gd name="T92" fmla="*/ 100 w 283"/>
              <a:gd name="T93" fmla="*/ 44 h 297"/>
              <a:gd name="T94" fmla="*/ 131 w 283"/>
              <a:gd name="T95" fmla="*/ 75 h 297"/>
              <a:gd name="T96" fmla="*/ 215 w 283"/>
              <a:gd name="T97" fmla="*/ 98 h 297"/>
              <a:gd name="T98" fmla="*/ 236 w 283"/>
              <a:gd name="T99" fmla="*/ 121 h 297"/>
              <a:gd name="T100" fmla="*/ 260 w 283"/>
              <a:gd name="T101" fmla="*/ 99 h 297"/>
              <a:gd name="T102" fmla="*/ 237 w 283"/>
              <a:gd name="T103" fmla="*/ 76 h 297"/>
              <a:gd name="T104" fmla="*/ 215 w 283"/>
              <a:gd name="T105" fmla="*/ 9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3" h="297">
                <a:moveTo>
                  <a:pt x="113" y="112"/>
                </a:moveTo>
                <a:cubicBezTo>
                  <a:pt x="115" y="103"/>
                  <a:pt x="117" y="95"/>
                  <a:pt x="118" y="86"/>
                </a:cubicBezTo>
                <a:cubicBezTo>
                  <a:pt x="119" y="84"/>
                  <a:pt x="116" y="81"/>
                  <a:pt x="113" y="80"/>
                </a:cubicBezTo>
                <a:cubicBezTo>
                  <a:pt x="98" y="71"/>
                  <a:pt x="90" y="56"/>
                  <a:pt x="93" y="38"/>
                </a:cubicBezTo>
                <a:cubicBezTo>
                  <a:pt x="95" y="22"/>
                  <a:pt x="108" y="9"/>
                  <a:pt x="124" y="6"/>
                </a:cubicBezTo>
                <a:cubicBezTo>
                  <a:pt x="151" y="0"/>
                  <a:pt x="176" y="25"/>
                  <a:pt x="169" y="54"/>
                </a:cubicBezTo>
                <a:cubicBezTo>
                  <a:pt x="168" y="60"/>
                  <a:pt x="170" y="61"/>
                  <a:pt x="174" y="63"/>
                </a:cubicBezTo>
                <a:cubicBezTo>
                  <a:pt x="185" y="68"/>
                  <a:pt x="195" y="72"/>
                  <a:pt x="205" y="77"/>
                </a:cubicBezTo>
                <a:cubicBezTo>
                  <a:pt x="210" y="80"/>
                  <a:pt x="213" y="79"/>
                  <a:pt x="217" y="76"/>
                </a:cubicBezTo>
                <a:cubicBezTo>
                  <a:pt x="229" y="65"/>
                  <a:pt x="245" y="65"/>
                  <a:pt x="257" y="75"/>
                </a:cubicBezTo>
                <a:cubicBezTo>
                  <a:pt x="273" y="89"/>
                  <a:pt x="270" y="116"/>
                  <a:pt x="251" y="126"/>
                </a:cubicBezTo>
                <a:cubicBezTo>
                  <a:pt x="247" y="128"/>
                  <a:pt x="245" y="130"/>
                  <a:pt x="246" y="135"/>
                </a:cubicBezTo>
                <a:cubicBezTo>
                  <a:pt x="246" y="151"/>
                  <a:pt x="246" y="167"/>
                  <a:pt x="246" y="184"/>
                </a:cubicBezTo>
                <a:cubicBezTo>
                  <a:pt x="246" y="188"/>
                  <a:pt x="247" y="191"/>
                  <a:pt x="251" y="193"/>
                </a:cubicBezTo>
                <a:cubicBezTo>
                  <a:pt x="274" y="201"/>
                  <a:pt x="283" y="225"/>
                  <a:pt x="274" y="247"/>
                </a:cubicBezTo>
                <a:cubicBezTo>
                  <a:pt x="265" y="268"/>
                  <a:pt x="239" y="277"/>
                  <a:pt x="219" y="267"/>
                </a:cubicBezTo>
                <a:cubicBezTo>
                  <a:pt x="206" y="260"/>
                  <a:pt x="198" y="249"/>
                  <a:pt x="196" y="234"/>
                </a:cubicBezTo>
                <a:cubicBezTo>
                  <a:pt x="191" y="233"/>
                  <a:pt x="185" y="232"/>
                  <a:pt x="180" y="231"/>
                </a:cubicBezTo>
                <a:cubicBezTo>
                  <a:pt x="156" y="285"/>
                  <a:pt x="103" y="297"/>
                  <a:pt x="65" y="283"/>
                </a:cubicBezTo>
                <a:cubicBezTo>
                  <a:pt x="25" y="267"/>
                  <a:pt x="0" y="224"/>
                  <a:pt x="9" y="184"/>
                </a:cubicBezTo>
                <a:cubicBezTo>
                  <a:pt x="20" y="134"/>
                  <a:pt x="57" y="108"/>
                  <a:pt x="113" y="112"/>
                </a:cubicBezTo>
                <a:close/>
                <a:moveTo>
                  <a:pt x="96" y="119"/>
                </a:moveTo>
                <a:cubicBezTo>
                  <a:pt x="53" y="119"/>
                  <a:pt x="16" y="155"/>
                  <a:pt x="16" y="199"/>
                </a:cubicBezTo>
                <a:cubicBezTo>
                  <a:pt x="16" y="243"/>
                  <a:pt x="52" y="280"/>
                  <a:pt x="96" y="280"/>
                </a:cubicBezTo>
                <a:cubicBezTo>
                  <a:pt x="140" y="280"/>
                  <a:pt x="176" y="244"/>
                  <a:pt x="177" y="201"/>
                </a:cubicBezTo>
                <a:cubicBezTo>
                  <a:pt x="177" y="156"/>
                  <a:pt x="141" y="120"/>
                  <a:pt x="96" y="119"/>
                </a:cubicBezTo>
                <a:close/>
                <a:moveTo>
                  <a:pt x="237" y="189"/>
                </a:moveTo>
                <a:cubicBezTo>
                  <a:pt x="237" y="171"/>
                  <a:pt x="237" y="152"/>
                  <a:pt x="237" y="134"/>
                </a:cubicBezTo>
                <a:cubicBezTo>
                  <a:pt x="237" y="130"/>
                  <a:pt x="235" y="129"/>
                  <a:pt x="231" y="129"/>
                </a:cubicBezTo>
                <a:cubicBezTo>
                  <a:pt x="220" y="127"/>
                  <a:pt x="211" y="120"/>
                  <a:pt x="208" y="109"/>
                </a:cubicBezTo>
                <a:cubicBezTo>
                  <a:pt x="206" y="102"/>
                  <a:pt x="207" y="95"/>
                  <a:pt x="206" y="87"/>
                </a:cubicBezTo>
                <a:cubicBezTo>
                  <a:pt x="193" y="81"/>
                  <a:pt x="178" y="74"/>
                  <a:pt x="163" y="67"/>
                </a:cubicBezTo>
                <a:cubicBezTo>
                  <a:pt x="154" y="79"/>
                  <a:pt x="143" y="84"/>
                  <a:pt x="128" y="84"/>
                </a:cubicBezTo>
                <a:cubicBezTo>
                  <a:pt x="126" y="94"/>
                  <a:pt x="123" y="104"/>
                  <a:pt x="121" y="114"/>
                </a:cubicBezTo>
                <a:cubicBezTo>
                  <a:pt x="145" y="122"/>
                  <a:pt x="162" y="136"/>
                  <a:pt x="174" y="156"/>
                </a:cubicBezTo>
                <a:cubicBezTo>
                  <a:pt x="185" y="177"/>
                  <a:pt x="188" y="199"/>
                  <a:pt x="182" y="222"/>
                </a:cubicBezTo>
                <a:cubicBezTo>
                  <a:pt x="187" y="223"/>
                  <a:pt x="192" y="224"/>
                  <a:pt x="196" y="225"/>
                </a:cubicBezTo>
                <a:cubicBezTo>
                  <a:pt x="204" y="201"/>
                  <a:pt x="213" y="193"/>
                  <a:pt x="237" y="189"/>
                </a:cubicBezTo>
                <a:close/>
                <a:moveTo>
                  <a:pt x="269" y="230"/>
                </a:moveTo>
                <a:cubicBezTo>
                  <a:pt x="269" y="212"/>
                  <a:pt x="255" y="198"/>
                  <a:pt x="237" y="198"/>
                </a:cubicBezTo>
                <a:cubicBezTo>
                  <a:pt x="219" y="198"/>
                  <a:pt x="205" y="213"/>
                  <a:pt x="205" y="231"/>
                </a:cubicBezTo>
                <a:cubicBezTo>
                  <a:pt x="205" y="248"/>
                  <a:pt x="220" y="262"/>
                  <a:pt x="237" y="262"/>
                </a:cubicBezTo>
                <a:cubicBezTo>
                  <a:pt x="254" y="262"/>
                  <a:pt x="269" y="248"/>
                  <a:pt x="269" y="230"/>
                </a:cubicBezTo>
                <a:close/>
                <a:moveTo>
                  <a:pt x="131" y="75"/>
                </a:moveTo>
                <a:cubicBezTo>
                  <a:pt x="148" y="75"/>
                  <a:pt x="162" y="62"/>
                  <a:pt x="162" y="45"/>
                </a:cubicBezTo>
                <a:cubicBezTo>
                  <a:pt x="162" y="28"/>
                  <a:pt x="149" y="14"/>
                  <a:pt x="132" y="14"/>
                </a:cubicBezTo>
                <a:cubicBezTo>
                  <a:pt x="115" y="14"/>
                  <a:pt x="101" y="27"/>
                  <a:pt x="100" y="44"/>
                </a:cubicBezTo>
                <a:cubicBezTo>
                  <a:pt x="100" y="60"/>
                  <a:pt x="114" y="75"/>
                  <a:pt x="131" y="75"/>
                </a:cubicBezTo>
                <a:close/>
                <a:moveTo>
                  <a:pt x="215" y="98"/>
                </a:moveTo>
                <a:cubicBezTo>
                  <a:pt x="215" y="111"/>
                  <a:pt x="224" y="121"/>
                  <a:pt x="236" y="121"/>
                </a:cubicBezTo>
                <a:cubicBezTo>
                  <a:pt x="249" y="121"/>
                  <a:pt x="259" y="112"/>
                  <a:pt x="260" y="99"/>
                </a:cubicBezTo>
                <a:cubicBezTo>
                  <a:pt x="260" y="87"/>
                  <a:pt x="249" y="76"/>
                  <a:pt x="237" y="76"/>
                </a:cubicBezTo>
                <a:cubicBezTo>
                  <a:pt x="225" y="76"/>
                  <a:pt x="215" y="86"/>
                  <a:pt x="21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 rot="235061">
            <a:off x="8296061" y="4320206"/>
            <a:ext cx="729944" cy="766657"/>
          </a:xfrm>
          <a:custGeom>
            <a:avLst/>
            <a:gdLst>
              <a:gd name="T0" fmla="*/ 113 w 283"/>
              <a:gd name="T1" fmla="*/ 112 h 297"/>
              <a:gd name="T2" fmla="*/ 118 w 283"/>
              <a:gd name="T3" fmla="*/ 86 h 297"/>
              <a:gd name="T4" fmla="*/ 113 w 283"/>
              <a:gd name="T5" fmla="*/ 80 h 297"/>
              <a:gd name="T6" fmla="*/ 93 w 283"/>
              <a:gd name="T7" fmla="*/ 38 h 297"/>
              <a:gd name="T8" fmla="*/ 124 w 283"/>
              <a:gd name="T9" fmla="*/ 6 h 297"/>
              <a:gd name="T10" fmla="*/ 169 w 283"/>
              <a:gd name="T11" fmla="*/ 54 h 297"/>
              <a:gd name="T12" fmla="*/ 174 w 283"/>
              <a:gd name="T13" fmla="*/ 63 h 297"/>
              <a:gd name="T14" fmla="*/ 205 w 283"/>
              <a:gd name="T15" fmla="*/ 77 h 297"/>
              <a:gd name="T16" fmla="*/ 217 w 283"/>
              <a:gd name="T17" fmla="*/ 76 h 297"/>
              <a:gd name="T18" fmla="*/ 257 w 283"/>
              <a:gd name="T19" fmla="*/ 75 h 297"/>
              <a:gd name="T20" fmla="*/ 251 w 283"/>
              <a:gd name="T21" fmla="*/ 126 h 297"/>
              <a:gd name="T22" fmla="*/ 246 w 283"/>
              <a:gd name="T23" fmla="*/ 135 h 297"/>
              <a:gd name="T24" fmla="*/ 246 w 283"/>
              <a:gd name="T25" fmla="*/ 184 h 297"/>
              <a:gd name="T26" fmla="*/ 251 w 283"/>
              <a:gd name="T27" fmla="*/ 193 h 297"/>
              <a:gd name="T28" fmla="*/ 274 w 283"/>
              <a:gd name="T29" fmla="*/ 247 h 297"/>
              <a:gd name="T30" fmla="*/ 219 w 283"/>
              <a:gd name="T31" fmla="*/ 267 h 297"/>
              <a:gd name="T32" fmla="*/ 196 w 283"/>
              <a:gd name="T33" fmla="*/ 234 h 297"/>
              <a:gd name="T34" fmla="*/ 180 w 283"/>
              <a:gd name="T35" fmla="*/ 231 h 297"/>
              <a:gd name="T36" fmla="*/ 65 w 283"/>
              <a:gd name="T37" fmla="*/ 283 h 297"/>
              <a:gd name="T38" fmla="*/ 9 w 283"/>
              <a:gd name="T39" fmla="*/ 184 h 297"/>
              <a:gd name="T40" fmla="*/ 113 w 283"/>
              <a:gd name="T41" fmla="*/ 112 h 297"/>
              <a:gd name="T42" fmla="*/ 96 w 283"/>
              <a:gd name="T43" fmla="*/ 119 h 297"/>
              <a:gd name="T44" fmla="*/ 16 w 283"/>
              <a:gd name="T45" fmla="*/ 199 h 297"/>
              <a:gd name="T46" fmla="*/ 96 w 283"/>
              <a:gd name="T47" fmla="*/ 280 h 297"/>
              <a:gd name="T48" fmla="*/ 177 w 283"/>
              <a:gd name="T49" fmla="*/ 201 h 297"/>
              <a:gd name="T50" fmla="*/ 96 w 283"/>
              <a:gd name="T51" fmla="*/ 119 h 297"/>
              <a:gd name="T52" fmla="*/ 237 w 283"/>
              <a:gd name="T53" fmla="*/ 189 h 297"/>
              <a:gd name="T54" fmla="*/ 237 w 283"/>
              <a:gd name="T55" fmla="*/ 134 h 297"/>
              <a:gd name="T56" fmla="*/ 231 w 283"/>
              <a:gd name="T57" fmla="*/ 129 h 297"/>
              <a:gd name="T58" fmla="*/ 208 w 283"/>
              <a:gd name="T59" fmla="*/ 109 h 297"/>
              <a:gd name="T60" fmla="*/ 206 w 283"/>
              <a:gd name="T61" fmla="*/ 87 h 297"/>
              <a:gd name="T62" fmla="*/ 163 w 283"/>
              <a:gd name="T63" fmla="*/ 67 h 297"/>
              <a:gd name="T64" fmla="*/ 128 w 283"/>
              <a:gd name="T65" fmla="*/ 84 h 297"/>
              <a:gd name="T66" fmla="*/ 121 w 283"/>
              <a:gd name="T67" fmla="*/ 114 h 297"/>
              <a:gd name="T68" fmla="*/ 174 w 283"/>
              <a:gd name="T69" fmla="*/ 156 h 297"/>
              <a:gd name="T70" fmla="*/ 182 w 283"/>
              <a:gd name="T71" fmla="*/ 222 h 297"/>
              <a:gd name="T72" fmla="*/ 196 w 283"/>
              <a:gd name="T73" fmla="*/ 225 h 297"/>
              <a:gd name="T74" fmla="*/ 237 w 283"/>
              <a:gd name="T75" fmla="*/ 189 h 297"/>
              <a:gd name="T76" fmla="*/ 269 w 283"/>
              <a:gd name="T77" fmla="*/ 230 h 297"/>
              <a:gd name="T78" fmla="*/ 237 w 283"/>
              <a:gd name="T79" fmla="*/ 198 h 297"/>
              <a:gd name="T80" fmla="*/ 205 w 283"/>
              <a:gd name="T81" fmla="*/ 231 h 297"/>
              <a:gd name="T82" fmla="*/ 237 w 283"/>
              <a:gd name="T83" fmla="*/ 262 h 297"/>
              <a:gd name="T84" fmla="*/ 269 w 283"/>
              <a:gd name="T85" fmla="*/ 230 h 297"/>
              <a:gd name="T86" fmla="*/ 131 w 283"/>
              <a:gd name="T87" fmla="*/ 75 h 297"/>
              <a:gd name="T88" fmla="*/ 162 w 283"/>
              <a:gd name="T89" fmla="*/ 45 h 297"/>
              <a:gd name="T90" fmla="*/ 132 w 283"/>
              <a:gd name="T91" fmla="*/ 14 h 297"/>
              <a:gd name="T92" fmla="*/ 100 w 283"/>
              <a:gd name="T93" fmla="*/ 44 h 297"/>
              <a:gd name="T94" fmla="*/ 131 w 283"/>
              <a:gd name="T95" fmla="*/ 75 h 297"/>
              <a:gd name="T96" fmla="*/ 215 w 283"/>
              <a:gd name="T97" fmla="*/ 98 h 297"/>
              <a:gd name="T98" fmla="*/ 236 w 283"/>
              <a:gd name="T99" fmla="*/ 121 h 297"/>
              <a:gd name="T100" fmla="*/ 260 w 283"/>
              <a:gd name="T101" fmla="*/ 99 h 297"/>
              <a:gd name="T102" fmla="*/ 237 w 283"/>
              <a:gd name="T103" fmla="*/ 76 h 297"/>
              <a:gd name="T104" fmla="*/ 215 w 283"/>
              <a:gd name="T105" fmla="*/ 9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3" h="297">
                <a:moveTo>
                  <a:pt x="113" y="112"/>
                </a:moveTo>
                <a:cubicBezTo>
                  <a:pt x="115" y="103"/>
                  <a:pt x="117" y="95"/>
                  <a:pt x="118" y="86"/>
                </a:cubicBezTo>
                <a:cubicBezTo>
                  <a:pt x="119" y="84"/>
                  <a:pt x="116" y="81"/>
                  <a:pt x="113" y="80"/>
                </a:cubicBezTo>
                <a:cubicBezTo>
                  <a:pt x="98" y="71"/>
                  <a:pt x="90" y="56"/>
                  <a:pt x="93" y="38"/>
                </a:cubicBezTo>
                <a:cubicBezTo>
                  <a:pt x="95" y="22"/>
                  <a:pt x="108" y="9"/>
                  <a:pt x="124" y="6"/>
                </a:cubicBezTo>
                <a:cubicBezTo>
                  <a:pt x="151" y="0"/>
                  <a:pt x="176" y="25"/>
                  <a:pt x="169" y="54"/>
                </a:cubicBezTo>
                <a:cubicBezTo>
                  <a:pt x="168" y="60"/>
                  <a:pt x="170" y="61"/>
                  <a:pt x="174" y="63"/>
                </a:cubicBezTo>
                <a:cubicBezTo>
                  <a:pt x="185" y="68"/>
                  <a:pt x="195" y="72"/>
                  <a:pt x="205" y="77"/>
                </a:cubicBezTo>
                <a:cubicBezTo>
                  <a:pt x="210" y="80"/>
                  <a:pt x="213" y="79"/>
                  <a:pt x="217" y="76"/>
                </a:cubicBezTo>
                <a:cubicBezTo>
                  <a:pt x="229" y="65"/>
                  <a:pt x="245" y="65"/>
                  <a:pt x="257" y="75"/>
                </a:cubicBezTo>
                <a:cubicBezTo>
                  <a:pt x="273" y="89"/>
                  <a:pt x="270" y="116"/>
                  <a:pt x="251" y="126"/>
                </a:cubicBezTo>
                <a:cubicBezTo>
                  <a:pt x="247" y="128"/>
                  <a:pt x="245" y="130"/>
                  <a:pt x="246" y="135"/>
                </a:cubicBezTo>
                <a:cubicBezTo>
                  <a:pt x="246" y="151"/>
                  <a:pt x="246" y="167"/>
                  <a:pt x="246" y="184"/>
                </a:cubicBezTo>
                <a:cubicBezTo>
                  <a:pt x="246" y="188"/>
                  <a:pt x="247" y="191"/>
                  <a:pt x="251" y="193"/>
                </a:cubicBezTo>
                <a:cubicBezTo>
                  <a:pt x="274" y="201"/>
                  <a:pt x="283" y="225"/>
                  <a:pt x="274" y="247"/>
                </a:cubicBezTo>
                <a:cubicBezTo>
                  <a:pt x="265" y="268"/>
                  <a:pt x="239" y="277"/>
                  <a:pt x="219" y="267"/>
                </a:cubicBezTo>
                <a:cubicBezTo>
                  <a:pt x="206" y="260"/>
                  <a:pt x="198" y="249"/>
                  <a:pt x="196" y="234"/>
                </a:cubicBezTo>
                <a:cubicBezTo>
                  <a:pt x="191" y="233"/>
                  <a:pt x="185" y="232"/>
                  <a:pt x="180" y="231"/>
                </a:cubicBezTo>
                <a:cubicBezTo>
                  <a:pt x="156" y="285"/>
                  <a:pt x="103" y="297"/>
                  <a:pt x="65" y="283"/>
                </a:cubicBezTo>
                <a:cubicBezTo>
                  <a:pt x="25" y="267"/>
                  <a:pt x="0" y="224"/>
                  <a:pt x="9" y="184"/>
                </a:cubicBezTo>
                <a:cubicBezTo>
                  <a:pt x="20" y="134"/>
                  <a:pt x="57" y="108"/>
                  <a:pt x="113" y="112"/>
                </a:cubicBezTo>
                <a:close/>
                <a:moveTo>
                  <a:pt x="96" y="119"/>
                </a:moveTo>
                <a:cubicBezTo>
                  <a:pt x="53" y="119"/>
                  <a:pt x="16" y="155"/>
                  <a:pt x="16" y="199"/>
                </a:cubicBezTo>
                <a:cubicBezTo>
                  <a:pt x="16" y="243"/>
                  <a:pt x="52" y="280"/>
                  <a:pt x="96" y="280"/>
                </a:cubicBezTo>
                <a:cubicBezTo>
                  <a:pt x="140" y="280"/>
                  <a:pt x="176" y="244"/>
                  <a:pt x="177" y="201"/>
                </a:cubicBezTo>
                <a:cubicBezTo>
                  <a:pt x="177" y="156"/>
                  <a:pt x="141" y="120"/>
                  <a:pt x="96" y="119"/>
                </a:cubicBezTo>
                <a:close/>
                <a:moveTo>
                  <a:pt x="237" y="189"/>
                </a:moveTo>
                <a:cubicBezTo>
                  <a:pt x="237" y="171"/>
                  <a:pt x="237" y="152"/>
                  <a:pt x="237" y="134"/>
                </a:cubicBezTo>
                <a:cubicBezTo>
                  <a:pt x="237" y="130"/>
                  <a:pt x="235" y="129"/>
                  <a:pt x="231" y="129"/>
                </a:cubicBezTo>
                <a:cubicBezTo>
                  <a:pt x="220" y="127"/>
                  <a:pt x="211" y="120"/>
                  <a:pt x="208" y="109"/>
                </a:cubicBezTo>
                <a:cubicBezTo>
                  <a:pt x="206" y="102"/>
                  <a:pt x="207" y="95"/>
                  <a:pt x="206" y="87"/>
                </a:cubicBezTo>
                <a:cubicBezTo>
                  <a:pt x="193" y="81"/>
                  <a:pt x="178" y="74"/>
                  <a:pt x="163" y="67"/>
                </a:cubicBezTo>
                <a:cubicBezTo>
                  <a:pt x="154" y="79"/>
                  <a:pt x="143" y="84"/>
                  <a:pt x="128" y="84"/>
                </a:cubicBezTo>
                <a:cubicBezTo>
                  <a:pt x="126" y="94"/>
                  <a:pt x="123" y="104"/>
                  <a:pt x="121" y="114"/>
                </a:cubicBezTo>
                <a:cubicBezTo>
                  <a:pt x="145" y="122"/>
                  <a:pt x="162" y="136"/>
                  <a:pt x="174" y="156"/>
                </a:cubicBezTo>
                <a:cubicBezTo>
                  <a:pt x="185" y="177"/>
                  <a:pt x="188" y="199"/>
                  <a:pt x="182" y="222"/>
                </a:cubicBezTo>
                <a:cubicBezTo>
                  <a:pt x="187" y="223"/>
                  <a:pt x="192" y="224"/>
                  <a:pt x="196" y="225"/>
                </a:cubicBezTo>
                <a:cubicBezTo>
                  <a:pt x="204" y="201"/>
                  <a:pt x="213" y="193"/>
                  <a:pt x="237" y="189"/>
                </a:cubicBezTo>
                <a:close/>
                <a:moveTo>
                  <a:pt x="269" y="230"/>
                </a:moveTo>
                <a:cubicBezTo>
                  <a:pt x="269" y="212"/>
                  <a:pt x="255" y="198"/>
                  <a:pt x="237" y="198"/>
                </a:cubicBezTo>
                <a:cubicBezTo>
                  <a:pt x="219" y="198"/>
                  <a:pt x="205" y="213"/>
                  <a:pt x="205" y="231"/>
                </a:cubicBezTo>
                <a:cubicBezTo>
                  <a:pt x="205" y="248"/>
                  <a:pt x="220" y="262"/>
                  <a:pt x="237" y="262"/>
                </a:cubicBezTo>
                <a:cubicBezTo>
                  <a:pt x="254" y="262"/>
                  <a:pt x="269" y="248"/>
                  <a:pt x="269" y="230"/>
                </a:cubicBezTo>
                <a:close/>
                <a:moveTo>
                  <a:pt x="131" y="75"/>
                </a:moveTo>
                <a:cubicBezTo>
                  <a:pt x="148" y="75"/>
                  <a:pt x="162" y="62"/>
                  <a:pt x="162" y="45"/>
                </a:cubicBezTo>
                <a:cubicBezTo>
                  <a:pt x="162" y="28"/>
                  <a:pt x="149" y="14"/>
                  <a:pt x="132" y="14"/>
                </a:cubicBezTo>
                <a:cubicBezTo>
                  <a:pt x="115" y="14"/>
                  <a:pt x="101" y="27"/>
                  <a:pt x="100" y="44"/>
                </a:cubicBezTo>
                <a:cubicBezTo>
                  <a:pt x="100" y="60"/>
                  <a:pt x="114" y="75"/>
                  <a:pt x="131" y="75"/>
                </a:cubicBezTo>
                <a:close/>
                <a:moveTo>
                  <a:pt x="215" y="98"/>
                </a:moveTo>
                <a:cubicBezTo>
                  <a:pt x="215" y="111"/>
                  <a:pt x="224" y="121"/>
                  <a:pt x="236" y="121"/>
                </a:cubicBezTo>
                <a:cubicBezTo>
                  <a:pt x="249" y="121"/>
                  <a:pt x="259" y="112"/>
                  <a:pt x="260" y="99"/>
                </a:cubicBezTo>
                <a:cubicBezTo>
                  <a:pt x="260" y="87"/>
                  <a:pt x="249" y="76"/>
                  <a:pt x="237" y="76"/>
                </a:cubicBezTo>
                <a:cubicBezTo>
                  <a:pt x="225" y="76"/>
                  <a:pt x="215" y="86"/>
                  <a:pt x="21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 rot="235061">
            <a:off x="8243838" y="1324325"/>
            <a:ext cx="729944" cy="766657"/>
          </a:xfrm>
          <a:custGeom>
            <a:avLst/>
            <a:gdLst>
              <a:gd name="T0" fmla="*/ 113 w 283"/>
              <a:gd name="T1" fmla="*/ 112 h 297"/>
              <a:gd name="T2" fmla="*/ 118 w 283"/>
              <a:gd name="T3" fmla="*/ 86 h 297"/>
              <a:gd name="T4" fmla="*/ 113 w 283"/>
              <a:gd name="T5" fmla="*/ 80 h 297"/>
              <a:gd name="T6" fmla="*/ 93 w 283"/>
              <a:gd name="T7" fmla="*/ 38 h 297"/>
              <a:gd name="T8" fmla="*/ 124 w 283"/>
              <a:gd name="T9" fmla="*/ 6 h 297"/>
              <a:gd name="T10" fmla="*/ 169 w 283"/>
              <a:gd name="T11" fmla="*/ 54 h 297"/>
              <a:gd name="T12" fmla="*/ 174 w 283"/>
              <a:gd name="T13" fmla="*/ 63 h 297"/>
              <a:gd name="T14" fmla="*/ 205 w 283"/>
              <a:gd name="T15" fmla="*/ 77 h 297"/>
              <a:gd name="T16" fmla="*/ 217 w 283"/>
              <a:gd name="T17" fmla="*/ 76 h 297"/>
              <a:gd name="T18" fmla="*/ 257 w 283"/>
              <a:gd name="T19" fmla="*/ 75 h 297"/>
              <a:gd name="T20" fmla="*/ 251 w 283"/>
              <a:gd name="T21" fmla="*/ 126 h 297"/>
              <a:gd name="T22" fmla="*/ 246 w 283"/>
              <a:gd name="T23" fmla="*/ 135 h 297"/>
              <a:gd name="T24" fmla="*/ 246 w 283"/>
              <a:gd name="T25" fmla="*/ 184 h 297"/>
              <a:gd name="T26" fmla="*/ 251 w 283"/>
              <a:gd name="T27" fmla="*/ 193 h 297"/>
              <a:gd name="T28" fmla="*/ 274 w 283"/>
              <a:gd name="T29" fmla="*/ 247 h 297"/>
              <a:gd name="T30" fmla="*/ 219 w 283"/>
              <a:gd name="T31" fmla="*/ 267 h 297"/>
              <a:gd name="T32" fmla="*/ 196 w 283"/>
              <a:gd name="T33" fmla="*/ 234 h 297"/>
              <a:gd name="T34" fmla="*/ 180 w 283"/>
              <a:gd name="T35" fmla="*/ 231 h 297"/>
              <a:gd name="T36" fmla="*/ 65 w 283"/>
              <a:gd name="T37" fmla="*/ 283 h 297"/>
              <a:gd name="T38" fmla="*/ 9 w 283"/>
              <a:gd name="T39" fmla="*/ 184 h 297"/>
              <a:gd name="T40" fmla="*/ 113 w 283"/>
              <a:gd name="T41" fmla="*/ 112 h 297"/>
              <a:gd name="T42" fmla="*/ 96 w 283"/>
              <a:gd name="T43" fmla="*/ 119 h 297"/>
              <a:gd name="T44" fmla="*/ 16 w 283"/>
              <a:gd name="T45" fmla="*/ 199 h 297"/>
              <a:gd name="T46" fmla="*/ 96 w 283"/>
              <a:gd name="T47" fmla="*/ 280 h 297"/>
              <a:gd name="T48" fmla="*/ 177 w 283"/>
              <a:gd name="T49" fmla="*/ 201 h 297"/>
              <a:gd name="T50" fmla="*/ 96 w 283"/>
              <a:gd name="T51" fmla="*/ 119 h 297"/>
              <a:gd name="T52" fmla="*/ 237 w 283"/>
              <a:gd name="T53" fmla="*/ 189 h 297"/>
              <a:gd name="T54" fmla="*/ 237 w 283"/>
              <a:gd name="T55" fmla="*/ 134 h 297"/>
              <a:gd name="T56" fmla="*/ 231 w 283"/>
              <a:gd name="T57" fmla="*/ 129 h 297"/>
              <a:gd name="T58" fmla="*/ 208 w 283"/>
              <a:gd name="T59" fmla="*/ 109 h 297"/>
              <a:gd name="T60" fmla="*/ 206 w 283"/>
              <a:gd name="T61" fmla="*/ 87 h 297"/>
              <a:gd name="T62" fmla="*/ 163 w 283"/>
              <a:gd name="T63" fmla="*/ 67 h 297"/>
              <a:gd name="T64" fmla="*/ 128 w 283"/>
              <a:gd name="T65" fmla="*/ 84 h 297"/>
              <a:gd name="T66" fmla="*/ 121 w 283"/>
              <a:gd name="T67" fmla="*/ 114 h 297"/>
              <a:gd name="T68" fmla="*/ 174 w 283"/>
              <a:gd name="T69" fmla="*/ 156 h 297"/>
              <a:gd name="T70" fmla="*/ 182 w 283"/>
              <a:gd name="T71" fmla="*/ 222 h 297"/>
              <a:gd name="T72" fmla="*/ 196 w 283"/>
              <a:gd name="T73" fmla="*/ 225 h 297"/>
              <a:gd name="T74" fmla="*/ 237 w 283"/>
              <a:gd name="T75" fmla="*/ 189 h 297"/>
              <a:gd name="T76" fmla="*/ 269 w 283"/>
              <a:gd name="T77" fmla="*/ 230 h 297"/>
              <a:gd name="T78" fmla="*/ 237 w 283"/>
              <a:gd name="T79" fmla="*/ 198 h 297"/>
              <a:gd name="T80" fmla="*/ 205 w 283"/>
              <a:gd name="T81" fmla="*/ 231 h 297"/>
              <a:gd name="T82" fmla="*/ 237 w 283"/>
              <a:gd name="T83" fmla="*/ 262 h 297"/>
              <a:gd name="T84" fmla="*/ 269 w 283"/>
              <a:gd name="T85" fmla="*/ 230 h 297"/>
              <a:gd name="T86" fmla="*/ 131 w 283"/>
              <a:gd name="T87" fmla="*/ 75 h 297"/>
              <a:gd name="T88" fmla="*/ 162 w 283"/>
              <a:gd name="T89" fmla="*/ 45 h 297"/>
              <a:gd name="T90" fmla="*/ 132 w 283"/>
              <a:gd name="T91" fmla="*/ 14 h 297"/>
              <a:gd name="T92" fmla="*/ 100 w 283"/>
              <a:gd name="T93" fmla="*/ 44 h 297"/>
              <a:gd name="T94" fmla="*/ 131 w 283"/>
              <a:gd name="T95" fmla="*/ 75 h 297"/>
              <a:gd name="T96" fmla="*/ 215 w 283"/>
              <a:gd name="T97" fmla="*/ 98 h 297"/>
              <a:gd name="T98" fmla="*/ 236 w 283"/>
              <a:gd name="T99" fmla="*/ 121 h 297"/>
              <a:gd name="T100" fmla="*/ 260 w 283"/>
              <a:gd name="T101" fmla="*/ 99 h 297"/>
              <a:gd name="T102" fmla="*/ 237 w 283"/>
              <a:gd name="T103" fmla="*/ 76 h 297"/>
              <a:gd name="T104" fmla="*/ 215 w 283"/>
              <a:gd name="T105" fmla="*/ 9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3" h="297">
                <a:moveTo>
                  <a:pt x="113" y="112"/>
                </a:moveTo>
                <a:cubicBezTo>
                  <a:pt x="115" y="103"/>
                  <a:pt x="117" y="95"/>
                  <a:pt x="118" y="86"/>
                </a:cubicBezTo>
                <a:cubicBezTo>
                  <a:pt x="119" y="84"/>
                  <a:pt x="116" y="81"/>
                  <a:pt x="113" y="80"/>
                </a:cubicBezTo>
                <a:cubicBezTo>
                  <a:pt x="98" y="71"/>
                  <a:pt x="90" y="56"/>
                  <a:pt x="93" y="38"/>
                </a:cubicBezTo>
                <a:cubicBezTo>
                  <a:pt x="95" y="22"/>
                  <a:pt x="108" y="9"/>
                  <a:pt x="124" y="6"/>
                </a:cubicBezTo>
                <a:cubicBezTo>
                  <a:pt x="151" y="0"/>
                  <a:pt x="176" y="25"/>
                  <a:pt x="169" y="54"/>
                </a:cubicBezTo>
                <a:cubicBezTo>
                  <a:pt x="168" y="60"/>
                  <a:pt x="170" y="61"/>
                  <a:pt x="174" y="63"/>
                </a:cubicBezTo>
                <a:cubicBezTo>
                  <a:pt x="185" y="68"/>
                  <a:pt x="195" y="72"/>
                  <a:pt x="205" y="77"/>
                </a:cubicBezTo>
                <a:cubicBezTo>
                  <a:pt x="210" y="80"/>
                  <a:pt x="213" y="79"/>
                  <a:pt x="217" y="76"/>
                </a:cubicBezTo>
                <a:cubicBezTo>
                  <a:pt x="229" y="65"/>
                  <a:pt x="245" y="65"/>
                  <a:pt x="257" y="75"/>
                </a:cubicBezTo>
                <a:cubicBezTo>
                  <a:pt x="273" y="89"/>
                  <a:pt x="270" y="116"/>
                  <a:pt x="251" y="126"/>
                </a:cubicBezTo>
                <a:cubicBezTo>
                  <a:pt x="247" y="128"/>
                  <a:pt x="245" y="130"/>
                  <a:pt x="246" y="135"/>
                </a:cubicBezTo>
                <a:cubicBezTo>
                  <a:pt x="246" y="151"/>
                  <a:pt x="246" y="167"/>
                  <a:pt x="246" y="184"/>
                </a:cubicBezTo>
                <a:cubicBezTo>
                  <a:pt x="246" y="188"/>
                  <a:pt x="247" y="191"/>
                  <a:pt x="251" y="193"/>
                </a:cubicBezTo>
                <a:cubicBezTo>
                  <a:pt x="274" y="201"/>
                  <a:pt x="283" y="225"/>
                  <a:pt x="274" y="247"/>
                </a:cubicBezTo>
                <a:cubicBezTo>
                  <a:pt x="265" y="268"/>
                  <a:pt x="239" y="277"/>
                  <a:pt x="219" y="267"/>
                </a:cubicBezTo>
                <a:cubicBezTo>
                  <a:pt x="206" y="260"/>
                  <a:pt x="198" y="249"/>
                  <a:pt x="196" y="234"/>
                </a:cubicBezTo>
                <a:cubicBezTo>
                  <a:pt x="191" y="233"/>
                  <a:pt x="185" y="232"/>
                  <a:pt x="180" y="231"/>
                </a:cubicBezTo>
                <a:cubicBezTo>
                  <a:pt x="156" y="285"/>
                  <a:pt x="103" y="297"/>
                  <a:pt x="65" y="283"/>
                </a:cubicBezTo>
                <a:cubicBezTo>
                  <a:pt x="25" y="267"/>
                  <a:pt x="0" y="224"/>
                  <a:pt x="9" y="184"/>
                </a:cubicBezTo>
                <a:cubicBezTo>
                  <a:pt x="20" y="134"/>
                  <a:pt x="57" y="108"/>
                  <a:pt x="113" y="112"/>
                </a:cubicBezTo>
                <a:close/>
                <a:moveTo>
                  <a:pt x="96" y="119"/>
                </a:moveTo>
                <a:cubicBezTo>
                  <a:pt x="53" y="119"/>
                  <a:pt x="16" y="155"/>
                  <a:pt x="16" y="199"/>
                </a:cubicBezTo>
                <a:cubicBezTo>
                  <a:pt x="16" y="243"/>
                  <a:pt x="52" y="280"/>
                  <a:pt x="96" y="280"/>
                </a:cubicBezTo>
                <a:cubicBezTo>
                  <a:pt x="140" y="280"/>
                  <a:pt x="176" y="244"/>
                  <a:pt x="177" y="201"/>
                </a:cubicBezTo>
                <a:cubicBezTo>
                  <a:pt x="177" y="156"/>
                  <a:pt x="141" y="120"/>
                  <a:pt x="96" y="119"/>
                </a:cubicBezTo>
                <a:close/>
                <a:moveTo>
                  <a:pt x="237" y="189"/>
                </a:moveTo>
                <a:cubicBezTo>
                  <a:pt x="237" y="171"/>
                  <a:pt x="237" y="152"/>
                  <a:pt x="237" y="134"/>
                </a:cubicBezTo>
                <a:cubicBezTo>
                  <a:pt x="237" y="130"/>
                  <a:pt x="235" y="129"/>
                  <a:pt x="231" y="129"/>
                </a:cubicBezTo>
                <a:cubicBezTo>
                  <a:pt x="220" y="127"/>
                  <a:pt x="211" y="120"/>
                  <a:pt x="208" y="109"/>
                </a:cubicBezTo>
                <a:cubicBezTo>
                  <a:pt x="206" y="102"/>
                  <a:pt x="207" y="95"/>
                  <a:pt x="206" y="87"/>
                </a:cubicBezTo>
                <a:cubicBezTo>
                  <a:pt x="193" y="81"/>
                  <a:pt x="178" y="74"/>
                  <a:pt x="163" y="67"/>
                </a:cubicBezTo>
                <a:cubicBezTo>
                  <a:pt x="154" y="79"/>
                  <a:pt x="143" y="84"/>
                  <a:pt x="128" y="84"/>
                </a:cubicBezTo>
                <a:cubicBezTo>
                  <a:pt x="126" y="94"/>
                  <a:pt x="123" y="104"/>
                  <a:pt x="121" y="114"/>
                </a:cubicBezTo>
                <a:cubicBezTo>
                  <a:pt x="145" y="122"/>
                  <a:pt x="162" y="136"/>
                  <a:pt x="174" y="156"/>
                </a:cubicBezTo>
                <a:cubicBezTo>
                  <a:pt x="185" y="177"/>
                  <a:pt x="188" y="199"/>
                  <a:pt x="182" y="222"/>
                </a:cubicBezTo>
                <a:cubicBezTo>
                  <a:pt x="187" y="223"/>
                  <a:pt x="192" y="224"/>
                  <a:pt x="196" y="225"/>
                </a:cubicBezTo>
                <a:cubicBezTo>
                  <a:pt x="204" y="201"/>
                  <a:pt x="213" y="193"/>
                  <a:pt x="237" y="189"/>
                </a:cubicBezTo>
                <a:close/>
                <a:moveTo>
                  <a:pt x="269" y="230"/>
                </a:moveTo>
                <a:cubicBezTo>
                  <a:pt x="269" y="212"/>
                  <a:pt x="255" y="198"/>
                  <a:pt x="237" y="198"/>
                </a:cubicBezTo>
                <a:cubicBezTo>
                  <a:pt x="219" y="198"/>
                  <a:pt x="205" y="213"/>
                  <a:pt x="205" y="231"/>
                </a:cubicBezTo>
                <a:cubicBezTo>
                  <a:pt x="205" y="248"/>
                  <a:pt x="220" y="262"/>
                  <a:pt x="237" y="262"/>
                </a:cubicBezTo>
                <a:cubicBezTo>
                  <a:pt x="254" y="262"/>
                  <a:pt x="269" y="248"/>
                  <a:pt x="269" y="230"/>
                </a:cubicBezTo>
                <a:close/>
                <a:moveTo>
                  <a:pt x="131" y="75"/>
                </a:moveTo>
                <a:cubicBezTo>
                  <a:pt x="148" y="75"/>
                  <a:pt x="162" y="62"/>
                  <a:pt x="162" y="45"/>
                </a:cubicBezTo>
                <a:cubicBezTo>
                  <a:pt x="162" y="28"/>
                  <a:pt x="149" y="14"/>
                  <a:pt x="132" y="14"/>
                </a:cubicBezTo>
                <a:cubicBezTo>
                  <a:pt x="115" y="14"/>
                  <a:pt x="101" y="27"/>
                  <a:pt x="100" y="44"/>
                </a:cubicBezTo>
                <a:cubicBezTo>
                  <a:pt x="100" y="60"/>
                  <a:pt x="114" y="75"/>
                  <a:pt x="131" y="75"/>
                </a:cubicBezTo>
                <a:close/>
                <a:moveTo>
                  <a:pt x="215" y="98"/>
                </a:moveTo>
                <a:cubicBezTo>
                  <a:pt x="215" y="111"/>
                  <a:pt x="224" y="121"/>
                  <a:pt x="236" y="121"/>
                </a:cubicBezTo>
                <a:cubicBezTo>
                  <a:pt x="249" y="121"/>
                  <a:pt x="259" y="112"/>
                  <a:pt x="260" y="99"/>
                </a:cubicBezTo>
                <a:cubicBezTo>
                  <a:pt x="260" y="87"/>
                  <a:pt x="249" y="76"/>
                  <a:pt x="237" y="76"/>
                </a:cubicBezTo>
                <a:cubicBezTo>
                  <a:pt x="225" y="76"/>
                  <a:pt x="215" y="86"/>
                  <a:pt x="21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 rot="2484265">
            <a:off x="485829" y="3202233"/>
            <a:ext cx="729944" cy="766657"/>
          </a:xfrm>
          <a:custGeom>
            <a:avLst/>
            <a:gdLst>
              <a:gd name="T0" fmla="*/ 113 w 283"/>
              <a:gd name="T1" fmla="*/ 112 h 297"/>
              <a:gd name="T2" fmla="*/ 118 w 283"/>
              <a:gd name="T3" fmla="*/ 86 h 297"/>
              <a:gd name="T4" fmla="*/ 113 w 283"/>
              <a:gd name="T5" fmla="*/ 80 h 297"/>
              <a:gd name="T6" fmla="*/ 93 w 283"/>
              <a:gd name="T7" fmla="*/ 38 h 297"/>
              <a:gd name="T8" fmla="*/ 124 w 283"/>
              <a:gd name="T9" fmla="*/ 6 h 297"/>
              <a:gd name="T10" fmla="*/ 169 w 283"/>
              <a:gd name="T11" fmla="*/ 54 h 297"/>
              <a:gd name="T12" fmla="*/ 174 w 283"/>
              <a:gd name="T13" fmla="*/ 63 h 297"/>
              <a:gd name="T14" fmla="*/ 205 w 283"/>
              <a:gd name="T15" fmla="*/ 77 h 297"/>
              <a:gd name="T16" fmla="*/ 217 w 283"/>
              <a:gd name="T17" fmla="*/ 76 h 297"/>
              <a:gd name="T18" fmla="*/ 257 w 283"/>
              <a:gd name="T19" fmla="*/ 75 h 297"/>
              <a:gd name="T20" fmla="*/ 251 w 283"/>
              <a:gd name="T21" fmla="*/ 126 h 297"/>
              <a:gd name="T22" fmla="*/ 246 w 283"/>
              <a:gd name="T23" fmla="*/ 135 h 297"/>
              <a:gd name="T24" fmla="*/ 246 w 283"/>
              <a:gd name="T25" fmla="*/ 184 h 297"/>
              <a:gd name="T26" fmla="*/ 251 w 283"/>
              <a:gd name="T27" fmla="*/ 193 h 297"/>
              <a:gd name="T28" fmla="*/ 274 w 283"/>
              <a:gd name="T29" fmla="*/ 247 h 297"/>
              <a:gd name="T30" fmla="*/ 219 w 283"/>
              <a:gd name="T31" fmla="*/ 267 h 297"/>
              <a:gd name="T32" fmla="*/ 196 w 283"/>
              <a:gd name="T33" fmla="*/ 234 h 297"/>
              <a:gd name="T34" fmla="*/ 180 w 283"/>
              <a:gd name="T35" fmla="*/ 231 h 297"/>
              <a:gd name="T36" fmla="*/ 65 w 283"/>
              <a:gd name="T37" fmla="*/ 283 h 297"/>
              <a:gd name="T38" fmla="*/ 9 w 283"/>
              <a:gd name="T39" fmla="*/ 184 h 297"/>
              <a:gd name="T40" fmla="*/ 113 w 283"/>
              <a:gd name="T41" fmla="*/ 112 h 297"/>
              <a:gd name="T42" fmla="*/ 96 w 283"/>
              <a:gd name="T43" fmla="*/ 119 h 297"/>
              <a:gd name="T44" fmla="*/ 16 w 283"/>
              <a:gd name="T45" fmla="*/ 199 h 297"/>
              <a:gd name="T46" fmla="*/ 96 w 283"/>
              <a:gd name="T47" fmla="*/ 280 h 297"/>
              <a:gd name="T48" fmla="*/ 177 w 283"/>
              <a:gd name="T49" fmla="*/ 201 h 297"/>
              <a:gd name="T50" fmla="*/ 96 w 283"/>
              <a:gd name="T51" fmla="*/ 119 h 297"/>
              <a:gd name="T52" fmla="*/ 237 w 283"/>
              <a:gd name="T53" fmla="*/ 189 h 297"/>
              <a:gd name="T54" fmla="*/ 237 w 283"/>
              <a:gd name="T55" fmla="*/ 134 h 297"/>
              <a:gd name="T56" fmla="*/ 231 w 283"/>
              <a:gd name="T57" fmla="*/ 129 h 297"/>
              <a:gd name="T58" fmla="*/ 208 w 283"/>
              <a:gd name="T59" fmla="*/ 109 h 297"/>
              <a:gd name="T60" fmla="*/ 206 w 283"/>
              <a:gd name="T61" fmla="*/ 87 h 297"/>
              <a:gd name="T62" fmla="*/ 163 w 283"/>
              <a:gd name="T63" fmla="*/ 67 h 297"/>
              <a:gd name="T64" fmla="*/ 128 w 283"/>
              <a:gd name="T65" fmla="*/ 84 h 297"/>
              <a:gd name="T66" fmla="*/ 121 w 283"/>
              <a:gd name="T67" fmla="*/ 114 h 297"/>
              <a:gd name="T68" fmla="*/ 174 w 283"/>
              <a:gd name="T69" fmla="*/ 156 h 297"/>
              <a:gd name="T70" fmla="*/ 182 w 283"/>
              <a:gd name="T71" fmla="*/ 222 h 297"/>
              <a:gd name="T72" fmla="*/ 196 w 283"/>
              <a:gd name="T73" fmla="*/ 225 h 297"/>
              <a:gd name="T74" fmla="*/ 237 w 283"/>
              <a:gd name="T75" fmla="*/ 189 h 297"/>
              <a:gd name="T76" fmla="*/ 269 w 283"/>
              <a:gd name="T77" fmla="*/ 230 h 297"/>
              <a:gd name="T78" fmla="*/ 237 w 283"/>
              <a:gd name="T79" fmla="*/ 198 h 297"/>
              <a:gd name="T80" fmla="*/ 205 w 283"/>
              <a:gd name="T81" fmla="*/ 231 h 297"/>
              <a:gd name="T82" fmla="*/ 237 w 283"/>
              <a:gd name="T83" fmla="*/ 262 h 297"/>
              <a:gd name="T84" fmla="*/ 269 w 283"/>
              <a:gd name="T85" fmla="*/ 230 h 297"/>
              <a:gd name="T86" fmla="*/ 131 w 283"/>
              <a:gd name="T87" fmla="*/ 75 h 297"/>
              <a:gd name="T88" fmla="*/ 162 w 283"/>
              <a:gd name="T89" fmla="*/ 45 h 297"/>
              <a:gd name="T90" fmla="*/ 132 w 283"/>
              <a:gd name="T91" fmla="*/ 14 h 297"/>
              <a:gd name="T92" fmla="*/ 100 w 283"/>
              <a:gd name="T93" fmla="*/ 44 h 297"/>
              <a:gd name="T94" fmla="*/ 131 w 283"/>
              <a:gd name="T95" fmla="*/ 75 h 297"/>
              <a:gd name="T96" fmla="*/ 215 w 283"/>
              <a:gd name="T97" fmla="*/ 98 h 297"/>
              <a:gd name="T98" fmla="*/ 236 w 283"/>
              <a:gd name="T99" fmla="*/ 121 h 297"/>
              <a:gd name="T100" fmla="*/ 260 w 283"/>
              <a:gd name="T101" fmla="*/ 99 h 297"/>
              <a:gd name="T102" fmla="*/ 237 w 283"/>
              <a:gd name="T103" fmla="*/ 76 h 297"/>
              <a:gd name="T104" fmla="*/ 215 w 283"/>
              <a:gd name="T105" fmla="*/ 9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3" h="297">
                <a:moveTo>
                  <a:pt x="113" y="112"/>
                </a:moveTo>
                <a:cubicBezTo>
                  <a:pt x="115" y="103"/>
                  <a:pt x="117" y="95"/>
                  <a:pt x="118" y="86"/>
                </a:cubicBezTo>
                <a:cubicBezTo>
                  <a:pt x="119" y="84"/>
                  <a:pt x="116" y="81"/>
                  <a:pt x="113" y="80"/>
                </a:cubicBezTo>
                <a:cubicBezTo>
                  <a:pt x="98" y="71"/>
                  <a:pt x="90" y="56"/>
                  <a:pt x="93" y="38"/>
                </a:cubicBezTo>
                <a:cubicBezTo>
                  <a:pt x="95" y="22"/>
                  <a:pt x="108" y="9"/>
                  <a:pt x="124" y="6"/>
                </a:cubicBezTo>
                <a:cubicBezTo>
                  <a:pt x="151" y="0"/>
                  <a:pt x="176" y="25"/>
                  <a:pt x="169" y="54"/>
                </a:cubicBezTo>
                <a:cubicBezTo>
                  <a:pt x="168" y="60"/>
                  <a:pt x="170" y="61"/>
                  <a:pt x="174" y="63"/>
                </a:cubicBezTo>
                <a:cubicBezTo>
                  <a:pt x="185" y="68"/>
                  <a:pt x="195" y="72"/>
                  <a:pt x="205" y="77"/>
                </a:cubicBezTo>
                <a:cubicBezTo>
                  <a:pt x="210" y="80"/>
                  <a:pt x="213" y="79"/>
                  <a:pt x="217" y="76"/>
                </a:cubicBezTo>
                <a:cubicBezTo>
                  <a:pt x="229" y="65"/>
                  <a:pt x="245" y="65"/>
                  <a:pt x="257" y="75"/>
                </a:cubicBezTo>
                <a:cubicBezTo>
                  <a:pt x="273" y="89"/>
                  <a:pt x="270" y="116"/>
                  <a:pt x="251" y="126"/>
                </a:cubicBezTo>
                <a:cubicBezTo>
                  <a:pt x="247" y="128"/>
                  <a:pt x="245" y="130"/>
                  <a:pt x="246" y="135"/>
                </a:cubicBezTo>
                <a:cubicBezTo>
                  <a:pt x="246" y="151"/>
                  <a:pt x="246" y="167"/>
                  <a:pt x="246" y="184"/>
                </a:cubicBezTo>
                <a:cubicBezTo>
                  <a:pt x="246" y="188"/>
                  <a:pt x="247" y="191"/>
                  <a:pt x="251" y="193"/>
                </a:cubicBezTo>
                <a:cubicBezTo>
                  <a:pt x="274" y="201"/>
                  <a:pt x="283" y="225"/>
                  <a:pt x="274" y="247"/>
                </a:cubicBezTo>
                <a:cubicBezTo>
                  <a:pt x="265" y="268"/>
                  <a:pt x="239" y="277"/>
                  <a:pt x="219" y="267"/>
                </a:cubicBezTo>
                <a:cubicBezTo>
                  <a:pt x="206" y="260"/>
                  <a:pt x="198" y="249"/>
                  <a:pt x="196" y="234"/>
                </a:cubicBezTo>
                <a:cubicBezTo>
                  <a:pt x="191" y="233"/>
                  <a:pt x="185" y="232"/>
                  <a:pt x="180" y="231"/>
                </a:cubicBezTo>
                <a:cubicBezTo>
                  <a:pt x="156" y="285"/>
                  <a:pt x="103" y="297"/>
                  <a:pt x="65" y="283"/>
                </a:cubicBezTo>
                <a:cubicBezTo>
                  <a:pt x="25" y="267"/>
                  <a:pt x="0" y="224"/>
                  <a:pt x="9" y="184"/>
                </a:cubicBezTo>
                <a:cubicBezTo>
                  <a:pt x="20" y="134"/>
                  <a:pt x="57" y="108"/>
                  <a:pt x="113" y="112"/>
                </a:cubicBezTo>
                <a:close/>
                <a:moveTo>
                  <a:pt x="96" y="119"/>
                </a:moveTo>
                <a:cubicBezTo>
                  <a:pt x="53" y="119"/>
                  <a:pt x="16" y="155"/>
                  <a:pt x="16" y="199"/>
                </a:cubicBezTo>
                <a:cubicBezTo>
                  <a:pt x="16" y="243"/>
                  <a:pt x="52" y="280"/>
                  <a:pt x="96" y="280"/>
                </a:cubicBezTo>
                <a:cubicBezTo>
                  <a:pt x="140" y="280"/>
                  <a:pt x="176" y="244"/>
                  <a:pt x="177" y="201"/>
                </a:cubicBezTo>
                <a:cubicBezTo>
                  <a:pt x="177" y="156"/>
                  <a:pt x="141" y="120"/>
                  <a:pt x="96" y="119"/>
                </a:cubicBezTo>
                <a:close/>
                <a:moveTo>
                  <a:pt x="237" y="189"/>
                </a:moveTo>
                <a:cubicBezTo>
                  <a:pt x="237" y="171"/>
                  <a:pt x="237" y="152"/>
                  <a:pt x="237" y="134"/>
                </a:cubicBezTo>
                <a:cubicBezTo>
                  <a:pt x="237" y="130"/>
                  <a:pt x="235" y="129"/>
                  <a:pt x="231" y="129"/>
                </a:cubicBezTo>
                <a:cubicBezTo>
                  <a:pt x="220" y="127"/>
                  <a:pt x="211" y="120"/>
                  <a:pt x="208" y="109"/>
                </a:cubicBezTo>
                <a:cubicBezTo>
                  <a:pt x="206" y="102"/>
                  <a:pt x="207" y="95"/>
                  <a:pt x="206" y="87"/>
                </a:cubicBezTo>
                <a:cubicBezTo>
                  <a:pt x="193" y="81"/>
                  <a:pt x="178" y="74"/>
                  <a:pt x="163" y="67"/>
                </a:cubicBezTo>
                <a:cubicBezTo>
                  <a:pt x="154" y="79"/>
                  <a:pt x="143" y="84"/>
                  <a:pt x="128" y="84"/>
                </a:cubicBezTo>
                <a:cubicBezTo>
                  <a:pt x="126" y="94"/>
                  <a:pt x="123" y="104"/>
                  <a:pt x="121" y="114"/>
                </a:cubicBezTo>
                <a:cubicBezTo>
                  <a:pt x="145" y="122"/>
                  <a:pt x="162" y="136"/>
                  <a:pt x="174" y="156"/>
                </a:cubicBezTo>
                <a:cubicBezTo>
                  <a:pt x="185" y="177"/>
                  <a:pt x="188" y="199"/>
                  <a:pt x="182" y="222"/>
                </a:cubicBezTo>
                <a:cubicBezTo>
                  <a:pt x="187" y="223"/>
                  <a:pt x="192" y="224"/>
                  <a:pt x="196" y="225"/>
                </a:cubicBezTo>
                <a:cubicBezTo>
                  <a:pt x="204" y="201"/>
                  <a:pt x="213" y="193"/>
                  <a:pt x="237" y="189"/>
                </a:cubicBezTo>
                <a:close/>
                <a:moveTo>
                  <a:pt x="269" y="230"/>
                </a:moveTo>
                <a:cubicBezTo>
                  <a:pt x="269" y="212"/>
                  <a:pt x="255" y="198"/>
                  <a:pt x="237" y="198"/>
                </a:cubicBezTo>
                <a:cubicBezTo>
                  <a:pt x="219" y="198"/>
                  <a:pt x="205" y="213"/>
                  <a:pt x="205" y="231"/>
                </a:cubicBezTo>
                <a:cubicBezTo>
                  <a:pt x="205" y="248"/>
                  <a:pt x="220" y="262"/>
                  <a:pt x="237" y="262"/>
                </a:cubicBezTo>
                <a:cubicBezTo>
                  <a:pt x="254" y="262"/>
                  <a:pt x="269" y="248"/>
                  <a:pt x="269" y="230"/>
                </a:cubicBezTo>
                <a:close/>
                <a:moveTo>
                  <a:pt x="131" y="75"/>
                </a:moveTo>
                <a:cubicBezTo>
                  <a:pt x="148" y="75"/>
                  <a:pt x="162" y="62"/>
                  <a:pt x="162" y="45"/>
                </a:cubicBezTo>
                <a:cubicBezTo>
                  <a:pt x="162" y="28"/>
                  <a:pt x="149" y="14"/>
                  <a:pt x="132" y="14"/>
                </a:cubicBezTo>
                <a:cubicBezTo>
                  <a:pt x="115" y="14"/>
                  <a:pt x="101" y="27"/>
                  <a:pt x="100" y="44"/>
                </a:cubicBezTo>
                <a:cubicBezTo>
                  <a:pt x="100" y="60"/>
                  <a:pt x="114" y="75"/>
                  <a:pt x="131" y="75"/>
                </a:cubicBezTo>
                <a:close/>
                <a:moveTo>
                  <a:pt x="215" y="98"/>
                </a:moveTo>
                <a:cubicBezTo>
                  <a:pt x="215" y="111"/>
                  <a:pt x="224" y="121"/>
                  <a:pt x="236" y="121"/>
                </a:cubicBezTo>
                <a:cubicBezTo>
                  <a:pt x="249" y="121"/>
                  <a:pt x="259" y="112"/>
                  <a:pt x="260" y="99"/>
                </a:cubicBezTo>
                <a:cubicBezTo>
                  <a:pt x="260" y="87"/>
                  <a:pt x="249" y="76"/>
                  <a:pt x="237" y="76"/>
                </a:cubicBezTo>
                <a:cubicBezTo>
                  <a:pt x="225" y="76"/>
                  <a:pt x="215" y="86"/>
                  <a:pt x="21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18434" name="Picture 2" descr="Nobel de Química de 2021 vai para pesquisas em criação de moléculas -  TecMundo">
            <a:extLst>
              <a:ext uri="{FF2B5EF4-FFF2-40B4-BE49-F238E27FC236}">
                <a16:creationId xmlns:a16="http://schemas.microsoft.com/office/drawing/2014/main" id="{D18A3239-17AF-442F-9177-41116E54EEB1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2230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3336538" y="2984576"/>
            <a:ext cx="2576259" cy="1984057"/>
          </a:xfrm>
          <a:custGeom>
            <a:avLst/>
            <a:gdLst>
              <a:gd name="T0" fmla="*/ 116 w 323"/>
              <a:gd name="T1" fmla="*/ 44 h 248"/>
              <a:gd name="T2" fmla="*/ 249 w 323"/>
              <a:gd name="T3" fmla="*/ 148 h 248"/>
              <a:gd name="T4" fmla="*/ 305 w 323"/>
              <a:gd name="T5" fmla="*/ 209 h 248"/>
              <a:gd name="T6" fmla="*/ 311 w 323"/>
              <a:gd name="T7" fmla="*/ 242 h 248"/>
              <a:gd name="T8" fmla="*/ 239 w 323"/>
              <a:gd name="T9" fmla="*/ 240 h 248"/>
              <a:gd name="T10" fmla="*/ 221 w 323"/>
              <a:gd name="T11" fmla="*/ 199 h 248"/>
              <a:gd name="T12" fmla="*/ 71 w 323"/>
              <a:gd name="T13" fmla="*/ 143 h 248"/>
              <a:gd name="T14" fmla="*/ 70 w 323"/>
              <a:gd name="T15" fmla="*/ 90 h 248"/>
              <a:gd name="T16" fmla="*/ 3 w 323"/>
              <a:gd name="T17" fmla="*/ 22 h 248"/>
              <a:gd name="T18" fmla="*/ 15 w 323"/>
              <a:gd name="T19" fmla="*/ 6 h 248"/>
              <a:gd name="T20" fmla="*/ 43 w 323"/>
              <a:gd name="T21" fmla="*/ 12 h 248"/>
              <a:gd name="T22" fmla="*/ 90 w 323"/>
              <a:gd name="T23" fmla="*/ 42 h 248"/>
              <a:gd name="T24" fmla="*/ 87 w 323"/>
              <a:gd name="T25" fmla="*/ 93 h 248"/>
              <a:gd name="T26" fmla="*/ 220 w 323"/>
              <a:gd name="T27" fmla="*/ 182 h 248"/>
              <a:gd name="T28" fmla="*/ 85 w 323"/>
              <a:gd name="T29" fmla="*/ 92 h 248"/>
              <a:gd name="T30" fmla="*/ 110 w 323"/>
              <a:gd name="T31" fmla="*/ 189 h 248"/>
              <a:gd name="T32" fmla="*/ 81 w 323"/>
              <a:gd name="T33" fmla="*/ 101 h 248"/>
              <a:gd name="T34" fmla="*/ 254 w 323"/>
              <a:gd name="T35" fmla="*/ 194 h 248"/>
              <a:gd name="T36" fmla="*/ 254 w 323"/>
              <a:gd name="T37" fmla="*/ 236 h 248"/>
              <a:gd name="T38" fmla="*/ 10 w 323"/>
              <a:gd name="T39" fmla="*/ 13 h 248"/>
              <a:gd name="T40" fmla="*/ 77 w 323"/>
              <a:gd name="T41" fmla="*/ 85 h 248"/>
              <a:gd name="T42" fmla="*/ 88 w 323"/>
              <a:gd name="T43" fmla="*/ 51 h 248"/>
              <a:gd name="T44" fmla="*/ 52 w 323"/>
              <a:gd name="T45" fmla="*/ 55 h 248"/>
              <a:gd name="T46" fmla="*/ 34 w 323"/>
              <a:gd name="T47" fmla="*/ 22 h 248"/>
              <a:gd name="T48" fmla="*/ 45 w 323"/>
              <a:gd name="T49" fmla="*/ 30 h 248"/>
              <a:gd name="T50" fmla="*/ 83 w 323"/>
              <a:gd name="T51" fmla="*/ 30 h 248"/>
              <a:gd name="T52" fmla="*/ 45 w 323"/>
              <a:gd name="T53" fmla="*/ 30 h 248"/>
              <a:gd name="T54" fmla="*/ 312 w 323"/>
              <a:gd name="T55" fmla="*/ 232 h 248"/>
              <a:gd name="T56" fmla="*/ 235 w 323"/>
              <a:gd name="T57" fmla="*/ 177 h 248"/>
              <a:gd name="T58" fmla="*/ 231 w 323"/>
              <a:gd name="T59" fmla="*/ 195 h 248"/>
              <a:gd name="T60" fmla="*/ 283 w 323"/>
              <a:gd name="T61" fmla="*/ 221 h 248"/>
              <a:gd name="T62" fmla="*/ 311 w 323"/>
              <a:gd name="T63" fmla="*/ 235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3" h="248">
                <a:moveTo>
                  <a:pt x="90" y="42"/>
                </a:moveTo>
                <a:cubicBezTo>
                  <a:pt x="98" y="49"/>
                  <a:pt x="105" y="51"/>
                  <a:pt x="116" y="44"/>
                </a:cubicBezTo>
                <a:cubicBezTo>
                  <a:pt x="173" y="12"/>
                  <a:pt x="242" y="47"/>
                  <a:pt x="251" y="111"/>
                </a:cubicBezTo>
                <a:cubicBezTo>
                  <a:pt x="252" y="123"/>
                  <a:pt x="250" y="136"/>
                  <a:pt x="249" y="148"/>
                </a:cubicBezTo>
                <a:cubicBezTo>
                  <a:pt x="248" y="152"/>
                  <a:pt x="249" y="155"/>
                  <a:pt x="252" y="158"/>
                </a:cubicBezTo>
                <a:cubicBezTo>
                  <a:pt x="270" y="175"/>
                  <a:pt x="288" y="191"/>
                  <a:pt x="305" y="209"/>
                </a:cubicBezTo>
                <a:cubicBezTo>
                  <a:pt x="311" y="215"/>
                  <a:pt x="316" y="222"/>
                  <a:pt x="319" y="230"/>
                </a:cubicBezTo>
                <a:cubicBezTo>
                  <a:pt x="323" y="238"/>
                  <a:pt x="319" y="243"/>
                  <a:pt x="311" y="242"/>
                </a:cubicBezTo>
                <a:cubicBezTo>
                  <a:pt x="300" y="240"/>
                  <a:pt x="289" y="236"/>
                  <a:pt x="278" y="233"/>
                </a:cubicBezTo>
                <a:cubicBezTo>
                  <a:pt x="265" y="245"/>
                  <a:pt x="253" y="248"/>
                  <a:pt x="239" y="240"/>
                </a:cubicBezTo>
                <a:cubicBezTo>
                  <a:pt x="227" y="233"/>
                  <a:pt x="223" y="221"/>
                  <a:pt x="227" y="203"/>
                </a:cubicBezTo>
                <a:cubicBezTo>
                  <a:pt x="225" y="202"/>
                  <a:pt x="223" y="200"/>
                  <a:pt x="221" y="199"/>
                </a:cubicBezTo>
                <a:cubicBezTo>
                  <a:pt x="218" y="198"/>
                  <a:pt x="215" y="198"/>
                  <a:pt x="213" y="199"/>
                </a:cubicBezTo>
                <a:cubicBezTo>
                  <a:pt x="159" y="236"/>
                  <a:pt x="86" y="207"/>
                  <a:pt x="71" y="143"/>
                </a:cubicBezTo>
                <a:cubicBezTo>
                  <a:pt x="68" y="128"/>
                  <a:pt x="68" y="114"/>
                  <a:pt x="73" y="99"/>
                </a:cubicBezTo>
                <a:cubicBezTo>
                  <a:pt x="74" y="95"/>
                  <a:pt x="73" y="93"/>
                  <a:pt x="70" y="90"/>
                </a:cubicBezTo>
                <a:cubicBezTo>
                  <a:pt x="52" y="74"/>
                  <a:pt x="34" y="57"/>
                  <a:pt x="17" y="40"/>
                </a:cubicBezTo>
                <a:cubicBezTo>
                  <a:pt x="11" y="35"/>
                  <a:pt x="7" y="29"/>
                  <a:pt x="3" y="22"/>
                </a:cubicBezTo>
                <a:cubicBezTo>
                  <a:pt x="1" y="19"/>
                  <a:pt x="0" y="12"/>
                  <a:pt x="2" y="9"/>
                </a:cubicBezTo>
                <a:cubicBezTo>
                  <a:pt x="4" y="6"/>
                  <a:pt x="11" y="5"/>
                  <a:pt x="15" y="6"/>
                </a:cubicBezTo>
                <a:cubicBezTo>
                  <a:pt x="22" y="8"/>
                  <a:pt x="29" y="11"/>
                  <a:pt x="36" y="13"/>
                </a:cubicBezTo>
                <a:cubicBezTo>
                  <a:pt x="38" y="14"/>
                  <a:pt x="42" y="14"/>
                  <a:pt x="43" y="12"/>
                </a:cubicBezTo>
                <a:cubicBezTo>
                  <a:pt x="53" y="1"/>
                  <a:pt x="68" y="0"/>
                  <a:pt x="79" y="7"/>
                </a:cubicBezTo>
                <a:cubicBezTo>
                  <a:pt x="90" y="14"/>
                  <a:pt x="94" y="26"/>
                  <a:pt x="90" y="42"/>
                </a:cubicBezTo>
                <a:close/>
                <a:moveTo>
                  <a:pt x="85" y="92"/>
                </a:moveTo>
                <a:cubicBezTo>
                  <a:pt x="85" y="92"/>
                  <a:pt x="86" y="93"/>
                  <a:pt x="87" y="93"/>
                </a:cubicBezTo>
                <a:cubicBezTo>
                  <a:pt x="127" y="125"/>
                  <a:pt x="169" y="155"/>
                  <a:pt x="211" y="183"/>
                </a:cubicBezTo>
                <a:cubicBezTo>
                  <a:pt x="216" y="186"/>
                  <a:pt x="218" y="184"/>
                  <a:pt x="220" y="182"/>
                </a:cubicBezTo>
                <a:cubicBezTo>
                  <a:pt x="250" y="150"/>
                  <a:pt x="251" y="102"/>
                  <a:pt x="223" y="69"/>
                </a:cubicBezTo>
                <a:cubicBezTo>
                  <a:pt x="184" y="23"/>
                  <a:pt x="107" y="35"/>
                  <a:pt x="85" y="92"/>
                </a:cubicBezTo>
                <a:close/>
                <a:moveTo>
                  <a:pt x="81" y="101"/>
                </a:moveTo>
                <a:cubicBezTo>
                  <a:pt x="71" y="130"/>
                  <a:pt x="83" y="170"/>
                  <a:pt x="110" y="189"/>
                </a:cubicBezTo>
                <a:cubicBezTo>
                  <a:pt x="140" y="212"/>
                  <a:pt x="181" y="213"/>
                  <a:pt x="207" y="192"/>
                </a:cubicBezTo>
                <a:cubicBezTo>
                  <a:pt x="165" y="162"/>
                  <a:pt x="123" y="131"/>
                  <a:pt x="81" y="101"/>
                </a:cubicBezTo>
                <a:close/>
                <a:moveTo>
                  <a:pt x="275" y="215"/>
                </a:moveTo>
                <a:cubicBezTo>
                  <a:pt x="276" y="203"/>
                  <a:pt x="266" y="194"/>
                  <a:pt x="254" y="194"/>
                </a:cubicBezTo>
                <a:cubicBezTo>
                  <a:pt x="243" y="194"/>
                  <a:pt x="233" y="203"/>
                  <a:pt x="233" y="215"/>
                </a:cubicBezTo>
                <a:cubicBezTo>
                  <a:pt x="233" y="226"/>
                  <a:pt x="243" y="235"/>
                  <a:pt x="254" y="236"/>
                </a:cubicBezTo>
                <a:cubicBezTo>
                  <a:pt x="266" y="236"/>
                  <a:pt x="275" y="226"/>
                  <a:pt x="275" y="215"/>
                </a:cubicBezTo>
                <a:close/>
                <a:moveTo>
                  <a:pt x="10" y="13"/>
                </a:moveTo>
                <a:cubicBezTo>
                  <a:pt x="10" y="14"/>
                  <a:pt x="9" y="15"/>
                  <a:pt x="8" y="16"/>
                </a:cubicBezTo>
                <a:cubicBezTo>
                  <a:pt x="27" y="43"/>
                  <a:pt x="52" y="63"/>
                  <a:pt x="77" y="85"/>
                </a:cubicBezTo>
                <a:cubicBezTo>
                  <a:pt x="84" y="75"/>
                  <a:pt x="90" y="66"/>
                  <a:pt x="97" y="57"/>
                </a:cubicBezTo>
                <a:cubicBezTo>
                  <a:pt x="94" y="55"/>
                  <a:pt x="91" y="53"/>
                  <a:pt x="88" y="51"/>
                </a:cubicBezTo>
                <a:cubicBezTo>
                  <a:pt x="86" y="51"/>
                  <a:pt x="84" y="51"/>
                  <a:pt x="82" y="52"/>
                </a:cubicBezTo>
                <a:cubicBezTo>
                  <a:pt x="73" y="59"/>
                  <a:pt x="62" y="61"/>
                  <a:pt x="52" y="55"/>
                </a:cubicBezTo>
                <a:cubicBezTo>
                  <a:pt x="41" y="49"/>
                  <a:pt x="36" y="40"/>
                  <a:pt x="37" y="27"/>
                </a:cubicBezTo>
                <a:cubicBezTo>
                  <a:pt x="37" y="25"/>
                  <a:pt x="36" y="23"/>
                  <a:pt x="34" y="22"/>
                </a:cubicBezTo>
                <a:cubicBezTo>
                  <a:pt x="27" y="19"/>
                  <a:pt x="18" y="16"/>
                  <a:pt x="10" y="13"/>
                </a:cubicBezTo>
                <a:close/>
                <a:moveTo>
                  <a:pt x="45" y="30"/>
                </a:moveTo>
                <a:cubicBezTo>
                  <a:pt x="46" y="41"/>
                  <a:pt x="54" y="50"/>
                  <a:pt x="65" y="50"/>
                </a:cubicBezTo>
                <a:cubicBezTo>
                  <a:pt x="75" y="49"/>
                  <a:pt x="84" y="40"/>
                  <a:pt x="83" y="30"/>
                </a:cubicBezTo>
                <a:cubicBezTo>
                  <a:pt x="83" y="19"/>
                  <a:pt x="74" y="11"/>
                  <a:pt x="64" y="11"/>
                </a:cubicBezTo>
                <a:cubicBezTo>
                  <a:pt x="53" y="11"/>
                  <a:pt x="45" y="20"/>
                  <a:pt x="45" y="30"/>
                </a:cubicBezTo>
                <a:close/>
                <a:moveTo>
                  <a:pt x="311" y="235"/>
                </a:moveTo>
                <a:cubicBezTo>
                  <a:pt x="311" y="234"/>
                  <a:pt x="311" y="233"/>
                  <a:pt x="312" y="232"/>
                </a:cubicBezTo>
                <a:cubicBezTo>
                  <a:pt x="306" y="219"/>
                  <a:pt x="265" y="177"/>
                  <a:pt x="244" y="163"/>
                </a:cubicBezTo>
                <a:cubicBezTo>
                  <a:pt x="241" y="168"/>
                  <a:pt x="238" y="172"/>
                  <a:pt x="235" y="177"/>
                </a:cubicBezTo>
                <a:cubicBezTo>
                  <a:pt x="232" y="182"/>
                  <a:pt x="228" y="186"/>
                  <a:pt x="224" y="191"/>
                </a:cubicBezTo>
                <a:cubicBezTo>
                  <a:pt x="227" y="192"/>
                  <a:pt x="229" y="194"/>
                  <a:pt x="231" y="195"/>
                </a:cubicBezTo>
                <a:cubicBezTo>
                  <a:pt x="245" y="184"/>
                  <a:pt x="256" y="182"/>
                  <a:pt x="269" y="189"/>
                </a:cubicBezTo>
                <a:cubicBezTo>
                  <a:pt x="281" y="196"/>
                  <a:pt x="286" y="207"/>
                  <a:pt x="283" y="221"/>
                </a:cubicBezTo>
                <a:cubicBezTo>
                  <a:pt x="283" y="222"/>
                  <a:pt x="284" y="224"/>
                  <a:pt x="285" y="225"/>
                </a:cubicBezTo>
                <a:cubicBezTo>
                  <a:pt x="293" y="228"/>
                  <a:pt x="302" y="231"/>
                  <a:pt x="311" y="235"/>
                </a:cubicBezTo>
                <a:close/>
              </a:path>
            </a:pathLst>
          </a:custGeom>
          <a:solidFill>
            <a:schemeClr val="bg1">
              <a:alpha val="5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3868" y="2102198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83868" y="3099442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3868" y="2779148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20726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ágrima 8"/>
          <p:cNvSpPr/>
          <p:nvPr/>
        </p:nvSpPr>
        <p:spPr>
          <a:xfrm rot="10800000">
            <a:off x="-899566" y="1216000"/>
            <a:ext cx="4618530" cy="4618530"/>
          </a:xfrm>
          <a:prstGeom prst="teardrop">
            <a:avLst/>
          </a:prstGeom>
          <a:solidFill>
            <a:srgbClr val="E01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0" name="Group 3">
            <a:extLst>
              <a:ext uri="{FF2B5EF4-FFF2-40B4-BE49-F238E27FC236}">
                <a16:creationId xmlns:a16="http://schemas.microsoft.com/office/drawing/2014/main" id="{2630F1A1-9931-4772-8A80-B7EE1F0CBC41}"/>
              </a:ext>
            </a:extLst>
          </p:cNvPr>
          <p:cNvGrpSpPr/>
          <p:nvPr/>
        </p:nvGrpSpPr>
        <p:grpSpPr>
          <a:xfrm>
            <a:off x="4499992" y="3075806"/>
            <a:ext cx="4707707" cy="1685877"/>
            <a:chOff x="2055336" y="1749317"/>
            <a:chExt cx="2916009" cy="1685877"/>
          </a:xfrm>
        </p:grpSpPr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E0D97E75-30B7-4BCD-86BC-309D1D7158A7}"/>
                </a:ext>
              </a:extLst>
            </p:cNvPr>
            <p:cNvSpPr txBox="1"/>
            <p:nvPr userDrawn="1"/>
          </p:nvSpPr>
          <p:spPr>
            <a:xfrm>
              <a:off x="2092981" y="2030885"/>
              <a:ext cx="2878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2000" dirty="0">
                <a:cs typeface="B Nazanin" panose="000004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FA12DEFD-F4AC-4202-A57C-6CA82B71A5F7}"/>
                </a:ext>
              </a:extLst>
            </p:cNvPr>
            <p:cNvSpPr/>
            <p:nvPr userDrawn="1"/>
          </p:nvSpPr>
          <p:spPr>
            <a:xfrm rot="10800000">
              <a:off x="3472979" y="3153626"/>
              <a:ext cx="304444" cy="281568"/>
            </a:xfrm>
            <a:custGeom>
              <a:avLst/>
              <a:gdLst/>
              <a:ahLst/>
              <a:cxnLst/>
              <a:rect l="l" t="t" r="r" b="b"/>
              <a:pathLst>
                <a:path w="282415" h="261193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00">
                <a:solidFill>
                  <a:schemeClr val="tx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6">
              <a:extLst>
                <a:ext uri="{FF2B5EF4-FFF2-40B4-BE49-F238E27FC236}">
                  <a16:creationId xmlns:a16="http://schemas.microsoft.com/office/drawing/2014/main" id="{BFC25AD6-EFBE-4975-9B1B-CD507002F21D}"/>
                </a:ext>
              </a:extLst>
            </p:cNvPr>
            <p:cNvSpPr/>
            <p:nvPr userDrawn="1"/>
          </p:nvSpPr>
          <p:spPr>
            <a:xfrm>
              <a:off x="2055336" y="1749317"/>
              <a:ext cx="304444" cy="281568"/>
            </a:xfrm>
            <a:custGeom>
              <a:avLst/>
              <a:gdLst>
                <a:gd name="connsiteX0" fmla="*/ 278634 w 304444"/>
                <a:gd name="connsiteY0" fmla="*/ 0 h 281568"/>
                <a:gd name="connsiteX1" fmla="*/ 304444 w 304444"/>
                <a:gd name="connsiteY1" fmla="*/ 41062 h 281568"/>
                <a:gd name="connsiteX2" fmla="*/ 256930 w 304444"/>
                <a:gd name="connsiteY2" fmla="*/ 81244 h 281568"/>
                <a:gd name="connsiteX3" fmla="*/ 239918 w 304444"/>
                <a:gd name="connsiteY3" fmla="*/ 158969 h 281568"/>
                <a:gd name="connsiteX4" fmla="*/ 295059 w 304444"/>
                <a:gd name="connsiteY4" fmla="*/ 158969 h 281568"/>
                <a:gd name="connsiteX5" fmla="*/ 295059 w 304444"/>
                <a:gd name="connsiteY5" fmla="*/ 281568 h 281568"/>
                <a:gd name="connsiteX6" fmla="*/ 181845 w 304444"/>
                <a:gd name="connsiteY6" fmla="*/ 281568 h 281568"/>
                <a:gd name="connsiteX7" fmla="*/ 181845 w 304444"/>
                <a:gd name="connsiteY7" fmla="*/ 184778 h 281568"/>
                <a:gd name="connsiteX8" fmla="*/ 200616 w 304444"/>
                <a:gd name="connsiteY8" fmla="*/ 70979 h 281568"/>
                <a:gd name="connsiteX9" fmla="*/ 278634 w 304444"/>
                <a:gd name="connsiteY9" fmla="*/ 0 h 281568"/>
                <a:gd name="connsiteX10" fmla="*/ 96789 w 304444"/>
                <a:gd name="connsiteY10" fmla="*/ 0 h 281568"/>
                <a:gd name="connsiteX11" fmla="*/ 122599 w 304444"/>
                <a:gd name="connsiteY11" fmla="*/ 41062 h 281568"/>
                <a:gd name="connsiteX12" fmla="*/ 75084 w 304444"/>
                <a:gd name="connsiteY12" fmla="*/ 81244 h 281568"/>
                <a:gd name="connsiteX13" fmla="*/ 58073 w 304444"/>
                <a:gd name="connsiteY13" fmla="*/ 158969 h 281568"/>
                <a:gd name="connsiteX14" fmla="*/ 113213 w 304444"/>
                <a:gd name="connsiteY14" fmla="*/ 158969 h 281568"/>
                <a:gd name="connsiteX15" fmla="*/ 113213 w 304444"/>
                <a:gd name="connsiteY15" fmla="*/ 281568 h 281568"/>
                <a:gd name="connsiteX16" fmla="*/ 0 w 304444"/>
                <a:gd name="connsiteY16" fmla="*/ 281568 h 281568"/>
                <a:gd name="connsiteX17" fmla="*/ 0 w 304444"/>
                <a:gd name="connsiteY17" fmla="*/ 184778 h 281568"/>
                <a:gd name="connsiteX18" fmla="*/ 18772 w 304444"/>
                <a:gd name="connsiteY18" fmla="*/ 70979 h 281568"/>
                <a:gd name="connsiteX19" fmla="*/ 96789 w 304444"/>
                <a:gd name="connsiteY19" fmla="*/ 0 h 281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4444" h="281568">
                  <a:moveTo>
                    <a:pt x="278634" y="0"/>
                  </a:moveTo>
                  <a:lnTo>
                    <a:pt x="304444" y="41062"/>
                  </a:lnTo>
                  <a:cubicBezTo>
                    <a:pt x="282936" y="50057"/>
                    <a:pt x="267098" y="63450"/>
                    <a:pt x="256930" y="81244"/>
                  </a:cubicBezTo>
                  <a:cubicBezTo>
                    <a:pt x="246762" y="99037"/>
                    <a:pt x="241092" y="124946"/>
                    <a:pt x="239918" y="158969"/>
                  </a:cubicBezTo>
                  <a:lnTo>
                    <a:pt x="295059" y="158969"/>
                  </a:lnTo>
                  <a:lnTo>
                    <a:pt x="295059" y="281568"/>
                  </a:lnTo>
                  <a:lnTo>
                    <a:pt x="181845" y="281568"/>
                  </a:lnTo>
                  <a:lnTo>
                    <a:pt x="181845" y="184778"/>
                  </a:lnTo>
                  <a:cubicBezTo>
                    <a:pt x="181845" y="132376"/>
                    <a:pt x="188102" y="94443"/>
                    <a:pt x="200616" y="70979"/>
                  </a:cubicBezTo>
                  <a:cubicBezTo>
                    <a:pt x="217041" y="39693"/>
                    <a:pt x="243047" y="16034"/>
                    <a:pt x="278634" y="0"/>
                  </a:cubicBezTo>
                  <a:close/>
                  <a:moveTo>
                    <a:pt x="96789" y="0"/>
                  </a:moveTo>
                  <a:lnTo>
                    <a:pt x="122599" y="41062"/>
                  </a:lnTo>
                  <a:cubicBezTo>
                    <a:pt x="101090" y="50057"/>
                    <a:pt x="85252" y="63450"/>
                    <a:pt x="75084" y="81244"/>
                  </a:cubicBezTo>
                  <a:cubicBezTo>
                    <a:pt x="64916" y="99037"/>
                    <a:pt x="59246" y="124946"/>
                    <a:pt x="58073" y="158969"/>
                  </a:cubicBezTo>
                  <a:lnTo>
                    <a:pt x="113213" y="158969"/>
                  </a:lnTo>
                  <a:lnTo>
                    <a:pt x="113213" y="281568"/>
                  </a:lnTo>
                  <a:lnTo>
                    <a:pt x="0" y="281568"/>
                  </a:lnTo>
                  <a:lnTo>
                    <a:pt x="0" y="184778"/>
                  </a:lnTo>
                  <a:cubicBezTo>
                    <a:pt x="0" y="132376"/>
                    <a:pt x="6257" y="94443"/>
                    <a:pt x="18772" y="70979"/>
                  </a:cubicBezTo>
                  <a:cubicBezTo>
                    <a:pt x="35196" y="39693"/>
                    <a:pt x="61202" y="16034"/>
                    <a:pt x="9678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000">
                <a:solidFill>
                  <a:schemeClr val="tx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7">
            <a:extLst>
              <a:ext uri="{FF2B5EF4-FFF2-40B4-BE49-F238E27FC236}">
                <a16:creationId xmlns:a16="http://schemas.microsoft.com/office/drawing/2014/main" id="{872E831D-00E5-48F8-B6CF-626DCE1BEF92}"/>
              </a:ext>
            </a:extLst>
          </p:cNvPr>
          <p:cNvSpPr txBox="1"/>
          <p:nvPr/>
        </p:nvSpPr>
        <p:spPr>
          <a:xfrm>
            <a:off x="-972616" y="-47937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rgbClr val="E0166D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4E28EFE8-3920-44E4-880A-71FE14934161}"/>
              </a:ext>
            </a:extLst>
          </p:cNvPr>
          <p:cNvSpPr txBox="1"/>
          <p:nvPr/>
        </p:nvSpPr>
        <p:spPr>
          <a:xfrm>
            <a:off x="1409699" y="631225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rgbClr val="E0166D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BD113172-972F-4582-BD55-32D26757C75F}"/>
              </a:ext>
            </a:extLst>
          </p:cNvPr>
          <p:cNvSpPr/>
          <p:nvPr/>
        </p:nvSpPr>
        <p:spPr bwMode="auto">
          <a:xfrm>
            <a:off x="5999162" y="1524000"/>
            <a:ext cx="1568451" cy="1803400"/>
          </a:xfrm>
          <a:custGeom>
            <a:avLst/>
            <a:gdLst>
              <a:gd name="T0" fmla="*/ 307 w 569"/>
              <a:gd name="T1" fmla="*/ 629 h 654"/>
              <a:gd name="T2" fmla="*/ 279 w 569"/>
              <a:gd name="T3" fmla="*/ 650 h 654"/>
              <a:gd name="T4" fmla="*/ 322 w 569"/>
              <a:gd name="T5" fmla="*/ 547 h 654"/>
              <a:gd name="T6" fmla="*/ 322 w 569"/>
              <a:gd name="T7" fmla="*/ 433 h 654"/>
              <a:gd name="T8" fmla="*/ 307 w 569"/>
              <a:gd name="T9" fmla="*/ 392 h 654"/>
              <a:gd name="T10" fmla="*/ 233 w 569"/>
              <a:gd name="T11" fmla="*/ 347 h 654"/>
              <a:gd name="T12" fmla="*/ 180 w 569"/>
              <a:gd name="T13" fmla="*/ 341 h 654"/>
              <a:gd name="T14" fmla="*/ 90 w 569"/>
              <a:gd name="T15" fmla="*/ 398 h 654"/>
              <a:gd name="T16" fmla="*/ 30 w 569"/>
              <a:gd name="T17" fmla="*/ 487 h 654"/>
              <a:gd name="T18" fmla="*/ 6 w 569"/>
              <a:gd name="T19" fmla="*/ 473 h 654"/>
              <a:gd name="T20" fmla="*/ 58 w 569"/>
              <a:gd name="T21" fmla="*/ 383 h 654"/>
              <a:gd name="T22" fmla="*/ 51 w 569"/>
              <a:gd name="T23" fmla="*/ 275 h 654"/>
              <a:gd name="T24" fmla="*/ 6 w 569"/>
              <a:gd name="T25" fmla="*/ 181 h 654"/>
              <a:gd name="T26" fmla="*/ 30 w 569"/>
              <a:gd name="T27" fmla="*/ 166 h 654"/>
              <a:gd name="T28" fmla="*/ 82 w 569"/>
              <a:gd name="T29" fmla="*/ 256 h 654"/>
              <a:gd name="T30" fmla="*/ 171 w 569"/>
              <a:gd name="T31" fmla="*/ 306 h 654"/>
              <a:gd name="T32" fmla="*/ 224 w 569"/>
              <a:gd name="T33" fmla="*/ 313 h 654"/>
              <a:gd name="T34" fmla="*/ 296 w 569"/>
              <a:gd name="T35" fmla="*/ 266 h 654"/>
              <a:gd name="T36" fmla="*/ 325 w 569"/>
              <a:gd name="T37" fmla="*/ 231 h 654"/>
              <a:gd name="T38" fmla="*/ 326 w 569"/>
              <a:gd name="T39" fmla="*/ 117 h 654"/>
              <a:gd name="T40" fmla="*/ 291 w 569"/>
              <a:gd name="T41" fmla="*/ 54 h 654"/>
              <a:gd name="T42" fmla="*/ 279 w 569"/>
              <a:gd name="T43" fmla="*/ 4 h 654"/>
              <a:gd name="T44" fmla="*/ 348 w 569"/>
              <a:gd name="T45" fmla="*/ 95 h 654"/>
              <a:gd name="T46" fmla="*/ 445 w 569"/>
              <a:gd name="T47" fmla="*/ 150 h 654"/>
              <a:gd name="T48" fmla="*/ 540 w 569"/>
              <a:gd name="T49" fmla="*/ 157 h 654"/>
              <a:gd name="T50" fmla="*/ 569 w 569"/>
              <a:gd name="T51" fmla="*/ 171 h 654"/>
              <a:gd name="T52" fmla="*/ 463 w 569"/>
              <a:gd name="T53" fmla="*/ 185 h 654"/>
              <a:gd name="T54" fmla="*/ 429 w 569"/>
              <a:gd name="T55" fmla="*/ 220 h 654"/>
              <a:gd name="T56" fmla="*/ 348 w 569"/>
              <a:gd name="T57" fmla="*/ 246 h 654"/>
              <a:gd name="T58" fmla="*/ 330 w 569"/>
              <a:gd name="T59" fmla="*/ 375 h 654"/>
              <a:gd name="T60" fmla="*/ 360 w 569"/>
              <a:gd name="T61" fmla="*/ 411 h 654"/>
              <a:gd name="T62" fmla="*/ 448 w 569"/>
              <a:gd name="T63" fmla="*/ 468 h 654"/>
              <a:gd name="T64" fmla="*/ 553 w 569"/>
              <a:gd name="T65" fmla="*/ 468 h 654"/>
              <a:gd name="T66" fmla="*/ 552 w 569"/>
              <a:gd name="T67" fmla="*/ 496 h 654"/>
              <a:gd name="T68" fmla="*/ 445 w 569"/>
              <a:gd name="T69" fmla="*/ 502 h 654"/>
              <a:gd name="T70" fmla="*/ 352 w 569"/>
              <a:gd name="T71" fmla="*/ 551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9" h="654">
                <a:moveTo>
                  <a:pt x="352" y="551"/>
                </a:moveTo>
                <a:cubicBezTo>
                  <a:pt x="337" y="577"/>
                  <a:pt x="322" y="603"/>
                  <a:pt x="307" y="629"/>
                </a:cubicBezTo>
                <a:cubicBezTo>
                  <a:pt x="304" y="634"/>
                  <a:pt x="302" y="639"/>
                  <a:pt x="299" y="643"/>
                </a:cubicBezTo>
                <a:cubicBezTo>
                  <a:pt x="294" y="651"/>
                  <a:pt x="286" y="654"/>
                  <a:pt x="279" y="650"/>
                </a:cubicBezTo>
                <a:cubicBezTo>
                  <a:pt x="272" y="646"/>
                  <a:pt x="270" y="637"/>
                  <a:pt x="274" y="629"/>
                </a:cubicBezTo>
                <a:cubicBezTo>
                  <a:pt x="290" y="602"/>
                  <a:pt x="306" y="574"/>
                  <a:pt x="322" y="547"/>
                </a:cubicBezTo>
                <a:cubicBezTo>
                  <a:pt x="326" y="540"/>
                  <a:pt x="327" y="536"/>
                  <a:pt x="321" y="529"/>
                </a:cubicBezTo>
                <a:cubicBezTo>
                  <a:pt x="296" y="502"/>
                  <a:pt x="297" y="460"/>
                  <a:pt x="322" y="433"/>
                </a:cubicBezTo>
                <a:cubicBezTo>
                  <a:pt x="327" y="429"/>
                  <a:pt x="327" y="426"/>
                  <a:pt x="324" y="420"/>
                </a:cubicBezTo>
                <a:cubicBezTo>
                  <a:pt x="318" y="411"/>
                  <a:pt x="313" y="401"/>
                  <a:pt x="307" y="392"/>
                </a:cubicBezTo>
                <a:cubicBezTo>
                  <a:pt x="306" y="390"/>
                  <a:pt x="302" y="388"/>
                  <a:pt x="299" y="388"/>
                </a:cubicBezTo>
                <a:cubicBezTo>
                  <a:pt x="269" y="391"/>
                  <a:pt x="244" y="376"/>
                  <a:pt x="233" y="347"/>
                </a:cubicBezTo>
                <a:cubicBezTo>
                  <a:pt x="232" y="343"/>
                  <a:pt x="230" y="341"/>
                  <a:pt x="225" y="341"/>
                </a:cubicBezTo>
                <a:cubicBezTo>
                  <a:pt x="210" y="341"/>
                  <a:pt x="195" y="341"/>
                  <a:pt x="180" y="341"/>
                </a:cubicBezTo>
                <a:cubicBezTo>
                  <a:pt x="175" y="341"/>
                  <a:pt x="173" y="342"/>
                  <a:pt x="171" y="347"/>
                </a:cubicBezTo>
                <a:cubicBezTo>
                  <a:pt x="160" y="383"/>
                  <a:pt x="127" y="404"/>
                  <a:pt x="90" y="398"/>
                </a:cubicBezTo>
                <a:cubicBezTo>
                  <a:pt x="84" y="397"/>
                  <a:pt x="81" y="398"/>
                  <a:pt x="78" y="403"/>
                </a:cubicBezTo>
                <a:cubicBezTo>
                  <a:pt x="63" y="431"/>
                  <a:pt x="46" y="459"/>
                  <a:pt x="30" y="487"/>
                </a:cubicBezTo>
                <a:cubicBezTo>
                  <a:pt x="27" y="493"/>
                  <a:pt x="22" y="497"/>
                  <a:pt x="14" y="496"/>
                </a:cubicBezTo>
                <a:cubicBezTo>
                  <a:pt x="4" y="494"/>
                  <a:pt x="0" y="483"/>
                  <a:pt x="6" y="473"/>
                </a:cubicBezTo>
                <a:cubicBezTo>
                  <a:pt x="20" y="447"/>
                  <a:pt x="35" y="422"/>
                  <a:pt x="50" y="397"/>
                </a:cubicBezTo>
                <a:cubicBezTo>
                  <a:pt x="52" y="393"/>
                  <a:pt x="54" y="389"/>
                  <a:pt x="58" y="383"/>
                </a:cubicBezTo>
                <a:cubicBezTo>
                  <a:pt x="56" y="382"/>
                  <a:pt x="54" y="381"/>
                  <a:pt x="52" y="379"/>
                </a:cubicBezTo>
                <a:cubicBezTo>
                  <a:pt x="22" y="351"/>
                  <a:pt x="22" y="304"/>
                  <a:pt x="51" y="275"/>
                </a:cubicBezTo>
                <a:cubicBezTo>
                  <a:pt x="56" y="270"/>
                  <a:pt x="56" y="267"/>
                  <a:pt x="53" y="262"/>
                </a:cubicBezTo>
                <a:cubicBezTo>
                  <a:pt x="37" y="235"/>
                  <a:pt x="22" y="208"/>
                  <a:pt x="6" y="181"/>
                </a:cubicBezTo>
                <a:cubicBezTo>
                  <a:pt x="3" y="175"/>
                  <a:pt x="1" y="169"/>
                  <a:pt x="5" y="163"/>
                </a:cubicBezTo>
                <a:cubicBezTo>
                  <a:pt x="12" y="154"/>
                  <a:pt x="24" y="156"/>
                  <a:pt x="30" y="166"/>
                </a:cubicBezTo>
                <a:cubicBezTo>
                  <a:pt x="45" y="192"/>
                  <a:pt x="60" y="218"/>
                  <a:pt x="75" y="244"/>
                </a:cubicBezTo>
                <a:cubicBezTo>
                  <a:pt x="77" y="248"/>
                  <a:pt x="80" y="252"/>
                  <a:pt x="82" y="256"/>
                </a:cubicBezTo>
                <a:cubicBezTo>
                  <a:pt x="90" y="255"/>
                  <a:pt x="98" y="254"/>
                  <a:pt x="106" y="255"/>
                </a:cubicBezTo>
                <a:cubicBezTo>
                  <a:pt x="137" y="257"/>
                  <a:pt x="162" y="276"/>
                  <a:pt x="171" y="306"/>
                </a:cubicBezTo>
                <a:cubicBezTo>
                  <a:pt x="173" y="311"/>
                  <a:pt x="175" y="313"/>
                  <a:pt x="180" y="313"/>
                </a:cubicBezTo>
                <a:cubicBezTo>
                  <a:pt x="195" y="313"/>
                  <a:pt x="210" y="313"/>
                  <a:pt x="224" y="313"/>
                </a:cubicBezTo>
                <a:cubicBezTo>
                  <a:pt x="228" y="313"/>
                  <a:pt x="231" y="312"/>
                  <a:pt x="233" y="308"/>
                </a:cubicBezTo>
                <a:cubicBezTo>
                  <a:pt x="244" y="278"/>
                  <a:pt x="265" y="264"/>
                  <a:pt x="296" y="266"/>
                </a:cubicBezTo>
                <a:cubicBezTo>
                  <a:pt x="303" y="266"/>
                  <a:pt x="306" y="264"/>
                  <a:pt x="309" y="259"/>
                </a:cubicBezTo>
                <a:cubicBezTo>
                  <a:pt x="314" y="249"/>
                  <a:pt x="320" y="240"/>
                  <a:pt x="325" y="231"/>
                </a:cubicBezTo>
                <a:cubicBezTo>
                  <a:pt x="326" y="229"/>
                  <a:pt x="326" y="225"/>
                  <a:pt x="324" y="223"/>
                </a:cubicBezTo>
                <a:cubicBezTo>
                  <a:pt x="295" y="184"/>
                  <a:pt x="295" y="155"/>
                  <a:pt x="326" y="117"/>
                </a:cubicBezTo>
                <a:cubicBezTo>
                  <a:pt x="327" y="117"/>
                  <a:pt x="327" y="117"/>
                  <a:pt x="327" y="116"/>
                </a:cubicBezTo>
                <a:cubicBezTo>
                  <a:pt x="315" y="95"/>
                  <a:pt x="303" y="75"/>
                  <a:pt x="291" y="54"/>
                </a:cubicBezTo>
                <a:cubicBezTo>
                  <a:pt x="286" y="45"/>
                  <a:pt x="281" y="35"/>
                  <a:pt x="276" y="26"/>
                </a:cubicBezTo>
                <a:cubicBezTo>
                  <a:pt x="270" y="17"/>
                  <a:pt x="271" y="8"/>
                  <a:pt x="279" y="4"/>
                </a:cubicBezTo>
                <a:cubicBezTo>
                  <a:pt x="286" y="0"/>
                  <a:pt x="294" y="2"/>
                  <a:pt x="300" y="12"/>
                </a:cubicBezTo>
                <a:cubicBezTo>
                  <a:pt x="316" y="40"/>
                  <a:pt x="332" y="67"/>
                  <a:pt x="348" y="95"/>
                </a:cubicBezTo>
                <a:cubicBezTo>
                  <a:pt x="351" y="100"/>
                  <a:pt x="353" y="102"/>
                  <a:pt x="360" y="101"/>
                </a:cubicBezTo>
                <a:cubicBezTo>
                  <a:pt x="397" y="92"/>
                  <a:pt x="433" y="114"/>
                  <a:pt x="445" y="150"/>
                </a:cubicBezTo>
                <a:cubicBezTo>
                  <a:pt x="446" y="153"/>
                  <a:pt x="446" y="155"/>
                  <a:pt x="447" y="157"/>
                </a:cubicBezTo>
                <a:cubicBezTo>
                  <a:pt x="478" y="157"/>
                  <a:pt x="509" y="157"/>
                  <a:pt x="540" y="157"/>
                </a:cubicBezTo>
                <a:cubicBezTo>
                  <a:pt x="545" y="157"/>
                  <a:pt x="549" y="157"/>
                  <a:pt x="554" y="157"/>
                </a:cubicBezTo>
                <a:cubicBezTo>
                  <a:pt x="563" y="158"/>
                  <a:pt x="569" y="163"/>
                  <a:pt x="569" y="171"/>
                </a:cubicBezTo>
                <a:cubicBezTo>
                  <a:pt x="569" y="180"/>
                  <a:pt x="563" y="185"/>
                  <a:pt x="554" y="185"/>
                </a:cubicBezTo>
                <a:cubicBezTo>
                  <a:pt x="524" y="185"/>
                  <a:pt x="493" y="185"/>
                  <a:pt x="463" y="185"/>
                </a:cubicBezTo>
                <a:cubicBezTo>
                  <a:pt x="458" y="185"/>
                  <a:pt x="453" y="185"/>
                  <a:pt x="450" y="185"/>
                </a:cubicBezTo>
                <a:cubicBezTo>
                  <a:pt x="442" y="198"/>
                  <a:pt x="437" y="210"/>
                  <a:pt x="429" y="220"/>
                </a:cubicBezTo>
                <a:cubicBezTo>
                  <a:pt x="411" y="241"/>
                  <a:pt x="386" y="248"/>
                  <a:pt x="359" y="242"/>
                </a:cubicBezTo>
                <a:cubicBezTo>
                  <a:pt x="354" y="241"/>
                  <a:pt x="351" y="241"/>
                  <a:pt x="348" y="246"/>
                </a:cubicBezTo>
                <a:cubicBezTo>
                  <a:pt x="343" y="257"/>
                  <a:pt x="336" y="268"/>
                  <a:pt x="330" y="278"/>
                </a:cubicBezTo>
                <a:cubicBezTo>
                  <a:pt x="361" y="307"/>
                  <a:pt x="360" y="348"/>
                  <a:pt x="330" y="375"/>
                </a:cubicBezTo>
                <a:cubicBezTo>
                  <a:pt x="337" y="387"/>
                  <a:pt x="343" y="398"/>
                  <a:pt x="350" y="409"/>
                </a:cubicBezTo>
                <a:cubicBezTo>
                  <a:pt x="352" y="411"/>
                  <a:pt x="357" y="412"/>
                  <a:pt x="360" y="411"/>
                </a:cubicBezTo>
                <a:cubicBezTo>
                  <a:pt x="393" y="405"/>
                  <a:pt x="425" y="419"/>
                  <a:pt x="440" y="449"/>
                </a:cubicBezTo>
                <a:cubicBezTo>
                  <a:pt x="443" y="454"/>
                  <a:pt x="445" y="461"/>
                  <a:pt x="448" y="468"/>
                </a:cubicBezTo>
                <a:cubicBezTo>
                  <a:pt x="468" y="468"/>
                  <a:pt x="489" y="468"/>
                  <a:pt x="510" y="468"/>
                </a:cubicBezTo>
                <a:cubicBezTo>
                  <a:pt x="524" y="468"/>
                  <a:pt x="538" y="468"/>
                  <a:pt x="553" y="468"/>
                </a:cubicBezTo>
                <a:cubicBezTo>
                  <a:pt x="563" y="468"/>
                  <a:pt x="569" y="473"/>
                  <a:pt x="569" y="482"/>
                </a:cubicBezTo>
                <a:cubicBezTo>
                  <a:pt x="569" y="491"/>
                  <a:pt x="563" y="496"/>
                  <a:pt x="552" y="496"/>
                </a:cubicBezTo>
                <a:cubicBezTo>
                  <a:pt x="520" y="496"/>
                  <a:pt x="487" y="496"/>
                  <a:pt x="454" y="496"/>
                </a:cubicBezTo>
                <a:cubicBezTo>
                  <a:pt x="449" y="496"/>
                  <a:pt x="447" y="497"/>
                  <a:pt x="445" y="502"/>
                </a:cubicBezTo>
                <a:cubicBezTo>
                  <a:pt x="432" y="542"/>
                  <a:pt x="397" y="561"/>
                  <a:pt x="357" y="552"/>
                </a:cubicBezTo>
                <a:cubicBezTo>
                  <a:pt x="355" y="552"/>
                  <a:pt x="354" y="552"/>
                  <a:pt x="352" y="551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CA5A70DD-43C7-8F83-253D-D4E02E2618E8}"/>
              </a:ext>
            </a:extLst>
          </p:cNvPr>
          <p:cNvSpPr>
            <a:spLocks noEditPoints="1"/>
          </p:cNvSpPr>
          <p:nvPr/>
        </p:nvSpPr>
        <p:spPr bwMode="auto">
          <a:xfrm>
            <a:off x="-160338" y="2451101"/>
            <a:ext cx="3035301" cy="2136774"/>
          </a:xfrm>
          <a:custGeom>
            <a:avLst/>
            <a:gdLst>
              <a:gd name="T0" fmla="*/ 270 w 334"/>
              <a:gd name="T1" fmla="*/ 84 h 234"/>
              <a:gd name="T2" fmla="*/ 264 w 334"/>
              <a:gd name="T3" fmla="*/ 114 h 234"/>
              <a:gd name="T4" fmla="*/ 283 w 334"/>
              <a:gd name="T5" fmla="*/ 148 h 234"/>
              <a:gd name="T6" fmla="*/ 246 w 334"/>
              <a:gd name="T7" fmla="*/ 165 h 234"/>
              <a:gd name="T8" fmla="*/ 224 w 334"/>
              <a:gd name="T9" fmla="*/ 200 h 234"/>
              <a:gd name="T10" fmla="*/ 191 w 334"/>
              <a:gd name="T11" fmla="*/ 229 h 234"/>
              <a:gd name="T12" fmla="*/ 182 w 334"/>
              <a:gd name="T13" fmla="*/ 195 h 234"/>
              <a:gd name="T14" fmla="*/ 98 w 334"/>
              <a:gd name="T15" fmla="*/ 179 h 234"/>
              <a:gd name="T16" fmla="*/ 95 w 334"/>
              <a:gd name="T17" fmla="*/ 185 h 234"/>
              <a:gd name="T18" fmla="*/ 54 w 334"/>
              <a:gd name="T19" fmla="*/ 204 h 234"/>
              <a:gd name="T20" fmla="*/ 80 w 334"/>
              <a:gd name="T21" fmla="*/ 164 h 234"/>
              <a:gd name="T22" fmla="*/ 60 w 334"/>
              <a:gd name="T23" fmla="*/ 153 h 234"/>
              <a:gd name="T24" fmla="*/ 16 w 334"/>
              <a:gd name="T25" fmla="*/ 174 h 234"/>
              <a:gd name="T26" fmla="*/ 18 w 334"/>
              <a:gd name="T27" fmla="*/ 129 h 234"/>
              <a:gd name="T28" fmla="*/ 47 w 334"/>
              <a:gd name="T29" fmla="*/ 147 h 234"/>
              <a:gd name="T30" fmla="*/ 80 w 334"/>
              <a:gd name="T31" fmla="*/ 113 h 234"/>
              <a:gd name="T32" fmla="*/ 58 w 334"/>
              <a:gd name="T33" fmla="*/ 104 h 234"/>
              <a:gd name="T34" fmla="*/ 40 w 334"/>
              <a:gd name="T35" fmla="*/ 69 h 234"/>
              <a:gd name="T36" fmla="*/ 75 w 334"/>
              <a:gd name="T37" fmla="*/ 88 h 234"/>
              <a:gd name="T38" fmla="*/ 86 w 334"/>
              <a:gd name="T39" fmla="*/ 107 h 234"/>
              <a:gd name="T40" fmla="*/ 172 w 334"/>
              <a:gd name="T41" fmla="*/ 107 h 234"/>
              <a:gd name="T42" fmla="*/ 204 w 334"/>
              <a:gd name="T43" fmla="*/ 92 h 234"/>
              <a:gd name="T44" fmla="*/ 203 w 334"/>
              <a:gd name="T45" fmla="*/ 49 h 234"/>
              <a:gd name="T46" fmla="*/ 276 w 334"/>
              <a:gd name="T47" fmla="*/ 16 h 234"/>
              <a:gd name="T48" fmla="*/ 287 w 334"/>
              <a:gd name="T49" fmla="*/ 70 h 234"/>
              <a:gd name="T50" fmla="*/ 326 w 334"/>
              <a:gd name="T51" fmla="*/ 69 h 234"/>
              <a:gd name="T52" fmla="*/ 295 w 334"/>
              <a:gd name="T53" fmla="*/ 104 h 234"/>
              <a:gd name="T54" fmla="*/ 281 w 334"/>
              <a:gd name="T55" fmla="*/ 74 h 234"/>
              <a:gd name="T56" fmla="*/ 251 w 334"/>
              <a:gd name="T57" fmla="*/ 94 h 234"/>
              <a:gd name="T58" fmla="*/ 221 w 334"/>
              <a:gd name="T59" fmla="*/ 86 h 234"/>
              <a:gd name="T60" fmla="*/ 212 w 334"/>
              <a:gd name="T61" fmla="*/ 105 h 234"/>
              <a:gd name="T62" fmla="*/ 175 w 334"/>
              <a:gd name="T63" fmla="*/ 123 h 234"/>
              <a:gd name="T64" fmla="*/ 160 w 334"/>
              <a:gd name="T65" fmla="*/ 134 h 234"/>
              <a:gd name="T66" fmla="*/ 186 w 334"/>
              <a:gd name="T67" fmla="*/ 187 h 234"/>
              <a:gd name="T68" fmla="*/ 215 w 334"/>
              <a:gd name="T69" fmla="*/ 188 h 234"/>
              <a:gd name="T70" fmla="*/ 255 w 334"/>
              <a:gd name="T71" fmla="*/ 117 h 234"/>
              <a:gd name="T72" fmla="*/ 281 w 334"/>
              <a:gd name="T73" fmla="*/ 50 h 234"/>
              <a:gd name="T74" fmla="*/ 211 w 334"/>
              <a:gd name="T75" fmla="*/ 47 h 234"/>
              <a:gd name="T76" fmla="*/ 151 w 334"/>
              <a:gd name="T77" fmla="*/ 139 h 234"/>
              <a:gd name="T78" fmla="*/ 82 w 334"/>
              <a:gd name="T79" fmla="*/ 139 h 234"/>
              <a:gd name="T80" fmla="*/ 151 w 334"/>
              <a:gd name="T81" fmla="*/ 139 h 234"/>
              <a:gd name="T82" fmla="*/ 217 w 334"/>
              <a:gd name="T83" fmla="*/ 208 h 234"/>
              <a:gd name="T84" fmla="*/ 187 w 334"/>
              <a:gd name="T85" fmla="*/ 209 h 234"/>
              <a:gd name="T86" fmla="*/ 261 w 334"/>
              <a:gd name="T87" fmla="*/ 155 h 234"/>
              <a:gd name="T88" fmla="*/ 261 w 334"/>
              <a:gd name="T89" fmla="*/ 125 h 234"/>
              <a:gd name="T90" fmla="*/ 261 w 334"/>
              <a:gd name="T91" fmla="*/ 155 h 234"/>
              <a:gd name="T92" fmla="*/ 62 w 334"/>
              <a:gd name="T93" fmla="*/ 200 h 234"/>
              <a:gd name="T94" fmla="*/ 92 w 334"/>
              <a:gd name="T95" fmla="*/ 202 h 234"/>
              <a:gd name="T96" fmla="*/ 23 w 334"/>
              <a:gd name="T97" fmla="*/ 167 h 234"/>
              <a:gd name="T98" fmla="*/ 23 w 334"/>
              <a:gd name="T99" fmla="*/ 137 h 234"/>
              <a:gd name="T100" fmla="*/ 23 w 334"/>
              <a:gd name="T101" fmla="*/ 167 h 234"/>
              <a:gd name="T102" fmla="*/ 309 w 334"/>
              <a:gd name="T103" fmla="*/ 70 h 234"/>
              <a:gd name="T104" fmla="*/ 308 w 334"/>
              <a:gd name="T105" fmla="*/ 100 h 234"/>
              <a:gd name="T106" fmla="*/ 204 w 334"/>
              <a:gd name="T107" fmla="*/ 110 h 234"/>
              <a:gd name="T108" fmla="*/ 180 w 334"/>
              <a:gd name="T109" fmla="*/ 110 h 234"/>
              <a:gd name="T110" fmla="*/ 204 w 334"/>
              <a:gd name="T111" fmla="*/ 110 h 234"/>
              <a:gd name="T112" fmla="*/ 67 w 334"/>
              <a:gd name="T113" fmla="*/ 84 h 234"/>
              <a:gd name="T114" fmla="*/ 43 w 334"/>
              <a:gd name="T115" fmla="*/ 85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" h="234">
                <a:moveTo>
                  <a:pt x="281" y="74"/>
                </a:moveTo>
                <a:cubicBezTo>
                  <a:pt x="277" y="79"/>
                  <a:pt x="274" y="82"/>
                  <a:pt x="270" y="84"/>
                </a:cubicBezTo>
                <a:cubicBezTo>
                  <a:pt x="267" y="86"/>
                  <a:pt x="263" y="87"/>
                  <a:pt x="259" y="90"/>
                </a:cubicBezTo>
                <a:cubicBezTo>
                  <a:pt x="261" y="98"/>
                  <a:pt x="262" y="106"/>
                  <a:pt x="264" y="114"/>
                </a:cubicBezTo>
                <a:cubicBezTo>
                  <a:pt x="264" y="116"/>
                  <a:pt x="266" y="117"/>
                  <a:pt x="268" y="118"/>
                </a:cubicBezTo>
                <a:cubicBezTo>
                  <a:pt x="281" y="124"/>
                  <a:pt x="287" y="135"/>
                  <a:pt x="283" y="148"/>
                </a:cubicBezTo>
                <a:cubicBezTo>
                  <a:pt x="280" y="160"/>
                  <a:pt x="268" y="166"/>
                  <a:pt x="254" y="163"/>
                </a:cubicBezTo>
                <a:cubicBezTo>
                  <a:pt x="252" y="163"/>
                  <a:pt x="248" y="164"/>
                  <a:pt x="246" y="165"/>
                </a:cubicBezTo>
                <a:cubicBezTo>
                  <a:pt x="239" y="173"/>
                  <a:pt x="232" y="182"/>
                  <a:pt x="224" y="190"/>
                </a:cubicBezTo>
                <a:cubicBezTo>
                  <a:pt x="220" y="194"/>
                  <a:pt x="223" y="197"/>
                  <a:pt x="224" y="200"/>
                </a:cubicBezTo>
                <a:cubicBezTo>
                  <a:pt x="227" y="209"/>
                  <a:pt x="225" y="219"/>
                  <a:pt x="218" y="226"/>
                </a:cubicBezTo>
                <a:cubicBezTo>
                  <a:pt x="210" y="232"/>
                  <a:pt x="200" y="234"/>
                  <a:pt x="191" y="229"/>
                </a:cubicBezTo>
                <a:cubicBezTo>
                  <a:pt x="183" y="225"/>
                  <a:pt x="178" y="215"/>
                  <a:pt x="179" y="206"/>
                </a:cubicBezTo>
                <a:cubicBezTo>
                  <a:pt x="179" y="202"/>
                  <a:pt x="181" y="199"/>
                  <a:pt x="182" y="195"/>
                </a:cubicBezTo>
                <a:cubicBezTo>
                  <a:pt x="170" y="187"/>
                  <a:pt x="158" y="179"/>
                  <a:pt x="147" y="171"/>
                </a:cubicBezTo>
                <a:cubicBezTo>
                  <a:pt x="132" y="184"/>
                  <a:pt x="115" y="186"/>
                  <a:pt x="98" y="179"/>
                </a:cubicBezTo>
                <a:cubicBezTo>
                  <a:pt x="97" y="178"/>
                  <a:pt x="95" y="179"/>
                  <a:pt x="93" y="180"/>
                </a:cubicBezTo>
                <a:cubicBezTo>
                  <a:pt x="94" y="181"/>
                  <a:pt x="94" y="184"/>
                  <a:pt x="95" y="185"/>
                </a:cubicBezTo>
                <a:cubicBezTo>
                  <a:pt x="108" y="201"/>
                  <a:pt x="96" y="221"/>
                  <a:pt x="82" y="224"/>
                </a:cubicBezTo>
                <a:cubicBezTo>
                  <a:pt x="69" y="226"/>
                  <a:pt x="56" y="218"/>
                  <a:pt x="54" y="204"/>
                </a:cubicBezTo>
                <a:cubicBezTo>
                  <a:pt x="52" y="192"/>
                  <a:pt x="62" y="179"/>
                  <a:pt x="74" y="178"/>
                </a:cubicBezTo>
                <a:cubicBezTo>
                  <a:pt x="89" y="176"/>
                  <a:pt x="89" y="176"/>
                  <a:pt x="80" y="164"/>
                </a:cubicBezTo>
                <a:cubicBezTo>
                  <a:pt x="80" y="163"/>
                  <a:pt x="79" y="163"/>
                  <a:pt x="79" y="162"/>
                </a:cubicBezTo>
                <a:cubicBezTo>
                  <a:pt x="77" y="150"/>
                  <a:pt x="69" y="152"/>
                  <a:pt x="60" y="153"/>
                </a:cubicBezTo>
                <a:cubicBezTo>
                  <a:pt x="52" y="155"/>
                  <a:pt x="46" y="156"/>
                  <a:pt x="43" y="165"/>
                </a:cubicBezTo>
                <a:cubicBezTo>
                  <a:pt x="39" y="174"/>
                  <a:pt x="26" y="177"/>
                  <a:pt x="16" y="174"/>
                </a:cubicBezTo>
                <a:cubicBezTo>
                  <a:pt x="7" y="171"/>
                  <a:pt x="0" y="162"/>
                  <a:pt x="0" y="152"/>
                </a:cubicBezTo>
                <a:cubicBezTo>
                  <a:pt x="0" y="141"/>
                  <a:pt x="7" y="132"/>
                  <a:pt x="18" y="129"/>
                </a:cubicBezTo>
                <a:cubicBezTo>
                  <a:pt x="27" y="127"/>
                  <a:pt x="38" y="131"/>
                  <a:pt x="43" y="140"/>
                </a:cubicBezTo>
                <a:cubicBezTo>
                  <a:pt x="45" y="142"/>
                  <a:pt x="46" y="144"/>
                  <a:pt x="47" y="147"/>
                </a:cubicBezTo>
                <a:cubicBezTo>
                  <a:pt x="56" y="146"/>
                  <a:pt x="64" y="144"/>
                  <a:pt x="71" y="143"/>
                </a:cubicBezTo>
                <a:cubicBezTo>
                  <a:pt x="74" y="133"/>
                  <a:pt x="77" y="123"/>
                  <a:pt x="80" y="113"/>
                </a:cubicBezTo>
                <a:cubicBezTo>
                  <a:pt x="79" y="112"/>
                  <a:pt x="77" y="111"/>
                  <a:pt x="75" y="109"/>
                </a:cubicBezTo>
                <a:cubicBezTo>
                  <a:pt x="70" y="104"/>
                  <a:pt x="66" y="101"/>
                  <a:pt x="58" y="104"/>
                </a:cubicBezTo>
                <a:cubicBezTo>
                  <a:pt x="50" y="107"/>
                  <a:pt x="41" y="101"/>
                  <a:pt x="37" y="94"/>
                </a:cubicBezTo>
                <a:cubicBezTo>
                  <a:pt x="32" y="85"/>
                  <a:pt x="34" y="76"/>
                  <a:pt x="40" y="69"/>
                </a:cubicBezTo>
                <a:cubicBezTo>
                  <a:pt x="47" y="63"/>
                  <a:pt x="56" y="61"/>
                  <a:pt x="64" y="66"/>
                </a:cubicBezTo>
                <a:cubicBezTo>
                  <a:pt x="73" y="70"/>
                  <a:pt x="78" y="79"/>
                  <a:pt x="75" y="88"/>
                </a:cubicBezTo>
                <a:cubicBezTo>
                  <a:pt x="72" y="96"/>
                  <a:pt x="75" y="99"/>
                  <a:pt x="80" y="102"/>
                </a:cubicBezTo>
                <a:cubicBezTo>
                  <a:pt x="82" y="104"/>
                  <a:pt x="84" y="106"/>
                  <a:pt x="86" y="107"/>
                </a:cubicBezTo>
                <a:cubicBezTo>
                  <a:pt x="120" y="89"/>
                  <a:pt x="138" y="93"/>
                  <a:pt x="158" y="123"/>
                </a:cubicBezTo>
                <a:cubicBezTo>
                  <a:pt x="164" y="119"/>
                  <a:pt x="172" y="118"/>
                  <a:pt x="172" y="107"/>
                </a:cubicBezTo>
                <a:cubicBezTo>
                  <a:pt x="173" y="95"/>
                  <a:pt x="185" y="88"/>
                  <a:pt x="197" y="90"/>
                </a:cubicBezTo>
                <a:cubicBezTo>
                  <a:pt x="199" y="91"/>
                  <a:pt x="201" y="91"/>
                  <a:pt x="204" y="92"/>
                </a:cubicBezTo>
                <a:cubicBezTo>
                  <a:pt x="208" y="88"/>
                  <a:pt x="211" y="83"/>
                  <a:pt x="215" y="78"/>
                </a:cubicBezTo>
                <a:cubicBezTo>
                  <a:pt x="208" y="70"/>
                  <a:pt x="203" y="61"/>
                  <a:pt x="203" y="49"/>
                </a:cubicBezTo>
                <a:cubicBezTo>
                  <a:pt x="203" y="30"/>
                  <a:pt x="211" y="16"/>
                  <a:pt x="228" y="8"/>
                </a:cubicBezTo>
                <a:cubicBezTo>
                  <a:pt x="244" y="0"/>
                  <a:pt x="263" y="3"/>
                  <a:pt x="276" y="16"/>
                </a:cubicBezTo>
                <a:cubicBezTo>
                  <a:pt x="290" y="29"/>
                  <a:pt x="292" y="45"/>
                  <a:pt x="287" y="63"/>
                </a:cubicBezTo>
                <a:cubicBezTo>
                  <a:pt x="286" y="65"/>
                  <a:pt x="287" y="67"/>
                  <a:pt x="287" y="70"/>
                </a:cubicBezTo>
                <a:cubicBezTo>
                  <a:pt x="289" y="69"/>
                  <a:pt x="292" y="69"/>
                  <a:pt x="293" y="67"/>
                </a:cubicBezTo>
                <a:cubicBezTo>
                  <a:pt x="304" y="59"/>
                  <a:pt x="317" y="60"/>
                  <a:pt x="326" y="69"/>
                </a:cubicBezTo>
                <a:cubicBezTo>
                  <a:pt x="334" y="78"/>
                  <a:pt x="334" y="92"/>
                  <a:pt x="326" y="102"/>
                </a:cubicBezTo>
                <a:cubicBezTo>
                  <a:pt x="318" y="110"/>
                  <a:pt x="304" y="111"/>
                  <a:pt x="295" y="104"/>
                </a:cubicBezTo>
                <a:cubicBezTo>
                  <a:pt x="288" y="99"/>
                  <a:pt x="285" y="92"/>
                  <a:pt x="285" y="84"/>
                </a:cubicBezTo>
                <a:cubicBezTo>
                  <a:pt x="285" y="81"/>
                  <a:pt x="283" y="78"/>
                  <a:pt x="281" y="74"/>
                </a:cubicBezTo>
                <a:close/>
                <a:moveTo>
                  <a:pt x="255" y="117"/>
                </a:moveTo>
                <a:cubicBezTo>
                  <a:pt x="254" y="109"/>
                  <a:pt x="253" y="102"/>
                  <a:pt x="251" y="94"/>
                </a:cubicBezTo>
                <a:cubicBezTo>
                  <a:pt x="251" y="93"/>
                  <a:pt x="249" y="91"/>
                  <a:pt x="248" y="91"/>
                </a:cubicBezTo>
                <a:cubicBezTo>
                  <a:pt x="239" y="89"/>
                  <a:pt x="230" y="87"/>
                  <a:pt x="221" y="86"/>
                </a:cubicBezTo>
                <a:cubicBezTo>
                  <a:pt x="219" y="87"/>
                  <a:pt x="217" y="90"/>
                  <a:pt x="215" y="92"/>
                </a:cubicBezTo>
                <a:cubicBezTo>
                  <a:pt x="211" y="96"/>
                  <a:pt x="210" y="99"/>
                  <a:pt x="212" y="105"/>
                </a:cubicBezTo>
                <a:cubicBezTo>
                  <a:pt x="215" y="113"/>
                  <a:pt x="212" y="121"/>
                  <a:pt x="205" y="126"/>
                </a:cubicBezTo>
                <a:cubicBezTo>
                  <a:pt x="196" y="133"/>
                  <a:pt x="188" y="132"/>
                  <a:pt x="175" y="123"/>
                </a:cubicBezTo>
                <a:cubicBezTo>
                  <a:pt x="171" y="125"/>
                  <a:pt x="167" y="128"/>
                  <a:pt x="163" y="130"/>
                </a:cubicBezTo>
                <a:cubicBezTo>
                  <a:pt x="162" y="131"/>
                  <a:pt x="160" y="133"/>
                  <a:pt x="160" y="134"/>
                </a:cubicBezTo>
                <a:cubicBezTo>
                  <a:pt x="158" y="144"/>
                  <a:pt x="156" y="155"/>
                  <a:pt x="155" y="166"/>
                </a:cubicBezTo>
                <a:cubicBezTo>
                  <a:pt x="164" y="172"/>
                  <a:pt x="175" y="179"/>
                  <a:pt x="186" y="187"/>
                </a:cubicBezTo>
                <a:cubicBezTo>
                  <a:pt x="187" y="188"/>
                  <a:pt x="190" y="188"/>
                  <a:pt x="191" y="187"/>
                </a:cubicBezTo>
                <a:cubicBezTo>
                  <a:pt x="199" y="184"/>
                  <a:pt x="207" y="184"/>
                  <a:pt x="215" y="188"/>
                </a:cubicBezTo>
                <a:cubicBezTo>
                  <a:pt x="224" y="177"/>
                  <a:pt x="234" y="167"/>
                  <a:pt x="243" y="156"/>
                </a:cubicBezTo>
                <a:cubicBezTo>
                  <a:pt x="231" y="137"/>
                  <a:pt x="241" y="124"/>
                  <a:pt x="255" y="117"/>
                </a:cubicBezTo>
                <a:close/>
                <a:moveTo>
                  <a:pt x="245" y="82"/>
                </a:moveTo>
                <a:cubicBezTo>
                  <a:pt x="264" y="83"/>
                  <a:pt x="281" y="68"/>
                  <a:pt x="281" y="50"/>
                </a:cubicBezTo>
                <a:cubicBezTo>
                  <a:pt x="282" y="30"/>
                  <a:pt x="267" y="14"/>
                  <a:pt x="247" y="13"/>
                </a:cubicBezTo>
                <a:cubicBezTo>
                  <a:pt x="228" y="12"/>
                  <a:pt x="212" y="28"/>
                  <a:pt x="211" y="47"/>
                </a:cubicBezTo>
                <a:cubicBezTo>
                  <a:pt x="211" y="66"/>
                  <a:pt x="226" y="82"/>
                  <a:pt x="245" y="82"/>
                </a:cubicBezTo>
                <a:close/>
                <a:moveTo>
                  <a:pt x="151" y="139"/>
                </a:moveTo>
                <a:cubicBezTo>
                  <a:pt x="151" y="120"/>
                  <a:pt x="136" y="105"/>
                  <a:pt x="116" y="105"/>
                </a:cubicBezTo>
                <a:cubicBezTo>
                  <a:pt x="97" y="105"/>
                  <a:pt x="82" y="120"/>
                  <a:pt x="82" y="139"/>
                </a:cubicBezTo>
                <a:cubicBezTo>
                  <a:pt x="81" y="159"/>
                  <a:pt x="97" y="174"/>
                  <a:pt x="117" y="174"/>
                </a:cubicBezTo>
                <a:cubicBezTo>
                  <a:pt x="136" y="174"/>
                  <a:pt x="151" y="159"/>
                  <a:pt x="151" y="139"/>
                </a:cubicBezTo>
                <a:close/>
                <a:moveTo>
                  <a:pt x="202" y="223"/>
                </a:moveTo>
                <a:cubicBezTo>
                  <a:pt x="211" y="223"/>
                  <a:pt x="217" y="217"/>
                  <a:pt x="217" y="208"/>
                </a:cubicBezTo>
                <a:cubicBezTo>
                  <a:pt x="217" y="200"/>
                  <a:pt x="210" y="193"/>
                  <a:pt x="202" y="193"/>
                </a:cubicBezTo>
                <a:cubicBezTo>
                  <a:pt x="193" y="194"/>
                  <a:pt x="187" y="200"/>
                  <a:pt x="187" y="209"/>
                </a:cubicBezTo>
                <a:cubicBezTo>
                  <a:pt x="188" y="217"/>
                  <a:pt x="194" y="223"/>
                  <a:pt x="202" y="223"/>
                </a:cubicBezTo>
                <a:close/>
                <a:moveTo>
                  <a:pt x="261" y="155"/>
                </a:moveTo>
                <a:cubicBezTo>
                  <a:pt x="270" y="155"/>
                  <a:pt x="276" y="148"/>
                  <a:pt x="276" y="140"/>
                </a:cubicBezTo>
                <a:cubicBezTo>
                  <a:pt x="276" y="132"/>
                  <a:pt x="268" y="125"/>
                  <a:pt x="261" y="125"/>
                </a:cubicBezTo>
                <a:cubicBezTo>
                  <a:pt x="253" y="126"/>
                  <a:pt x="246" y="133"/>
                  <a:pt x="246" y="141"/>
                </a:cubicBezTo>
                <a:cubicBezTo>
                  <a:pt x="246" y="149"/>
                  <a:pt x="253" y="155"/>
                  <a:pt x="261" y="155"/>
                </a:cubicBezTo>
                <a:close/>
                <a:moveTo>
                  <a:pt x="78" y="186"/>
                </a:moveTo>
                <a:cubicBezTo>
                  <a:pt x="70" y="186"/>
                  <a:pt x="63" y="192"/>
                  <a:pt x="62" y="200"/>
                </a:cubicBezTo>
                <a:cubicBezTo>
                  <a:pt x="62" y="208"/>
                  <a:pt x="69" y="215"/>
                  <a:pt x="77" y="216"/>
                </a:cubicBezTo>
                <a:cubicBezTo>
                  <a:pt x="85" y="216"/>
                  <a:pt x="92" y="209"/>
                  <a:pt x="92" y="202"/>
                </a:cubicBezTo>
                <a:cubicBezTo>
                  <a:pt x="92" y="193"/>
                  <a:pt x="86" y="187"/>
                  <a:pt x="78" y="186"/>
                </a:cubicBezTo>
                <a:close/>
                <a:moveTo>
                  <a:pt x="23" y="167"/>
                </a:moveTo>
                <a:cubicBezTo>
                  <a:pt x="32" y="167"/>
                  <a:pt x="38" y="161"/>
                  <a:pt x="38" y="152"/>
                </a:cubicBezTo>
                <a:cubicBezTo>
                  <a:pt x="38" y="144"/>
                  <a:pt x="31" y="137"/>
                  <a:pt x="23" y="137"/>
                </a:cubicBezTo>
                <a:cubicBezTo>
                  <a:pt x="15" y="137"/>
                  <a:pt x="8" y="144"/>
                  <a:pt x="8" y="152"/>
                </a:cubicBezTo>
                <a:cubicBezTo>
                  <a:pt x="8" y="160"/>
                  <a:pt x="15" y="167"/>
                  <a:pt x="23" y="167"/>
                </a:cubicBezTo>
                <a:close/>
                <a:moveTo>
                  <a:pt x="323" y="86"/>
                </a:moveTo>
                <a:cubicBezTo>
                  <a:pt x="323" y="78"/>
                  <a:pt x="317" y="71"/>
                  <a:pt x="309" y="70"/>
                </a:cubicBezTo>
                <a:cubicBezTo>
                  <a:pt x="301" y="70"/>
                  <a:pt x="294" y="77"/>
                  <a:pt x="294" y="85"/>
                </a:cubicBezTo>
                <a:cubicBezTo>
                  <a:pt x="294" y="94"/>
                  <a:pt x="300" y="100"/>
                  <a:pt x="308" y="100"/>
                </a:cubicBezTo>
                <a:cubicBezTo>
                  <a:pt x="316" y="100"/>
                  <a:pt x="323" y="93"/>
                  <a:pt x="323" y="86"/>
                </a:cubicBezTo>
                <a:close/>
                <a:moveTo>
                  <a:pt x="204" y="110"/>
                </a:moveTo>
                <a:cubicBezTo>
                  <a:pt x="204" y="104"/>
                  <a:pt x="199" y="98"/>
                  <a:pt x="192" y="98"/>
                </a:cubicBezTo>
                <a:cubicBezTo>
                  <a:pt x="186" y="98"/>
                  <a:pt x="180" y="104"/>
                  <a:pt x="180" y="110"/>
                </a:cubicBezTo>
                <a:cubicBezTo>
                  <a:pt x="180" y="116"/>
                  <a:pt x="186" y="123"/>
                  <a:pt x="193" y="122"/>
                </a:cubicBezTo>
                <a:cubicBezTo>
                  <a:pt x="199" y="122"/>
                  <a:pt x="204" y="116"/>
                  <a:pt x="204" y="110"/>
                </a:cubicBezTo>
                <a:close/>
                <a:moveTo>
                  <a:pt x="55" y="96"/>
                </a:moveTo>
                <a:cubicBezTo>
                  <a:pt x="62" y="96"/>
                  <a:pt x="67" y="91"/>
                  <a:pt x="67" y="84"/>
                </a:cubicBezTo>
                <a:cubicBezTo>
                  <a:pt x="67" y="77"/>
                  <a:pt x="62" y="72"/>
                  <a:pt x="55" y="72"/>
                </a:cubicBezTo>
                <a:cubicBezTo>
                  <a:pt x="48" y="72"/>
                  <a:pt x="43" y="78"/>
                  <a:pt x="43" y="85"/>
                </a:cubicBezTo>
                <a:cubicBezTo>
                  <a:pt x="44" y="91"/>
                  <a:pt x="49" y="96"/>
                  <a:pt x="55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65582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>
            <a:extLst>
              <a:ext uri="{FF2B5EF4-FFF2-40B4-BE49-F238E27FC236}">
                <a16:creationId xmlns:a16="http://schemas.microsoft.com/office/drawing/2014/main" id="{BCDC4198-2ADE-410E-87D3-A23FEF5683EB}"/>
              </a:ext>
            </a:extLst>
          </p:cNvPr>
          <p:cNvSpPr/>
          <p:nvPr/>
        </p:nvSpPr>
        <p:spPr>
          <a:xfrm>
            <a:off x="120915" y="123479"/>
            <a:ext cx="8902170" cy="4889962"/>
          </a:xfrm>
          <a:prstGeom prst="rect">
            <a:avLst/>
          </a:prstGeom>
          <a:noFill/>
          <a:ln>
            <a:solidFill>
              <a:srgbClr val="9624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558341" y="1250405"/>
            <a:ext cx="1080000" cy="10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648341" y="2454781"/>
            <a:ext cx="900000" cy="9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738341" y="3479157"/>
            <a:ext cx="720000" cy="720000"/>
          </a:xfrm>
          <a:prstGeom prst="ellipse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828341" y="4323534"/>
            <a:ext cx="540000" cy="54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059832" y="123478"/>
            <a:ext cx="2880320" cy="576064"/>
          </a:xfrm>
        </p:spPr>
        <p:txBody>
          <a:bodyPr/>
          <a:lstStyle/>
          <a:p>
            <a:pPr rtl="1"/>
            <a:r>
              <a:rPr lang="fa-IR" altLang="ko-KR" dirty="0">
                <a:solidFill>
                  <a:srgbClr val="6972B5"/>
                </a:solidFill>
                <a:cs typeface="B Nazanin" panose="00000400000000000000" pitchFamily="2" charset="-78"/>
              </a:rPr>
              <a:t>سبک نمودار</a:t>
            </a:r>
            <a:endParaRPr lang="ko-KR" altLang="en-US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03848" y="717840"/>
            <a:ext cx="2592288" cy="269734"/>
          </a:xfr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624730188"/>
              </p:ext>
            </p:extLst>
          </p:nvPr>
        </p:nvGraphicFramePr>
        <p:xfrm>
          <a:off x="352743" y="1587182"/>
          <a:ext cx="3296695" cy="3223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3746459" y="2486373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35%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54388" y="3420749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79912" y="4175126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15%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9451" y="1371997"/>
            <a:ext cx="99889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2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635895" y="1790405"/>
            <a:ext cx="1462445" cy="1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635895" y="2904781"/>
            <a:ext cx="1462445" cy="1"/>
          </a:xfrm>
          <a:prstGeom prst="straightConnector1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3635895" y="3851448"/>
            <a:ext cx="1462445" cy="1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635895" y="4619624"/>
            <a:ext cx="1462445" cy="1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33653" y="1644352"/>
            <a:ext cx="309634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 آسان برای تغییر رنگ، عکس و متن. . من امیدوارم و معتقدم که این الگو زمان، پول و اعتبار شما را جلب کند. . آسان برای تغییر رنگ، عکس و متن. 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33653" y="1272302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rgbClr val="6972B5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F5F7492-6EF7-481C-918A-F8F480263428}"/>
              </a:ext>
            </a:extLst>
          </p:cNvPr>
          <p:cNvSpPr>
            <a:spLocks noEditPoints="1"/>
          </p:cNvSpPr>
          <p:nvPr/>
        </p:nvSpPr>
        <p:spPr bwMode="auto">
          <a:xfrm>
            <a:off x="1282524" y="2427892"/>
            <a:ext cx="1328738" cy="1487488"/>
          </a:xfrm>
          <a:custGeom>
            <a:avLst/>
            <a:gdLst>
              <a:gd name="T0" fmla="*/ 274 w 577"/>
              <a:gd name="T1" fmla="*/ 217 h 646"/>
              <a:gd name="T2" fmla="*/ 274 w 577"/>
              <a:gd name="T3" fmla="*/ 172 h 646"/>
              <a:gd name="T4" fmla="*/ 204 w 577"/>
              <a:gd name="T5" fmla="*/ 70 h 646"/>
              <a:gd name="T6" fmla="*/ 286 w 577"/>
              <a:gd name="T7" fmla="*/ 1 h 646"/>
              <a:gd name="T8" fmla="*/ 373 w 577"/>
              <a:gd name="T9" fmla="*/ 68 h 646"/>
              <a:gd name="T10" fmla="*/ 303 w 577"/>
              <a:gd name="T11" fmla="*/ 172 h 646"/>
              <a:gd name="T12" fmla="*/ 303 w 577"/>
              <a:gd name="T13" fmla="*/ 217 h 646"/>
              <a:gd name="T14" fmla="*/ 411 w 577"/>
              <a:gd name="T15" fmla="*/ 301 h 646"/>
              <a:gd name="T16" fmla="*/ 387 w 577"/>
              <a:gd name="T17" fmla="*/ 437 h 646"/>
              <a:gd name="T18" fmla="*/ 430 w 577"/>
              <a:gd name="T19" fmla="*/ 479 h 646"/>
              <a:gd name="T20" fmla="*/ 439 w 577"/>
              <a:gd name="T21" fmla="*/ 478 h 646"/>
              <a:gd name="T22" fmla="*/ 539 w 577"/>
              <a:gd name="T23" fmla="*/ 487 h 646"/>
              <a:gd name="T24" fmla="*/ 560 w 577"/>
              <a:gd name="T25" fmla="*/ 590 h 646"/>
              <a:gd name="T26" fmla="*/ 463 w 577"/>
              <a:gd name="T27" fmla="*/ 636 h 646"/>
              <a:gd name="T28" fmla="*/ 397 w 577"/>
              <a:gd name="T29" fmla="*/ 555 h 646"/>
              <a:gd name="T30" fmla="*/ 413 w 577"/>
              <a:gd name="T31" fmla="*/ 501 h 646"/>
              <a:gd name="T32" fmla="*/ 376 w 577"/>
              <a:gd name="T33" fmla="*/ 465 h 646"/>
              <a:gd name="T34" fmla="*/ 355 w 577"/>
              <a:gd name="T35" fmla="*/ 462 h 646"/>
              <a:gd name="T36" fmla="*/ 219 w 577"/>
              <a:gd name="T37" fmla="*/ 460 h 646"/>
              <a:gd name="T38" fmla="*/ 205 w 577"/>
              <a:gd name="T39" fmla="*/ 461 h 646"/>
              <a:gd name="T40" fmla="*/ 165 w 577"/>
              <a:gd name="T41" fmla="*/ 501 h 646"/>
              <a:gd name="T42" fmla="*/ 144 w 577"/>
              <a:gd name="T43" fmla="*/ 622 h 646"/>
              <a:gd name="T44" fmla="*/ 34 w 577"/>
              <a:gd name="T45" fmla="*/ 613 h 646"/>
              <a:gd name="T46" fmla="*/ 24 w 577"/>
              <a:gd name="T47" fmla="*/ 502 h 646"/>
              <a:gd name="T48" fmla="*/ 143 w 577"/>
              <a:gd name="T49" fmla="*/ 481 h 646"/>
              <a:gd name="T50" fmla="*/ 189 w 577"/>
              <a:gd name="T51" fmla="*/ 435 h 646"/>
              <a:gd name="T52" fmla="*/ 166 w 577"/>
              <a:gd name="T53" fmla="*/ 301 h 646"/>
              <a:gd name="T54" fmla="*/ 274 w 577"/>
              <a:gd name="T55" fmla="*/ 217 h 646"/>
              <a:gd name="T56" fmla="*/ 288 w 577"/>
              <a:gd name="T57" fmla="*/ 245 h 646"/>
              <a:gd name="T58" fmla="*/ 185 w 577"/>
              <a:gd name="T59" fmla="*/ 348 h 646"/>
              <a:gd name="T60" fmla="*/ 289 w 577"/>
              <a:gd name="T61" fmla="*/ 452 h 646"/>
              <a:gd name="T62" fmla="*/ 392 w 577"/>
              <a:gd name="T63" fmla="*/ 349 h 646"/>
              <a:gd name="T64" fmla="*/ 288 w 577"/>
              <a:gd name="T65" fmla="*/ 245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77" h="646">
                <a:moveTo>
                  <a:pt x="274" y="217"/>
                </a:moveTo>
                <a:cubicBezTo>
                  <a:pt x="274" y="201"/>
                  <a:pt x="274" y="187"/>
                  <a:pt x="274" y="172"/>
                </a:cubicBezTo>
                <a:cubicBezTo>
                  <a:pt x="217" y="158"/>
                  <a:pt x="197" y="111"/>
                  <a:pt x="204" y="70"/>
                </a:cubicBezTo>
                <a:cubicBezTo>
                  <a:pt x="211" y="31"/>
                  <a:pt x="247" y="1"/>
                  <a:pt x="286" y="1"/>
                </a:cubicBezTo>
                <a:cubicBezTo>
                  <a:pt x="329" y="0"/>
                  <a:pt x="365" y="29"/>
                  <a:pt x="373" y="68"/>
                </a:cubicBezTo>
                <a:cubicBezTo>
                  <a:pt x="382" y="117"/>
                  <a:pt x="359" y="150"/>
                  <a:pt x="303" y="172"/>
                </a:cubicBezTo>
                <a:cubicBezTo>
                  <a:pt x="303" y="187"/>
                  <a:pt x="303" y="201"/>
                  <a:pt x="303" y="217"/>
                </a:cubicBezTo>
                <a:cubicBezTo>
                  <a:pt x="354" y="225"/>
                  <a:pt x="392" y="251"/>
                  <a:pt x="411" y="301"/>
                </a:cubicBezTo>
                <a:cubicBezTo>
                  <a:pt x="430" y="350"/>
                  <a:pt x="420" y="395"/>
                  <a:pt x="387" y="437"/>
                </a:cubicBezTo>
                <a:cubicBezTo>
                  <a:pt x="401" y="451"/>
                  <a:pt x="415" y="465"/>
                  <a:pt x="430" y="479"/>
                </a:cubicBezTo>
                <a:cubicBezTo>
                  <a:pt x="432" y="480"/>
                  <a:pt x="437" y="479"/>
                  <a:pt x="439" y="478"/>
                </a:cubicBezTo>
                <a:cubicBezTo>
                  <a:pt x="472" y="459"/>
                  <a:pt x="511" y="463"/>
                  <a:pt x="539" y="487"/>
                </a:cubicBezTo>
                <a:cubicBezTo>
                  <a:pt x="568" y="512"/>
                  <a:pt x="577" y="555"/>
                  <a:pt x="560" y="590"/>
                </a:cubicBezTo>
                <a:cubicBezTo>
                  <a:pt x="542" y="626"/>
                  <a:pt x="503" y="645"/>
                  <a:pt x="463" y="636"/>
                </a:cubicBezTo>
                <a:cubicBezTo>
                  <a:pt x="426" y="627"/>
                  <a:pt x="398" y="593"/>
                  <a:pt x="397" y="555"/>
                </a:cubicBezTo>
                <a:cubicBezTo>
                  <a:pt x="397" y="536"/>
                  <a:pt x="402" y="519"/>
                  <a:pt x="413" y="501"/>
                </a:cubicBezTo>
                <a:cubicBezTo>
                  <a:pt x="401" y="489"/>
                  <a:pt x="388" y="477"/>
                  <a:pt x="376" y="465"/>
                </a:cubicBezTo>
                <a:cubicBezTo>
                  <a:pt x="366" y="455"/>
                  <a:pt x="366" y="456"/>
                  <a:pt x="355" y="462"/>
                </a:cubicBezTo>
                <a:cubicBezTo>
                  <a:pt x="309" y="487"/>
                  <a:pt x="264" y="486"/>
                  <a:pt x="219" y="460"/>
                </a:cubicBezTo>
                <a:cubicBezTo>
                  <a:pt x="213" y="456"/>
                  <a:pt x="210" y="456"/>
                  <a:pt x="205" y="461"/>
                </a:cubicBezTo>
                <a:cubicBezTo>
                  <a:pt x="192" y="475"/>
                  <a:pt x="178" y="488"/>
                  <a:pt x="165" y="501"/>
                </a:cubicBezTo>
                <a:cubicBezTo>
                  <a:pt x="196" y="553"/>
                  <a:pt x="175" y="600"/>
                  <a:pt x="144" y="622"/>
                </a:cubicBezTo>
                <a:cubicBezTo>
                  <a:pt x="110" y="646"/>
                  <a:pt x="63" y="643"/>
                  <a:pt x="34" y="613"/>
                </a:cubicBezTo>
                <a:cubicBezTo>
                  <a:pt x="4" y="583"/>
                  <a:pt x="0" y="537"/>
                  <a:pt x="24" y="502"/>
                </a:cubicBezTo>
                <a:cubicBezTo>
                  <a:pt x="46" y="471"/>
                  <a:pt x="95" y="451"/>
                  <a:pt x="143" y="481"/>
                </a:cubicBezTo>
                <a:cubicBezTo>
                  <a:pt x="159" y="466"/>
                  <a:pt x="174" y="450"/>
                  <a:pt x="189" y="435"/>
                </a:cubicBezTo>
                <a:cubicBezTo>
                  <a:pt x="157" y="395"/>
                  <a:pt x="147" y="350"/>
                  <a:pt x="166" y="301"/>
                </a:cubicBezTo>
                <a:cubicBezTo>
                  <a:pt x="185" y="252"/>
                  <a:pt x="222" y="225"/>
                  <a:pt x="274" y="217"/>
                </a:cubicBezTo>
                <a:close/>
                <a:moveTo>
                  <a:pt x="288" y="245"/>
                </a:moveTo>
                <a:cubicBezTo>
                  <a:pt x="231" y="245"/>
                  <a:pt x="185" y="291"/>
                  <a:pt x="185" y="348"/>
                </a:cubicBezTo>
                <a:cubicBezTo>
                  <a:pt x="185" y="405"/>
                  <a:pt x="232" y="452"/>
                  <a:pt x="289" y="452"/>
                </a:cubicBezTo>
                <a:cubicBezTo>
                  <a:pt x="346" y="452"/>
                  <a:pt x="392" y="406"/>
                  <a:pt x="392" y="349"/>
                </a:cubicBezTo>
                <a:cubicBezTo>
                  <a:pt x="393" y="291"/>
                  <a:pt x="346" y="244"/>
                  <a:pt x="288" y="245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93147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그룹 303">
            <a:extLst>
              <a:ext uri="{FF2B5EF4-FFF2-40B4-BE49-F238E27FC236}">
                <a16:creationId xmlns:a16="http://schemas.microsoft.com/office/drawing/2014/main" id="{66A9B836-6687-4B2C-A15B-52A11637381C}"/>
              </a:ext>
            </a:extLst>
          </p:cNvPr>
          <p:cNvGrpSpPr/>
          <p:nvPr/>
        </p:nvGrpSpPr>
        <p:grpSpPr>
          <a:xfrm>
            <a:off x="2086451" y="1603046"/>
            <a:ext cx="4898882" cy="2882214"/>
            <a:chOff x="635000" y="1382713"/>
            <a:chExt cx="7869238" cy="4572000"/>
          </a:xfrm>
          <a:solidFill>
            <a:srgbClr val="E0166D">
              <a:alpha val="40000"/>
            </a:srgbClr>
          </a:solidFill>
        </p:grpSpPr>
        <p:sp>
          <p:nvSpPr>
            <p:cNvPr id="305" name="Freeform 8">
              <a:extLst>
                <a:ext uri="{FF2B5EF4-FFF2-40B4-BE49-F238E27FC236}">
                  <a16:creationId xmlns:a16="http://schemas.microsoft.com/office/drawing/2014/main" id="{FF26CB68-581B-4235-A2F5-168310DE92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6" name="Freeform 9">
              <a:extLst>
                <a:ext uri="{FF2B5EF4-FFF2-40B4-BE49-F238E27FC236}">
                  <a16:creationId xmlns:a16="http://schemas.microsoft.com/office/drawing/2014/main" id="{A6496D68-A529-4218-BE40-20E009A05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7" name="Freeform 10">
              <a:extLst>
                <a:ext uri="{FF2B5EF4-FFF2-40B4-BE49-F238E27FC236}">
                  <a16:creationId xmlns:a16="http://schemas.microsoft.com/office/drawing/2014/main" id="{CA8698E2-BB06-45D4-912E-912FC6D47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8" name="Freeform 11">
              <a:extLst>
                <a:ext uri="{FF2B5EF4-FFF2-40B4-BE49-F238E27FC236}">
                  <a16:creationId xmlns:a16="http://schemas.microsoft.com/office/drawing/2014/main" id="{A1C0AE09-5E4A-47FA-A468-C3C9000E54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544092" y="113179"/>
            <a:ext cx="3707904" cy="566078"/>
          </a:xfrm>
        </p:spPr>
        <p:txBody>
          <a:bodyPr>
            <a:normAutofit lnSpcReduction="10000"/>
          </a:bodyPr>
          <a:lstStyle/>
          <a:p>
            <a:pPr algn="r"/>
            <a:r>
              <a:rPr lang="fa-IR" altLang="ko-KR" b="1" dirty="0">
                <a:solidFill>
                  <a:schemeClr val="tx1"/>
                </a:solidFill>
                <a:cs typeface="B Nazanin" panose="00000400000000000000" pitchFamily="2" charset="-78"/>
              </a:rPr>
              <a:t>سبک نقشه جهان</a:t>
            </a:r>
            <a:endParaRPr lang="ko-KR" alt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002" y="1750013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476" y="1310830"/>
            <a:ext cx="2252693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79" y="3581603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753" y="3151698"/>
            <a:ext cx="2252693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72750" y="1619435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8224" y="1179863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962499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72750" y="3004623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88224" y="2579644"/>
            <a:ext cx="2252693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72750" y="4386740"/>
            <a:ext cx="2168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027696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altLang="ko-KR" sz="1200" dirty="0">
              <a:solidFill>
                <a:srgbClr val="027696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88224" y="3955552"/>
            <a:ext cx="2252693" cy="432792"/>
          </a:xfrm>
          <a:prstGeom prst="roundRect">
            <a:avLst>
              <a:gd name="adj" fmla="val 50000"/>
            </a:avLst>
          </a:prstGeom>
          <a:solidFill>
            <a:srgbClr val="962499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A03F5B8B-680E-979E-1EE8-A25AFF85442A}"/>
              </a:ext>
            </a:extLst>
          </p:cNvPr>
          <p:cNvGrpSpPr/>
          <p:nvPr/>
        </p:nvGrpSpPr>
        <p:grpSpPr>
          <a:xfrm>
            <a:off x="5591176" y="1635125"/>
            <a:ext cx="590549" cy="549275"/>
            <a:chOff x="5591176" y="1635125"/>
            <a:chExt cx="590549" cy="54927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06327FA-5124-781D-B94C-2334EDB34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1176" y="1635125"/>
              <a:ext cx="590549" cy="549275"/>
            </a:xfrm>
            <a:custGeom>
              <a:avLst/>
              <a:gdLst>
                <a:gd name="T0" fmla="*/ 19 w 301"/>
                <a:gd name="T1" fmla="*/ 43 h 280"/>
                <a:gd name="T2" fmla="*/ 14 w 301"/>
                <a:gd name="T3" fmla="*/ 4 h 280"/>
                <a:gd name="T4" fmla="*/ 53 w 301"/>
                <a:gd name="T5" fmla="*/ 24 h 280"/>
                <a:gd name="T6" fmla="*/ 102 w 301"/>
                <a:gd name="T7" fmla="*/ 6 h 280"/>
                <a:gd name="T8" fmla="*/ 130 w 301"/>
                <a:gd name="T9" fmla="*/ 71 h 280"/>
                <a:gd name="T10" fmla="*/ 155 w 301"/>
                <a:gd name="T11" fmla="*/ 89 h 280"/>
                <a:gd name="T12" fmla="*/ 204 w 301"/>
                <a:gd name="T13" fmla="*/ 110 h 280"/>
                <a:gd name="T14" fmla="*/ 211 w 301"/>
                <a:gd name="T15" fmla="*/ 110 h 280"/>
                <a:gd name="T16" fmla="*/ 259 w 301"/>
                <a:gd name="T17" fmla="*/ 53 h 280"/>
                <a:gd name="T18" fmla="*/ 272 w 301"/>
                <a:gd name="T19" fmla="*/ 127 h 280"/>
                <a:gd name="T20" fmla="*/ 210 w 301"/>
                <a:gd name="T21" fmla="*/ 121 h 280"/>
                <a:gd name="T22" fmla="*/ 201 w 301"/>
                <a:gd name="T23" fmla="*/ 204 h 280"/>
                <a:gd name="T24" fmla="*/ 236 w 301"/>
                <a:gd name="T25" fmla="*/ 271 h 280"/>
                <a:gd name="T26" fmla="*/ 193 w 301"/>
                <a:gd name="T27" fmla="*/ 209 h 280"/>
                <a:gd name="T28" fmla="*/ 145 w 301"/>
                <a:gd name="T29" fmla="*/ 192 h 280"/>
                <a:gd name="T30" fmla="*/ 99 w 301"/>
                <a:gd name="T31" fmla="*/ 178 h 280"/>
                <a:gd name="T32" fmla="*/ 65 w 301"/>
                <a:gd name="T33" fmla="*/ 229 h 280"/>
                <a:gd name="T34" fmla="*/ 60 w 301"/>
                <a:gd name="T35" fmla="*/ 154 h 280"/>
                <a:gd name="T36" fmla="*/ 97 w 301"/>
                <a:gd name="T37" fmla="*/ 169 h 280"/>
                <a:gd name="T38" fmla="*/ 110 w 301"/>
                <a:gd name="T39" fmla="*/ 125 h 280"/>
                <a:gd name="T40" fmla="*/ 124 w 301"/>
                <a:gd name="T41" fmla="*/ 79 h 280"/>
                <a:gd name="T42" fmla="*/ 67 w 301"/>
                <a:gd name="T43" fmla="*/ 44 h 280"/>
                <a:gd name="T44" fmla="*/ 42 w 301"/>
                <a:gd name="T45" fmla="*/ 29 h 280"/>
                <a:gd name="T46" fmla="*/ 160 w 301"/>
                <a:gd name="T47" fmla="*/ 186 h 280"/>
                <a:gd name="T48" fmla="*/ 161 w 301"/>
                <a:gd name="T49" fmla="*/ 97 h 280"/>
                <a:gd name="T50" fmla="*/ 261 w 301"/>
                <a:gd name="T51" fmla="*/ 61 h 280"/>
                <a:gd name="T52" fmla="*/ 262 w 301"/>
                <a:gd name="T53" fmla="*/ 119 h 280"/>
                <a:gd name="T54" fmla="*/ 261 w 301"/>
                <a:gd name="T55" fmla="*/ 61 h 280"/>
                <a:gd name="T56" fmla="*/ 89 w 301"/>
                <a:gd name="T57" fmla="*/ 192 h 280"/>
                <a:gd name="T58" fmla="*/ 31 w 301"/>
                <a:gd name="T59" fmla="*/ 192 h 280"/>
                <a:gd name="T60" fmla="*/ 188 w 301"/>
                <a:gd name="T61" fmla="*/ 239 h 280"/>
                <a:gd name="T62" fmla="*/ 246 w 301"/>
                <a:gd name="T63" fmla="*/ 239 h 280"/>
                <a:gd name="T64" fmla="*/ 188 w 301"/>
                <a:gd name="T65" fmla="*/ 239 h 280"/>
                <a:gd name="T66" fmla="*/ 133 w 301"/>
                <a:gd name="T67" fmla="*/ 44 h 280"/>
                <a:gd name="T68" fmla="*/ 76 w 301"/>
                <a:gd name="T69" fmla="*/ 43 h 280"/>
                <a:gd name="T70" fmla="*/ 22 w 301"/>
                <a:gd name="T71" fmla="*/ 34 h 280"/>
                <a:gd name="T72" fmla="*/ 23 w 301"/>
                <a:gd name="T73" fmla="*/ 11 h 280"/>
                <a:gd name="T74" fmla="*/ 22 w 301"/>
                <a:gd name="T75" fmla="*/ 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280">
                  <a:moveTo>
                    <a:pt x="42" y="29"/>
                  </a:moveTo>
                  <a:cubicBezTo>
                    <a:pt x="37" y="40"/>
                    <a:pt x="30" y="44"/>
                    <a:pt x="19" y="43"/>
                  </a:cubicBezTo>
                  <a:cubicBezTo>
                    <a:pt x="11" y="42"/>
                    <a:pt x="6" y="37"/>
                    <a:pt x="3" y="29"/>
                  </a:cubicBezTo>
                  <a:cubicBezTo>
                    <a:pt x="0" y="19"/>
                    <a:pt x="5" y="8"/>
                    <a:pt x="14" y="4"/>
                  </a:cubicBezTo>
                  <a:cubicBezTo>
                    <a:pt x="24" y="0"/>
                    <a:pt x="36" y="3"/>
                    <a:pt x="40" y="13"/>
                  </a:cubicBezTo>
                  <a:cubicBezTo>
                    <a:pt x="42" y="20"/>
                    <a:pt x="47" y="22"/>
                    <a:pt x="53" y="24"/>
                  </a:cubicBezTo>
                  <a:cubicBezTo>
                    <a:pt x="58" y="25"/>
                    <a:pt x="64" y="27"/>
                    <a:pt x="69" y="28"/>
                  </a:cubicBezTo>
                  <a:cubicBezTo>
                    <a:pt x="77" y="16"/>
                    <a:pt x="87" y="7"/>
                    <a:pt x="102" y="6"/>
                  </a:cubicBezTo>
                  <a:cubicBezTo>
                    <a:pt x="112" y="5"/>
                    <a:pt x="120" y="8"/>
                    <a:pt x="128" y="14"/>
                  </a:cubicBezTo>
                  <a:cubicBezTo>
                    <a:pt x="142" y="26"/>
                    <a:pt x="150" y="50"/>
                    <a:pt x="130" y="71"/>
                  </a:cubicBezTo>
                  <a:cubicBezTo>
                    <a:pt x="131" y="73"/>
                    <a:pt x="132" y="75"/>
                    <a:pt x="133" y="77"/>
                  </a:cubicBezTo>
                  <a:cubicBezTo>
                    <a:pt x="140" y="91"/>
                    <a:pt x="140" y="90"/>
                    <a:pt x="155" y="89"/>
                  </a:cubicBezTo>
                  <a:cubicBezTo>
                    <a:pt x="173" y="87"/>
                    <a:pt x="189" y="93"/>
                    <a:pt x="201" y="107"/>
                  </a:cubicBezTo>
                  <a:cubicBezTo>
                    <a:pt x="202" y="108"/>
                    <a:pt x="203" y="109"/>
                    <a:pt x="204" y="110"/>
                  </a:cubicBezTo>
                  <a:cubicBezTo>
                    <a:pt x="204" y="111"/>
                    <a:pt x="205" y="112"/>
                    <a:pt x="206" y="113"/>
                  </a:cubicBezTo>
                  <a:cubicBezTo>
                    <a:pt x="208" y="112"/>
                    <a:pt x="209" y="111"/>
                    <a:pt x="211" y="110"/>
                  </a:cubicBezTo>
                  <a:cubicBezTo>
                    <a:pt x="222" y="107"/>
                    <a:pt x="225" y="101"/>
                    <a:pt x="225" y="89"/>
                  </a:cubicBezTo>
                  <a:cubicBezTo>
                    <a:pt x="223" y="70"/>
                    <a:pt x="240" y="55"/>
                    <a:pt x="259" y="53"/>
                  </a:cubicBezTo>
                  <a:cubicBezTo>
                    <a:pt x="278" y="52"/>
                    <a:pt x="295" y="66"/>
                    <a:pt x="298" y="84"/>
                  </a:cubicBezTo>
                  <a:cubicBezTo>
                    <a:pt x="301" y="103"/>
                    <a:pt x="290" y="122"/>
                    <a:pt x="272" y="127"/>
                  </a:cubicBezTo>
                  <a:cubicBezTo>
                    <a:pt x="255" y="131"/>
                    <a:pt x="243" y="127"/>
                    <a:pt x="229" y="110"/>
                  </a:cubicBezTo>
                  <a:cubicBezTo>
                    <a:pt x="223" y="114"/>
                    <a:pt x="216" y="117"/>
                    <a:pt x="210" y="121"/>
                  </a:cubicBezTo>
                  <a:cubicBezTo>
                    <a:pt x="217" y="152"/>
                    <a:pt x="213" y="164"/>
                    <a:pt x="190" y="185"/>
                  </a:cubicBezTo>
                  <a:cubicBezTo>
                    <a:pt x="194" y="192"/>
                    <a:pt x="197" y="198"/>
                    <a:pt x="201" y="204"/>
                  </a:cubicBezTo>
                  <a:cubicBezTo>
                    <a:pt x="229" y="200"/>
                    <a:pt x="245" y="207"/>
                    <a:pt x="252" y="226"/>
                  </a:cubicBezTo>
                  <a:cubicBezTo>
                    <a:pt x="258" y="244"/>
                    <a:pt x="251" y="263"/>
                    <a:pt x="236" y="271"/>
                  </a:cubicBezTo>
                  <a:cubicBezTo>
                    <a:pt x="219" y="280"/>
                    <a:pt x="200" y="277"/>
                    <a:pt x="188" y="263"/>
                  </a:cubicBezTo>
                  <a:cubicBezTo>
                    <a:pt x="175" y="247"/>
                    <a:pt x="176" y="229"/>
                    <a:pt x="193" y="209"/>
                  </a:cubicBezTo>
                  <a:cubicBezTo>
                    <a:pt x="190" y="203"/>
                    <a:pt x="187" y="196"/>
                    <a:pt x="183" y="189"/>
                  </a:cubicBezTo>
                  <a:cubicBezTo>
                    <a:pt x="170" y="194"/>
                    <a:pt x="158" y="196"/>
                    <a:pt x="145" y="192"/>
                  </a:cubicBezTo>
                  <a:cubicBezTo>
                    <a:pt x="132" y="188"/>
                    <a:pt x="123" y="180"/>
                    <a:pt x="116" y="169"/>
                  </a:cubicBezTo>
                  <a:cubicBezTo>
                    <a:pt x="110" y="172"/>
                    <a:pt x="104" y="175"/>
                    <a:pt x="99" y="178"/>
                  </a:cubicBezTo>
                  <a:cubicBezTo>
                    <a:pt x="97" y="179"/>
                    <a:pt x="96" y="183"/>
                    <a:pt x="97" y="185"/>
                  </a:cubicBezTo>
                  <a:cubicBezTo>
                    <a:pt x="100" y="206"/>
                    <a:pt x="86" y="226"/>
                    <a:pt x="65" y="229"/>
                  </a:cubicBezTo>
                  <a:cubicBezTo>
                    <a:pt x="43" y="232"/>
                    <a:pt x="24" y="216"/>
                    <a:pt x="22" y="193"/>
                  </a:cubicBezTo>
                  <a:cubicBezTo>
                    <a:pt x="21" y="173"/>
                    <a:pt x="39" y="154"/>
                    <a:pt x="60" y="154"/>
                  </a:cubicBezTo>
                  <a:cubicBezTo>
                    <a:pt x="71" y="154"/>
                    <a:pt x="81" y="158"/>
                    <a:pt x="88" y="168"/>
                  </a:cubicBezTo>
                  <a:cubicBezTo>
                    <a:pt x="91" y="171"/>
                    <a:pt x="93" y="171"/>
                    <a:pt x="97" y="169"/>
                  </a:cubicBezTo>
                  <a:cubicBezTo>
                    <a:pt x="101" y="167"/>
                    <a:pt x="106" y="164"/>
                    <a:pt x="111" y="162"/>
                  </a:cubicBezTo>
                  <a:cubicBezTo>
                    <a:pt x="108" y="149"/>
                    <a:pt x="106" y="137"/>
                    <a:pt x="110" y="125"/>
                  </a:cubicBezTo>
                  <a:cubicBezTo>
                    <a:pt x="114" y="112"/>
                    <a:pt x="122" y="103"/>
                    <a:pt x="133" y="96"/>
                  </a:cubicBezTo>
                  <a:cubicBezTo>
                    <a:pt x="130" y="89"/>
                    <a:pt x="126" y="83"/>
                    <a:pt x="124" y="79"/>
                  </a:cubicBezTo>
                  <a:cubicBezTo>
                    <a:pt x="114" y="79"/>
                    <a:pt x="104" y="81"/>
                    <a:pt x="96" y="79"/>
                  </a:cubicBezTo>
                  <a:cubicBezTo>
                    <a:pt x="78" y="76"/>
                    <a:pt x="67" y="61"/>
                    <a:pt x="67" y="44"/>
                  </a:cubicBezTo>
                  <a:cubicBezTo>
                    <a:pt x="67" y="38"/>
                    <a:pt x="66" y="36"/>
                    <a:pt x="60" y="35"/>
                  </a:cubicBezTo>
                  <a:cubicBezTo>
                    <a:pt x="54" y="33"/>
                    <a:pt x="48" y="31"/>
                    <a:pt x="42" y="29"/>
                  </a:cubicBezTo>
                  <a:close/>
                  <a:moveTo>
                    <a:pt x="116" y="141"/>
                  </a:moveTo>
                  <a:cubicBezTo>
                    <a:pt x="116" y="166"/>
                    <a:pt x="136" y="186"/>
                    <a:pt x="160" y="186"/>
                  </a:cubicBezTo>
                  <a:cubicBezTo>
                    <a:pt x="185" y="186"/>
                    <a:pt x="205" y="165"/>
                    <a:pt x="205" y="141"/>
                  </a:cubicBezTo>
                  <a:cubicBezTo>
                    <a:pt x="205" y="117"/>
                    <a:pt x="185" y="97"/>
                    <a:pt x="161" y="97"/>
                  </a:cubicBezTo>
                  <a:cubicBezTo>
                    <a:pt x="136" y="97"/>
                    <a:pt x="116" y="117"/>
                    <a:pt x="116" y="141"/>
                  </a:cubicBezTo>
                  <a:close/>
                  <a:moveTo>
                    <a:pt x="261" y="61"/>
                  </a:moveTo>
                  <a:cubicBezTo>
                    <a:pt x="245" y="61"/>
                    <a:pt x="232" y="75"/>
                    <a:pt x="232" y="91"/>
                  </a:cubicBezTo>
                  <a:cubicBezTo>
                    <a:pt x="232" y="107"/>
                    <a:pt x="245" y="119"/>
                    <a:pt x="262" y="119"/>
                  </a:cubicBezTo>
                  <a:cubicBezTo>
                    <a:pt x="278" y="120"/>
                    <a:pt x="291" y="107"/>
                    <a:pt x="291" y="90"/>
                  </a:cubicBezTo>
                  <a:cubicBezTo>
                    <a:pt x="291" y="75"/>
                    <a:pt x="277" y="61"/>
                    <a:pt x="261" y="61"/>
                  </a:cubicBezTo>
                  <a:close/>
                  <a:moveTo>
                    <a:pt x="59" y="221"/>
                  </a:moveTo>
                  <a:cubicBezTo>
                    <a:pt x="76" y="221"/>
                    <a:pt x="89" y="208"/>
                    <a:pt x="89" y="192"/>
                  </a:cubicBezTo>
                  <a:cubicBezTo>
                    <a:pt x="89" y="176"/>
                    <a:pt x="76" y="163"/>
                    <a:pt x="60" y="163"/>
                  </a:cubicBezTo>
                  <a:cubicBezTo>
                    <a:pt x="44" y="163"/>
                    <a:pt x="31" y="176"/>
                    <a:pt x="31" y="192"/>
                  </a:cubicBezTo>
                  <a:cubicBezTo>
                    <a:pt x="31" y="207"/>
                    <a:pt x="44" y="220"/>
                    <a:pt x="59" y="221"/>
                  </a:cubicBezTo>
                  <a:close/>
                  <a:moveTo>
                    <a:pt x="188" y="239"/>
                  </a:moveTo>
                  <a:cubicBezTo>
                    <a:pt x="188" y="255"/>
                    <a:pt x="200" y="268"/>
                    <a:pt x="216" y="268"/>
                  </a:cubicBezTo>
                  <a:cubicBezTo>
                    <a:pt x="232" y="268"/>
                    <a:pt x="246" y="255"/>
                    <a:pt x="246" y="239"/>
                  </a:cubicBezTo>
                  <a:cubicBezTo>
                    <a:pt x="246" y="223"/>
                    <a:pt x="233" y="210"/>
                    <a:pt x="217" y="210"/>
                  </a:cubicBezTo>
                  <a:cubicBezTo>
                    <a:pt x="201" y="210"/>
                    <a:pt x="188" y="223"/>
                    <a:pt x="188" y="239"/>
                  </a:cubicBezTo>
                  <a:close/>
                  <a:moveTo>
                    <a:pt x="104" y="72"/>
                  </a:moveTo>
                  <a:cubicBezTo>
                    <a:pt x="120" y="72"/>
                    <a:pt x="133" y="60"/>
                    <a:pt x="133" y="44"/>
                  </a:cubicBezTo>
                  <a:cubicBezTo>
                    <a:pt x="134" y="28"/>
                    <a:pt x="121" y="15"/>
                    <a:pt x="104" y="15"/>
                  </a:cubicBezTo>
                  <a:cubicBezTo>
                    <a:pt x="89" y="14"/>
                    <a:pt x="76" y="27"/>
                    <a:pt x="76" y="43"/>
                  </a:cubicBezTo>
                  <a:cubicBezTo>
                    <a:pt x="75" y="59"/>
                    <a:pt x="88" y="72"/>
                    <a:pt x="104" y="72"/>
                  </a:cubicBezTo>
                  <a:close/>
                  <a:moveTo>
                    <a:pt x="22" y="34"/>
                  </a:moveTo>
                  <a:cubicBezTo>
                    <a:pt x="29" y="34"/>
                    <a:pt x="34" y="30"/>
                    <a:pt x="34" y="23"/>
                  </a:cubicBezTo>
                  <a:cubicBezTo>
                    <a:pt x="34" y="16"/>
                    <a:pt x="29" y="11"/>
                    <a:pt x="23" y="11"/>
                  </a:cubicBezTo>
                  <a:cubicBezTo>
                    <a:pt x="16" y="11"/>
                    <a:pt x="10" y="17"/>
                    <a:pt x="10" y="23"/>
                  </a:cubicBezTo>
                  <a:cubicBezTo>
                    <a:pt x="10" y="29"/>
                    <a:pt x="15" y="34"/>
                    <a:pt x="22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53BBB6F-1FB4-8901-0AD9-9AD2722D4024}"/>
                </a:ext>
              </a:extLst>
            </p:cNvPr>
            <p:cNvSpPr/>
            <p:nvPr/>
          </p:nvSpPr>
          <p:spPr bwMode="auto">
            <a:xfrm>
              <a:off x="5818188" y="1825625"/>
              <a:ext cx="174625" cy="174625"/>
            </a:xfrm>
            <a:custGeom>
              <a:avLst/>
              <a:gdLst>
                <a:gd name="T0" fmla="*/ 0 w 89"/>
                <a:gd name="T1" fmla="*/ 44 h 89"/>
                <a:gd name="T2" fmla="*/ 45 w 89"/>
                <a:gd name="T3" fmla="*/ 0 h 89"/>
                <a:gd name="T4" fmla="*/ 89 w 89"/>
                <a:gd name="T5" fmla="*/ 44 h 89"/>
                <a:gd name="T6" fmla="*/ 44 w 89"/>
                <a:gd name="T7" fmla="*/ 89 h 89"/>
                <a:gd name="T8" fmla="*/ 0 w 89"/>
                <a:gd name="T9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0" y="44"/>
                  </a:move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89" y="20"/>
                    <a:pt x="89" y="44"/>
                  </a:cubicBezTo>
                  <a:cubicBezTo>
                    <a:pt x="89" y="68"/>
                    <a:pt x="69" y="89"/>
                    <a:pt x="44" y="89"/>
                  </a:cubicBezTo>
                  <a:cubicBezTo>
                    <a:pt x="20" y="89"/>
                    <a:pt x="0" y="69"/>
                    <a:pt x="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668DCD9F-C64E-4546-8D1F-6F0DA12F5CD7}"/>
                </a:ext>
              </a:extLst>
            </p:cNvPr>
            <p:cNvSpPr/>
            <p:nvPr/>
          </p:nvSpPr>
          <p:spPr bwMode="auto">
            <a:xfrm>
              <a:off x="6045200" y="1754188"/>
              <a:ext cx="115887" cy="115888"/>
            </a:xfrm>
            <a:custGeom>
              <a:avLst/>
              <a:gdLst>
                <a:gd name="T0" fmla="*/ 29 w 59"/>
                <a:gd name="T1" fmla="*/ 0 h 59"/>
                <a:gd name="T2" fmla="*/ 59 w 59"/>
                <a:gd name="T3" fmla="*/ 29 h 59"/>
                <a:gd name="T4" fmla="*/ 30 w 59"/>
                <a:gd name="T5" fmla="*/ 58 h 59"/>
                <a:gd name="T6" fmla="*/ 0 w 59"/>
                <a:gd name="T7" fmla="*/ 30 h 59"/>
                <a:gd name="T8" fmla="*/ 29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9" y="0"/>
                  </a:moveTo>
                  <a:cubicBezTo>
                    <a:pt x="45" y="0"/>
                    <a:pt x="59" y="14"/>
                    <a:pt x="59" y="29"/>
                  </a:cubicBezTo>
                  <a:cubicBezTo>
                    <a:pt x="59" y="46"/>
                    <a:pt x="46" y="59"/>
                    <a:pt x="30" y="58"/>
                  </a:cubicBezTo>
                  <a:cubicBezTo>
                    <a:pt x="13" y="58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BE58BF33-A597-D662-F8A0-949D9ABE2C36}"/>
                </a:ext>
              </a:extLst>
            </p:cNvPr>
            <p:cNvSpPr/>
            <p:nvPr/>
          </p:nvSpPr>
          <p:spPr bwMode="auto">
            <a:xfrm>
              <a:off x="5651500" y="1954213"/>
              <a:ext cx="114300" cy="114300"/>
            </a:xfrm>
            <a:custGeom>
              <a:avLst/>
              <a:gdLst>
                <a:gd name="T0" fmla="*/ 28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8 w 5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58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6A1B6B7-ED0C-4A35-CCA1-1E384986AB1D}"/>
                </a:ext>
              </a:extLst>
            </p:cNvPr>
            <p:cNvSpPr/>
            <p:nvPr/>
          </p:nvSpPr>
          <p:spPr bwMode="auto">
            <a:xfrm>
              <a:off x="5959475" y="2047875"/>
              <a:ext cx="114300" cy="112713"/>
            </a:xfrm>
            <a:custGeom>
              <a:avLst/>
              <a:gdLst>
                <a:gd name="T0" fmla="*/ 0 w 58"/>
                <a:gd name="T1" fmla="*/ 29 h 58"/>
                <a:gd name="T2" fmla="*/ 29 w 58"/>
                <a:gd name="T3" fmla="*/ 0 h 58"/>
                <a:gd name="T4" fmla="*/ 58 w 58"/>
                <a:gd name="T5" fmla="*/ 29 h 58"/>
                <a:gd name="T6" fmla="*/ 28 w 58"/>
                <a:gd name="T7" fmla="*/ 58 h 58"/>
                <a:gd name="T8" fmla="*/ 0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29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4" y="58"/>
                    <a:pt x="28" y="58"/>
                  </a:cubicBezTo>
                  <a:cubicBezTo>
                    <a:pt x="12" y="58"/>
                    <a:pt x="0" y="45"/>
                    <a:pt x="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9777B78-78DE-49A9-FF74-CBE240DE0CEF}"/>
                </a:ext>
              </a:extLst>
            </p:cNvPr>
            <p:cNvSpPr/>
            <p:nvPr/>
          </p:nvSpPr>
          <p:spPr bwMode="auto">
            <a:xfrm>
              <a:off x="5737225" y="1662113"/>
              <a:ext cx="115887" cy="114300"/>
            </a:xfrm>
            <a:custGeom>
              <a:avLst/>
              <a:gdLst>
                <a:gd name="T0" fmla="*/ 29 w 59"/>
                <a:gd name="T1" fmla="*/ 58 h 58"/>
                <a:gd name="T2" fmla="*/ 1 w 59"/>
                <a:gd name="T3" fmla="*/ 29 h 58"/>
                <a:gd name="T4" fmla="*/ 29 w 59"/>
                <a:gd name="T5" fmla="*/ 1 h 58"/>
                <a:gd name="T6" fmla="*/ 58 w 59"/>
                <a:gd name="T7" fmla="*/ 30 h 58"/>
                <a:gd name="T8" fmla="*/ 29 w 5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7">
                  <a:moveTo>
                    <a:pt x="29" y="58"/>
                  </a:moveTo>
                  <a:cubicBezTo>
                    <a:pt x="13" y="58"/>
                    <a:pt x="0" y="45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46" y="1"/>
                    <a:pt x="59" y="14"/>
                    <a:pt x="58" y="30"/>
                  </a:cubicBezTo>
                  <a:cubicBezTo>
                    <a:pt x="58" y="46"/>
                    <a:pt x="45" y="58"/>
                    <a:pt x="2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C6B20C33-8643-CBD4-BC6B-1AC659721A44}"/>
                </a:ext>
              </a:extLst>
            </p:cNvPr>
            <p:cNvSpPr/>
            <p:nvPr/>
          </p:nvSpPr>
          <p:spPr bwMode="auto">
            <a:xfrm>
              <a:off x="5610225" y="1655763"/>
              <a:ext cx="47625" cy="46038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3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3"/>
                    <a:pt x="1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5C2E71D9-390C-2917-BB3C-8818B8F9F4C2}"/>
              </a:ext>
            </a:extLst>
          </p:cNvPr>
          <p:cNvGrpSpPr/>
          <p:nvPr/>
        </p:nvGrpSpPr>
        <p:grpSpPr>
          <a:xfrm>
            <a:off x="5610225" y="3360737"/>
            <a:ext cx="779463" cy="723901"/>
            <a:chOff x="5610225" y="3360737"/>
            <a:chExt cx="779463" cy="723901"/>
          </a:xfrm>
        </p:grpSpPr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C503C0C1-E9EB-67E2-808A-D161EAE91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0225" y="3360737"/>
              <a:ext cx="779463" cy="723901"/>
            </a:xfrm>
            <a:custGeom>
              <a:avLst/>
              <a:gdLst>
                <a:gd name="T0" fmla="*/ 19 w 301"/>
                <a:gd name="T1" fmla="*/ 43 h 280"/>
                <a:gd name="T2" fmla="*/ 14 w 301"/>
                <a:gd name="T3" fmla="*/ 4 h 280"/>
                <a:gd name="T4" fmla="*/ 53 w 301"/>
                <a:gd name="T5" fmla="*/ 24 h 280"/>
                <a:gd name="T6" fmla="*/ 102 w 301"/>
                <a:gd name="T7" fmla="*/ 6 h 280"/>
                <a:gd name="T8" fmla="*/ 130 w 301"/>
                <a:gd name="T9" fmla="*/ 71 h 280"/>
                <a:gd name="T10" fmla="*/ 155 w 301"/>
                <a:gd name="T11" fmla="*/ 89 h 280"/>
                <a:gd name="T12" fmla="*/ 204 w 301"/>
                <a:gd name="T13" fmla="*/ 110 h 280"/>
                <a:gd name="T14" fmla="*/ 211 w 301"/>
                <a:gd name="T15" fmla="*/ 110 h 280"/>
                <a:gd name="T16" fmla="*/ 259 w 301"/>
                <a:gd name="T17" fmla="*/ 53 h 280"/>
                <a:gd name="T18" fmla="*/ 272 w 301"/>
                <a:gd name="T19" fmla="*/ 127 h 280"/>
                <a:gd name="T20" fmla="*/ 210 w 301"/>
                <a:gd name="T21" fmla="*/ 121 h 280"/>
                <a:gd name="T22" fmla="*/ 201 w 301"/>
                <a:gd name="T23" fmla="*/ 204 h 280"/>
                <a:gd name="T24" fmla="*/ 236 w 301"/>
                <a:gd name="T25" fmla="*/ 271 h 280"/>
                <a:gd name="T26" fmla="*/ 193 w 301"/>
                <a:gd name="T27" fmla="*/ 209 h 280"/>
                <a:gd name="T28" fmla="*/ 145 w 301"/>
                <a:gd name="T29" fmla="*/ 192 h 280"/>
                <a:gd name="T30" fmla="*/ 99 w 301"/>
                <a:gd name="T31" fmla="*/ 178 h 280"/>
                <a:gd name="T32" fmla="*/ 65 w 301"/>
                <a:gd name="T33" fmla="*/ 229 h 280"/>
                <a:gd name="T34" fmla="*/ 60 w 301"/>
                <a:gd name="T35" fmla="*/ 154 h 280"/>
                <a:gd name="T36" fmla="*/ 97 w 301"/>
                <a:gd name="T37" fmla="*/ 169 h 280"/>
                <a:gd name="T38" fmla="*/ 110 w 301"/>
                <a:gd name="T39" fmla="*/ 125 h 280"/>
                <a:gd name="T40" fmla="*/ 124 w 301"/>
                <a:gd name="T41" fmla="*/ 79 h 280"/>
                <a:gd name="T42" fmla="*/ 67 w 301"/>
                <a:gd name="T43" fmla="*/ 44 h 280"/>
                <a:gd name="T44" fmla="*/ 42 w 301"/>
                <a:gd name="T45" fmla="*/ 29 h 280"/>
                <a:gd name="T46" fmla="*/ 160 w 301"/>
                <a:gd name="T47" fmla="*/ 186 h 280"/>
                <a:gd name="T48" fmla="*/ 161 w 301"/>
                <a:gd name="T49" fmla="*/ 97 h 280"/>
                <a:gd name="T50" fmla="*/ 261 w 301"/>
                <a:gd name="T51" fmla="*/ 61 h 280"/>
                <a:gd name="T52" fmla="*/ 262 w 301"/>
                <a:gd name="T53" fmla="*/ 119 h 280"/>
                <a:gd name="T54" fmla="*/ 261 w 301"/>
                <a:gd name="T55" fmla="*/ 61 h 280"/>
                <a:gd name="T56" fmla="*/ 89 w 301"/>
                <a:gd name="T57" fmla="*/ 192 h 280"/>
                <a:gd name="T58" fmla="*/ 31 w 301"/>
                <a:gd name="T59" fmla="*/ 192 h 280"/>
                <a:gd name="T60" fmla="*/ 188 w 301"/>
                <a:gd name="T61" fmla="*/ 239 h 280"/>
                <a:gd name="T62" fmla="*/ 246 w 301"/>
                <a:gd name="T63" fmla="*/ 239 h 280"/>
                <a:gd name="T64" fmla="*/ 188 w 301"/>
                <a:gd name="T65" fmla="*/ 239 h 280"/>
                <a:gd name="T66" fmla="*/ 133 w 301"/>
                <a:gd name="T67" fmla="*/ 44 h 280"/>
                <a:gd name="T68" fmla="*/ 76 w 301"/>
                <a:gd name="T69" fmla="*/ 43 h 280"/>
                <a:gd name="T70" fmla="*/ 22 w 301"/>
                <a:gd name="T71" fmla="*/ 34 h 280"/>
                <a:gd name="T72" fmla="*/ 23 w 301"/>
                <a:gd name="T73" fmla="*/ 11 h 280"/>
                <a:gd name="T74" fmla="*/ 22 w 301"/>
                <a:gd name="T75" fmla="*/ 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280">
                  <a:moveTo>
                    <a:pt x="42" y="29"/>
                  </a:moveTo>
                  <a:cubicBezTo>
                    <a:pt x="37" y="40"/>
                    <a:pt x="30" y="44"/>
                    <a:pt x="19" y="43"/>
                  </a:cubicBezTo>
                  <a:cubicBezTo>
                    <a:pt x="11" y="42"/>
                    <a:pt x="6" y="37"/>
                    <a:pt x="3" y="29"/>
                  </a:cubicBezTo>
                  <a:cubicBezTo>
                    <a:pt x="0" y="19"/>
                    <a:pt x="5" y="8"/>
                    <a:pt x="14" y="4"/>
                  </a:cubicBezTo>
                  <a:cubicBezTo>
                    <a:pt x="24" y="0"/>
                    <a:pt x="36" y="3"/>
                    <a:pt x="40" y="13"/>
                  </a:cubicBezTo>
                  <a:cubicBezTo>
                    <a:pt x="42" y="20"/>
                    <a:pt x="47" y="22"/>
                    <a:pt x="53" y="24"/>
                  </a:cubicBezTo>
                  <a:cubicBezTo>
                    <a:pt x="58" y="25"/>
                    <a:pt x="64" y="27"/>
                    <a:pt x="69" y="28"/>
                  </a:cubicBezTo>
                  <a:cubicBezTo>
                    <a:pt x="77" y="16"/>
                    <a:pt x="87" y="7"/>
                    <a:pt x="102" y="6"/>
                  </a:cubicBezTo>
                  <a:cubicBezTo>
                    <a:pt x="112" y="5"/>
                    <a:pt x="120" y="8"/>
                    <a:pt x="128" y="14"/>
                  </a:cubicBezTo>
                  <a:cubicBezTo>
                    <a:pt x="142" y="26"/>
                    <a:pt x="150" y="50"/>
                    <a:pt x="130" y="71"/>
                  </a:cubicBezTo>
                  <a:cubicBezTo>
                    <a:pt x="131" y="73"/>
                    <a:pt x="132" y="75"/>
                    <a:pt x="133" y="77"/>
                  </a:cubicBezTo>
                  <a:cubicBezTo>
                    <a:pt x="140" y="91"/>
                    <a:pt x="140" y="90"/>
                    <a:pt x="155" y="89"/>
                  </a:cubicBezTo>
                  <a:cubicBezTo>
                    <a:pt x="173" y="87"/>
                    <a:pt x="189" y="93"/>
                    <a:pt x="201" y="107"/>
                  </a:cubicBezTo>
                  <a:cubicBezTo>
                    <a:pt x="202" y="108"/>
                    <a:pt x="203" y="109"/>
                    <a:pt x="204" y="110"/>
                  </a:cubicBezTo>
                  <a:cubicBezTo>
                    <a:pt x="204" y="111"/>
                    <a:pt x="205" y="112"/>
                    <a:pt x="206" y="113"/>
                  </a:cubicBezTo>
                  <a:cubicBezTo>
                    <a:pt x="208" y="112"/>
                    <a:pt x="209" y="111"/>
                    <a:pt x="211" y="110"/>
                  </a:cubicBezTo>
                  <a:cubicBezTo>
                    <a:pt x="222" y="107"/>
                    <a:pt x="225" y="101"/>
                    <a:pt x="225" y="89"/>
                  </a:cubicBezTo>
                  <a:cubicBezTo>
                    <a:pt x="223" y="70"/>
                    <a:pt x="240" y="55"/>
                    <a:pt x="259" y="53"/>
                  </a:cubicBezTo>
                  <a:cubicBezTo>
                    <a:pt x="278" y="52"/>
                    <a:pt x="295" y="66"/>
                    <a:pt x="298" y="84"/>
                  </a:cubicBezTo>
                  <a:cubicBezTo>
                    <a:pt x="301" y="103"/>
                    <a:pt x="290" y="122"/>
                    <a:pt x="272" y="127"/>
                  </a:cubicBezTo>
                  <a:cubicBezTo>
                    <a:pt x="255" y="131"/>
                    <a:pt x="243" y="127"/>
                    <a:pt x="229" y="110"/>
                  </a:cubicBezTo>
                  <a:cubicBezTo>
                    <a:pt x="223" y="114"/>
                    <a:pt x="216" y="117"/>
                    <a:pt x="210" y="121"/>
                  </a:cubicBezTo>
                  <a:cubicBezTo>
                    <a:pt x="217" y="152"/>
                    <a:pt x="213" y="164"/>
                    <a:pt x="190" y="185"/>
                  </a:cubicBezTo>
                  <a:cubicBezTo>
                    <a:pt x="194" y="192"/>
                    <a:pt x="197" y="198"/>
                    <a:pt x="201" y="204"/>
                  </a:cubicBezTo>
                  <a:cubicBezTo>
                    <a:pt x="229" y="200"/>
                    <a:pt x="245" y="207"/>
                    <a:pt x="252" y="226"/>
                  </a:cubicBezTo>
                  <a:cubicBezTo>
                    <a:pt x="258" y="244"/>
                    <a:pt x="251" y="263"/>
                    <a:pt x="236" y="271"/>
                  </a:cubicBezTo>
                  <a:cubicBezTo>
                    <a:pt x="219" y="280"/>
                    <a:pt x="200" y="277"/>
                    <a:pt x="188" y="263"/>
                  </a:cubicBezTo>
                  <a:cubicBezTo>
                    <a:pt x="175" y="247"/>
                    <a:pt x="176" y="229"/>
                    <a:pt x="193" y="209"/>
                  </a:cubicBezTo>
                  <a:cubicBezTo>
                    <a:pt x="190" y="203"/>
                    <a:pt x="187" y="196"/>
                    <a:pt x="183" y="189"/>
                  </a:cubicBezTo>
                  <a:cubicBezTo>
                    <a:pt x="170" y="194"/>
                    <a:pt x="158" y="196"/>
                    <a:pt x="145" y="192"/>
                  </a:cubicBezTo>
                  <a:cubicBezTo>
                    <a:pt x="132" y="188"/>
                    <a:pt x="123" y="180"/>
                    <a:pt x="116" y="169"/>
                  </a:cubicBezTo>
                  <a:cubicBezTo>
                    <a:pt x="110" y="172"/>
                    <a:pt x="104" y="175"/>
                    <a:pt x="99" y="178"/>
                  </a:cubicBezTo>
                  <a:cubicBezTo>
                    <a:pt x="97" y="179"/>
                    <a:pt x="96" y="183"/>
                    <a:pt x="97" y="185"/>
                  </a:cubicBezTo>
                  <a:cubicBezTo>
                    <a:pt x="100" y="206"/>
                    <a:pt x="86" y="226"/>
                    <a:pt x="65" y="229"/>
                  </a:cubicBezTo>
                  <a:cubicBezTo>
                    <a:pt x="43" y="232"/>
                    <a:pt x="24" y="216"/>
                    <a:pt x="22" y="193"/>
                  </a:cubicBezTo>
                  <a:cubicBezTo>
                    <a:pt x="21" y="173"/>
                    <a:pt x="39" y="154"/>
                    <a:pt x="60" y="154"/>
                  </a:cubicBezTo>
                  <a:cubicBezTo>
                    <a:pt x="71" y="154"/>
                    <a:pt x="81" y="158"/>
                    <a:pt x="88" y="168"/>
                  </a:cubicBezTo>
                  <a:cubicBezTo>
                    <a:pt x="91" y="171"/>
                    <a:pt x="93" y="171"/>
                    <a:pt x="97" y="169"/>
                  </a:cubicBezTo>
                  <a:cubicBezTo>
                    <a:pt x="101" y="167"/>
                    <a:pt x="106" y="164"/>
                    <a:pt x="111" y="162"/>
                  </a:cubicBezTo>
                  <a:cubicBezTo>
                    <a:pt x="108" y="149"/>
                    <a:pt x="106" y="137"/>
                    <a:pt x="110" y="125"/>
                  </a:cubicBezTo>
                  <a:cubicBezTo>
                    <a:pt x="114" y="112"/>
                    <a:pt x="122" y="103"/>
                    <a:pt x="133" y="96"/>
                  </a:cubicBezTo>
                  <a:cubicBezTo>
                    <a:pt x="130" y="89"/>
                    <a:pt x="126" y="83"/>
                    <a:pt x="124" y="79"/>
                  </a:cubicBezTo>
                  <a:cubicBezTo>
                    <a:pt x="114" y="79"/>
                    <a:pt x="104" y="81"/>
                    <a:pt x="96" y="79"/>
                  </a:cubicBezTo>
                  <a:cubicBezTo>
                    <a:pt x="78" y="76"/>
                    <a:pt x="67" y="61"/>
                    <a:pt x="67" y="44"/>
                  </a:cubicBezTo>
                  <a:cubicBezTo>
                    <a:pt x="67" y="38"/>
                    <a:pt x="66" y="36"/>
                    <a:pt x="60" y="35"/>
                  </a:cubicBezTo>
                  <a:cubicBezTo>
                    <a:pt x="54" y="33"/>
                    <a:pt x="48" y="31"/>
                    <a:pt x="42" y="29"/>
                  </a:cubicBezTo>
                  <a:close/>
                  <a:moveTo>
                    <a:pt x="116" y="141"/>
                  </a:moveTo>
                  <a:cubicBezTo>
                    <a:pt x="116" y="166"/>
                    <a:pt x="136" y="186"/>
                    <a:pt x="160" y="186"/>
                  </a:cubicBezTo>
                  <a:cubicBezTo>
                    <a:pt x="185" y="186"/>
                    <a:pt x="205" y="165"/>
                    <a:pt x="205" y="141"/>
                  </a:cubicBezTo>
                  <a:cubicBezTo>
                    <a:pt x="205" y="117"/>
                    <a:pt x="185" y="97"/>
                    <a:pt x="161" y="97"/>
                  </a:cubicBezTo>
                  <a:cubicBezTo>
                    <a:pt x="136" y="97"/>
                    <a:pt x="116" y="117"/>
                    <a:pt x="116" y="141"/>
                  </a:cubicBezTo>
                  <a:close/>
                  <a:moveTo>
                    <a:pt x="261" y="61"/>
                  </a:moveTo>
                  <a:cubicBezTo>
                    <a:pt x="245" y="61"/>
                    <a:pt x="232" y="75"/>
                    <a:pt x="232" y="91"/>
                  </a:cubicBezTo>
                  <a:cubicBezTo>
                    <a:pt x="232" y="107"/>
                    <a:pt x="245" y="119"/>
                    <a:pt x="262" y="119"/>
                  </a:cubicBezTo>
                  <a:cubicBezTo>
                    <a:pt x="278" y="120"/>
                    <a:pt x="291" y="107"/>
                    <a:pt x="291" y="90"/>
                  </a:cubicBezTo>
                  <a:cubicBezTo>
                    <a:pt x="291" y="75"/>
                    <a:pt x="277" y="61"/>
                    <a:pt x="261" y="61"/>
                  </a:cubicBezTo>
                  <a:close/>
                  <a:moveTo>
                    <a:pt x="59" y="221"/>
                  </a:moveTo>
                  <a:cubicBezTo>
                    <a:pt x="76" y="221"/>
                    <a:pt x="89" y="208"/>
                    <a:pt x="89" y="192"/>
                  </a:cubicBezTo>
                  <a:cubicBezTo>
                    <a:pt x="89" y="176"/>
                    <a:pt x="76" y="163"/>
                    <a:pt x="60" y="163"/>
                  </a:cubicBezTo>
                  <a:cubicBezTo>
                    <a:pt x="44" y="163"/>
                    <a:pt x="31" y="176"/>
                    <a:pt x="31" y="192"/>
                  </a:cubicBezTo>
                  <a:cubicBezTo>
                    <a:pt x="31" y="207"/>
                    <a:pt x="44" y="220"/>
                    <a:pt x="59" y="221"/>
                  </a:cubicBezTo>
                  <a:close/>
                  <a:moveTo>
                    <a:pt x="188" y="239"/>
                  </a:moveTo>
                  <a:cubicBezTo>
                    <a:pt x="188" y="255"/>
                    <a:pt x="200" y="268"/>
                    <a:pt x="216" y="268"/>
                  </a:cubicBezTo>
                  <a:cubicBezTo>
                    <a:pt x="232" y="268"/>
                    <a:pt x="246" y="255"/>
                    <a:pt x="246" y="239"/>
                  </a:cubicBezTo>
                  <a:cubicBezTo>
                    <a:pt x="246" y="223"/>
                    <a:pt x="233" y="210"/>
                    <a:pt x="217" y="210"/>
                  </a:cubicBezTo>
                  <a:cubicBezTo>
                    <a:pt x="201" y="210"/>
                    <a:pt x="188" y="223"/>
                    <a:pt x="188" y="239"/>
                  </a:cubicBezTo>
                  <a:close/>
                  <a:moveTo>
                    <a:pt x="104" y="72"/>
                  </a:moveTo>
                  <a:cubicBezTo>
                    <a:pt x="120" y="72"/>
                    <a:pt x="133" y="60"/>
                    <a:pt x="133" y="44"/>
                  </a:cubicBezTo>
                  <a:cubicBezTo>
                    <a:pt x="134" y="28"/>
                    <a:pt x="121" y="15"/>
                    <a:pt x="104" y="15"/>
                  </a:cubicBezTo>
                  <a:cubicBezTo>
                    <a:pt x="89" y="14"/>
                    <a:pt x="76" y="27"/>
                    <a:pt x="76" y="43"/>
                  </a:cubicBezTo>
                  <a:cubicBezTo>
                    <a:pt x="75" y="59"/>
                    <a:pt x="88" y="72"/>
                    <a:pt x="104" y="72"/>
                  </a:cubicBezTo>
                  <a:close/>
                  <a:moveTo>
                    <a:pt x="22" y="34"/>
                  </a:moveTo>
                  <a:cubicBezTo>
                    <a:pt x="29" y="34"/>
                    <a:pt x="34" y="30"/>
                    <a:pt x="34" y="23"/>
                  </a:cubicBezTo>
                  <a:cubicBezTo>
                    <a:pt x="34" y="16"/>
                    <a:pt x="29" y="11"/>
                    <a:pt x="23" y="11"/>
                  </a:cubicBezTo>
                  <a:cubicBezTo>
                    <a:pt x="16" y="11"/>
                    <a:pt x="10" y="17"/>
                    <a:pt x="10" y="23"/>
                  </a:cubicBezTo>
                  <a:cubicBezTo>
                    <a:pt x="10" y="29"/>
                    <a:pt x="15" y="34"/>
                    <a:pt x="22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EE642E83-7338-BFA7-6362-83458AF1CE13}"/>
                </a:ext>
              </a:extLst>
            </p:cNvPr>
            <p:cNvSpPr/>
            <p:nvPr/>
          </p:nvSpPr>
          <p:spPr bwMode="auto">
            <a:xfrm>
              <a:off x="5910263" y="3611563"/>
              <a:ext cx="230188" cy="230188"/>
            </a:xfrm>
            <a:custGeom>
              <a:avLst/>
              <a:gdLst>
                <a:gd name="T0" fmla="*/ 0 w 89"/>
                <a:gd name="T1" fmla="*/ 44 h 89"/>
                <a:gd name="T2" fmla="*/ 45 w 89"/>
                <a:gd name="T3" fmla="*/ 0 h 89"/>
                <a:gd name="T4" fmla="*/ 89 w 89"/>
                <a:gd name="T5" fmla="*/ 44 h 89"/>
                <a:gd name="T6" fmla="*/ 44 w 89"/>
                <a:gd name="T7" fmla="*/ 89 h 89"/>
                <a:gd name="T8" fmla="*/ 0 w 89"/>
                <a:gd name="T9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0" y="44"/>
                  </a:move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89" y="20"/>
                    <a:pt x="89" y="44"/>
                  </a:cubicBezTo>
                  <a:cubicBezTo>
                    <a:pt x="89" y="68"/>
                    <a:pt x="69" y="89"/>
                    <a:pt x="44" y="89"/>
                  </a:cubicBezTo>
                  <a:cubicBezTo>
                    <a:pt x="20" y="89"/>
                    <a:pt x="0" y="69"/>
                    <a:pt x="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140BEDC4-F565-5659-6B33-B4140959F3F0}"/>
                </a:ext>
              </a:extLst>
            </p:cNvPr>
            <p:cNvSpPr/>
            <p:nvPr/>
          </p:nvSpPr>
          <p:spPr bwMode="auto">
            <a:xfrm>
              <a:off x="6211888" y="3517900"/>
              <a:ext cx="152400" cy="152400"/>
            </a:xfrm>
            <a:custGeom>
              <a:avLst/>
              <a:gdLst>
                <a:gd name="T0" fmla="*/ 29 w 59"/>
                <a:gd name="T1" fmla="*/ 0 h 59"/>
                <a:gd name="T2" fmla="*/ 59 w 59"/>
                <a:gd name="T3" fmla="*/ 29 h 59"/>
                <a:gd name="T4" fmla="*/ 30 w 59"/>
                <a:gd name="T5" fmla="*/ 58 h 59"/>
                <a:gd name="T6" fmla="*/ 0 w 59"/>
                <a:gd name="T7" fmla="*/ 30 h 59"/>
                <a:gd name="T8" fmla="*/ 29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9" y="0"/>
                  </a:moveTo>
                  <a:cubicBezTo>
                    <a:pt x="45" y="0"/>
                    <a:pt x="59" y="14"/>
                    <a:pt x="59" y="29"/>
                  </a:cubicBezTo>
                  <a:cubicBezTo>
                    <a:pt x="59" y="46"/>
                    <a:pt x="46" y="59"/>
                    <a:pt x="30" y="58"/>
                  </a:cubicBezTo>
                  <a:cubicBezTo>
                    <a:pt x="13" y="58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029673B4-0E8B-94C9-D169-6AC9E1BB72E4}"/>
                </a:ext>
              </a:extLst>
            </p:cNvPr>
            <p:cNvSpPr/>
            <p:nvPr/>
          </p:nvSpPr>
          <p:spPr bwMode="auto">
            <a:xfrm>
              <a:off x="5691188" y="3783013"/>
              <a:ext cx="149225" cy="149225"/>
            </a:xfrm>
            <a:custGeom>
              <a:avLst/>
              <a:gdLst>
                <a:gd name="T0" fmla="*/ 28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8 w 5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58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413BFC42-B7B8-12F5-8F59-2C807E3EB811}"/>
                </a:ext>
              </a:extLst>
            </p:cNvPr>
            <p:cNvSpPr/>
            <p:nvPr/>
          </p:nvSpPr>
          <p:spPr bwMode="auto">
            <a:xfrm>
              <a:off x="6097588" y="3903663"/>
              <a:ext cx="149225" cy="150813"/>
            </a:xfrm>
            <a:custGeom>
              <a:avLst/>
              <a:gdLst>
                <a:gd name="T0" fmla="*/ 0 w 58"/>
                <a:gd name="T1" fmla="*/ 29 h 58"/>
                <a:gd name="T2" fmla="*/ 29 w 58"/>
                <a:gd name="T3" fmla="*/ 0 h 58"/>
                <a:gd name="T4" fmla="*/ 58 w 58"/>
                <a:gd name="T5" fmla="*/ 29 h 58"/>
                <a:gd name="T6" fmla="*/ 28 w 58"/>
                <a:gd name="T7" fmla="*/ 58 h 58"/>
                <a:gd name="T8" fmla="*/ 0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29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4" y="58"/>
                    <a:pt x="28" y="58"/>
                  </a:cubicBezTo>
                  <a:cubicBezTo>
                    <a:pt x="12" y="58"/>
                    <a:pt x="0" y="45"/>
                    <a:pt x="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6949C3CD-649E-7F25-B4E0-0F8E5D62B6B2}"/>
                </a:ext>
              </a:extLst>
            </p:cNvPr>
            <p:cNvSpPr/>
            <p:nvPr/>
          </p:nvSpPr>
          <p:spPr bwMode="auto">
            <a:xfrm>
              <a:off x="5805488" y="3397250"/>
              <a:ext cx="152400" cy="149225"/>
            </a:xfrm>
            <a:custGeom>
              <a:avLst/>
              <a:gdLst>
                <a:gd name="T0" fmla="*/ 29 w 59"/>
                <a:gd name="T1" fmla="*/ 58 h 58"/>
                <a:gd name="T2" fmla="*/ 1 w 59"/>
                <a:gd name="T3" fmla="*/ 29 h 58"/>
                <a:gd name="T4" fmla="*/ 29 w 59"/>
                <a:gd name="T5" fmla="*/ 1 h 58"/>
                <a:gd name="T6" fmla="*/ 58 w 59"/>
                <a:gd name="T7" fmla="*/ 30 h 58"/>
                <a:gd name="T8" fmla="*/ 29 w 5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7">
                  <a:moveTo>
                    <a:pt x="29" y="58"/>
                  </a:moveTo>
                  <a:cubicBezTo>
                    <a:pt x="13" y="58"/>
                    <a:pt x="0" y="45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46" y="1"/>
                    <a:pt x="59" y="14"/>
                    <a:pt x="58" y="30"/>
                  </a:cubicBezTo>
                  <a:cubicBezTo>
                    <a:pt x="58" y="46"/>
                    <a:pt x="45" y="58"/>
                    <a:pt x="2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6BB63E1D-8D12-A29C-955A-4F335D7C0DEF}"/>
                </a:ext>
              </a:extLst>
            </p:cNvPr>
            <p:cNvSpPr/>
            <p:nvPr/>
          </p:nvSpPr>
          <p:spPr bwMode="auto">
            <a:xfrm>
              <a:off x="5637213" y="3389313"/>
              <a:ext cx="61913" cy="58738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3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3"/>
                    <a:pt x="1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C36915B1-935D-4135-D01E-7C649AC0501A}"/>
              </a:ext>
            </a:extLst>
          </p:cNvPr>
          <p:cNvGrpSpPr/>
          <p:nvPr/>
        </p:nvGrpSpPr>
        <p:grpSpPr>
          <a:xfrm>
            <a:off x="2836863" y="3146426"/>
            <a:ext cx="623888" cy="582612"/>
            <a:chOff x="2836863" y="3146426"/>
            <a:chExt cx="623888" cy="582612"/>
          </a:xfrm>
        </p:grpSpPr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AB9DBC36-1D73-5DAC-D60A-552B0BD4D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6863" y="3146426"/>
              <a:ext cx="623888" cy="582612"/>
            </a:xfrm>
            <a:custGeom>
              <a:avLst/>
              <a:gdLst>
                <a:gd name="T0" fmla="*/ 19 w 301"/>
                <a:gd name="T1" fmla="*/ 43 h 280"/>
                <a:gd name="T2" fmla="*/ 14 w 301"/>
                <a:gd name="T3" fmla="*/ 4 h 280"/>
                <a:gd name="T4" fmla="*/ 53 w 301"/>
                <a:gd name="T5" fmla="*/ 24 h 280"/>
                <a:gd name="T6" fmla="*/ 102 w 301"/>
                <a:gd name="T7" fmla="*/ 6 h 280"/>
                <a:gd name="T8" fmla="*/ 130 w 301"/>
                <a:gd name="T9" fmla="*/ 71 h 280"/>
                <a:gd name="T10" fmla="*/ 155 w 301"/>
                <a:gd name="T11" fmla="*/ 89 h 280"/>
                <a:gd name="T12" fmla="*/ 204 w 301"/>
                <a:gd name="T13" fmla="*/ 110 h 280"/>
                <a:gd name="T14" fmla="*/ 211 w 301"/>
                <a:gd name="T15" fmla="*/ 110 h 280"/>
                <a:gd name="T16" fmla="*/ 259 w 301"/>
                <a:gd name="T17" fmla="*/ 53 h 280"/>
                <a:gd name="T18" fmla="*/ 272 w 301"/>
                <a:gd name="T19" fmla="*/ 127 h 280"/>
                <a:gd name="T20" fmla="*/ 210 w 301"/>
                <a:gd name="T21" fmla="*/ 121 h 280"/>
                <a:gd name="T22" fmla="*/ 201 w 301"/>
                <a:gd name="T23" fmla="*/ 204 h 280"/>
                <a:gd name="T24" fmla="*/ 236 w 301"/>
                <a:gd name="T25" fmla="*/ 271 h 280"/>
                <a:gd name="T26" fmla="*/ 193 w 301"/>
                <a:gd name="T27" fmla="*/ 209 h 280"/>
                <a:gd name="T28" fmla="*/ 145 w 301"/>
                <a:gd name="T29" fmla="*/ 192 h 280"/>
                <a:gd name="T30" fmla="*/ 99 w 301"/>
                <a:gd name="T31" fmla="*/ 178 h 280"/>
                <a:gd name="T32" fmla="*/ 65 w 301"/>
                <a:gd name="T33" fmla="*/ 229 h 280"/>
                <a:gd name="T34" fmla="*/ 60 w 301"/>
                <a:gd name="T35" fmla="*/ 154 h 280"/>
                <a:gd name="T36" fmla="*/ 97 w 301"/>
                <a:gd name="T37" fmla="*/ 169 h 280"/>
                <a:gd name="T38" fmla="*/ 110 w 301"/>
                <a:gd name="T39" fmla="*/ 125 h 280"/>
                <a:gd name="T40" fmla="*/ 124 w 301"/>
                <a:gd name="T41" fmla="*/ 79 h 280"/>
                <a:gd name="T42" fmla="*/ 67 w 301"/>
                <a:gd name="T43" fmla="*/ 44 h 280"/>
                <a:gd name="T44" fmla="*/ 42 w 301"/>
                <a:gd name="T45" fmla="*/ 29 h 280"/>
                <a:gd name="T46" fmla="*/ 160 w 301"/>
                <a:gd name="T47" fmla="*/ 186 h 280"/>
                <a:gd name="T48" fmla="*/ 161 w 301"/>
                <a:gd name="T49" fmla="*/ 97 h 280"/>
                <a:gd name="T50" fmla="*/ 261 w 301"/>
                <a:gd name="T51" fmla="*/ 61 h 280"/>
                <a:gd name="T52" fmla="*/ 262 w 301"/>
                <a:gd name="T53" fmla="*/ 119 h 280"/>
                <a:gd name="T54" fmla="*/ 261 w 301"/>
                <a:gd name="T55" fmla="*/ 61 h 280"/>
                <a:gd name="T56" fmla="*/ 89 w 301"/>
                <a:gd name="T57" fmla="*/ 192 h 280"/>
                <a:gd name="T58" fmla="*/ 31 w 301"/>
                <a:gd name="T59" fmla="*/ 192 h 280"/>
                <a:gd name="T60" fmla="*/ 188 w 301"/>
                <a:gd name="T61" fmla="*/ 239 h 280"/>
                <a:gd name="T62" fmla="*/ 246 w 301"/>
                <a:gd name="T63" fmla="*/ 239 h 280"/>
                <a:gd name="T64" fmla="*/ 188 w 301"/>
                <a:gd name="T65" fmla="*/ 239 h 280"/>
                <a:gd name="T66" fmla="*/ 133 w 301"/>
                <a:gd name="T67" fmla="*/ 44 h 280"/>
                <a:gd name="T68" fmla="*/ 76 w 301"/>
                <a:gd name="T69" fmla="*/ 43 h 280"/>
                <a:gd name="T70" fmla="*/ 22 w 301"/>
                <a:gd name="T71" fmla="*/ 34 h 280"/>
                <a:gd name="T72" fmla="*/ 23 w 301"/>
                <a:gd name="T73" fmla="*/ 11 h 280"/>
                <a:gd name="T74" fmla="*/ 22 w 301"/>
                <a:gd name="T75" fmla="*/ 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280">
                  <a:moveTo>
                    <a:pt x="42" y="29"/>
                  </a:moveTo>
                  <a:cubicBezTo>
                    <a:pt x="37" y="40"/>
                    <a:pt x="30" y="44"/>
                    <a:pt x="19" y="43"/>
                  </a:cubicBezTo>
                  <a:cubicBezTo>
                    <a:pt x="11" y="42"/>
                    <a:pt x="6" y="37"/>
                    <a:pt x="3" y="29"/>
                  </a:cubicBezTo>
                  <a:cubicBezTo>
                    <a:pt x="0" y="19"/>
                    <a:pt x="5" y="8"/>
                    <a:pt x="14" y="4"/>
                  </a:cubicBezTo>
                  <a:cubicBezTo>
                    <a:pt x="24" y="0"/>
                    <a:pt x="36" y="3"/>
                    <a:pt x="40" y="13"/>
                  </a:cubicBezTo>
                  <a:cubicBezTo>
                    <a:pt x="42" y="20"/>
                    <a:pt x="47" y="22"/>
                    <a:pt x="53" y="24"/>
                  </a:cubicBezTo>
                  <a:cubicBezTo>
                    <a:pt x="58" y="25"/>
                    <a:pt x="64" y="27"/>
                    <a:pt x="69" y="28"/>
                  </a:cubicBezTo>
                  <a:cubicBezTo>
                    <a:pt x="77" y="16"/>
                    <a:pt x="87" y="7"/>
                    <a:pt x="102" y="6"/>
                  </a:cubicBezTo>
                  <a:cubicBezTo>
                    <a:pt x="112" y="5"/>
                    <a:pt x="120" y="8"/>
                    <a:pt x="128" y="14"/>
                  </a:cubicBezTo>
                  <a:cubicBezTo>
                    <a:pt x="142" y="26"/>
                    <a:pt x="150" y="50"/>
                    <a:pt x="130" y="71"/>
                  </a:cubicBezTo>
                  <a:cubicBezTo>
                    <a:pt x="131" y="73"/>
                    <a:pt x="132" y="75"/>
                    <a:pt x="133" y="77"/>
                  </a:cubicBezTo>
                  <a:cubicBezTo>
                    <a:pt x="140" y="91"/>
                    <a:pt x="140" y="90"/>
                    <a:pt x="155" y="89"/>
                  </a:cubicBezTo>
                  <a:cubicBezTo>
                    <a:pt x="173" y="87"/>
                    <a:pt x="189" y="93"/>
                    <a:pt x="201" y="107"/>
                  </a:cubicBezTo>
                  <a:cubicBezTo>
                    <a:pt x="202" y="108"/>
                    <a:pt x="203" y="109"/>
                    <a:pt x="204" y="110"/>
                  </a:cubicBezTo>
                  <a:cubicBezTo>
                    <a:pt x="204" y="111"/>
                    <a:pt x="205" y="112"/>
                    <a:pt x="206" y="113"/>
                  </a:cubicBezTo>
                  <a:cubicBezTo>
                    <a:pt x="208" y="112"/>
                    <a:pt x="209" y="111"/>
                    <a:pt x="211" y="110"/>
                  </a:cubicBezTo>
                  <a:cubicBezTo>
                    <a:pt x="222" y="107"/>
                    <a:pt x="225" y="101"/>
                    <a:pt x="225" y="89"/>
                  </a:cubicBezTo>
                  <a:cubicBezTo>
                    <a:pt x="223" y="70"/>
                    <a:pt x="240" y="55"/>
                    <a:pt x="259" y="53"/>
                  </a:cubicBezTo>
                  <a:cubicBezTo>
                    <a:pt x="278" y="52"/>
                    <a:pt x="295" y="66"/>
                    <a:pt x="298" y="84"/>
                  </a:cubicBezTo>
                  <a:cubicBezTo>
                    <a:pt x="301" y="103"/>
                    <a:pt x="290" y="122"/>
                    <a:pt x="272" y="127"/>
                  </a:cubicBezTo>
                  <a:cubicBezTo>
                    <a:pt x="255" y="131"/>
                    <a:pt x="243" y="127"/>
                    <a:pt x="229" y="110"/>
                  </a:cubicBezTo>
                  <a:cubicBezTo>
                    <a:pt x="223" y="114"/>
                    <a:pt x="216" y="117"/>
                    <a:pt x="210" y="121"/>
                  </a:cubicBezTo>
                  <a:cubicBezTo>
                    <a:pt x="217" y="152"/>
                    <a:pt x="213" y="164"/>
                    <a:pt x="190" y="185"/>
                  </a:cubicBezTo>
                  <a:cubicBezTo>
                    <a:pt x="194" y="192"/>
                    <a:pt x="197" y="198"/>
                    <a:pt x="201" y="204"/>
                  </a:cubicBezTo>
                  <a:cubicBezTo>
                    <a:pt x="229" y="200"/>
                    <a:pt x="245" y="207"/>
                    <a:pt x="252" y="226"/>
                  </a:cubicBezTo>
                  <a:cubicBezTo>
                    <a:pt x="258" y="244"/>
                    <a:pt x="251" y="263"/>
                    <a:pt x="236" y="271"/>
                  </a:cubicBezTo>
                  <a:cubicBezTo>
                    <a:pt x="219" y="280"/>
                    <a:pt x="200" y="277"/>
                    <a:pt x="188" y="263"/>
                  </a:cubicBezTo>
                  <a:cubicBezTo>
                    <a:pt x="175" y="247"/>
                    <a:pt x="176" y="229"/>
                    <a:pt x="193" y="209"/>
                  </a:cubicBezTo>
                  <a:cubicBezTo>
                    <a:pt x="190" y="203"/>
                    <a:pt x="187" y="196"/>
                    <a:pt x="183" y="189"/>
                  </a:cubicBezTo>
                  <a:cubicBezTo>
                    <a:pt x="170" y="194"/>
                    <a:pt x="158" y="196"/>
                    <a:pt x="145" y="192"/>
                  </a:cubicBezTo>
                  <a:cubicBezTo>
                    <a:pt x="132" y="188"/>
                    <a:pt x="123" y="180"/>
                    <a:pt x="116" y="169"/>
                  </a:cubicBezTo>
                  <a:cubicBezTo>
                    <a:pt x="110" y="172"/>
                    <a:pt x="104" y="175"/>
                    <a:pt x="99" y="178"/>
                  </a:cubicBezTo>
                  <a:cubicBezTo>
                    <a:pt x="97" y="179"/>
                    <a:pt x="96" y="183"/>
                    <a:pt x="97" y="185"/>
                  </a:cubicBezTo>
                  <a:cubicBezTo>
                    <a:pt x="100" y="206"/>
                    <a:pt x="86" y="226"/>
                    <a:pt x="65" y="229"/>
                  </a:cubicBezTo>
                  <a:cubicBezTo>
                    <a:pt x="43" y="232"/>
                    <a:pt x="24" y="216"/>
                    <a:pt x="22" y="193"/>
                  </a:cubicBezTo>
                  <a:cubicBezTo>
                    <a:pt x="21" y="173"/>
                    <a:pt x="39" y="154"/>
                    <a:pt x="60" y="154"/>
                  </a:cubicBezTo>
                  <a:cubicBezTo>
                    <a:pt x="71" y="154"/>
                    <a:pt x="81" y="158"/>
                    <a:pt x="88" y="168"/>
                  </a:cubicBezTo>
                  <a:cubicBezTo>
                    <a:pt x="91" y="171"/>
                    <a:pt x="93" y="171"/>
                    <a:pt x="97" y="169"/>
                  </a:cubicBezTo>
                  <a:cubicBezTo>
                    <a:pt x="101" y="167"/>
                    <a:pt x="106" y="164"/>
                    <a:pt x="111" y="162"/>
                  </a:cubicBezTo>
                  <a:cubicBezTo>
                    <a:pt x="108" y="149"/>
                    <a:pt x="106" y="137"/>
                    <a:pt x="110" y="125"/>
                  </a:cubicBezTo>
                  <a:cubicBezTo>
                    <a:pt x="114" y="112"/>
                    <a:pt x="122" y="103"/>
                    <a:pt x="133" y="96"/>
                  </a:cubicBezTo>
                  <a:cubicBezTo>
                    <a:pt x="130" y="89"/>
                    <a:pt x="126" y="83"/>
                    <a:pt x="124" y="79"/>
                  </a:cubicBezTo>
                  <a:cubicBezTo>
                    <a:pt x="114" y="79"/>
                    <a:pt x="104" y="81"/>
                    <a:pt x="96" y="79"/>
                  </a:cubicBezTo>
                  <a:cubicBezTo>
                    <a:pt x="78" y="76"/>
                    <a:pt x="67" y="61"/>
                    <a:pt x="67" y="44"/>
                  </a:cubicBezTo>
                  <a:cubicBezTo>
                    <a:pt x="67" y="38"/>
                    <a:pt x="66" y="36"/>
                    <a:pt x="60" y="35"/>
                  </a:cubicBezTo>
                  <a:cubicBezTo>
                    <a:pt x="54" y="33"/>
                    <a:pt x="48" y="31"/>
                    <a:pt x="42" y="29"/>
                  </a:cubicBezTo>
                  <a:close/>
                  <a:moveTo>
                    <a:pt x="116" y="141"/>
                  </a:moveTo>
                  <a:cubicBezTo>
                    <a:pt x="116" y="166"/>
                    <a:pt x="136" y="186"/>
                    <a:pt x="160" y="186"/>
                  </a:cubicBezTo>
                  <a:cubicBezTo>
                    <a:pt x="185" y="186"/>
                    <a:pt x="205" y="165"/>
                    <a:pt x="205" y="141"/>
                  </a:cubicBezTo>
                  <a:cubicBezTo>
                    <a:pt x="205" y="117"/>
                    <a:pt x="185" y="97"/>
                    <a:pt x="161" y="97"/>
                  </a:cubicBezTo>
                  <a:cubicBezTo>
                    <a:pt x="136" y="97"/>
                    <a:pt x="116" y="117"/>
                    <a:pt x="116" y="141"/>
                  </a:cubicBezTo>
                  <a:close/>
                  <a:moveTo>
                    <a:pt x="261" y="61"/>
                  </a:moveTo>
                  <a:cubicBezTo>
                    <a:pt x="245" y="61"/>
                    <a:pt x="232" y="75"/>
                    <a:pt x="232" y="91"/>
                  </a:cubicBezTo>
                  <a:cubicBezTo>
                    <a:pt x="232" y="107"/>
                    <a:pt x="245" y="119"/>
                    <a:pt x="262" y="119"/>
                  </a:cubicBezTo>
                  <a:cubicBezTo>
                    <a:pt x="278" y="120"/>
                    <a:pt x="291" y="107"/>
                    <a:pt x="291" y="90"/>
                  </a:cubicBezTo>
                  <a:cubicBezTo>
                    <a:pt x="291" y="75"/>
                    <a:pt x="277" y="61"/>
                    <a:pt x="261" y="61"/>
                  </a:cubicBezTo>
                  <a:close/>
                  <a:moveTo>
                    <a:pt x="59" y="221"/>
                  </a:moveTo>
                  <a:cubicBezTo>
                    <a:pt x="76" y="221"/>
                    <a:pt x="89" y="208"/>
                    <a:pt x="89" y="192"/>
                  </a:cubicBezTo>
                  <a:cubicBezTo>
                    <a:pt x="89" y="176"/>
                    <a:pt x="76" y="163"/>
                    <a:pt x="60" y="163"/>
                  </a:cubicBezTo>
                  <a:cubicBezTo>
                    <a:pt x="44" y="163"/>
                    <a:pt x="31" y="176"/>
                    <a:pt x="31" y="192"/>
                  </a:cubicBezTo>
                  <a:cubicBezTo>
                    <a:pt x="31" y="207"/>
                    <a:pt x="44" y="220"/>
                    <a:pt x="59" y="221"/>
                  </a:cubicBezTo>
                  <a:close/>
                  <a:moveTo>
                    <a:pt x="188" y="239"/>
                  </a:moveTo>
                  <a:cubicBezTo>
                    <a:pt x="188" y="255"/>
                    <a:pt x="200" y="268"/>
                    <a:pt x="216" y="268"/>
                  </a:cubicBezTo>
                  <a:cubicBezTo>
                    <a:pt x="232" y="268"/>
                    <a:pt x="246" y="255"/>
                    <a:pt x="246" y="239"/>
                  </a:cubicBezTo>
                  <a:cubicBezTo>
                    <a:pt x="246" y="223"/>
                    <a:pt x="233" y="210"/>
                    <a:pt x="217" y="210"/>
                  </a:cubicBezTo>
                  <a:cubicBezTo>
                    <a:pt x="201" y="210"/>
                    <a:pt x="188" y="223"/>
                    <a:pt x="188" y="239"/>
                  </a:cubicBezTo>
                  <a:close/>
                  <a:moveTo>
                    <a:pt x="104" y="72"/>
                  </a:moveTo>
                  <a:cubicBezTo>
                    <a:pt x="120" y="72"/>
                    <a:pt x="133" y="60"/>
                    <a:pt x="133" y="44"/>
                  </a:cubicBezTo>
                  <a:cubicBezTo>
                    <a:pt x="134" y="28"/>
                    <a:pt x="121" y="15"/>
                    <a:pt x="104" y="15"/>
                  </a:cubicBezTo>
                  <a:cubicBezTo>
                    <a:pt x="89" y="14"/>
                    <a:pt x="76" y="27"/>
                    <a:pt x="76" y="43"/>
                  </a:cubicBezTo>
                  <a:cubicBezTo>
                    <a:pt x="75" y="59"/>
                    <a:pt x="88" y="72"/>
                    <a:pt x="104" y="72"/>
                  </a:cubicBezTo>
                  <a:close/>
                  <a:moveTo>
                    <a:pt x="22" y="34"/>
                  </a:moveTo>
                  <a:cubicBezTo>
                    <a:pt x="29" y="34"/>
                    <a:pt x="34" y="30"/>
                    <a:pt x="34" y="23"/>
                  </a:cubicBezTo>
                  <a:cubicBezTo>
                    <a:pt x="34" y="16"/>
                    <a:pt x="29" y="11"/>
                    <a:pt x="23" y="11"/>
                  </a:cubicBezTo>
                  <a:cubicBezTo>
                    <a:pt x="16" y="11"/>
                    <a:pt x="10" y="17"/>
                    <a:pt x="10" y="23"/>
                  </a:cubicBezTo>
                  <a:cubicBezTo>
                    <a:pt x="10" y="29"/>
                    <a:pt x="15" y="34"/>
                    <a:pt x="22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8E47BC27-0979-F545-9C9B-3E9FCC7DF9C4}"/>
                </a:ext>
              </a:extLst>
            </p:cNvPr>
            <p:cNvSpPr/>
            <p:nvPr/>
          </p:nvSpPr>
          <p:spPr bwMode="auto">
            <a:xfrm>
              <a:off x="3076575" y="3348038"/>
              <a:ext cx="185738" cy="185737"/>
            </a:xfrm>
            <a:custGeom>
              <a:avLst/>
              <a:gdLst>
                <a:gd name="T0" fmla="*/ 0 w 89"/>
                <a:gd name="T1" fmla="*/ 44 h 89"/>
                <a:gd name="T2" fmla="*/ 45 w 89"/>
                <a:gd name="T3" fmla="*/ 0 h 89"/>
                <a:gd name="T4" fmla="*/ 89 w 89"/>
                <a:gd name="T5" fmla="*/ 44 h 89"/>
                <a:gd name="T6" fmla="*/ 44 w 89"/>
                <a:gd name="T7" fmla="*/ 89 h 89"/>
                <a:gd name="T8" fmla="*/ 0 w 89"/>
                <a:gd name="T9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0" y="44"/>
                  </a:move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89" y="20"/>
                    <a:pt x="89" y="44"/>
                  </a:cubicBezTo>
                  <a:cubicBezTo>
                    <a:pt x="89" y="68"/>
                    <a:pt x="69" y="89"/>
                    <a:pt x="44" y="89"/>
                  </a:cubicBezTo>
                  <a:cubicBezTo>
                    <a:pt x="20" y="89"/>
                    <a:pt x="0" y="69"/>
                    <a:pt x="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6903C08B-A3AA-1A41-F21E-D801C2DF1D45}"/>
                </a:ext>
              </a:extLst>
            </p:cNvPr>
            <p:cNvSpPr/>
            <p:nvPr/>
          </p:nvSpPr>
          <p:spPr bwMode="auto">
            <a:xfrm>
              <a:off x="3317875" y="3273425"/>
              <a:ext cx="122238" cy="122237"/>
            </a:xfrm>
            <a:custGeom>
              <a:avLst/>
              <a:gdLst>
                <a:gd name="T0" fmla="*/ 29 w 59"/>
                <a:gd name="T1" fmla="*/ 0 h 59"/>
                <a:gd name="T2" fmla="*/ 59 w 59"/>
                <a:gd name="T3" fmla="*/ 29 h 59"/>
                <a:gd name="T4" fmla="*/ 30 w 59"/>
                <a:gd name="T5" fmla="*/ 58 h 59"/>
                <a:gd name="T6" fmla="*/ 0 w 59"/>
                <a:gd name="T7" fmla="*/ 30 h 59"/>
                <a:gd name="T8" fmla="*/ 29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9" y="0"/>
                  </a:moveTo>
                  <a:cubicBezTo>
                    <a:pt x="45" y="0"/>
                    <a:pt x="59" y="14"/>
                    <a:pt x="59" y="29"/>
                  </a:cubicBezTo>
                  <a:cubicBezTo>
                    <a:pt x="59" y="46"/>
                    <a:pt x="46" y="59"/>
                    <a:pt x="30" y="58"/>
                  </a:cubicBezTo>
                  <a:cubicBezTo>
                    <a:pt x="13" y="58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FB0349A5-F6DD-029D-A795-C76EB8A19141}"/>
                </a:ext>
              </a:extLst>
            </p:cNvPr>
            <p:cNvSpPr/>
            <p:nvPr/>
          </p:nvSpPr>
          <p:spPr bwMode="auto">
            <a:xfrm>
              <a:off x="2900363" y="3486150"/>
              <a:ext cx="120650" cy="119062"/>
            </a:xfrm>
            <a:custGeom>
              <a:avLst/>
              <a:gdLst>
                <a:gd name="T0" fmla="*/ 28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8 w 5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58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719815CF-32D8-5289-D522-43030CB20F60}"/>
                </a:ext>
              </a:extLst>
            </p:cNvPr>
            <p:cNvSpPr/>
            <p:nvPr/>
          </p:nvSpPr>
          <p:spPr bwMode="auto">
            <a:xfrm>
              <a:off x="3225800" y="3582988"/>
              <a:ext cx="120650" cy="120650"/>
            </a:xfrm>
            <a:custGeom>
              <a:avLst/>
              <a:gdLst>
                <a:gd name="T0" fmla="*/ 0 w 58"/>
                <a:gd name="T1" fmla="*/ 29 h 58"/>
                <a:gd name="T2" fmla="*/ 29 w 58"/>
                <a:gd name="T3" fmla="*/ 0 h 58"/>
                <a:gd name="T4" fmla="*/ 58 w 58"/>
                <a:gd name="T5" fmla="*/ 29 h 58"/>
                <a:gd name="T6" fmla="*/ 28 w 58"/>
                <a:gd name="T7" fmla="*/ 58 h 58"/>
                <a:gd name="T8" fmla="*/ 0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29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4" y="58"/>
                    <a:pt x="28" y="58"/>
                  </a:cubicBezTo>
                  <a:cubicBezTo>
                    <a:pt x="12" y="58"/>
                    <a:pt x="0" y="45"/>
                    <a:pt x="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8516AAFC-AB5E-211A-7E45-119810928660}"/>
                </a:ext>
              </a:extLst>
            </p:cNvPr>
            <p:cNvSpPr/>
            <p:nvPr/>
          </p:nvSpPr>
          <p:spPr bwMode="auto">
            <a:xfrm>
              <a:off x="2992438" y="3176588"/>
              <a:ext cx="122238" cy="120650"/>
            </a:xfrm>
            <a:custGeom>
              <a:avLst/>
              <a:gdLst>
                <a:gd name="T0" fmla="*/ 29 w 59"/>
                <a:gd name="T1" fmla="*/ 58 h 58"/>
                <a:gd name="T2" fmla="*/ 1 w 59"/>
                <a:gd name="T3" fmla="*/ 29 h 58"/>
                <a:gd name="T4" fmla="*/ 29 w 59"/>
                <a:gd name="T5" fmla="*/ 1 h 58"/>
                <a:gd name="T6" fmla="*/ 58 w 59"/>
                <a:gd name="T7" fmla="*/ 30 h 58"/>
                <a:gd name="T8" fmla="*/ 29 w 5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7">
                  <a:moveTo>
                    <a:pt x="29" y="58"/>
                  </a:moveTo>
                  <a:cubicBezTo>
                    <a:pt x="13" y="58"/>
                    <a:pt x="0" y="45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46" y="1"/>
                    <a:pt x="59" y="14"/>
                    <a:pt x="58" y="30"/>
                  </a:cubicBezTo>
                  <a:cubicBezTo>
                    <a:pt x="58" y="46"/>
                    <a:pt x="45" y="58"/>
                    <a:pt x="2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AD994F0D-4342-9CED-5028-E765DFDCF620}"/>
                </a:ext>
              </a:extLst>
            </p:cNvPr>
            <p:cNvSpPr/>
            <p:nvPr/>
          </p:nvSpPr>
          <p:spPr bwMode="auto">
            <a:xfrm>
              <a:off x="2857500" y="3170238"/>
              <a:ext cx="49213" cy="47625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3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3"/>
                    <a:pt x="1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upo 57">
            <a:extLst>
              <a:ext uri="{FF2B5EF4-FFF2-40B4-BE49-F238E27FC236}">
                <a16:creationId xmlns:a16="http://schemas.microsoft.com/office/drawing/2014/main" id="{9C62CE35-EAE3-048B-D70D-0644076E5889}"/>
              </a:ext>
            </a:extLst>
          </p:cNvPr>
          <p:cNvGrpSpPr/>
          <p:nvPr/>
        </p:nvGrpSpPr>
        <p:grpSpPr>
          <a:xfrm>
            <a:off x="2995613" y="1847850"/>
            <a:ext cx="463550" cy="431801"/>
            <a:chOff x="2995613" y="1847850"/>
            <a:chExt cx="463550" cy="431801"/>
          </a:xfrm>
        </p:grpSpPr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5EF7E84A-3816-CA37-5192-498FB82DE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95613" y="1847850"/>
              <a:ext cx="463550" cy="431801"/>
            </a:xfrm>
            <a:custGeom>
              <a:avLst/>
              <a:gdLst>
                <a:gd name="T0" fmla="*/ 19 w 301"/>
                <a:gd name="T1" fmla="*/ 43 h 280"/>
                <a:gd name="T2" fmla="*/ 14 w 301"/>
                <a:gd name="T3" fmla="*/ 4 h 280"/>
                <a:gd name="T4" fmla="*/ 53 w 301"/>
                <a:gd name="T5" fmla="*/ 24 h 280"/>
                <a:gd name="T6" fmla="*/ 102 w 301"/>
                <a:gd name="T7" fmla="*/ 6 h 280"/>
                <a:gd name="T8" fmla="*/ 130 w 301"/>
                <a:gd name="T9" fmla="*/ 71 h 280"/>
                <a:gd name="T10" fmla="*/ 155 w 301"/>
                <a:gd name="T11" fmla="*/ 89 h 280"/>
                <a:gd name="T12" fmla="*/ 204 w 301"/>
                <a:gd name="T13" fmla="*/ 110 h 280"/>
                <a:gd name="T14" fmla="*/ 211 w 301"/>
                <a:gd name="T15" fmla="*/ 110 h 280"/>
                <a:gd name="T16" fmla="*/ 259 w 301"/>
                <a:gd name="T17" fmla="*/ 53 h 280"/>
                <a:gd name="T18" fmla="*/ 272 w 301"/>
                <a:gd name="T19" fmla="*/ 127 h 280"/>
                <a:gd name="T20" fmla="*/ 210 w 301"/>
                <a:gd name="T21" fmla="*/ 121 h 280"/>
                <a:gd name="T22" fmla="*/ 201 w 301"/>
                <a:gd name="T23" fmla="*/ 204 h 280"/>
                <a:gd name="T24" fmla="*/ 236 w 301"/>
                <a:gd name="T25" fmla="*/ 271 h 280"/>
                <a:gd name="T26" fmla="*/ 193 w 301"/>
                <a:gd name="T27" fmla="*/ 209 h 280"/>
                <a:gd name="T28" fmla="*/ 145 w 301"/>
                <a:gd name="T29" fmla="*/ 192 h 280"/>
                <a:gd name="T30" fmla="*/ 99 w 301"/>
                <a:gd name="T31" fmla="*/ 178 h 280"/>
                <a:gd name="T32" fmla="*/ 65 w 301"/>
                <a:gd name="T33" fmla="*/ 229 h 280"/>
                <a:gd name="T34" fmla="*/ 60 w 301"/>
                <a:gd name="T35" fmla="*/ 154 h 280"/>
                <a:gd name="T36" fmla="*/ 97 w 301"/>
                <a:gd name="T37" fmla="*/ 169 h 280"/>
                <a:gd name="T38" fmla="*/ 110 w 301"/>
                <a:gd name="T39" fmla="*/ 125 h 280"/>
                <a:gd name="T40" fmla="*/ 124 w 301"/>
                <a:gd name="T41" fmla="*/ 79 h 280"/>
                <a:gd name="T42" fmla="*/ 67 w 301"/>
                <a:gd name="T43" fmla="*/ 44 h 280"/>
                <a:gd name="T44" fmla="*/ 42 w 301"/>
                <a:gd name="T45" fmla="*/ 29 h 280"/>
                <a:gd name="T46" fmla="*/ 160 w 301"/>
                <a:gd name="T47" fmla="*/ 186 h 280"/>
                <a:gd name="T48" fmla="*/ 161 w 301"/>
                <a:gd name="T49" fmla="*/ 97 h 280"/>
                <a:gd name="T50" fmla="*/ 261 w 301"/>
                <a:gd name="T51" fmla="*/ 61 h 280"/>
                <a:gd name="T52" fmla="*/ 262 w 301"/>
                <a:gd name="T53" fmla="*/ 119 h 280"/>
                <a:gd name="T54" fmla="*/ 261 w 301"/>
                <a:gd name="T55" fmla="*/ 61 h 280"/>
                <a:gd name="T56" fmla="*/ 89 w 301"/>
                <a:gd name="T57" fmla="*/ 192 h 280"/>
                <a:gd name="T58" fmla="*/ 31 w 301"/>
                <a:gd name="T59" fmla="*/ 192 h 280"/>
                <a:gd name="T60" fmla="*/ 188 w 301"/>
                <a:gd name="T61" fmla="*/ 239 h 280"/>
                <a:gd name="T62" fmla="*/ 246 w 301"/>
                <a:gd name="T63" fmla="*/ 239 h 280"/>
                <a:gd name="T64" fmla="*/ 188 w 301"/>
                <a:gd name="T65" fmla="*/ 239 h 280"/>
                <a:gd name="T66" fmla="*/ 133 w 301"/>
                <a:gd name="T67" fmla="*/ 44 h 280"/>
                <a:gd name="T68" fmla="*/ 76 w 301"/>
                <a:gd name="T69" fmla="*/ 43 h 280"/>
                <a:gd name="T70" fmla="*/ 22 w 301"/>
                <a:gd name="T71" fmla="*/ 34 h 280"/>
                <a:gd name="T72" fmla="*/ 23 w 301"/>
                <a:gd name="T73" fmla="*/ 11 h 280"/>
                <a:gd name="T74" fmla="*/ 22 w 301"/>
                <a:gd name="T75" fmla="*/ 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280">
                  <a:moveTo>
                    <a:pt x="42" y="29"/>
                  </a:moveTo>
                  <a:cubicBezTo>
                    <a:pt x="37" y="40"/>
                    <a:pt x="30" y="44"/>
                    <a:pt x="19" y="43"/>
                  </a:cubicBezTo>
                  <a:cubicBezTo>
                    <a:pt x="11" y="42"/>
                    <a:pt x="6" y="37"/>
                    <a:pt x="3" y="29"/>
                  </a:cubicBezTo>
                  <a:cubicBezTo>
                    <a:pt x="0" y="19"/>
                    <a:pt x="5" y="8"/>
                    <a:pt x="14" y="4"/>
                  </a:cubicBezTo>
                  <a:cubicBezTo>
                    <a:pt x="24" y="0"/>
                    <a:pt x="36" y="3"/>
                    <a:pt x="40" y="13"/>
                  </a:cubicBezTo>
                  <a:cubicBezTo>
                    <a:pt x="42" y="20"/>
                    <a:pt x="47" y="22"/>
                    <a:pt x="53" y="24"/>
                  </a:cubicBezTo>
                  <a:cubicBezTo>
                    <a:pt x="58" y="25"/>
                    <a:pt x="64" y="27"/>
                    <a:pt x="69" y="28"/>
                  </a:cubicBezTo>
                  <a:cubicBezTo>
                    <a:pt x="77" y="16"/>
                    <a:pt x="87" y="7"/>
                    <a:pt x="102" y="6"/>
                  </a:cubicBezTo>
                  <a:cubicBezTo>
                    <a:pt x="112" y="5"/>
                    <a:pt x="120" y="8"/>
                    <a:pt x="128" y="14"/>
                  </a:cubicBezTo>
                  <a:cubicBezTo>
                    <a:pt x="142" y="26"/>
                    <a:pt x="150" y="50"/>
                    <a:pt x="130" y="71"/>
                  </a:cubicBezTo>
                  <a:cubicBezTo>
                    <a:pt x="131" y="73"/>
                    <a:pt x="132" y="75"/>
                    <a:pt x="133" y="77"/>
                  </a:cubicBezTo>
                  <a:cubicBezTo>
                    <a:pt x="140" y="91"/>
                    <a:pt x="140" y="90"/>
                    <a:pt x="155" y="89"/>
                  </a:cubicBezTo>
                  <a:cubicBezTo>
                    <a:pt x="173" y="87"/>
                    <a:pt x="189" y="93"/>
                    <a:pt x="201" y="107"/>
                  </a:cubicBezTo>
                  <a:cubicBezTo>
                    <a:pt x="202" y="108"/>
                    <a:pt x="203" y="109"/>
                    <a:pt x="204" y="110"/>
                  </a:cubicBezTo>
                  <a:cubicBezTo>
                    <a:pt x="204" y="111"/>
                    <a:pt x="205" y="112"/>
                    <a:pt x="206" y="113"/>
                  </a:cubicBezTo>
                  <a:cubicBezTo>
                    <a:pt x="208" y="112"/>
                    <a:pt x="209" y="111"/>
                    <a:pt x="211" y="110"/>
                  </a:cubicBezTo>
                  <a:cubicBezTo>
                    <a:pt x="222" y="107"/>
                    <a:pt x="225" y="101"/>
                    <a:pt x="225" y="89"/>
                  </a:cubicBezTo>
                  <a:cubicBezTo>
                    <a:pt x="223" y="70"/>
                    <a:pt x="240" y="55"/>
                    <a:pt x="259" y="53"/>
                  </a:cubicBezTo>
                  <a:cubicBezTo>
                    <a:pt x="278" y="52"/>
                    <a:pt x="295" y="66"/>
                    <a:pt x="298" y="84"/>
                  </a:cubicBezTo>
                  <a:cubicBezTo>
                    <a:pt x="301" y="103"/>
                    <a:pt x="290" y="122"/>
                    <a:pt x="272" y="127"/>
                  </a:cubicBezTo>
                  <a:cubicBezTo>
                    <a:pt x="255" y="131"/>
                    <a:pt x="243" y="127"/>
                    <a:pt x="229" y="110"/>
                  </a:cubicBezTo>
                  <a:cubicBezTo>
                    <a:pt x="223" y="114"/>
                    <a:pt x="216" y="117"/>
                    <a:pt x="210" y="121"/>
                  </a:cubicBezTo>
                  <a:cubicBezTo>
                    <a:pt x="217" y="152"/>
                    <a:pt x="213" y="164"/>
                    <a:pt x="190" y="185"/>
                  </a:cubicBezTo>
                  <a:cubicBezTo>
                    <a:pt x="194" y="192"/>
                    <a:pt x="197" y="198"/>
                    <a:pt x="201" y="204"/>
                  </a:cubicBezTo>
                  <a:cubicBezTo>
                    <a:pt x="229" y="200"/>
                    <a:pt x="245" y="207"/>
                    <a:pt x="252" y="226"/>
                  </a:cubicBezTo>
                  <a:cubicBezTo>
                    <a:pt x="258" y="244"/>
                    <a:pt x="251" y="263"/>
                    <a:pt x="236" y="271"/>
                  </a:cubicBezTo>
                  <a:cubicBezTo>
                    <a:pt x="219" y="280"/>
                    <a:pt x="200" y="277"/>
                    <a:pt x="188" y="263"/>
                  </a:cubicBezTo>
                  <a:cubicBezTo>
                    <a:pt x="175" y="247"/>
                    <a:pt x="176" y="229"/>
                    <a:pt x="193" y="209"/>
                  </a:cubicBezTo>
                  <a:cubicBezTo>
                    <a:pt x="190" y="203"/>
                    <a:pt x="187" y="196"/>
                    <a:pt x="183" y="189"/>
                  </a:cubicBezTo>
                  <a:cubicBezTo>
                    <a:pt x="170" y="194"/>
                    <a:pt x="158" y="196"/>
                    <a:pt x="145" y="192"/>
                  </a:cubicBezTo>
                  <a:cubicBezTo>
                    <a:pt x="132" y="188"/>
                    <a:pt x="123" y="180"/>
                    <a:pt x="116" y="169"/>
                  </a:cubicBezTo>
                  <a:cubicBezTo>
                    <a:pt x="110" y="172"/>
                    <a:pt x="104" y="175"/>
                    <a:pt x="99" y="178"/>
                  </a:cubicBezTo>
                  <a:cubicBezTo>
                    <a:pt x="97" y="179"/>
                    <a:pt x="96" y="183"/>
                    <a:pt x="97" y="185"/>
                  </a:cubicBezTo>
                  <a:cubicBezTo>
                    <a:pt x="100" y="206"/>
                    <a:pt x="86" y="226"/>
                    <a:pt x="65" y="229"/>
                  </a:cubicBezTo>
                  <a:cubicBezTo>
                    <a:pt x="43" y="232"/>
                    <a:pt x="24" y="216"/>
                    <a:pt x="22" y="193"/>
                  </a:cubicBezTo>
                  <a:cubicBezTo>
                    <a:pt x="21" y="173"/>
                    <a:pt x="39" y="154"/>
                    <a:pt x="60" y="154"/>
                  </a:cubicBezTo>
                  <a:cubicBezTo>
                    <a:pt x="71" y="154"/>
                    <a:pt x="81" y="158"/>
                    <a:pt x="88" y="168"/>
                  </a:cubicBezTo>
                  <a:cubicBezTo>
                    <a:pt x="91" y="171"/>
                    <a:pt x="93" y="171"/>
                    <a:pt x="97" y="169"/>
                  </a:cubicBezTo>
                  <a:cubicBezTo>
                    <a:pt x="101" y="167"/>
                    <a:pt x="106" y="164"/>
                    <a:pt x="111" y="162"/>
                  </a:cubicBezTo>
                  <a:cubicBezTo>
                    <a:pt x="108" y="149"/>
                    <a:pt x="106" y="137"/>
                    <a:pt x="110" y="125"/>
                  </a:cubicBezTo>
                  <a:cubicBezTo>
                    <a:pt x="114" y="112"/>
                    <a:pt x="122" y="103"/>
                    <a:pt x="133" y="96"/>
                  </a:cubicBezTo>
                  <a:cubicBezTo>
                    <a:pt x="130" y="89"/>
                    <a:pt x="126" y="83"/>
                    <a:pt x="124" y="79"/>
                  </a:cubicBezTo>
                  <a:cubicBezTo>
                    <a:pt x="114" y="79"/>
                    <a:pt x="104" y="81"/>
                    <a:pt x="96" y="79"/>
                  </a:cubicBezTo>
                  <a:cubicBezTo>
                    <a:pt x="78" y="76"/>
                    <a:pt x="67" y="61"/>
                    <a:pt x="67" y="44"/>
                  </a:cubicBezTo>
                  <a:cubicBezTo>
                    <a:pt x="67" y="38"/>
                    <a:pt x="66" y="36"/>
                    <a:pt x="60" y="35"/>
                  </a:cubicBezTo>
                  <a:cubicBezTo>
                    <a:pt x="54" y="33"/>
                    <a:pt x="48" y="31"/>
                    <a:pt x="42" y="29"/>
                  </a:cubicBezTo>
                  <a:close/>
                  <a:moveTo>
                    <a:pt x="116" y="141"/>
                  </a:moveTo>
                  <a:cubicBezTo>
                    <a:pt x="116" y="166"/>
                    <a:pt x="136" y="186"/>
                    <a:pt x="160" y="186"/>
                  </a:cubicBezTo>
                  <a:cubicBezTo>
                    <a:pt x="185" y="186"/>
                    <a:pt x="205" y="165"/>
                    <a:pt x="205" y="141"/>
                  </a:cubicBezTo>
                  <a:cubicBezTo>
                    <a:pt x="205" y="117"/>
                    <a:pt x="185" y="97"/>
                    <a:pt x="161" y="97"/>
                  </a:cubicBezTo>
                  <a:cubicBezTo>
                    <a:pt x="136" y="97"/>
                    <a:pt x="116" y="117"/>
                    <a:pt x="116" y="141"/>
                  </a:cubicBezTo>
                  <a:close/>
                  <a:moveTo>
                    <a:pt x="261" y="61"/>
                  </a:moveTo>
                  <a:cubicBezTo>
                    <a:pt x="245" y="61"/>
                    <a:pt x="232" y="75"/>
                    <a:pt x="232" y="91"/>
                  </a:cubicBezTo>
                  <a:cubicBezTo>
                    <a:pt x="232" y="107"/>
                    <a:pt x="245" y="119"/>
                    <a:pt x="262" y="119"/>
                  </a:cubicBezTo>
                  <a:cubicBezTo>
                    <a:pt x="278" y="120"/>
                    <a:pt x="291" y="107"/>
                    <a:pt x="291" y="90"/>
                  </a:cubicBezTo>
                  <a:cubicBezTo>
                    <a:pt x="291" y="75"/>
                    <a:pt x="277" y="61"/>
                    <a:pt x="261" y="61"/>
                  </a:cubicBezTo>
                  <a:close/>
                  <a:moveTo>
                    <a:pt x="59" y="221"/>
                  </a:moveTo>
                  <a:cubicBezTo>
                    <a:pt x="76" y="221"/>
                    <a:pt x="89" y="208"/>
                    <a:pt x="89" y="192"/>
                  </a:cubicBezTo>
                  <a:cubicBezTo>
                    <a:pt x="89" y="176"/>
                    <a:pt x="76" y="163"/>
                    <a:pt x="60" y="163"/>
                  </a:cubicBezTo>
                  <a:cubicBezTo>
                    <a:pt x="44" y="163"/>
                    <a:pt x="31" y="176"/>
                    <a:pt x="31" y="192"/>
                  </a:cubicBezTo>
                  <a:cubicBezTo>
                    <a:pt x="31" y="207"/>
                    <a:pt x="44" y="220"/>
                    <a:pt x="59" y="221"/>
                  </a:cubicBezTo>
                  <a:close/>
                  <a:moveTo>
                    <a:pt x="188" y="239"/>
                  </a:moveTo>
                  <a:cubicBezTo>
                    <a:pt x="188" y="255"/>
                    <a:pt x="200" y="268"/>
                    <a:pt x="216" y="268"/>
                  </a:cubicBezTo>
                  <a:cubicBezTo>
                    <a:pt x="232" y="268"/>
                    <a:pt x="246" y="255"/>
                    <a:pt x="246" y="239"/>
                  </a:cubicBezTo>
                  <a:cubicBezTo>
                    <a:pt x="246" y="223"/>
                    <a:pt x="233" y="210"/>
                    <a:pt x="217" y="210"/>
                  </a:cubicBezTo>
                  <a:cubicBezTo>
                    <a:pt x="201" y="210"/>
                    <a:pt x="188" y="223"/>
                    <a:pt x="188" y="239"/>
                  </a:cubicBezTo>
                  <a:close/>
                  <a:moveTo>
                    <a:pt x="104" y="72"/>
                  </a:moveTo>
                  <a:cubicBezTo>
                    <a:pt x="120" y="72"/>
                    <a:pt x="133" y="60"/>
                    <a:pt x="133" y="44"/>
                  </a:cubicBezTo>
                  <a:cubicBezTo>
                    <a:pt x="134" y="28"/>
                    <a:pt x="121" y="15"/>
                    <a:pt x="104" y="15"/>
                  </a:cubicBezTo>
                  <a:cubicBezTo>
                    <a:pt x="89" y="14"/>
                    <a:pt x="76" y="27"/>
                    <a:pt x="76" y="43"/>
                  </a:cubicBezTo>
                  <a:cubicBezTo>
                    <a:pt x="75" y="59"/>
                    <a:pt x="88" y="72"/>
                    <a:pt x="104" y="72"/>
                  </a:cubicBezTo>
                  <a:close/>
                  <a:moveTo>
                    <a:pt x="22" y="34"/>
                  </a:moveTo>
                  <a:cubicBezTo>
                    <a:pt x="29" y="34"/>
                    <a:pt x="34" y="30"/>
                    <a:pt x="34" y="23"/>
                  </a:cubicBezTo>
                  <a:cubicBezTo>
                    <a:pt x="34" y="16"/>
                    <a:pt x="29" y="11"/>
                    <a:pt x="23" y="11"/>
                  </a:cubicBezTo>
                  <a:cubicBezTo>
                    <a:pt x="16" y="11"/>
                    <a:pt x="10" y="17"/>
                    <a:pt x="10" y="23"/>
                  </a:cubicBezTo>
                  <a:cubicBezTo>
                    <a:pt x="10" y="29"/>
                    <a:pt x="15" y="34"/>
                    <a:pt x="22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3D4BCBE3-C899-84FA-8787-CFB05FFC1F88}"/>
                </a:ext>
              </a:extLst>
            </p:cNvPr>
            <p:cNvSpPr/>
            <p:nvPr/>
          </p:nvSpPr>
          <p:spPr bwMode="auto">
            <a:xfrm>
              <a:off x="3175000" y="1997075"/>
              <a:ext cx="136525" cy="138113"/>
            </a:xfrm>
            <a:custGeom>
              <a:avLst/>
              <a:gdLst>
                <a:gd name="T0" fmla="*/ 0 w 89"/>
                <a:gd name="T1" fmla="*/ 44 h 89"/>
                <a:gd name="T2" fmla="*/ 45 w 89"/>
                <a:gd name="T3" fmla="*/ 0 h 89"/>
                <a:gd name="T4" fmla="*/ 89 w 89"/>
                <a:gd name="T5" fmla="*/ 44 h 89"/>
                <a:gd name="T6" fmla="*/ 44 w 89"/>
                <a:gd name="T7" fmla="*/ 89 h 89"/>
                <a:gd name="T8" fmla="*/ 0 w 89"/>
                <a:gd name="T9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0" y="44"/>
                  </a:move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89" y="20"/>
                    <a:pt x="89" y="44"/>
                  </a:cubicBezTo>
                  <a:cubicBezTo>
                    <a:pt x="89" y="68"/>
                    <a:pt x="69" y="89"/>
                    <a:pt x="44" y="89"/>
                  </a:cubicBezTo>
                  <a:cubicBezTo>
                    <a:pt x="20" y="89"/>
                    <a:pt x="0" y="69"/>
                    <a:pt x="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id="{6C3FFAE8-EE71-EDAE-9E81-25A465573B36}"/>
                </a:ext>
              </a:extLst>
            </p:cNvPr>
            <p:cNvSpPr/>
            <p:nvPr/>
          </p:nvSpPr>
          <p:spPr bwMode="auto">
            <a:xfrm>
              <a:off x="3352800" y="1941513"/>
              <a:ext cx="90488" cy="92075"/>
            </a:xfrm>
            <a:custGeom>
              <a:avLst/>
              <a:gdLst>
                <a:gd name="T0" fmla="*/ 29 w 59"/>
                <a:gd name="T1" fmla="*/ 0 h 59"/>
                <a:gd name="T2" fmla="*/ 59 w 59"/>
                <a:gd name="T3" fmla="*/ 29 h 59"/>
                <a:gd name="T4" fmla="*/ 30 w 59"/>
                <a:gd name="T5" fmla="*/ 58 h 59"/>
                <a:gd name="T6" fmla="*/ 0 w 59"/>
                <a:gd name="T7" fmla="*/ 30 h 59"/>
                <a:gd name="T8" fmla="*/ 29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9" y="0"/>
                  </a:moveTo>
                  <a:cubicBezTo>
                    <a:pt x="45" y="0"/>
                    <a:pt x="59" y="14"/>
                    <a:pt x="59" y="29"/>
                  </a:cubicBezTo>
                  <a:cubicBezTo>
                    <a:pt x="59" y="46"/>
                    <a:pt x="46" y="59"/>
                    <a:pt x="30" y="58"/>
                  </a:cubicBezTo>
                  <a:cubicBezTo>
                    <a:pt x="13" y="58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81816DA2-B4E5-F85F-A079-199E37C37AA2}"/>
                </a:ext>
              </a:extLst>
            </p:cNvPr>
            <p:cNvSpPr/>
            <p:nvPr/>
          </p:nvSpPr>
          <p:spPr bwMode="auto">
            <a:xfrm>
              <a:off x="3043238" y="2098675"/>
              <a:ext cx="88900" cy="90488"/>
            </a:xfrm>
            <a:custGeom>
              <a:avLst/>
              <a:gdLst>
                <a:gd name="T0" fmla="*/ 28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8 w 5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58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id="{954BC0F2-7213-CAC8-03A1-3B1B23735F3E}"/>
                </a:ext>
              </a:extLst>
            </p:cNvPr>
            <p:cNvSpPr/>
            <p:nvPr/>
          </p:nvSpPr>
          <p:spPr bwMode="auto">
            <a:xfrm>
              <a:off x="3284538" y="2171700"/>
              <a:ext cx="90488" cy="88900"/>
            </a:xfrm>
            <a:custGeom>
              <a:avLst/>
              <a:gdLst>
                <a:gd name="T0" fmla="*/ 0 w 58"/>
                <a:gd name="T1" fmla="*/ 29 h 58"/>
                <a:gd name="T2" fmla="*/ 29 w 58"/>
                <a:gd name="T3" fmla="*/ 0 h 58"/>
                <a:gd name="T4" fmla="*/ 58 w 58"/>
                <a:gd name="T5" fmla="*/ 29 h 58"/>
                <a:gd name="T6" fmla="*/ 28 w 58"/>
                <a:gd name="T7" fmla="*/ 58 h 58"/>
                <a:gd name="T8" fmla="*/ 0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29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4" y="58"/>
                    <a:pt x="28" y="58"/>
                  </a:cubicBezTo>
                  <a:cubicBezTo>
                    <a:pt x="12" y="58"/>
                    <a:pt x="0" y="45"/>
                    <a:pt x="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id="{DC5B8E9F-1631-B051-C879-42BC4467D176}"/>
                </a:ext>
              </a:extLst>
            </p:cNvPr>
            <p:cNvSpPr/>
            <p:nvPr/>
          </p:nvSpPr>
          <p:spPr bwMode="auto">
            <a:xfrm>
              <a:off x="3111500" y="1870075"/>
              <a:ext cx="90488" cy="88900"/>
            </a:xfrm>
            <a:custGeom>
              <a:avLst/>
              <a:gdLst>
                <a:gd name="T0" fmla="*/ 29 w 59"/>
                <a:gd name="T1" fmla="*/ 58 h 58"/>
                <a:gd name="T2" fmla="*/ 1 w 59"/>
                <a:gd name="T3" fmla="*/ 29 h 58"/>
                <a:gd name="T4" fmla="*/ 29 w 59"/>
                <a:gd name="T5" fmla="*/ 1 h 58"/>
                <a:gd name="T6" fmla="*/ 58 w 59"/>
                <a:gd name="T7" fmla="*/ 30 h 58"/>
                <a:gd name="T8" fmla="*/ 29 w 5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7">
                  <a:moveTo>
                    <a:pt x="29" y="58"/>
                  </a:moveTo>
                  <a:cubicBezTo>
                    <a:pt x="13" y="58"/>
                    <a:pt x="0" y="45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46" y="1"/>
                    <a:pt x="59" y="14"/>
                    <a:pt x="58" y="30"/>
                  </a:cubicBezTo>
                  <a:cubicBezTo>
                    <a:pt x="58" y="46"/>
                    <a:pt x="45" y="58"/>
                    <a:pt x="2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1">
              <a:extLst>
                <a:ext uri="{FF2B5EF4-FFF2-40B4-BE49-F238E27FC236}">
                  <a16:creationId xmlns:a16="http://schemas.microsoft.com/office/drawing/2014/main" id="{DC46DFF5-8F19-F3B6-D120-FF4262989FA9}"/>
                </a:ext>
              </a:extLst>
            </p:cNvPr>
            <p:cNvSpPr/>
            <p:nvPr/>
          </p:nvSpPr>
          <p:spPr bwMode="auto">
            <a:xfrm>
              <a:off x="3011488" y="1865313"/>
              <a:ext cx="36513" cy="34925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3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3"/>
                    <a:pt x="1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60" name="Grupo 259">
            <a:extLst>
              <a:ext uri="{FF2B5EF4-FFF2-40B4-BE49-F238E27FC236}">
                <a16:creationId xmlns:a16="http://schemas.microsoft.com/office/drawing/2014/main" id="{A177D09D-68FC-949D-8739-485D3AEF0934}"/>
              </a:ext>
            </a:extLst>
          </p:cNvPr>
          <p:cNvGrpSpPr/>
          <p:nvPr/>
        </p:nvGrpSpPr>
        <p:grpSpPr>
          <a:xfrm>
            <a:off x="5926138" y="2632076"/>
            <a:ext cx="366713" cy="341313"/>
            <a:chOff x="5926138" y="2632076"/>
            <a:chExt cx="366713" cy="341313"/>
          </a:xfrm>
        </p:grpSpPr>
        <p:sp>
          <p:nvSpPr>
            <p:cNvPr id="61" name="Freeform 45">
              <a:extLst>
                <a:ext uri="{FF2B5EF4-FFF2-40B4-BE49-F238E27FC236}">
                  <a16:creationId xmlns:a16="http://schemas.microsoft.com/office/drawing/2014/main" id="{6E683203-FC3D-055C-9170-916FB28F2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6138" y="2632076"/>
              <a:ext cx="366713" cy="341313"/>
            </a:xfrm>
            <a:custGeom>
              <a:avLst/>
              <a:gdLst>
                <a:gd name="T0" fmla="*/ 19 w 301"/>
                <a:gd name="T1" fmla="*/ 43 h 280"/>
                <a:gd name="T2" fmla="*/ 14 w 301"/>
                <a:gd name="T3" fmla="*/ 4 h 280"/>
                <a:gd name="T4" fmla="*/ 53 w 301"/>
                <a:gd name="T5" fmla="*/ 24 h 280"/>
                <a:gd name="T6" fmla="*/ 102 w 301"/>
                <a:gd name="T7" fmla="*/ 6 h 280"/>
                <a:gd name="T8" fmla="*/ 130 w 301"/>
                <a:gd name="T9" fmla="*/ 71 h 280"/>
                <a:gd name="T10" fmla="*/ 155 w 301"/>
                <a:gd name="T11" fmla="*/ 89 h 280"/>
                <a:gd name="T12" fmla="*/ 204 w 301"/>
                <a:gd name="T13" fmla="*/ 110 h 280"/>
                <a:gd name="T14" fmla="*/ 211 w 301"/>
                <a:gd name="T15" fmla="*/ 110 h 280"/>
                <a:gd name="T16" fmla="*/ 259 w 301"/>
                <a:gd name="T17" fmla="*/ 53 h 280"/>
                <a:gd name="T18" fmla="*/ 272 w 301"/>
                <a:gd name="T19" fmla="*/ 127 h 280"/>
                <a:gd name="T20" fmla="*/ 210 w 301"/>
                <a:gd name="T21" fmla="*/ 121 h 280"/>
                <a:gd name="T22" fmla="*/ 201 w 301"/>
                <a:gd name="T23" fmla="*/ 204 h 280"/>
                <a:gd name="T24" fmla="*/ 236 w 301"/>
                <a:gd name="T25" fmla="*/ 271 h 280"/>
                <a:gd name="T26" fmla="*/ 193 w 301"/>
                <a:gd name="T27" fmla="*/ 209 h 280"/>
                <a:gd name="T28" fmla="*/ 145 w 301"/>
                <a:gd name="T29" fmla="*/ 192 h 280"/>
                <a:gd name="T30" fmla="*/ 99 w 301"/>
                <a:gd name="T31" fmla="*/ 178 h 280"/>
                <a:gd name="T32" fmla="*/ 65 w 301"/>
                <a:gd name="T33" fmla="*/ 229 h 280"/>
                <a:gd name="T34" fmla="*/ 60 w 301"/>
                <a:gd name="T35" fmla="*/ 154 h 280"/>
                <a:gd name="T36" fmla="*/ 97 w 301"/>
                <a:gd name="T37" fmla="*/ 169 h 280"/>
                <a:gd name="T38" fmla="*/ 110 w 301"/>
                <a:gd name="T39" fmla="*/ 125 h 280"/>
                <a:gd name="T40" fmla="*/ 124 w 301"/>
                <a:gd name="T41" fmla="*/ 79 h 280"/>
                <a:gd name="T42" fmla="*/ 67 w 301"/>
                <a:gd name="T43" fmla="*/ 44 h 280"/>
                <a:gd name="T44" fmla="*/ 42 w 301"/>
                <a:gd name="T45" fmla="*/ 29 h 280"/>
                <a:gd name="T46" fmla="*/ 160 w 301"/>
                <a:gd name="T47" fmla="*/ 186 h 280"/>
                <a:gd name="T48" fmla="*/ 161 w 301"/>
                <a:gd name="T49" fmla="*/ 97 h 280"/>
                <a:gd name="T50" fmla="*/ 261 w 301"/>
                <a:gd name="T51" fmla="*/ 61 h 280"/>
                <a:gd name="T52" fmla="*/ 262 w 301"/>
                <a:gd name="T53" fmla="*/ 119 h 280"/>
                <a:gd name="T54" fmla="*/ 261 w 301"/>
                <a:gd name="T55" fmla="*/ 61 h 280"/>
                <a:gd name="T56" fmla="*/ 89 w 301"/>
                <a:gd name="T57" fmla="*/ 192 h 280"/>
                <a:gd name="T58" fmla="*/ 31 w 301"/>
                <a:gd name="T59" fmla="*/ 192 h 280"/>
                <a:gd name="T60" fmla="*/ 188 w 301"/>
                <a:gd name="T61" fmla="*/ 239 h 280"/>
                <a:gd name="T62" fmla="*/ 246 w 301"/>
                <a:gd name="T63" fmla="*/ 239 h 280"/>
                <a:gd name="T64" fmla="*/ 188 w 301"/>
                <a:gd name="T65" fmla="*/ 239 h 280"/>
                <a:gd name="T66" fmla="*/ 133 w 301"/>
                <a:gd name="T67" fmla="*/ 44 h 280"/>
                <a:gd name="T68" fmla="*/ 76 w 301"/>
                <a:gd name="T69" fmla="*/ 43 h 280"/>
                <a:gd name="T70" fmla="*/ 22 w 301"/>
                <a:gd name="T71" fmla="*/ 34 h 280"/>
                <a:gd name="T72" fmla="*/ 23 w 301"/>
                <a:gd name="T73" fmla="*/ 11 h 280"/>
                <a:gd name="T74" fmla="*/ 22 w 301"/>
                <a:gd name="T75" fmla="*/ 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280">
                  <a:moveTo>
                    <a:pt x="42" y="29"/>
                  </a:moveTo>
                  <a:cubicBezTo>
                    <a:pt x="37" y="40"/>
                    <a:pt x="30" y="44"/>
                    <a:pt x="19" y="43"/>
                  </a:cubicBezTo>
                  <a:cubicBezTo>
                    <a:pt x="11" y="42"/>
                    <a:pt x="6" y="37"/>
                    <a:pt x="3" y="29"/>
                  </a:cubicBezTo>
                  <a:cubicBezTo>
                    <a:pt x="0" y="19"/>
                    <a:pt x="5" y="8"/>
                    <a:pt x="14" y="4"/>
                  </a:cubicBezTo>
                  <a:cubicBezTo>
                    <a:pt x="24" y="0"/>
                    <a:pt x="36" y="3"/>
                    <a:pt x="40" y="13"/>
                  </a:cubicBezTo>
                  <a:cubicBezTo>
                    <a:pt x="42" y="20"/>
                    <a:pt x="47" y="22"/>
                    <a:pt x="53" y="24"/>
                  </a:cubicBezTo>
                  <a:cubicBezTo>
                    <a:pt x="58" y="25"/>
                    <a:pt x="64" y="27"/>
                    <a:pt x="69" y="28"/>
                  </a:cubicBezTo>
                  <a:cubicBezTo>
                    <a:pt x="77" y="16"/>
                    <a:pt x="87" y="7"/>
                    <a:pt x="102" y="6"/>
                  </a:cubicBezTo>
                  <a:cubicBezTo>
                    <a:pt x="112" y="5"/>
                    <a:pt x="120" y="8"/>
                    <a:pt x="128" y="14"/>
                  </a:cubicBezTo>
                  <a:cubicBezTo>
                    <a:pt x="142" y="26"/>
                    <a:pt x="150" y="50"/>
                    <a:pt x="130" y="71"/>
                  </a:cubicBezTo>
                  <a:cubicBezTo>
                    <a:pt x="131" y="73"/>
                    <a:pt x="132" y="75"/>
                    <a:pt x="133" y="77"/>
                  </a:cubicBezTo>
                  <a:cubicBezTo>
                    <a:pt x="140" y="91"/>
                    <a:pt x="140" y="90"/>
                    <a:pt x="155" y="89"/>
                  </a:cubicBezTo>
                  <a:cubicBezTo>
                    <a:pt x="173" y="87"/>
                    <a:pt x="189" y="93"/>
                    <a:pt x="201" y="107"/>
                  </a:cubicBezTo>
                  <a:cubicBezTo>
                    <a:pt x="202" y="108"/>
                    <a:pt x="203" y="109"/>
                    <a:pt x="204" y="110"/>
                  </a:cubicBezTo>
                  <a:cubicBezTo>
                    <a:pt x="204" y="111"/>
                    <a:pt x="205" y="112"/>
                    <a:pt x="206" y="113"/>
                  </a:cubicBezTo>
                  <a:cubicBezTo>
                    <a:pt x="208" y="112"/>
                    <a:pt x="209" y="111"/>
                    <a:pt x="211" y="110"/>
                  </a:cubicBezTo>
                  <a:cubicBezTo>
                    <a:pt x="222" y="107"/>
                    <a:pt x="225" y="101"/>
                    <a:pt x="225" y="89"/>
                  </a:cubicBezTo>
                  <a:cubicBezTo>
                    <a:pt x="223" y="70"/>
                    <a:pt x="240" y="55"/>
                    <a:pt x="259" y="53"/>
                  </a:cubicBezTo>
                  <a:cubicBezTo>
                    <a:pt x="278" y="52"/>
                    <a:pt x="295" y="66"/>
                    <a:pt x="298" y="84"/>
                  </a:cubicBezTo>
                  <a:cubicBezTo>
                    <a:pt x="301" y="103"/>
                    <a:pt x="290" y="122"/>
                    <a:pt x="272" y="127"/>
                  </a:cubicBezTo>
                  <a:cubicBezTo>
                    <a:pt x="255" y="131"/>
                    <a:pt x="243" y="127"/>
                    <a:pt x="229" y="110"/>
                  </a:cubicBezTo>
                  <a:cubicBezTo>
                    <a:pt x="223" y="114"/>
                    <a:pt x="216" y="117"/>
                    <a:pt x="210" y="121"/>
                  </a:cubicBezTo>
                  <a:cubicBezTo>
                    <a:pt x="217" y="152"/>
                    <a:pt x="213" y="164"/>
                    <a:pt x="190" y="185"/>
                  </a:cubicBezTo>
                  <a:cubicBezTo>
                    <a:pt x="194" y="192"/>
                    <a:pt x="197" y="198"/>
                    <a:pt x="201" y="204"/>
                  </a:cubicBezTo>
                  <a:cubicBezTo>
                    <a:pt x="229" y="200"/>
                    <a:pt x="245" y="207"/>
                    <a:pt x="252" y="226"/>
                  </a:cubicBezTo>
                  <a:cubicBezTo>
                    <a:pt x="258" y="244"/>
                    <a:pt x="251" y="263"/>
                    <a:pt x="236" y="271"/>
                  </a:cubicBezTo>
                  <a:cubicBezTo>
                    <a:pt x="219" y="280"/>
                    <a:pt x="200" y="277"/>
                    <a:pt x="188" y="263"/>
                  </a:cubicBezTo>
                  <a:cubicBezTo>
                    <a:pt x="175" y="247"/>
                    <a:pt x="176" y="229"/>
                    <a:pt x="193" y="209"/>
                  </a:cubicBezTo>
                  <a:cubicBezTo>
                    <a:pt x="190" y="203"/>
                    <a:pt x="187" y="196"/>
                    <a:pt x="183" y="189"/>
                  </a:cubicBezTo>
                  <a:cubicBezTo>
                    <a:pt x="170" y="194"/>
                    <a:pt x="158" y="196"/>
                    <a:pt x="145" y="192"/>
                  </a:cubicBezTo>
                  <a:cubicBezTo>
                    <a:pt x="132" y="188"/>
                    <a:pt x="123" y="180"/>
                    <a:pt x="116" y="169"/>
                  </a:cubicBezTo>
                  <a:cubicBezTo>
                    <a:pt x="110" y="172"/>
                    <a:pt x="104" y="175"/>
                    <a:pt x="99" y="178"/>
                  </a:cubicBezTo>
                  <a:cubicBezTo>
                    <a:pt x="97" y="179"/>
                    <a:pt x="96" y="183"/>
                    <a:pt x="97" y="185"/>
                  </a:cubicBezTo>
                  <a:cubicBezTo>
                    <a:pt x="100" y="206"/>
                    <a:pt x="86" y="226"/>
                    <a:pt x="65" y="229"/>
                  </a:cubicBezTo>
                  <a:cubicBezTo>
                    <a:pt x="43" y="232"/>
                    <a:pt x="24" y="216"/>
                    <a:pt x="22" y="193"/>
                  </a:cubicBezTo>
                  <a:cubicBezTo>
                    <a:pt x="21" y="173"/>
                    <a:pt x="39" y="154"/>
                    <a:pt x="60" y="154"/>
                  </a:cubicBezTo>
                  <a:cubicBezTo>
                    <a:pt x="71" y="154"/>
                    <a:pt x="81" y="158"/>
                    <a:pt x="88" y="168"/>
                  </a:cubicBezTo>
                  <a:cubicBezTo>
                    <a:pt x="91" y="171"/>
                    <a:pt x="93" y="171"/>
                    <a:pt x="97" y="169"/>
                  </a:cubicBezTo>
                  <a:cubicBezTo>
                    <a:pt x="101" y="167"/>
                    <a:pt x="106" y="164"/>
                    <a:pt x="111" y="162"/>
                  </a:cubicBezTo>
                  <a:cubicBezTo>
                    <a:pt x="108" y="149"/>
                    <a:pt x="106" y="137"/>
                    <a:pt x="110" y="125"/>
                  </a:cubicBezTo>
                  <a:cubicBezTo>
                    <a:pt x="114" y="112"/>
                    <a:pt x="122" y="103"/>
                    <a:pt x="133" y="96"/>
                  </a:cubicBezTo>
                  <a:cubicBezTo>
                    <a:pt x="130" y="89"/>
                    <a:pt x="126" y="83"/>
                    <a:pt x="124" y="79"/>
                  </a:cubicBezTo>
                  <a:cubicBezTo>
                    <a:pt x="114" y="79"/>
                    <a:pt x="104" y="81"/>
                    <a:pt x="96" y="79"/>
                  </a:cubicBezTo>
                  <a:cubicBezTo>
                    <a:pt x="78" y="76"/>
                    <a:pt x="67" y="61"/>
                    <a:pt x="67" y="44"/>
                  </a:cubicBezTo>
                  <a:cubicBezTo>
                    <a:pt x="67" y="38"/>
                    <a:pt x="66" y="36"/>
                    <a:pt x="60" y="35"/>
                  </a:cubicBezTo>
                  <a:cubicBezTo>
                    <a:pt x="54" y="33"/>
                    <a:pt x="48" y="31"/>
                    <a:pt x="42" y="29"/>
                  </a:cubicBezTo>
                  <a:close/>
                  <a:moveTo>
                    <a:pt x="116" y="141"/>
                  </a:moveTo>
                  <a:cubicBezTo>
                    <a:pt x="116" y="166"/>
                    <a:pt x="136" y="186"/>
                    <a:pt x="160" y="186"/>
                  </a:cubicBezTo>
                  <a:cubicBezTo>
                    <a:pt x="185" y="186"/>
                    <a:pt x="205" y="165"/>
                    <a:pt x="205" y="141"/>
                  </a:cubicBezTo>
                  <a:cubicBezTo>
                    <a:pt x="205" y="117"/>
                    <a:pt x="185" y="97"/>
                    <a:pt x="161" y="97"/>
                  </a:cubicBezTo>
                  <a:cubicBezTo>
                    <a:pt x="136" y="97"/>
                    <a:pt x="116" y="117"/>
                    <a:pt x="116" y="141"/>
                  </a:cubicBezTo>
                  <a:close/>
                  <a:moveTo>
                    <a:pt x="261" y="61"/>
                  </a:moveTo>
                  <a:cubicBezTo>
                    <a:pt x="245" y="61"/>
                    <a:pt x="232" y="75"/>
                    <a:pt x="232" y="91"/>
                  </a:cubicBezTo>
                  <a:cubicBezTo>
                    <a:pt x="232" y="107"/>
                    <a:pt x="245" y="119"/>
                    <a:pt x="262" y="119"/>
                  </a:cubicBezTo>
                  <a:cubicBezTo>
                    <a:pt x="278" y="120"/>
                    <a:pt x="291" y="107"/>
                    <a:pt x="291" y="90"/>
                  </a:cubicBezTo>
                  <a:cubicBezTo>
                    <a:pt x="291" y="75"/>
                    <a:pt x="277" y="61"/>
                    <a:pt x="261" y="61"/>
                  </a:cubicBezTo>
                  <a:close/>
                  <a:moveTo>
                    <a:pt x="59" y="221"/>
                  </a:moveTo>
                  <a:cubicBezTo>
                    <a:pt x="76" y="221"/>
                    <a:pt x="89" y="208"/>
                    <a:pt x="89" y="192"/>
                  </a:cubicBezTo>
                  <a:cubicBezTo>
                    <a:pt x="89" y="176"/>
                    <a:pt x="76" y="163"/>
                    <a:pt x="60" y="163"/>
                  </a:cubicBezTo>
                  <a:cubicBezTo>
                    <a:pt x="44" y="163"/>
                    <a:pt x="31" y="176"/>
                    <a:pt x="31" y="192"/>
                  </a:cubicBezTo>
                  <a:cubicBezTo>
                    <a:pt x="31" y="207"/>
                    <a:pt x="44" y="220"/>
                    <a:pt x="59" y="221"/>
                  </a:cubicBezTo>
                  <a:close/>
                  <a:moveTo>
                    <a:pt x="188" y="239"/>
                  </a:moveTo>
                  <a:cubicBezTo>
                    <a:pt x="188" y="255"/>
                    <a:pt x="200" y="268"/>
                    <a:pt x="216" y="268"/>
                  </a:cubicBezTo>
                  <a:cubicBezTo>
                    <a:pt x="232" y="268"/>
                    <a:pt x="246" y="255"/>
                    <a:pt x="246" y="239"/>
                  </a:cubicBezTo>
                  <a:cubicBezTo>
                    <a:pt x="246" y="223"/>
                    <a:pt x="233" y="210"/>
                    <a:pt x="217" y="210"/>
                  </a:cubicBezTo>
                  <a:cubicBezTo>
                    <a:pt x="201" y="210"/>
                    <a:pt x="188" y="223"/>
                    <a:pt x="188" y="239"/>
                  </a:cubicBezTo>
                  <a:close/>
                  <a:moveTo>
                    <a:pt x="104" y="72"/>
                  </a:moveTo>
                  <a:cubicBezTo>
                    <a:pt x="120" y="72"/>
                    <a:pt x="133" y="60"/>
                    <a:pt x="133" y="44"/>
                  </a:cubicBezTo>
                  <a:cubicBezTo>
                    <a:pt x="134" y="28"/>
                    <a:pt x="121" y="15"/>
                    <a:pt x="104" y="15"/>
                  </a:cubicBezTo>
                  <a:cubicBezTo>
                    <a:pt x="89" y="14"/>
                    <a:pt x="76" y="27"/>
                    <a:pt x="76" y="43"/>
                  </a:cubicBezTo>
                  <a:cubicBezTo>
                    <a:pt x="75" y="59"/>
                    <a:pt x="88" y="72"/>
                    <a:pt x="104" y="72"/>
                  </a:cubicBezTo>
                  <a:close/>
                  <a:moveTo>
                    <a:pt x="22" y="34"/>
                  </a:moveTo>
                  <a:cubicBezTo>
                    <a:pt x="29" y="34"/>
                    <a:pt x="34" y="30"/>
                    <a:pt x="34" y="23"/>
                  </a:cubicBezTo>
                  <a:cubicBezTo>
                    <a:pt x="34" y="16"/>
                    <a:pt x="29" y="11"/>
                    <a:pt x="23" y="11"/>
                  </a:cubicBezTo>
                  <a:cubicBezTo>
                    <a:pt x="16" y="11"/>
                    <a:pt x="10" y="17"/>
                    <a:pt x="10" y="23"/>
                  </a:cubicBezTo>
                  <a:cubicBezTo>
                    <a:pt x="10" y="29"/>
                    <a:pt x="15" y="34"/>
                    <a:pt x="22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6">
              <a:extLst>
                <a:ext uri="{FF2B5EF4-FFF2-40B4-BE49-F238E27FC236}">
                  <a16:creationId xmlns:a16="http://schemas.microsoft.com/office/drawing/2014/main" id="{2A8B8C5E-2357-08D6-264A-93D27534A9FF}"/>
                </a:ext>
              </a:extLst>
            </p:cNvPr>
            <p:cNvSpPr/>
            <p:nvPr/>
          </p:nvSpPr>
          <p:spPr bwMode="auto">
            <a:xfrm>
              <a:off x="6067425" y="2749551"/>
              <a:ext cx="109538" cy="109538"/>
            </a:xfrm>
            <a:custGeom>
              <a:avLst/>
              <a:gdLst>
                <a:gd name="T0" fmla="*/ 0 w 89"/>
                <a:gd name="T1" fmla="*/ 44 h 89"/>
                <a:gd name="T2" fmla="*/ 45 w 89"/>
                <a:gd name="T3" fmla="*/ 0 h 89"/>
                <a:gd name="T4" fmla="*/ 89 w 89"/>
                <a:gd name="T5" fmla="*/ 44 h 89"/>
                <a:gd name="T6" fmla="*/ 44 w 89"/>
                <a:gd name="T7" fmla="*/ 89 h 89"/>
                <a:gd name="T8" fmla="*/ 0 w 89"/>
                <a:gd name="T9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0" y="44"/>
                  </a:moveTo>
                  <a:cubicBezTo>
                    <a:pt x="0" y="20"/>
                    <a:pt x="20" y="0"/>
                    <a:pt x="45" y="0"/>
                  </a:cubicBezTo>
                  <a:cubicBezTo>
                    <a:pt x="69" y="0"/>
                    <a:pt x="89" y="20"/>
                    <a:pt x="89" y="44"/>
                  </a:cubicBezTo>
                  <a:cubicBezTo>
                    <a:pt x="89" y="68"/>
                    <a:pt x="69" y="89"/>
                    <a:pt x="44" y="89"/>
                  </a:cubicBezTo>
                  <a:cubicBezTo>
                    <a:pt x="20" y="89"/>
                    <a:pt x="0" y="69"/>
                    <a:pt x="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id="{278091A6-2FCA-8A77-5342-4AFECEA97016}"/>
                </a:ext>
              </a:extLst>
            </p:cNvPr>
            <p:cNvSpPr/>
            <p:nvPr/>
          </p:nvSpPr>
          <p:spPr bwMode="auto">
            <a:xfrm>
              <a:off x="6208713" y="2705101"/>
              <a:ext cx="73025" cy="73025"/>
            </a:xfrm>
            <a:custGeom>
              <a:avLst/>
              <a:gdLst>
                <a:gd name="T0" fmla="*/ 29 w 59"/>
                <a:gd name="T1" fmla="*/ 0 h 59"/>
                <a:gd name="T2" fmla="*/ 59 w 59"/>
                <a:gd name="T3" fmla="*/ 29 h 59"/>
                <a:gd name="T4" fmla="*/ 30 w 59"/>
                <a:gd name="T5" fmla="*/ 58 h 59"/>
                <a:gd name="T6" fmla="*/ 0 w 59"/>
                <a:gd name="T7" fmla="*/ 30 h 59"/>
                <a:gd name="T8" fmla="*/ 29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9" y="0"/>
                  </a:moveTo>
                  <a:cubicBezTo>
                    <a:pt x="45" y="0"/>
                    <a:pt x="59" y="14"/>
                    <a:pt x="59" y="29"/>
                  </a:cubicBezTo>
                  <a:cubicBezTo>
                    <a:pt x="59" y="46"/>
                    <a:pt x="46" y="59"/>
                    <a:pt x="30" y="58"/>
                  </a:cubicBezTo>
                  <a:cubicBezTo>
                    <a:pt x="13" y="58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6" name="Freeform 48">
              <a:extLst>
                <a:ext uri="{FF2B5EF4-FFF2-40B4-BE49-F238E27FC236}">
                  <a16:creationId xmlns:a16="http://schemas.microsoft.com/office/drawing/2014/main" id="{A05CDA1E-5C8D-2AF1-3148-D8C41EF8FC81}"/>
                </a:ext>
              </a:extLst>
            </p:cNvPr>
            <p:cNvSpPr/>
            <p:nvPr/>
          </p:nvSpPr>
          <p:spPr bwMode="auto">
            <a:xfrm>
              <a:off x="5964238" y="2830513"/>
              <a:ext cx="71438" cy="71438"/>
            </a:xfrm>
            <a:custGeom>
              <a:avLst/>
              <a:gdLst>
                <a:gd name="T0" fmla="*/ 28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8 w 5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28" y="58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7" name="Freeform 49">
              <a:extLst>
                <a:ext uri="{FF2B5EF4-FFF2-40B4-BE49-F238E27FC236}">
                  <a16:creationId xmlns:a16="http://schemas.microsoft.com/office/drawing/2014/main" id="{868F33DA-124C-BC85-8B81-D81FBC8FAC2A}"/>
                </a:ext>
              </a:extLst>
            </p:cNvPr>
            <p:cNvSpPr/>
            <p:nvPr/>
          </p:nvSpPr>
          <p:spPr bwMode="auto">
            <a:xfrm>
              <a:off x="6156325" y="2887663"/>
              <a:ext cx="69850" cy="71438"/>
            </a:xfrm>
            <a:custGeom>
              <a:avLst/>
              <a:gdLst>
                <a:gd name="T0" fmla="*/ 0 w 58"/>
                <a:gd name="T1" fmla="*/ 29 h 58"/>
                <a:gd name="T2" fmla="*/ 29 w 58"/>
                <a:gd name="T3" fmla="*/ 0 h 58"/>
                <a:gd name="T4" fmla="*/ 58 w 58"/>
                <a:gd name="T5" fmla="*/ 29 h 58"/>
                <a:gd name="T6" fmla="*/ 28 w 58"/>
                <a:gd name="T7" fmla="*/ 58 h 58"/>
                <a:gd name="T8" fmla="*/ 0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0" y="29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4" y="58"/>
                    <a:pt x="28" y="58"/>
                  </a:cubicBezTo>
                  <a:cubicBezTo>
                    <a:pt x="12" y="58"/>
                    <a:pt x="0" y="45"/>
                    <a:pt x="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8" name="Freeform 50">
              <a:extLst>
                <a:ext uri="{FF2B5EF4-FFF2-40B4-BE49-F238E27FC236}">
                  <a16:creationId xmlns:a16="http://schemas.microsoft.com/office/drawing/2014/main" id="{4AFE00F4-3524-66BD-5646-CE20F6E766CE}"/>
                </a:ext>
              </a:extLst>
            </p:cNvPr>
            <p:cNvSpPr/>
            <p:nvPr/>
          </p:nvSpPr>
          <p:spPr bwMode="auto">
            <a:xfrm>
              <a:off x="6018213" y="2647951"/>
              <a:ext cx="71438" cy="71438"/>
            </a:xfrm>
            <a:custGeom>
              <a:avLst/>
              <a:gdLst>
                <a:gd name="T0" fmla="*/ 29 w 59"/>
                <a:gd name="T1" fmla="*/ 58 h 58"/>
                <a:gd name="T2" fmla="*/ 1 w 59"/>
                <a:gd name="T3" fmla="*/ 29 h 58"/>
                <a:gd name="T4" fmla="*/ 29 w 59"/>
                <a:gd name="T5" fmla="*/ 1 h 58"/>
                <a:gd name="T6" fmla="*/ 58 w 59"/>
                <a:gd name="T7" fmla="*/ 30 h 58"/>
                <a:gd name="T8" fmla="*/ 29 w 5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7">
                  <a:moveTo>
                    <a:pt x="29" y="58"/>
                  </a:moveTo>
                  <a:cubicBezTo>
                    <a:pt x="13" y="58"/>
                    <a:pt x="0" y="45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46" y="1"/>
                    <a:pt x="59" y="14"/>
                    <a:pt x="58" y="30"/>
                  </a:cubicBezTo>
                  <a:cubicBezTo>
                    <a:pt x="58" y="46"/>
                    <a:pt x="45" y="58"/>
                    <a:pt x="2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9" name="Freeform 51">
              <a:extLst>
                <a:ext uri="{FF2B5EF4-FFF2-40B4-BE49-F238E27FC236}">
                  <a16:creationId xmlns:a16="http://schemas.microsoft.com/office/drawing/2014/main" id="{CF11BAF6-2D9F-D9B7-4811-85694742CA4D}"/>
                </a:ext>
              </a:extLst>
            </p:cNvPr>
            <p:cNvSpPr/>
            <p:nvPr/>
          </p:nvSpPr>
          <p:spPr bwMode="auto">
            <a:xfrm>
              <a:off x="5938838" y="2644776"/>
              <a:ext cx="28575" cy="28575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3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3"/>
                    <a:pt x="1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252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38842" y="255675"/>
            <a:ext cx="6732240" cy="576064"/>
          </a:xfrm>
        </p:spPr>
        <p:txBody>
          <a:bodyPr/>
          <a:lstStyle/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نمونه کارها طراحی شده است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99592" y="836484"/>
            <a:ext cx="6732240" cy="288032"/>
          </a:xfrm>
        </p:spPr>
        <p:txBody>
          <a:bodyPr/>
          <a:lstStyle/>
          <a:p>
            <a:pPr lvl="0" algn="r" rtl="1"/>
            <a:r>
              <a:rPr lang="fa-IR" altLang="ko-KR" sz="1400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6018334" y="1796541"/>
            <a:ext cx="2592288" cy="863358"/>
            <a:chOff x="803640" y="3362835"/>
            <a:chExt cx="2059657" cy="863358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35411" y="2888362"/>
            <a:ext cx="2592288" cy="863358"/>
            <a:chOff x="803640" y="3362835"/>
            <a:chExt cx="2059657" cy="863358"/>
          </a:xfrm>
        </p:grpSpPr>
        <p:sp>
          <p:nvSpPr>
            <p:cNvPr id="31" name="TextBox 30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52488" y="3980182"/>
            <a:ext cx="2592288" cy="863358"/>
            <a:chOff x="803640" y="3362835"/>
            <a:chExt cx="2059657" cy="863358"/>
          </a:xfrm>
        </p:grpSpPr>
        <p:sp>
          <p:nvSpPr>
            <p:cNvPr id="34" name="TextBox 33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5">
            <a:extLst>
              <a:ext uri="{FF2B5EF4-FFF2-40B4-BE49-F238E27FC236}">
                <a16:creationId xmlns:a16="http://schemas.microsoft.com/office/drawing/2014/main" id="{BCECE21B-CF69-49ED-856F-78E251425F2E}"/>
              </a:ext>
            </a:extLst>
          </p:cNvPr>
          <p:cNvSpPr>
            <a:spLocks noEditPoints="1"/>
          </p:cNvSpPr>
          <p:nvPr/>
        </p:nvSpPr>
        <p:spPr bwMode="auto">
          <a:xfrm>
            <a:off x="4082293" y="1009427"/>
            <a:ext cx="1485900" cy="1428749"/>
          </a:xfrm>
          <a:custGeom>
            <a:avLst/>
            <a:gdLst>
              <a:gd name="T0" fmla="*/ 304 w 638"/>
              <a:gd name="T1" fmla="*/ 190 h 613"/>
              <a:gd name="T2" fmla="*/ 268 w 638"/>
              <a:gd name="T3" fmla="*/ 135 h 613"/>
              <a:gd name="T4" fmla="*/ 303 w 638"/>
              <a:gd name="T5" fmla="*/ 30 h 613"/>
              <a:gd name="T6" fmla="*/ 414 w 638"/>
              <a:gd name="T7" fmla="*/ 20 h 613"/>
              <a:gd name="T8" fmla="*/ 468 w 638"/>
              <a:gd name="T9" fmla="*/ 117 h 613"/>
              <a:gd name="T10" fmla="*/ 435 w 638"/>
              <a:gd name="T11" fmla="*/ 186 h 613"/>
              <a:gd name="T12" fmla="*/ 433 w 638"/>
              <a:gd name="T13" fmla="*/ 197 h 613"/>
              <a:gd name="T14" fmla="*/ 527 w 638"/>
              <a:gd name="T15" fmla="*/ 360 h 613"/>
              <a:gd name="T16" fmla="*/ 539 w 638"/>
              <a:gd name="T17" fmla="*/ 363 h 613"/>
              <a:gd name="T18" fmla="*/ 628 w 638"/>
              <a:gd name="T19" fmla="*/ 415 h 613"/>
              <a:gd name="T20" fmla="*/ 574 w 638"/>
              <a:gd name="T21" fmla="*/ 503 h 613"/>
              <a:gd name="T22" fmla="*/ 493 w 638"/>
              <a:gd name="T23" fmla="*/ 463 h 613"/>
              <a:gd name="T24" fmla="*/ 481 w 638"/>
              <a:gd name="T25" fmla="*/ 456 h 613"/>
              <a:gd name="T26" fmla="*/ 355 w 638"/>
              <a:gd name="T27" fmla="*/ 456 h 613"/>
              <a:gd name="T28" fmla="*/ 347 w 638"/>
              <a:gd name="T29" fmla="*/ 457 h 613"/>
              <a:gd name="T30" fmla="*/ 262 w 638"/>
              <a:gd name="T31" fmla="*/ 587 h 613"/>
              <a:gd name="T32" fmla="*/ 139 w 638"/>
              <a:gd name="T33" fmla="*/ 602 h 613"/>
              <a:gd name="T34" fmla="*/ 21 w 638"/>
              <a:gd name="T35" fmla="*/ 403 h 613"/>
              <a:gd name="T36" fmla="*/ 247 w 638"/>
              <a:gd name="T37" fmla="*/ 289 h 613"/>
              <a:gd name="T38" fmla="*/ 304 w 638"/>
              <a:gd name="T39" fmla="*/ 190 h 613"/>
              <a:gd name="T40" fmla="*/ 45 w 638"/>
              <a:gd name="T41" fmla="*/ 441 h 613"/>
              <a:gd name="T42" fmla="*/ 180 w 638"/>
              <a:gd name="T43" fmla="*/ 579 h 613"/>
              <a:gd name="T44" fmla="*/ 319 w 638"/>
              <a:gd name="T45" fmla="*/ 442 h 613"/>
              <a:gd name="T46" fmla="*/ 182 w 638"/>
              <a:gd name="T47" fmla="*/ 305 h 613"/>
              <a:gd name="T48" fmla="*/ 45 w 638"/>
              <a:gd name="T49" fmla="*/ 441 h 613"/>
              <a:gd name="T50" fmla="*/ 482 w 638"/>
              <a:gd name="T51" fmla="*/ 428 h 613"/>
              <a:gd name="T52" fmla="*/ 502 w 638"/>
              <a:gd name="T53" fmla="*/ 388 h 613"/>
              <a:gd name="T54" fmla="*/ 503 w 638"/>
              <a:gd name="T55" fmla="*/ 374 h 613"/>
              <a:gd name="T56" fmla="*/ 450 w 638"/>
              <a:gd name="T57" fmla="*/ 282 h 613"/>
              <a:gd name="T58" fmla="*/ 405 w 638"/>
              <a:gd name="T59" fmla="*/ 204 h 613"/>
              <a:gd name="T60" fmla="*/ 328 w 638"/>
              <a:gd name="T61" fmla="*/ 205 h 613"/>
              <a:gd name="T62" fmla="*/ 272 w 638"/>
              <a:gd name="T63" fmla="*/ 303 h 613"/>
              <a:gd name="T64" fmla="*/ 347 w 638"/>
              <a:gd name="T65" fmla="*/ 428 h 613"/>
              <a:gd name="T66" fmla="*/ 482 w 638"/>
              <a:gd name="T67" fmla="*/ 42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8" h="613">
                <a:moveTo>
                  <a:pt x="304" y="190"/>
                </a:moveTo>
                <a:cubicBezTo>
                  <a:pt x="286" y="175"/>
                  <a:pt x="273" y="158"/>
                  <a:pt x="268" y="135"/>
                </a:cubicBezTo>
                <a:cubicBezTo>
                  <a:pt x="259" y="93"/>
                  <a:pt x="270" y="57"/>
                  <a:pt x="303" y="30"/>
                </a:cubicBezTo>
                <a:cubicBezTo>
                  <a:pt x="337" y="3"/>
                  <a:pt x="376" y="0"/>
                  <a:pt x="414" y="20"/>
                </a:cubicBezTo>
                <a:cubicBezTo>
                  <a:pt x="452" y="40"/>
                  <a:pt x="470" y="74"/>
                  <a:pt x="468" y="117"/>
                </a:cubicBezTo>
                <a:cubicBezTo>
                  <a:pt x="467" y="144"/>
                  <a:pt x="455" y="167"/>
                  <a:pt x="435" y="186"/>
                </a:cubicBezTo>
                <a:cubicBezTo>
                  <a:pt x="430" y="189"/>
                  <a:pt x="430" y="192"/>
                  <a:pt x="433" y="197"/>
                </a:cubicBezTo>
                <a:cubicBezTo>
                  <a:pt x="465" y="251"/>
                  <a:pt x="496" y="305"/>
                  <a:pt x="527" y="360"/>
                </a:cubicBezTo>
                <a:cubicBezTo>
                  <a:pt x="530" y="365"/>
                  <a:pt x="533" y="365"/>
                  <a:pt x="539" y="363"/>
                </a:cubicBezTo>
                <a:cubicBezTo>
                  <a:pt x="578" y="353"/>
                  <a:pt x="618" y="376"/>
                  <a:pt x="628" y="415"/>
                </a:cubicBezTo>
                <a:cubicBezTo>
                  <a:pt x="638" y="455"/>
                  <a:pt x="614" y="494"/>
                  <a:pt x="574" y="503"/>
                </a:cubicBezTo>
                <a:cubicBezTo>
                  <a:pt x="541" y="511"/>
                  <a:pt x="507" y="494"/>
                  <a:pt x="493" y="463"/>
                </a:cubicBezTo>
                <a:cubicBezTo>
                  <a:pt x="490" y="458"/>
                  <a:pt x="487" y="456"/>
                  <a:pt x="481" y="456"/>
                </a:cubicBezTo>
                <a:cubicBezTo>
                  <a:pt x="439" y="456"/>
                  <a:pt x="397" y="456"/>
                  <a:pt x="355" y="456"/>
                </a:cubicBezTo>
                <a:cubicBezTo>
                  <a:pt x="353" y="456"/>
                  <a:pt x="350" y="456"/>
                  <a:pt x="347" y="457"/>
                </a:cubicBezTo>
                <a:cubicBezTo>
                  <a:pt x="340" y="514"/>
                  <a:pt x="312" y="558"/>
                  <a:pt x="262" y="587"/>
                </a:cubicBezTo>
                <a:cubicBezTo>
                  <a:pt x="223" y="608"/>
                  <a:pt x="182" y="613"/>
                  <a:pt x="139" y="602"/>
                </a:cubicBezTo>
                <a:cubicBezTo>
                  <a:pt x="52" y="578"/>
                  <a:pt x="0" y="489"/>
                  <a:pt x="21" y="403"/>
                </a:cubicBezTo>
                <a:cubicBezTo>
                  <a:pt x="44" y="311"/>
                  <a:pt x="144" y="248"/>
                  <a:pt x="247" y="289"/>
                </a:cubicBezTo>
                <a:cubicBezTo>
                  <a:pt x="266" y="257"/>
                  <a:pt x="285" y="224"/>
                  <a:pt x="304" y="190"/>
                </a:cubicBezTo>
                <a:close/>
                <a:moveTo>
                  <a:pt x="45" y="441"/>
                </a:moveTo>
                <a:cubicBezTo>
                  <a:pt x="45" y="517"/>
                  <a:pt x="106" y="579"/>
                  <a:pt x="180" y="579"/>
                </a:cubicBezTo>
                <a:cubicBezTo>
                  <a:pt x="257" y="580"/>
                  <a:pt x="319" y="518"/>
                  <a:pt x="319" y="442"/>
                </a:cubicBezTo>
                <a:cubicBezTo>
                  <a:pt x="319" y="366"/>
                  <a:pt x="258" y="305"/>
                  <a:pt x="182" y="305"/>
                </a:cubicBezTo>
                <a:cubicBezTo>
                  <a:pt x="106" y="305"/>
                  <a:pt x="45" y="366"/>
                  <a:pt x="45" y="441"/>
                </a:cubicBezTo>
                <a:close/>
                <a:moveTo>
                  <a:pt x="482" y="428"/>
                </a:moveTo>
                <a:cubicBezTo>
                  <a:pt x="489" y="413"/>
                  <a:pt x="495" y="400"/>
                  <a:pt x="502" y="388"/>
                </a:cubicBezTo>
                <a:cubicBezTo>
                  <a:pt x="505" y="382"/>
                  <a:pt x="506" y="379"/>
                  <a:pt x="503" y="374"/>
                </a:cubicBezTo>
                <a:cubicBezTo>
                  <a:pt x="485" y="344"/>
                  <a:pt x="468" y="313"/>
                  <a:pt x="450" y="282"/>
                </a:cubicBezTo>
                <a:cubicBezTo>
                  <a:pt x="435" y="257"/>
                  <a:pt x="420" y="231"/>
                  <a:pt x="405" y="204"/>
                </a:cubicBezTo>
                <a:cubicBezTo>
                  <a:pt x="379" y="214"/>
                  <a:pt x="354" y="214"/>
                  <a:pt x="328" y="205"/>
                </a:cubicBezTo>
                <a:cubicBezTo>
                  <a:pt x="309" y="238"/>
                  <a:pt x="290" y="270"/>
                  <a:pt x="272" y="303"/>
                </a:cubicBezTo>
                <a:cubicBezTo>
                  <a:pt x="316" y="333"/>
                  <a:pt x="341" y="375"/>
                  <a:pt x="347" y="428"/>
                </a:cubicBezTo>
                <a:cubicBezTo>
                  <a:pt x="394" y="428"/>
                  <a:pt x="439" y="428"/>
                  <a:pt x="482" y="4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9966680C-3D27-469C-BF3E-A1B67E2104E6}"/>
              </a:ext>
            </a:extLst>
          </p:cNvPr>
          <p:cNvSpPr>
            <a:spLocks noEditPoints="1"/>
          </p:cNvSpPr>
          <p:nvPr/>
        </p:nvSpPr>
        <p:spPr bwMode="auto">
          <a:xfrm>
            <a:off x="4226816" y="2266965"/>
            <a:ext cx="1485900" cy="1428749"/>
          </a:xfrm>
          <a:custGeom>
            <a:avLst/>
            <a:gdLst>
              <a:gd name="T0" fmla="*/ 304 w 638"/>
              <a:gd name="T1" fmla="*/ 190 h 613"/>
              <a:gd name="T2" fmla="*/ 268 w 638"/>
              <a:gd name="T3" fmla="*/ 135 h 613"/>
              <a:gd name="T4" fmla="*/ 303 w 638"/>
              <a:gd name="T5" fmla="*/ 30 h 613"/>
              <a:gd name="T6" fmla="*/ 414 w 638"/>
              <a:gd name="T7" fmla="*/ 20 h 613"/>
              <a:gd name="T8" fmla="*/ 468 w 638"/>
              <a:gd name="T9" fmla="*/ 117 h 613"/>
              <a:gd name="T10" fmla="*/ 435 w 638"/>
              <a:gd name="T11" fmla="*/ 186 h 613"/>
              <a:gd name="T12" fmla="*/ 433 w 638"/>
              <a:gd name="T13" fmla="*/ 197 h 613"/>
              <a:gd name="T14" fmla="*/ 527 w 638"/>
              <a:gd name="T15" fmla="*/ 360 h 613"/>
              <a:gd name="T16" fmla="*/ 539 w 638"/>
              <a:gd name="T17" fmla="*/ 363 h 613"/>
              <a:gd name="T18" fmla="*/ 628 w 638"/>
              <a:gd name="T19" fmla="*/ 415 h 613"/>
              <a:gd name="T20" fmla="*/ 574 w 638"/>
              <a:gd name="T21" fmla="*/ 503 h 613"/>
              <a:gd name="T22" fmla="*/ 493 w 638"/>
              <a:gd name="T23" fmla="*/ 463 h 613"/>
              <a:gd name="T24" fmla="*/ 481 w 638"/>
              <a:gd name="T25" fmla="*/ 456 h 613"/>
              <a:gd name="T26" fmla="*/ 355 w 638"/>
              <a:gd name="T27" fmla="*/ 456 h 613"/>
              <a:gd name="T28" fmla="*/ 347 w 638"/>
              <a:gd name="T29" fmla="*/ 457 h 613"/>
              <a:gd name="T30" fmla="*/ 262 w 638"/>
              <a:gd name="T31" fmla="*/ 587 h 613"/>
              <a:gd name="T32" fmla="*/ 139 w 638"/>
              <a:gd name="T33" fmla="*/ 602 h 613"/>
              <a:gd name="T34" fmla="*/ 21 w 638"/>
              <a:gd name="T35" fmla="*/ 403 h 613"/>
              <a:gd name="T36" fmla="*/ 247 w 638"/>
              <a:gd name="T37" fmla="*/ 289 h 613"/>
              <a:gd name="T38" fmla="*/ 304 w 638"/>
              <a:gd name="T39" fmla="*/ 190 h 613"/>
              <a:gd name="T40" fmla="*/ 45 w 638"/>
              <a:gd name="T41" fmla="*/ 441 h 613"/>
              <a:gd name="T42" fmla="*/ 180 w 638"/>
              <a:gd name="T43" fmla="*/ 579 h 613"/>
              <a:gd name="T44" fmla="*/ 319 w 638"/>
              <a:gd name="T45" fmla="*/ 442 h 613"/>
              <a:gd name="T46" fmla="*/ 182 w 638"/>
              <a:gd name="T47" fmla="*/ 305 h 613"/>
              <a:gd name="T48" fmla="*/ 45 w 638"/>
              <a:gd name="T49" fmla="*/ 441 h 613"/>
              <a:gd name="T50" fmla="*/ 482 w 638"/>
              <a:gd name="T51" fmla="*/ 428 h 613"/>
              <a:gd name="T52" fmla="*/ 502 w 638"/>
              <a:gd name="T53" fmla="*/ 388 h 613"/>
              <a:gd name="T54" fmla="*/ 503 w 638"/>
              <a:gd name="T55" fmla="*/ 374 h 613"/>
              <a:gd name="T56" fmla="*/ 450 w 638"/>
              <a:gd name="T57" fmla="*/ 282 h 613"/>
              <a:gd name="T58" fmla="*/ 405 w 638"/>
              <a:gd name="T59" fmla="*/ 204 h 613"/>
              <a:gd name="T60" fmla="*/ 328 w 638"/>
              <a:gd name="T61" fmla="*/ 205 h 613"/>
              <a:gd name="T62" fmla="*/ 272 w 638"/>
              <a:gd name="T63" fmla="*/ 303 h 613"/>
              <a:gd name="T64" fmla="*/ 347 w 638"/>
              <a:gd name="T65" fmla="*/ 428 h 613"/>
              <a:gd name="T66" fmla="*/ 482 w 638"/>
              <a:gd name="T67" fmla="*/ 42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8" h="613">
                <a:moveTo>
                  <a:pt x="304" y="190"/>
                </a:moveTo>
                <a:cubicBezTo>
                  <a:pt x="286" y="175"/>
                  <a:pt x="273" y="158"/>
                  <a:pt x="268" y="135"/>
                </a:cubicBezTo>
                <a:cubicBezTo>
                  <a:pt x="259" y="93"/>
                  <a:pt x="270" y="57"/>
                  <a:pt x="303" y="30"/>
                </a:cubicBezTo>
                <a:cubicBezTo>
                  <a:pt x="337" y="3"/>
                  <a:pt x="376" y="0"/>
                  <a:pt x="414" y="20"/>
                </a:cubicBezTo>
                <a:cubicBezTo>
                  <a:pt x="452" y="40"/>
                  <a:pt x="470" y="74"/>
                  <a:pt x="468" y="117"/>
                </a:cubicBezTo>
                <a:cubicBezTo>
                  <a:pt x="467" y="144"/>
                  <a:pt x="455" y="167"/>
                  <a:pt x="435" y="186"/>
                </a:cubicBezTo>
                <a:cubicBezTo>
                  <a:pt x="430" y="189"/>
                  <a:pt x="430" y="192"/>
                  <a:pt x="433" y="197"/>
                </a:cubicBezTo>
                <a:cubicBezTo>
                  <a:pt x="465" y="251"/>
                  <a:pt x="496" y="305"/>
                  <a:pt x="527" y="360"/>
                </a:cubicBezTo>
                <a:cubicBezTo>
                  <a:pt x="530" y="365"/>
                  <a:pt x="533" y="365"/>
                  <a:pt x="539" y="363"/>
                </a:cubicBezTo>
                <a:cubicBezTo>
                  <a:pt x="578" y="353"/>
                  <a:pt x="618" y="376"/>
                  <a:pt x="628" y="415"/>
                </a:cubicBezTo>
                <a:cubicBezTo>
                  <a:pt x="638" y="455"/>
                  <a:pt x="614" y="494"/>
                  <a:pt x="574" y="503"/>
                </a:cubicBezTo>
                <a:cubicBezTo>
                  <a:pt x="541" y="511"/>
                  <a:pt x="507" y="494"/>
                  <a:pt x="493" y="463"/>
                </a:cubicBezTo>
                <a:cubicBezTo>
                  <a:pt x="490" y="458"/>
                  <a:pt x="487" y="456"/>
                  <a:pt x="481" y="456"/>
                </a:cubicBezTo>
                <a:cubicBezTo>
                  <a:pt x="439" y="456"/>
                  <a:pt x="397" y="456"/>
                  <a:pt x="355" y="456"/>
                </a:cubicBezTo>
                <a:cubicBezTo>
                  <a:pt x="353" y="456"/>
                  <a:pt x="350" y="456"/>
                  <a:pt x="347" y="457"/>
                </a:cubicBezTo>
                <a:cubicBezTo>
                  <a:pt x="340" y="514"/>
                  <a:pt x="312" y="558"/>
                  <a:pt x="262" y="587"/>
                </a:cubicBezTo>
                <a:cubicBezTo>
                  <a:pt x="223" y="608"/>
                  <a:pt x="182" y="613"/>
                  <a:pt x="139" y="602"/>
                </a:cubicBezTo>
                <a:cubicBezTo>
                  <a:pt x="52" y="578"/>
                  <a:pt x="0" y="489"/>
                  <a:pt x="21" y="403"/>
                </a:cubicBezTo>
                <a:cubicBezTo>
                  <a:pt x="44" y="311"/>
                  <a:pt x="144" y="248"/>
                  <a:pt x="247" y="289"/>
                </a:cubicBezTo>
                <a:cubicBezTo>
                  <a:pt x="266" y="257"/>
                  <a:pt x="285" y="224"/>
                  <a:pt x="304" y="190"/>
                </a:cubicBezTo>
                <a:close/>
                <a:moveTo>
                  <a:pt x="45" y="441"/>
                </a:moveTo>
                <a:cubicBezTo>
                  <a:pt x="45" y="517"/>
                  <a:pt x="106" y="579"/>
                  <a:pt x="180" y="579"/>
                </a:cubicBezTo>
                <a:cubicBezTo>
                  <a:pt x="257" y="580"/>
                  <a:pt x="319" y="518"/>
                  <a:pt x="319" y="442"/>
                </a:cubicBezTo>
                <a:cubicBezTo>
                  <a:pt x="319" y="366"/>
                  <a:pt x="258" y="305"/>
                  <a:pt x="182" y="305"/>
                </a:cubicBezTo>
                <a:cubicBezTo>
                  <a:pt x="106" y="305"/>
                  <a:pt x="45" y="366"/>
                  <a:pt x="45" y="441"/>
                </a:cubicBezTo>
                <a:close/>
                <a:moveTo>
                  <a:pt x="482" y="428"/>
                </a:moveTo>
                <a:cubicBezTo>
                  <a:pt x="489" y="413"/>
                  <a:pt x="495" y="400"/>
                  <a:pt x="502" y="388"/>
                </a:cubicBezTo>
                <a:cubicBezTo>
                  <a:pt x="505" y="382"/>
                  <a:pt x="506" y="379"/>
                  <a:pt x="503" y="374"/>
                </a:cubicBezTo>
                <a:cubicBezTo>
                  <a:pt x="485" y="344"/>
                  <a:pt x="468" y="313"/>
                  <a:pt x="450" y="282"/>
                </a:cubicBezTo>
                <a:cubicBezTo>
                  <a:pt x="435" y="257"/>
                  <a:pt x="420" y="231"/>
                  <a:pt x="405" y="204"/>
                </a:cubicBezTo>
                <a:cubicBezTo>
                  <a:pt x="379" y="214"/>
                  <a:pt x="354" y="214"/>
                  <a:pt x="328" y="205"/>
                </a:cubicBezTo>
                <a:cubicBezTo>
                  <a:pt x="309" y="238"/>
                  <a:pt x="290" y="270"/>
                  <a:pt x="272" y="303"/>
                </a:cubicBezTo>
                <a:cubicBezTo>
                  <a:pt x="316" y="333"/>
                  <a:pt x="341" y="375"/>
                  <a:pt x="347" y="428"/>
                </a:cubicBezTo>
                <a:cubicBezTo>
                  <a:pt x="394" y="428"/>
                  <a:pt x="439" y="428"/>
                  <a:pt x="482" y="4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AB192130-93AB-4784-ABCA-258385110BC0}"/>
              </a:ext>
            </a:extLst>
          </p:cNvPr>
          <p:cNvSpPr>
            <a:spLocks noEditPoints="1"/>
          </p:cNvSpPr>
          <p:nvPr/>
        </p:nvSpPr>
        <p:spPr bwMode="auto">
          <a:xfrm>
            <a:off x="4410905" y="3473337"/>
            <a:ext cx="1485900" cy="1428749"/>
          </a:xfrm>
          <a:custGeom>
            <a:avLst/>
            <a:gdLst>
              <a:gd name="T0" fmla="*/ 304 w 638"/>
              <a:gd name="T1" fmla="*/ 190 h 613"/>
              <a:gd name="T2" fmla="*/ 268 w 638"/>
              <a:gd name="T3" fmla="*/ 135 h 613"/>
              <a:gd name="T4" fmla="*/ 303 w 638"/>
              <a:gd name="T5" fmla="*/ 30 h 613"/>
              <a:gd name="T6" fmla="*/ 414 w 638"/>
              <a:gd name="T7" fmla="*/ 20 h 613"/>
              <a:gd name="T8" fmla="*/ 468 w 638"/>
              <a:gd name="T9" fmla="*/ 117 h 613"/>
              <a:gd name="T10" fmla="*/ 435 w 638"/>
              <a:gd name="T11" fmla="*/ 186 h 613"/>
              <a:gd name="T12" fmla="*/ 433 w 638"/>
              <a:gd name="T13" fmla="*/ 197 h 613"/>
              <a:gd name="T14" fmla="*/ 527 w 638"/>
              <a:gd name="T15" fmla="*/ 360 h 613"/>
              <a:gd name="T16" fmla="*/ 539 w 638"/>
              <a:gd name="T17" fmla="*/ 363 h 613"/>
              <a:gd name="T18" fmla="*/ 628 w 638"/>
              <a:gd name="T19" fmla="*/ 415 h 613"/>
              <a:gd name="T20" fmla="*/ 574 w 638"/>
              <a:gd name="T21" fmla="*/ 503 h 613"/>
              <a:gd name="T22" fmla="*/ 493 w 638"/>
              <a:gd name="T23" fmla="*/ 463 h 613"/>
              <a:gd name="T24" fmla="*/ 481 w 638"/>
              <a:gd name="T25" fmla="*/ 456 h 613"/>
              <a:gd name="T26" fmla="*/ 355 w 638"/>
              <a:gd name="T27" fmla="*/ 456 h 613"/>
              <a:gd name="T28" fmla="*/ 347 w 638"/>
              <a:gd name="T29" fmla="*/ 457 h 613"/>
              <a:gd name="T30" fmla="*/ 262 w 638"/>
              <a:gd name="T31" fmla="*/ 587 h 613"/>
              <a:gd name="T32" fmla="*/ 139 w 638"/>
              <a:gd name="T33" fmla="*/ 602 h 613"/>
              <a:gd name="T34" fmla="*/ 21 w 638"/>
              <a:gd name="T35" fmla="*/ 403 h 613"/>
              <a:gd name="T36" fmla="*/ 247 w 638"/>
              <a:gd name="T37" fmla="*/ 289 h 613"/>
              <a:gd name="T38" fmla="*/ 304 w 638"/>
              <a:gd name="T39" fmla="*/ 190 h 613"/>
              <a:gd name="T40" fmla="*/ 45 w 638"/>
              <a:gd name="T41" fmla="*/ 441 h 613"/>
              <a:gd name="T42" fmla="*/ 180 w 638"/>
              <a:gd name="T43" fmla="*/ 579 h 613"/>
              <a:gd name="T44" fmla="*/ 319 w 638"/>
              <a:gd name="T45" fmla="*/ 442 h 613"/>
              <a:gd name="T46" fmla="*/ 182 w 638"/>
              <a:gd name="T47" fmla="*/ 305 h 613"/>
              <a:gd name="T48" fmla="*/ 45 w 638"/>
              <a:gd name="T49" fmla="*/ 441 h 613"/>
              <a:gd name="T50" fmla="*/ 482 w 638"/>
              <a:gd name="T51" fmla="*/ 428 h 613"/>
              <a:gd name="T52" fmla="*/ 502 w 638"/>
              <a:gd name="T53" fmla="*/ 388 h 613"/>
              <a:gd name="T54" fmla="*/ 503 w 638"/>
              <a:gd name="T55" fmla="*/ 374 h 613"/>
              <a:gd name="T56" fmla="*/ 450 w 638"/>
              <a:gd name="T57" fmla="*/ 282 h 613"/>
              <a:gd name="T58" fmla="*/ 405 w 638"/>
              <a:gd name="T59" fmla="*/ 204 h 613"/>
              <a:gd name="T60" fmla="*/ 328 w 638"/>
              <a:gd name="T61" fmla="*/ 205 h 613"/>
              <a:gd name="T62" fmla="*/ 272 w 638"/>
              <a:gd name="T63" fmla="*/ 303 h 613"/>
              <a:gd name="T64" fmla="*/ 347 w 638"/>
              <a:gd name="T65" fmla="*/ 428 h 613"/>
              <a:gd name="T66" fmla="*/ 482 w 638"/>
              <a:gd name="T67" fmla="*/ 42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8" h="613">
                <a:moveTo>
                  <a:pt x="304" y="190"/>
                </a:moveTo>
                <a:cubicBezTo>
                  <a:pt x="286" y="175"/>
                  <a:pt x="273" y="158"/>
                  <a:pt x="268" y="135"/>
                </a:cubicBezTo>
                <a:cubicBezTo>
                  <a:pt x="259" y="93"/>
                  <a:pt x="270" y="57"/>
                  <a:pt x="303" y="30"/>
                </a:cubicBezTo>
                <a:cubicBezTo>
                  <a:pt x="337" y="3"/>
                  <a:pt x="376" y="0"/>
                  <a:pt x="414" y="20"/>
                </a:cubicBezTo>
                <a:cubicBezTo>
                  <a:pt x="452" y="40"/>
                  <a:pt x="470" y="74"/>
                  <a:pt x="468" y="117"/>
                </a:cubicBezTo>
                <a:cubicBezTo>
                  <a:pt x="467" y="144"/>
                  <a:pt x="455" y="167"/>
                  <a:pt x="435" y="186"/>
                </a:cubicBezTo>
                <a:cubicBezTo>
                  <a:pt x="430" y="189"/>
                  <a:pt x="430" y="192"/>
                  <a:pt x="433" y="197"/>
                </a:cubicBezTo>
                <a:cubicBezTo>
                  <a:pt x="465" y="251"/>
                  <a:pt x="496" y="305"/>
                  <a:pt x="527" y="360"/>
                </a:cubicBezTo>
                <a:cubicBezTo>
                  <a:pt x="530" y="365"/>
                  <a:pt x="533" y="365"/>
                  <a:pt x="539" y="363"/>
                </a:cubicBezTo>
                <a:cubicBezTo>
                  <a:pt x="578" y="353"/>
                  <a:pt x="618" y="376"/>
                  <a:pt x="628" y="415"/>
                </a:cubicBezTo>
                <a:cubicBezTo>
                  <a:pt x="638" y="455"/>
                  <a:pt x="614" y="494"/>
                  <a:pt x="574" y="503"/>
                </a:cubicBezTo>
                <a:cubicBezTo>
                  <a:pt x="541" y="511"/>
                  <a:pt x="507" y="494"/>
                  <a:pt x="493" y="463"/>
                </a:cubicBezTo>
                <a:cubicBezTo>
                  <a:pt x="490" y="458"/>
                  <a:pt x="487" y="456"/>
                  <a:pt x="481" y="456"/>
                </a:cubicBezTo>
                <a:cubicBezTo>
                  <a:pt x="439" y="456"/>
                  <a:pt x="397" y="456"/>
                  <a:pt x="355" y="456"/>
                </a:cubicBezTo>
                <a:cubicBezTo>
                  <a:pt x="353" y="456"/>
                  <a:pt x="350" y="456"/>
                  <a:pt x="347" y="457"/>
                </a:cubicBezTo>
                <a:cubicBezTo>
                  <a:pt x="340" y="514"/>
                  <a:pt x="312" y="558"/>
                  <a:pt x="262" y="587"/>
                </a:cubicBezTo>
                <a:cubicBezTo>
                  <a:pt x="223" y="608"/>
                  <a:pt x="182" y="613"/>
                  <a:pt x="139" y="602"/>
                </a:cubicBezTo>
                <a:cubicBezTo>
                  <a:pt x="52" y="578"/>
                  <a:pt x="0" y="489"/>
                  <a:pt x="21" y="403"/>
                </a:cubicBezTo>
                <a:cubicBezTo>
                  <a:pt x="44" y="311"/>
                  <a:pt x="144" y="248"/>
                  <a:pt x="247" y="289"/>
                </a:cubicBezTo>
                <a:cubicBezTo>
                  <a:pt x="266" y="257"/>
                  <a:pt x="285" y="224"/>
                  <a:pt x="304" y="190"/>
                </a:cubicBezTo>
                <a:close/>
                <a:moveTo>
                  <a:pt x="45" y="441"/>
                </a:moveTo>
                <a:cubicBezTo>
                  <a:pt x="45" y="517"/>
                  <a:pt x="106" y="579"/>
                  <a:pt x="180" y="579"/>
                </a:cubicBezTo>
                <a:cubicBezTo>
                  <a:pt x="257" y="580"/>
                  <a:pt x="319" y="518"/>
                  <a:pt x="319" y="442"/>
                </a:cubicBezTo>
                <a:cubicBezTo>
                  <a:pt x="319" y="366"/>
                  <a:pt x="258" y="305"/>
                  <a:pt x="182" y="305"/>
                </a:cubicBezTo>
                <a:cubicBezTo>
                  <a:pt x="106" y="305"/>
                  <a:pt x="45" y="366"/>
                  <a:pt x="45" y="441"/>
                </a:cubicBezTo>
                <a:close/>
                <a:moveTo>
                  <a:pt x="482" y="428"/>
                </a:moveTo>
                <a:cubicBezTo>
                  <a:pt x="489" y="413"/>
                  <a:pt x="495" y="400"/>
                  <a:pt x="502" y="388"/>
                </a:cubicBezTo>
                <a:cubicBezTo>
                  <a:pt x="505" y="382"/>
                  <a:pt x="506" y="379"/>
                  <a:pt x="503" y="374"/>
                </a:cubicBezTo>
                <a:cubicBezTo>
                  <a:pt x="485" y="344"/>
                  <a:pt x="468" y="313"/>
                  <a:pt x="450" y="282"/>
                </a:cubicBezTo>
                <a:cubicBezTo>
                  <a:pt x="435" y="257"/>
                  <a:pt x="420" y="231"/>
                  <a:pt x="405" y="204"/>
                </a:cubicBezTo>
                <a:cubicBezTo>
                  <a:pt x="379" y="214"/>
                  <a:pt x="354" y="214"/>
                  <a:pt x="328" y="205"/>
                </a:cubicBezTo>
                <a:cubicBezTo>
                  <a:pt x="309" y="238"/>
                  <a:pt x="290" y="270"/>
                  <a:pt x="272" y="303"/>
                </a:cubicBezTo>
                <a:cubicBezTo>
                  <a:pt x="316" y="333"/>
                  <a:pt x="341" y="375"/>
                  <a:pt x="347" y="428"/>
                </a:cubicBezTo>
                <a:cubicBezTo>
                  <a:pt x="394" y="428"/>
                  <a:pt x="439" y="428"/>
                  <a:pt x="482" y="4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24583" name="Picture 7" descr="Geometria molecular. Geometria molecular e as nuvens eletrônicas">
            <a:extLst>
              <a:ext uri="{FF2B5EF4-FFF2-40B4-BE49-F238E27FC236}">
                <a16:creationId xmlns:a16="http://schemas.microsoft.com/office/drawing/2014/main" id="{51D277AB-32C4-4A75-B184-D7115E6E8B94}"/>
              </a:ext>
            </a:extLst>
          </p:cNvPr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498600"/>
            <a:ext cx="3636963" cy="339407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00302925-9659-4309-82A9-DD3734051A01}"/>
              </a:ext>
            </a:extLst>
          </p:cNvPr>
          <p:cNvSpPr/>
          <p:nvPr/>
        </p:nvSpPr>
        <p:spPr>
          <a:xfrm>
            <a:off x="238125" y="123478"/>
            <a:ext cx="8667033" cy="47643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9070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altLang="ko-KR" b="1" dirty="0">
                <a:solidFill>
                  <a:schemeClr val="tx1"/>
                </a:solidFill>
                <a:cs typeface="B Nazanin" panose="00000700000000000000" pitchFamily="2" charset="-78"/>
              </a:rPr>
              <a:t>سبک اینفوگرافیک</a:t>
            </a:r>
            <a:endParaRPr lang="ko-KR" altLang="en-US" b="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9196" y="1934715"/>
            <a:ext cx="2592288" cy="788190"/>
            <a:chOff x="6081804" y="1703262"/>
            <a:chExt cx="2592288" cy="788190"/>
          </a:xfrm>
        </p:grpSpPr>
        <p:sp>
          <p:nvSpPr>
            <p:cNvPr id="18" name="TextBox 17"/>
            <p:cNvSpPr txBox="1"/>
            <p:nvPr/>
          </p:nvSpPr>
          <p:spPr>
            <a:xfrm>
              <a:off x="6617193" y="2029787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81804" y="1703262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16"/>
          <p:cNvGrpSpPr/>
          <p:nvPr/>
        </p:nvGrpSpPr>
        <p:grpSpPr>
          <a:xfrm>
            <a:off x="755576" y="3780668"/>
            <a:ext cx="2592288" cy="756044"/>
            <a:chOff x="6228184" y="1749861"/>
            <a:chExt cx="2592288" cy="756044"/>
          </a:xfrm>
        </p:grpSpPr>
        <p:sp>
          <p:nvSpPr>
            <p:cNvPr id="31" name="TextBox 17"/>
            <p:cNvSpPr txBox="1"/>
            <p:nvPr/>
          </p:nvSpPr>
          <p:spPr>
            <a:xfrm>
              <a:off x="6842130" y="2044240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16"/>
          <p:cNvGrpSpPr/>
          <p:nvPr/>
        </p:nvGrpSpPr>
        <p:grpSpPr>
          <a:xfrm>
            <a:off x="6012160" y="3862711"/>
            <a:ext cx="2592288" cy="734655"/>
            <a:chOff x="6228184" y="1749861"/>
            <a:chExt cx="2592288" cy="734655"/>
          </a:xfrm>
        </p:grpSpPr>
        <p:sp>
          <p:nvSpPr>
            <p:cNvPr id="39" name="TextBox 17"/>
            <p:cNvSpPr txBox="1"/>
            <p:nvPr/>
          </p:nvSpPr>
          <p:spPr>
            <a:xfrm>
              <a:off x="6998205" y="2022851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16"/>
          <p:cNvGrpSpPr/>
          <p:nvPr/>
        </p:nvGrpSpPr>
        <p:grpSpPr>
          <a:xfrm>
            <a:off x="5796136" y="2044509"/>
            <a:ext cx="2627315" cy="747116"/>
            <a:chOff x="6228184" y="1749861"/>
            <a:chExt cx="2627315" cy="747116"/>
          </a:xfrm>
        </p:grpSpPr>
        <p:sp>
          <p:nvSpPr>
            <p:cNvPr id="43" name="TextBox 17"/>
            <p:cNvSpPr txBox="1"/>
            <p:nvPr/>
          </p:nvSpPr>
          <p:spPr>
            <a:xfrm>
              <a:off x="7033232" y="2035312"/>
              <a:ext cx="18222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زیبا باشد.</a:t>
              </a:r>
              <a:endParaRPr lang="en-US" altLang="ko-KR" sz="1200" dirty="0">
                <a:cs typeface="B Nazanin" panose="00000700000000000000" pitchFamily="2" charset="-78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700000000000000" pitchFamily="2" charset="-78"/>
              </a:endParaRPr>
            </a:p>
          </p:txBody>
        </p:sp>
      </p:grpSp>
      <p:graphicFrame>
        <p:nvGraphicFramePr>
          <p:cNvPr id="13" name="Diagrama 12"/>
          <p:cNvGraphicFramePr/>
          <p:nvPr>
            <p:extLst>
              <p:ext uri="{D42A27DB-BD31-4B8C-83A1-F6EECF244321}">
                <p14:modId xmlns:p14="http://schemas.microsoft.com/office/powerpoint/2010/main" val="2227822112"/>
              </p:ext>
            </p:extLst>
          </p:nvPr>
        </p:nvGraphicFramePr>
        <p:xfrm>
          <a:off x="2267744" y="1497465"/>
          <a:ext cx="4517367" cy="3011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6" name="Grupo 15"/>
          <p:cNvGrpSpPr/>
          <p:nvPr/>
        </p:nvGrpSpPr>
        <p:grpSpPr>
          <a:xfrm>
            <a:off x="7840248" y="3433965"/>
            <a:ext cx="416892" cy="431709"/>
            <a:chOff x="9467850" y="3838575"/>
            <a:chExt cx="982663" cy="1017588"/>
          </a:xfrm>
          <a:solidFill>
            <a:srgbClr val="ED83C2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9748838" y="4002088"/>
              <a:ext cx="527050" cy="635000"/>
            </a:xfrm>
            <a:custGeom>
              <a:avLst/>
              <a:gdLst>
                <a:gd name="T0" fmla="*/ 0 w 139"/>
                <a:gd name="T1" fmla="*/ 137 h 167"/>
                <a:gd name="T2" fmla="*/ 46 w 139"/>
                <a:gd name="T3" fmla="*/ 10 h 167"/>
                <a:gd name="T4" fmla="*/ 127 w 139"/>
                <a:gd name="T5" fmla="*/ 58 h 167"/>
                <a:gd name="T6" fmla="*/ 95 w 139"/>
                <a:gd name="T7" fmla="*/ 151 h 167"/>
                <a:gd name="T8" fmla="*/ 0 w 139"/>
                <a:gd name="T9" fmla="*/ 1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67">
                  <a:moveTo>
                    <a:pt x="0" y="137"/>
                  </a:moveTo>
                  <a:cubicBezTo>
                    <a:pt x="61" y="115"/>
                    <a:pt x="75" y="74"/>
                    <a:pt x="46" y="10"/>
                  </a:cubicBezTo>
                  <a:cubicBezTo>
                    <a:pt x="80" y="0"/>
                    <a:pt x="117" y="27"/>
                    <a:pt x="127" y="58"/>
                  </a:cubicBezTo>
                  <a:cubicBezTo>
                    <a:pt x="139" y="93"/>
                    <a:pt x="126" y="131"/>
                    <a:pt x="95" y="151"/>
                  </a:cubicBezTo>
                  <a:cubicBezTo>
                    <a:pt x="70" y="167"/>
                    <a:pt x="19" y="165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9467850" y="4013200"/>
              <a:ext cx="444500" cy="441325"/>
            </a:xfrm>
            <a:custGeom>
              <a:avLst/>
              <a:gdLst>
                <a:gd name="T0" fmla="*/ 117 w 117"/>
                <a:gd name="T1" fmla="*/ 58 h 116"/>
                <a:gd name="T2" fmla="*/ 59 w 117"/>
                <a:gd name="T3" fmla="*/ 115 h 116"/>
                <a:gd name="T4" fmla="*/ 1 w 117"/>
                <a:gd name="T5" fmla="*/ 57 h 116"/>
                <a:gd name="T6" fmla="*/ 59 w 117"/>
                <a:gd name="T7" fmla="*/ 0 h 116"/>
                <a:gd name="T8" fmla="*/ 117 w 117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5">
                  <a:moveTo>
                    <a:pt x="117" y="58"/>
                  </a:moveTo>
                  <a:cubicBezTo>
                    <a:pt x="117" y="90"/>
                    <a:pt x="91" y="116"/>
                    <a:pt x="59" y="115"/>
                  </a:cubicBezTo>
                  <a:cubicBezTo>
                    <a:pt x="27" y="115"/>
                    <a:pt x="0" y="88"/>
                    <a:pt x="1" y="57"/>
                  </a:cubicBezTo>
                  <a:cubicBezTo>
                    <a:pt x="1" y="26"/>
                    <a:pt x="27" y="0"/>
                    <a:pt x="59" y="0"/>
                  </a:cubicBezTo>
                  <a:cubicBezTo>
                    <a:pt x="91" y="0"/>
                    <a:pt x="117" y="25"/>
                    <a:pt x="117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0002838" y="3838575"/>
              <a:ext cx="447675" cy="455613"/>
            </a:xfrm>
            <a:custGeom>
              <a:avLst/>
              <a:gdLst>
                <a:gd name="T0" fmla="*/ 0 w 118"/>
                <a:gd name="T1" fmla="*/ 31 h 120"/>
                <a:gd name="T2" fmla="*/ 68 w 118"/>
                <a:gd name="T3" fmla="*/ 7 h 120"/>
                <a:gd name="T4" fmla="*/ 115 w 118"/>
                <a:gd name="T5" fmla="*/ 61 h 120"/>
                <a:gd name="T6" fmla="*/ 85 w 118"/>
                <a:gd name="T7" fmla="*/ 120 h 120"/>
                <a:gd name="T8" fmla="*/ 0 w 118"/>
                <a:gd name="T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0">
                  <a:moveTo>
                    <a:pt x="0" y="31"/>
                  </a:moveTo>
                  <a:cubicBezTo>
                    <a:pt x="20" y="9"/>
                    <a:pt x="42" y="0"/>
                    <a:pt x="68" y="7"/>
                  </a:cubicBezTo>
                  <a:cubicBezTo>
                    <a:pt x="95" y="15"/>
                    <a:pt x="110" y="34"/>
                    <a:pt x="115" y="61"/>
                  </a:cubicBezTo>
                  <a:cubicBezTo>
                    <a:pt x="118" y="84"/>
                    <a:pt x="107" y="107"/>
                    <a:pt x="85" y="120"/>
                  </a:cubicBezTo>
                  <a:cubicBezTo>
                    <a:pt x="77" y="73"/>
                    <a:pt x="50" y="43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9852025" y="4560888"/>
              <a:ext cx="428625" cy="295275"/>
            </a:xfrm>
            <a:custGeom>
              <a:avLst/>
              <a:gdLst>
                <a:gd name="T0" fmla="*/ 101 w 113"/>
                <a:gd name="T1" fmla="*/ 0 h 78"/>
                <a:gd name="T2" fmla="*/ 67 w 113"/>
                <a:gd name="T3" fmla="*/ 69 h 78"/>
                <a:gd name="T4" fmla="*/ 0 w 113"/>
                <a:gd name="T5" fmla="*/ 31 h 78"/>
                <a:gd name="T6" fmla="*/ 101 w 113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8">
                  <a:moveTo>
                    <a:pt x="101" y="0"/>
                  </a:moveTo>
                  <a:cubicBezTo>
                    <a:pt x="113" y="35"/>
                    <a:pt x="91" y="62"/>
                    <a:pt x="67" y="69"/>
                  </a:cubicBezTo>
                  <a:cubicBezTo>
                    <a:pt x="38" y="78"/>
                    <a:pt x="13" y="64"/>
                    <a:pt x="0" y="31"/>
                  </a:cubicBezTo>
                  <a:cubicBezTo>
                    <a:pt x="39" y="39"/>
                    <a:pt x="72" y="3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upo 28"/>
          <p:cNvGrpSpPr/>
          <p:nvPr/>
        </p:nvGrpSpPr>
        <p:grpSpPr>
          <a:xfrm>
            <a:off x="1115616" y="3337794"/>
            <a:ext cx="416892" cy="431709"/>
            <a:chOff x="9467850" y="3838575"/>
            <a:chExt cx="982663" cy="1017588"/>
          </a:xfrm>
          <a:solidFill>
            <a:srgbClr val="ED83C2"/>
          </a:solidFill>
        </p:grpSpPr>
        <p:sp>
          <p:nvSpPr>
            <p:cNvPr id="33" name="Freeform 5"/>
            <p:cNvSpPr/>
            <p:nvPr/>
          </p:nvSpPr>
          <p:spPr bwMode="auto">
            <a:xfrm>
              <a:off x="9748838" y="4002088"/>
              <a:ext cx="527050" cy="635000"/>
            </a:xfrm>
            <a:custGeom>
              <a:avLst/>
              <a:gdLst>
                <a:gd name="T0" fmla="*/ 0 w 139"/>
                <a:gd name="T1" fmla="*/ 137 h 167"/>
                <a:gd name="T2" fmla="*/ 46 w 139"/>
                <a:gd name="T3" fmla="*/ 10 h 167"/>
                <a:gd name="T4" fmla="*/ 127 w 139"/>
                <a:gd name="T5" fmla="*/ 58 h 167"/>
                <a:gd name="T6" fmla="*/ 95 w 139"/>
                <a:gd name="T7" fmla="*/ 151 h 167"/>
                <a:gd name="T8" fmla="*/ 0 w 139"/>
                <a:gd name="T9" fmla="*/ 1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67">
                  <a:moveTo>
                    <a:pt x="0" y="137"/>
                  </a:moveTo>
                  <a:cubicBezTo>
                    <a:pt x="61" y="115"/>
                    <a:pt x="75" y="74"/>
                    <a:pt x="46" y="10"/>
                  </a:cubicBezTo>
                  <a:cubicBezTo>
                    <a:pt x="80" y="0"/>
                    <a:pt x="117" y="27"/>
                    <a:pt x="127" y="58"/>
                  </a:cubicBezTo>
                  <a:cubicBezTo>
                    <a:pt x="139" y="93"/>
                    <a:pt x="126" y="131"/>
                    <a:pt x="95" y="151"/>
                  </a:cubicBezTo>
                  <a:cubicBezTo>
                    <a:pt x="70" y="167"/>
                    <a:pt x="19" y="165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9467850" y="4013200"/>
              <a:ext cx="444500" cy="441325"/>
            </a:xfrm>
            <a:custGeom>
              <a:avLst/>
              <a:gdLst>
                <a:gd name="T0" fmla="*/ 117 w 117"/>
                <a:gd name="T1" fmla="*/ 58 h 116"/>
                <a:gd name="T2" fmla="*/ 59 w 117"/>
                <a:gd name="T3" fmla="*/ 115 h 116"/>
                <a:gd name="T4" fmla="*/ 1 w 117"/>
                <a:gd name="T5" fmla="*/ 57 h 116"/>
                <a:gd name="T6" fmla="*/ 59 w 117"/>
                <a:gd name="T7" fmla="*/ 0 h 116"/>
                <a:gd name="T8" fmla="*/ 117 w 117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5">
                  <a:moveTo>
                    <a:pt x="117" y="58"/>
                  </a:moveTo>
                  <a:cubicBezTo>
                    <a:pt x="117" y="90"/>
                    <a:pt x="91" y="116"/>
                    <a:pt x="59" y="115"/>
                  </a:cubicBezTo>
                  <a:cubicBezTo>
                    <a:pt x="27" y="115"/>
                    <a:pt x="0" y="88"/>
                    <a:pt x="1" y="57"/>
                  </a:cubicBezTo>
                  <a:cubicBezTo>
                    <a:pt x="1" y="26"/>
                    <a:pt x="27" y="0"/>
                    <a:pt x="59" y="0"/>
                  </a:cubicBezTo>
                  <a:cubicBezTo>
                    <a:pt x="91" y="0"/>
                    <a:pt x="117" y="25"/>
                    <a:pt x="117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10002838" y="3838575"/>
              <a:ext cx="447675" cy="455613"/>
            </a:xfrm>
            <a:custGeom>
              <a:avLst/>
              <a:gdLst>
                <a:gd name="T0" fmla="*/ 0 w 118"/>
                <a:gd name="T1" fmla="*/ 31 h 120"/>
                <a:gd name="T2" fmla="*/ 68 w 118"/>
                <a:gd name="T3" fmla="*/ 7 h 120"/>
                <a:gd name="T4" fmla="*/ 115 w 118"/>
                <a:gd name="T5" fmla="*/ 61 h 120"/>
                <a:gd name="T6" fmla="*/ 85 w 118"/>
                <a:gd name="T7" fmla="*/ 120 h 120"/>
                <a:gd name="T8" fmla="*/ 0 w 118"/>
                <a:gd name="T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0">
                  <a:moveTo>
                    <a:pt x="0" y="31"/>
                  </a:moveTo>
                  <a:cubicBezTo>
                    <a:pt x="20" y="9"/>
                    <a:pt x="42" y="0"/>
                    <a:pt x="68" y="7"/>
                  </a:cubicBezTo>
                  <a:cubicBezTo>
                    <a:pt x="95" y="15"/>
                    <a:pt x="110" y="34"/>
                    <a:pt x="115" y="61"/>
                  </a:cubicBezTo>
                  <a:cubicBezTo>
                    <a:pt x="118" y="84"/>
                    <a:pt x="107" y="107"/>
                    <a:pt x="85" y="120"/>
                  </a:cubicBezTo>
                  <a:cubicBezTo>
                    <a:pt x="77" y="73"/>
                    <a:pt x="50" y="43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9852025" y="4560888"/>
              <a:ext cx="428625" cy="295275"/>
            </a:xfrm>
            <a:custGeom>
              <a:avLst/>
              <a:gdLst>
                <a:gd name="T0" fmla="*/ 101 w 113"/>
                <a:gd name="T1" fmla="*/ 0 h 78"/>
                <a:gd name="T2" fmla="*/ 67 w 113"/>
                <a:gd name="T3" fmla="*/ 69 h 78"/>
                <a:gd name="T4" fmla="*/ 0 w 113"/>
                <a:gd name="T5" fmla="*/ 31 h 78"/>
                <a:gd name="T6" fmla="*/ 101 w 113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8">
                  <a:moveTo>
                    <a:pt x="101" y="0"/>
                  </a:moveTo>
                  <a:cubicBezTo>
                    <a:pt x="113" y="35"/>
                    <a:pt x="91" y="62"/>
                    <a:pt x="67" y="69"/>
                  </a:cubicBezTo>
                  <a:cubicBezTo>
                    <a:pt x="38" y="78"/>
                    <a:pt x="13" y="64"/>
                    <a:pt x="0" y="31"/>
                  </a:cubicBezTo>
                  <a:cubicBezTo>
                    <a:pt x="39" y="39"/>
                    <a:pt x="72" y="3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upo 36"/>
          <p:cNvGrpSpPr/>
          <p:nvPr/>
        </p:nvGrpSpPr>
        <p:grpSpPr>
          <a:xfrm>
            <a:off x="7745285" y="1592242"/>
            <a:ext cx="416892" cy="431709"/>
            <a:chOff x="9467850" y="3838575"/>
            <a:chExt cx="982663" cy="1017588"/>
          </a:xfrm>
          <a:solidFill>
            <a:srgbClr val="ED83C2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9748838" y="4002088"/>
              <a:ext cx="527050" cy="635000"/>
            </a:xfrm>
            <a:custGeom>
              <a:avLst/>
              <a:gdLst>
                <a:gd name="T0" fmla="*/ 0 w 139"/>
                <a:gd name="T1" fmla="*/ 137 h 167"/>
                <a:gd name="T2" fmla="*/ 46 w 139"/>
                <a:gd name="T3" fmla="*/ 10 h 167"/>
                <a:gd name="T4" fmla="*/ 127 w 139"/>
                <a:gd name="T5" fmla="*/ 58 h 167"/>
                <a:gd name="T6" fmla="*/ 95 w 139"/>
                <a:gd name="T7" fmla="*/ 151 h 167"/>
                <a:gd name="T8" fmla="*/ 0 w 139"/>
                <a:gd name="T9" fmla="*/ 1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67">
                  <a:moveTo>
                    <a:pt x="0" y="137"/>
                  </a:moveTo>
                  <a:cubicBezTo>
                    <a:pt x="61" y="115"/>
                    <a:pt x="75" y="74"/>
                    <a:pt x="46" y="10"/>
                  </a:cubicBezTo>
                  <a:cubicBezTo>
                    <a:pt x="80" y="0"/>
                    <a:pt x="117" y="27"/>
                    <a:pt x="127" y="58"/>
                  </a:cubicBezTo>
                  <a:cubicBezTo>
                    <a:pt x="139" y="93"/>
                    <a:pt x="126" y="131"/>
                    <a:pt x="95" y="151"/>
                  </a:cubicBezTo>
                  <a:cubicBezTo>
                    <a:pt x="70" y="167"/>
                    <a:pt x="19" y="165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reeform 6"/>
            <p:cNvSpPr/>
            <p:nvPr/>
          </p:nvSpPr>
          <p:spPr bwMode="auto">
            <a:xfrm>
              <a:off x="9467850" y="4013200"/>
              <a:ext cx="444500" cy="441325"/>
            </a:xfrm>
            <a:custGeom>
              <a:avLst/>
              <a:gdLst>
                <a:gd name="T0" fmla="*/ 117 w 117"/>
                <a:gd name="T1" fmla="*/ 58 h 116"/>
                <a:gd name="T2" fmla="*/ 59 w 117"/>
                <a:gd name="T3" fmla="*/ 115 h 116"/>
                <a:gd name="T4" fmla="*/ 1 w 117"/>
                <a:gd name="T5" fmla="*/ 57 h 116"/>
                <a:gd name="T6" fmla="*/ 59 w 117"/>
                <a:gd name="T7" fmla="*/ 0 h 116"/>
                <a:gd name="T8" fmla="*/ 117 w 117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5">
                  <a:moveTo>
                    <a:pt x="117" y="58"/>
                  </a:moveTo>
                  <a:cubicBezTo>
                    <a:pt x="117" y="90"/>
                    <a:pt x="91" y="116"/>
                    <a:pt x="59" y="115"/>
                  </a:cubicBezTo>
                  <a:cubicBezTo>
                    <a:pt x="27" y="115"/>
                    <a:pt x="0" y="88"/>
                    <a:pt x="1" y="57"/>
                  </a:cubicBezTo>
                  <a:cubicBezTo>
                    <a:pt x="1" y="26"/>
                    <a:pt x="27" y="0"/>
                    <a:pt x="59" y="0"/>
                  </a:cubicBezTo>
                  <a:cubicBezTo>
                    <a:pt x="91" y="0"/>
                    <a:pt x="117" y="25"/>
                    <a:pt x="117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reeform 7"/>
            <p:cNvSpPr/>
            <p:nvPr/>
          </p:nvSpPr>
          <p:spPr bwMode="auto">
            <a:xfrm>
              <a:off x="10002838" y="3838575"/>
              <a:ext cx="447675" cy="455613"/>
            </a:xfrm>
            <a:custGeom>
              <a:avLst/>
              <a:gdLst>
                <a:gd name="T0" fmla="*/ 0 w 118"/>
                <a:gd name="T1" fmla="*/ 31 h 120"/>
                <a:gd name="T2" fmla="*/ 68 w 118"/>
                <a:gd name="T3" fmla="*/ 7 h 120"/>
                <a:gd name="T4" fmla="*/ 115 w 118"/>
                <a:gd name="T5" fmla="*/ 61 h 120"/>
                <a:gd name="T6" fmla="*/ 85 w 118"/>
                <a:gd name="T7" fmla="*/ 120 h 120"/>
                <a:gd name="T8" fmla="*/ 0 w 118"/>
                <a:gd name="T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0">
                  <a:moveTo>
                    <a:pt x="0" y="31"/>
                  </a:moveTo>
                  <a:cubicBezTo>
                    <a:pt x="20" y="9"/>
                    <a:pt x="42" y="0"/>
                    <a:pt x="68" y="7"/>
                  </a:cubicBezTo>
                  <a:cubicBezTo>
                    <a:pt x="95" y="15"/>
                    <a:pt x="110" y="34"/>
                    <a:pt x="115" y="61"/>
                  </a:cubicBezTo>
                  <a:cubicBezTo>
                    <a:pt x="118" y="84"/>
                    <a:pt x="107" y="107"/>
                    <a:pt x="85" y="120"/>
                  </a:cubicBezTo>
                  <a:cubicBezTo>
                    <a:pt x="77" y="73"/>
                    <a:pt x="50" y="43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9852025" y="4560888"/>
              <a:ext cx="428625" cy="295275"/>
            </a:xfrm>
            <a:custGeom>
              <a:avLst/>
              <a:gdLst>
                <a:gd name="T0" fmla="*/ 101 w 113"/>
                <a:gd name="T1" fmla="*/ 0 h 78"/>
                <a:gd name="T2" fmla="*/ 67 w 113"/>
                <a:gd name="T3" fmla="*/ 69 h 78"/>
                <a:gd name="T4" fmla="*/ 0 w 113"/>
                <a:gd name="T5" fmla="*/ 31 h 78"/>
                <a:gd name="T6" fmla="*/ 101 w 113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8">
                  <a:moveTo>
                    <a:pt x="101" y="0"/>
                  </a:moveTo>
                  <a:cubicBezTo>
                    <a:pt x="113" y="35"/>
                    <a:pt x="91" y="62"/>
                    <a:pt x="67" y="69"/>
                  </a:cubicBezTo>
                  <a:cubicBezTo>
                    <a:pt x="38" y="78"/>
                    <a:pt x="13" y="64"/>
                    <a:pt x="0" y="31"/>
                  </a:cubicBezTo>
                  <a:cubicBezTo>
                    <a:pt x="39" y="39"/>
                    <a:pt x="72" y="3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1095748" y="1475336"/>
            <a:ext cx="416892" cy="431709"/>
            <a:chOff x="9467850" y="3838575"/>
            <a:chExt cx="982663" cy="1017588"/>
          </a:xfrm>
          <a:solidFill>
            <a:srgbClr val="ED83C2"/>
          </a:solidFill>
        </p:grpSpPr>
        <p:sp>
          <p:nvSpPr>
            <p:cNvPr id="49" name="Freeform 5"/>
            <p:cNvSpPr/>
            <p:nvPr/>
          </p:nvSpPr>
          <p:spPr bwMode="auto">
            <a:xfrm>
              <a:off x="9748838" y="4002088"/>
              <a:ext cx="527050" cy="635000"/>
            </a:xfrm>
            <a:custGeom>
              <a:avLst/>
              <a:gdLst>
                <a:gd name="T0" fmla="*/ 0 w 139"/>
                <a:gd name="T1" fmla="*/ 137 h 167"/>
                <a:gd name="T2" fmla="*/ 46 w 139"/>
                <a:gd name="T3" fmla="*/ 10 h 167"/>
                <a:gd name="T4" fmla="*/ 127 w 139"/>
                <a:gd name="T5" fmla="*/ 58 h 167"/>
                <a:gd name="T6" fmla="*/ 95 w 139"/>
                <a:gd name="T7" fmla="*/ 151 h 167"/>
                <a:gd name="T8" fmla="*/ 0 w 139"/>
                <a:gd name="T9" fmla="*/ 1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67">
                  <a:moveTo>
                    <a:pt x="0" y="137"/>
                  </a:moveTo>
                  <a:cubicBezTo>
                    <a:pt x="61" y="115"/>
                    <a:pt x="75" y="74"/>
                    <a:pt x="46" y="10"/>
                  </a:cubicBezTo>
                  <a:cubicBezTo>
                    <a:pt x="80" y="0"/>
                    <a:pt x="117" y="27"/>
                    <a:pt x="127" y="58"/>
                  </a:cubicBezTo>
                  <a:cubicBezTo>
                    <a:pt x="139" y="93"/>
                    <a:pt x="126" y="131"/>
                    <a:pt x="95" y="151"/>
                  </a:cubicBezTo>
                  <a:cubicBezTo>
                    <a:pt x="70" y="167"/>
                    <a:pt x="19" y="165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9467850" y="4013200"/>
              <a:ext cx="444500" cy="441325"/>
            </a:xfrm>
            <a:custGeom>
              <a:avLst/>
              <a:gdLst>
                <a:gd name="T0" fmla="*/ 117 w 117"/>
                <a:gd name="T1" fmla="*/ 58 h 116"/>
                <a:gd name="T2" fmla="*/ 59 w 117"/>
                <a:gd name="T3" fmla="*/ 115 h 116"/>
                <a:gd name="T4" fmla="*/ 1 w 117"/>
                <a:gd name="T5" fmla="*/ 57 h 116"/>
                <a:gd name="T6" fmla="*/ 59 w 117"/>
                <a:gd name="T7" fmla="*/ 0 h 116"/>
                <a:gd name="T8" fmla="*/ 117 w 117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5">
                  <a:moveTo>
                    <a:pt x="117" y="58"/>
                  </a:moveTo>
                  <a:cubicBezTo>
                    <a:pt x="117" y="90"/>
                    <a:pt x="91" y="116"/>
                    <a:pt x="59" y="115"/>
                  </a:cubicBezTo>
                  <a:cubicBezTo>
                    <a:pt x="27" y="115"/>
                    <a:pt x="0" y="88"/>
                    <a:pt x="1" y="57"/>
                  </a:cubicBezTo>
                  <a:cubicBezTo>
                    <a:pt x="1" y="26"/>
                    <a:pt x="27" y="0"/>
                    <a:pt x="59" y="0"/>
                  </a:cubicBezTo>
                  <a:cubicBezTo>
                    <a:pt x="91" y="0"/>
                    <a:pt x="117" y="25"/>
                    <a:pt x="117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1" name="Freeform 7"/>
            <p:cNvSpPr/>
            <p:nvPr/>
          </p:nvSpPr>
          <p:spPr bwMode="auto">
            <a:xfrm>
              <a:off x="10002838" y="3838575"/>
              <a:ext cx="447675" cy="455613"/>
            </a:xfrm>
            <a:custGeom>
              <a:avLst/>
              <a:gdLst>
                <a:gd name="T0" fmla="*/ 0 w 118"/>
                <a:gd name="T1" fmla="*/ 31 h 120"/>
                <a:gd name="T2" fmla="*/ 68 w 118"/>
                <a:gd name="T3" fmla="*/ 7 h 120"/>
                <a:gd name="T4" fmla="*/ 115 w 118"/>
                <a:gd name="T5" fmla="*/ 61 h 120"/>
                <a:gd name="T6" fmla="*/ 85 w 118"/>
                <a:gd name="T7" fmla="*/ 120 h 120"/>
                <a:gd name="T8" fmla="*/ 0 w 118"/>
                <a:gd name="T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0">
                  <a:moveTo>
                    <a:pt x="0" y="31"/>
                  </a:moveTo>
                  <a:cubicBezTo>
                    <a:pt x="20" y="9"/>
                    <a:pt x="42" y="0"/>
                    <a:pt x="68" y="7"/>
                  </a:cubicBezTo>
                  <a:cubicBezTo>
                    <a:pt x="95" y="15"/>
                    <a:pt x="110" y="34"/>
                    <a:pt x="115" y="61"/>
                  </a:cubicBezTo>
                  <a:cubicBezTo>
                    <a:pt x="118" y="84"/>
                    <a:pt x="107" y="107"/>
                    <a:pt x="85" y="120"/>
                  </a:cubicBezTo>
                  <a:cubicBezTo>
                    <a:pt x="77" y="73"/>
                    <a:pt x="50" y="43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2" name="Freeform 8"/>
            <p:cNvSpPr/>
            <p:nvPr/>
          </p:nvSpPr>
          <p:spPr bwMode="auto">
            <a:xfrm>
              <a:off x="9852025" y="4560888"/>
              <a:ext cx="428625" cy="295275"/>
            </a:xfrm>
            <a:custGeom>
              <a:avLst/>
              <a:gdLst>
                <a:gd name="T0" fmla="*/ 101 w 113"/>
                <a:gd name="T1" fmla="*/ 0 h 78"/>
                <a:gd name="T2" fmla="*/ 67 w 113"/>
                <a:gd name="T3" fmla="*/ 69 h 78"/>
                <a:gd name="T4" fmla="*/ 0 w 113"/>
                <a:gd name="T5" fmla="*/ 31 h 78"/>
                <a:gd name="T6" fmla="*/ 101 w 113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8">
                  <a:moveTo>
                    <a:pt x="101" y="0"/>
                  </a:moveTo>
                  <a:cubicBezTo>
                    <a:pt x="113" y="35"/>
                    <a:pt x="91" y="62"/>
                    <a:pt x="67" y="69"/>
                  </a:cubicBezTo>
                  <a:cubicBezTo>
                    <a:pt x="38" y="78"/>
                    <a:pt x="13" y="64"/>
                    <a:pt x="0" y="31"/>
                  </a:cubicBezTo>
                  <a:cubicBezTo>
                    <a:pt x="39" y="39"/>
                    <a:pt x="72" y="3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6490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7">
            <a:extLst>
              <a:ext uri="{FF2B5EF4-FFF2-40B4-BE49-F238E27FC236}">
                <a16:creationId xmlns:a16="http://schemas.microsoft.com/office/drawing/2014/main" id="{872E831D-00E5-48F8-B6CF-626DCE1BEF92}"/>
              </a:ext>
            </a:extLst>
          </p:cNvPr>
          <p:cNvSpPr txBox="1"/>
          <p:nvPr/>
        </p:nvSpPr>
        <p:spPr>
          <a:xfrm>
            <a:off x="251520" y="3651870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rgbClr val="E0166D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4E28EFE8-3920-44E4-880A-71FE14934161}"/>
              </a:ext>
            </a:extLst>
          </p:cNvPr>
          <p:cNvSpPr txBox="1"/>
          <p:nvPr/>
        </p:nvSpPr>
        <p:spPr>
          <a:xfrm>
            <a:off x="251520" y="4299032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rgbClr val="E0166D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361944" y="1910214"/>
            <a:ext cx="3456384" cy="1295380"/>
            <a:chOff x="6228184" y="1749861"/>
            <a:chExt cx="2592288" cy="1295380"/>
          </a:xfrm>
        </p:grpSpPr>
        <p:sp>
          <p:nvSpPr>
            <p:cNvPr id="6" name="TextBox 9"/>
            <p:cNvSpPr txBox="1"/>
            <p:nvPr/>
          </p:nvSpPr>
          <p:spPr>
            <a:xfrm>
              <a:off x="6228184" y="2121911"/>
              <a:ext cx="25922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rgbClr val="962499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10"/>
            <p:cNvSpPr txBox="1"/>
            <p:nvPr/>
          </p:nvSpPr>
          <p:spPr>
            <a:xfrm>
              <a:off x="6228184" y="1749861"/>
              <a:ext cx="25922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rgbClr val="962499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upo 19"/>
          <p:cNvGrpSpPr/>
          <p:nvPr/>
        </p:nvGrpSpPr>
        <p:grpSpPr>
          <a:xfrm rot="15791920">
            <a:off x="3965155" y="2063977"/>
            <a:ext cx="936876" cy="1088120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9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upo 20"/>
          <p:cNvGrpSpPr/>
          <p:nvPr/>
        </p:nvGrpSpPr>
        <p:grpSpPr>
          <a:xfrm rot="1826477">
            <a:off x="5028093" y="158490"/>
            <a:ext cx="998397" cy="1159572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upo 30"/>
          <p:cNvGrpSpPr/>
          <p:nvPr/>
        </p:nvGrpSpPr>
        <p:grpSpPr>
          <a:xfrm rot="20479028">
            <a:off x="8411628" y="2935559"/>
            <a:ext cx="614153" cy="713298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 rot="11252784">
            <a:off x="5285753" y="3082145"/>
            <a:ext cx="550739" cy="639647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upo 50"/>
          <p:cNvGrpSpPr/>
          <p:nvPr/>
        </p:nvGrpSpPr>
        <p:grpSpPr>
          <a:xfrm rot="9806729">
            <a:off x="6821101" y="770991"/>
            <a:ext cx="614153" cy="713298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upo 60"/>
          <p:cNvGrpSpPr/>
          <p:nvPr/>
        </p:nvGrpSpPr>
        <p:grpSpPr>
          <a:xfrm rot="9806729">
            <a:off x="8362075" y="1872186"/>
            <a:ext cx="368727" cy="428252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upo 70"/>
          <p:cNvGrpSpPr/>
          <p:nvPr/>
        </p:nvGrpSpPr>
        <p:grpSpPr>
          <a:xfrm rot="5666488">
            <a:off x="4376209" y="3845029"/>
            <a:ext cx="930703" cy="1080950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rupo 80"/>
          <p:cNvGrpSpPr/>
          <p:nvPr/>
        </p:nvGrpSpPr>
        <p:grpSpPr>
          <a:xfrm rot="5019665">
            <a:off x="6254429" y="4118371"/>
            <a:ext cx="550739" cy="639647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8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Grupo 90"/>
          <p:cNvGrpSpPr/>
          <p:nvPr/>
        </p:nvGrpSpPr>
        <p:grpSpPr>
          <a:xfrm rot="5666488">
            <a:off x="2025817" y="46939"/>
            <a:ext cx="1740551" cy="2021535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9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rupo 100"/>
          <p:cNvGrpSpPr/>
          <p:nvPr/>
        </p:nvGrpSpPr>
        <p:grpSpPr>
          <a:xfrm rot="9806729">
            <a:off x="481564" y="10041"/>
            <a:ext cx="614153" cy="713298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0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rupo 110"/>
          <p:cNvGrpSpPr/>
          <p:nvPr/>
        </p:nvGrpSpPr>
        <p:grpSpPr>
          <a:xfrm rot="3534038">
            <a:off x="390452" y="796576"/>
            <a:ext cx="1020991" cy="1185813"/>
            <a:chOff x="1616075" y="-735012"/>
            <a:chExt cx="1416051" cy="1644651"/>
          </a:xfrm>
          <a:solidFill>
            <a:srgbClr val="962499">
              <a:alpha val="12000"/>
            </a:srgbClr>
          </a:solidFill>
        </p:grpSpPr>
        <p:sp>
          <p:nvSpPr>
            <p:cNvPr id="11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21" name="Grupo 120"/>
          <p:cNvGrpSpPr/>
          <p:nvPr/>
        </p:nvGrpSpPr>
        <p:grpSpPr>
          <a:xfrm rot="7299535">
            <a:off x="8050064" y="-104768"/>
            <a:ext cx="930703" cy="1080950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2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upo 130"/>
          <p:cNvGrpSpPr/>
          <p:nvPr/>
        </p:nvGrpSpPr>
        <p:grpSpPr>
          <a:xfrm rot="9806729">
            <a:off x="8305126" y="4256718"/>
            <a:ext cx="614153" cy="713298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3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41" name="Grupo 140"/>
          <p:cNvGrpSpPr/>
          <p:nvPr/>
        </p:nvGrpSpPr>
        <p:grpSpPr>
          <a:xfrm rot="9806729">
            <a:off x="3802665" y="3371912"/>
            <a:ext cx="368727" cy="428252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4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51" name="Grupo 150"/>
          <p:cNvGrpSpPr/>
          <p:nvPr/>
        </p:nvGrpSpPr>
        <p:grpSpPr>
          <a:xfrm rot="9806729">
            <a:off x="7879826" y="3726267"/>
            <a:ext cx="368727" cy="428252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61" name="Grupo 160"/>
          <p:cNvGrpSpPr/>
          <p:nvPr/>
        </p:nvGrpSpPr>
        <p:grpSpPr>
          <a:xfrm rot="9806729">
            <a:off x="7316086" y="2846706"/>
            <a:ext cx="368727" cy="428252"/>
            <a:chOff x="1616075" y="-735012"/>
            <a:chExt cx="1416051" cy="1644651"/>
          </a:xfrm>
          <a:solidFill>
            <a:srgbClr val="962499">
              <a:alpha val="12000"/>
            </a:srgb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62" name="Freeform 5"/>
            <p:cNvSpPr/>
            <p:nvPr/>
          </p:nvSpPr>
          <p:spPr bwMode="auto">
            <a:xfrm>
              <a:off x="2819400" y="-176212"/>
              <a:ext cx="66675" cy="65088"/>
            </a:xfrm>
            <a:custGeom>
              <a:avLst/>
              <a:gdLst>
                <a:gd name="T0" fmla="*/ 14 w 35"/>
                <a:gd name="T1" fmla="*/ 34 h 34"/>
                <a:gd name="T2" fmla="*/ 2 w 35"/>
                <a:gd name="T3" fmla="*/ 12 h 34"/>
                <a:gd name="T4" fmla="*/ 13 w 35"/>
                <a:gd name="T5" fmla="*/ 1 h 34"/>
                <a:gd name="T6" fmla="*/ 35 w 35"/>
                <a:gd name="T7" fmla="*/ 13 h 34"/>
                <a:gd name="T8" fmla="*/ 14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4" y="34"/>
                  </a:moveTo>
                  <a:cubicBezTo>
                    <a:pt x="4" y="30"/>
                    <a:pt x="0" y="23"/>
                    <a:pt x="2" y="12"/>
                  </a:cubicBezTo>
                  <a:cubicBezTo>
                    <a:pt x="4" y="7"/>
                    <a:pt x="8" y="3"/>
                    <a:pt x="13" y="1"/>
                  </a:cubicBezTo>
                  <a:cubicBezTo>
                    <a:pt x="23" y="0"/>
                    <a:pt x="31" y="3"/>
                    <a:pt x="35" y="13"/>
                  </a:cubicBezTo>
                  <a:cubicBezTo>
                    <a:pt x="35" y="28"/>
                    <a:pt x="29" y="34"/>
                    <a:pt x="1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6"/>
            <p:cNvSpPr/>
            <p:nvPr/>
          </p:nvSpPr>
          <p:spPr bwMode="auto">
            <a:xfrm>
              <a:off x="1617662" y="171450"/>
              <a:ext cx="71438" cy="68263"/>
            </a:xfrm>
            <a:custGeom>
              <a:avLst/>
              <a:gdLst>
                <a:gd name="T0" fmla="*/ 10 w 37"/>
                <a:gd name="T1" fmla="*/ 33 h 36"/>
                <a:gd name="T2" fmla="*/ 3 w 37"/>
                <a:gd name="T3" fmla="*/ 11 h 36"/>
                <a:gd name="T4" fmla="*/ 22 w 37"/>
                <a:gd name="T5" fmla="*/ 1 h 36"/>
                <a:gd name="T6" fmla="*/ 33 w 37"/>
                <a:gd name="T7" fmla="*/ 8 h 36"/>
                <a:gd name="T8" fmla="*/ 31 w 37"/>
                <a:gd name="T9" fmla="*/ 29 h 36"/>
                <a:gd name="T10" fmla="*/ 10 w 37"/>
                <a:gd name="T11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10" y="33"/>
                  </a:moveTo>
                  <a:cubicBezTo>
                    <a:pt x="2" y="25"/>
                    <a:pt x="0" y="19"/>
                    <a:pt x="3" y="11"/>
                  </a:cubicBezTo>
                  <a:cubicBezTo>
                    <a:pt x="7" y="3"/>
                    <a:pt x="13" y="0"/>
                    <a:pt x="22" y="1"/>
                  </a:cubicBezTo>
                  <a:cubicBezTo>
                    <a:pt x="27" y="2"/>
                    <a:pt x="30" y="5"/>
                    <a:pt x="33" y="8"/>
                  </a:cubicBezTo>
                  <a:cubicBezTo>
                    <a:pt x="36" y="16"/>
                    <a:pt x="37" y="23"/>
                    <a:pt x="31" y="29"/>
                  </a:cubicBezTo>
                  <a:cubicBezTo>
                    <a:pt x="25" y="35"/>
                    <a:pt x="18" y="36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7"/>
            <p:cNvSpPr>
              <a:spLocks noEditPoints="1"/>
            </p:cNvSpPr>
            <p:nvPr/>
          </p:nvSpPr>
          <p:spPr bwMode="auto">
            <a:xfrm>
              <a:off x="1616075" y="-735012"/>
              <a:ext cx="1416051" cy="1644651"/>
            </a:xfrm>
            <a:custGeom>
              <a:avLst/>
              <a:gdLst>
                <a:gd name="T0" fmla="*/ 702 w 738"/>
                <a:gd name="T1" fmla="*/ 17 h 857"/>
                <a:gd name="T2" fmla="*/ 639 w 738"/>
                <a:gd name="T3" fmla="*/ 0 h 857"/>
                <a:gd name="T4" fmla="*/ 569 w 738"/>
                <a:gd name="T5" fmla="*/ 64 h 857"/>
                <a:gd name="T6" fmla="*/ 562 w 738"/>
                <a:gd name="T7" fmla="*/ 107 h 857"/>
                <a:gd name="T8" fmla="*/ 555 w 738"/>
                <a:gd name="T9" fmla="*/ 141 h 857"/>
                <a:gd name="T10" fmla="*/ 598 w 738"/>
                <a:gd name="T11" fmla="*/ 149 h 857"/>
                <a:gd name="T12" fmla="*/ 603 w 738"/>
                <a:gd name="T13" fmla="*/ 163 h 857"/>
                <a:gd name="T14" fmla="*/ 475 w 738"/>
                <a:gd name="T15" fmla="*/ 308 h 857"/>
                <a:gd name="T16" fmla="*/ 449 w 738"/>
                <a:gd name="T17" fmla="*/ 294 h 857"/>
                <a:gd name="T18" fmla="*/ 481 w 738"/>
                <a:gd name="T19" fmla="*/ 225 h 857"/>
                <a:gd name="T20" fmla="*/ 412 w 738"/>
                <a:gd name="T21" fmla="*/ 280 h 857"/>
                <a:gd name="T22" fmla="*/ 383 w 738"/>
                <a:gd name="T23" fmla="*/ 277 h 857"/>
                <a:gd name="T24" fmla="*/ 282 w 738"/>
                <a:gd name="T25" fmla="*/ 292 h 857"/>
                <a:gd name="T26" fmla="*/ 243 w 738"/>
                <a:gd name="T27" fmla="*/ 274 h 857"/>
                <a:gd name="T28" fmla="*/ 185 w 738"/>
                <a:gd name="T29" fmla="*/ 229 h 857"/>
                <a:gd name="T30" fmla="*/ 169 w 738"/>
                <a:gd name="T31" fmla="*/ 197 h 857"/>
                <a:gd name="T32" fmla="*/ 149 w 738"/>
                <a:gd name="T33" fmla="*/ 162 h 857"/>
                <a:gd name="T34" fmla="*/ 72 w 738"/>
                <a:gd name="T35" fmla="*/ 132 h 857"/>
                <a:gd name="T36" fmla="*/ 2 w 738"/>
                <a:gd name="T37" fmla="*/ 202 h 857"/>
                <a:gd name="T38" fmla="*/ 6 w 738"/>
                <a:gd name="T39" fmla="*/ 238 h 857"/>
                <a:gd name="T40" fmla="*/ 65 w 738"/>
                <a:gd name="T41" fmla="*/ 298 h 857"/>
                <a:gd name="T42" fmla="*/ 111 w 738"/>
                <a:gd name="T43" fmla="*/ 300 h 857"/>
                <a:gd name="T44" fmla="*/ 169 w 738"/>
                <a:gd name="T45" fmla="*/ 347 h 857"/>
                <a:gd name="T46" fmla="*/ 209 w 738"/>
                <a:gd name="T47" fmla="*/ 383 h 857"/>
                <a:gd name="T48" fmla="*/ 206 w 738"/>
                <a:gd name="T49" fmla="*/ 458 h 857"/>
                <a:gd name="T50" fmla="*/ 266 w 738"/>
                <a:gd name="T51" fmla="*/ 552 h 857"/>
                <a:gd name="T52" fmla="*/ 374 w 738"/>
                <a:gd name="T53" fmla="*/ 590 h 857"/>
                <a:gd name="T54" fmla="*/ 422 w 738"/>
                <a:gd name="T55" fmla="*/ 691 h 857"/>
                <a:gd name="T56" fmla="*/ 438 w 738"/>
                <a:gd name="T57" fmla="*/ 740 h 857"/>
                <a:gd name="T58" fmla="*/ 437 w 738"/>
                <a:gd name="T59" fmla="*/ 791 h 857"/>
                <a:gd name="T60" fmla="*/ 473 w 738"/>
                <a:gd name="T61" fmla="*/ 839 h 857"/>
                <a:gd name="T62" fmla="*/ 596 w 738"/>
                <a:gd name="T63" fmla="*/ 805 h 857"/>
                <a:gd name="T64" fmla="*/ 564 w 738"/>
                <a:gd name="T65" fmla="*/ 699 h 857"/>
                <a:gd name="T66" fmla="*/ 533 w 738"/>
                <a:gd name="T67" fmla="*/ 684 h 857"/>
                <a:gd name="T68" fmla="*/ 488 w 738"/>
                <a:gd name="T69" fmla="*/ 592 h 857"/>
                <a:gd name="T70" fmla="*/ 462 w 738"/>
                <a:gd name="T71" fmla="*/ 529 h 857"/>
                <a:gd name="T72" fmla="*/ 503 w 738"/>
                <a:gd name="T73" fmla="*/ 428 h 857"/>
                <a:gd name="T74" fmla="*/ 488 w 738"/>
                <a:gd name="T75" fmla="*/ 347 h 857"/>
                <a:gd name="T76" fmla="*/ 653 w 738"/>
                <a:gd name="T77" fmla="*/ 167 h 857"/>
                <a:gd name="T78" fmla="*/ 736 w 738"/>
                <a:gd name="T79" fmla="*/ 77 h 857"/>
                <a:gd name="T80" fmla="*/ 86 w 738"/>
                <a:gd name="T81" fmla="*/ 267 h 857"/>
                <a:gd name="T82" fmla="*/ 86 w 738"/>
                <a:gd name="T83" fmla="*/ 167 h 857"/>
                <a:gd name="T84" fmla="*/ 86 w 738"/>
                <a:gd name="T85" fmla="*/ 267 h 857"/>
                <a:gd name="T86" fmla="*/ 569 w 738"/>
                <a:gd name="T87" fmla="*/ 769 h 857"/>
                <a:gd name="T88" fmla="*/ 469 w 738"/>
                <a:gd name="T89" fmla="*/ 769 h 857"/>
                <a:gd name="T90" fmla="*/ 652 w 738"/>
                <a:gd name="T91" fmla="*/ 134 h 857"/>
                <a:gd name="T92" fmla="*/ 652 w 738"/>
                <a:gd name="T93" fmla="*/ 34 h 857"/>
                <a:gd name="T94" fmla="*/ 652 w 738"/>
                <a:gd name="T95" fmla="*/ 13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8" h="857">
                  <a:moveTo>
                    <a:pt x="729" y="50"/>
                  </a:moveTo>
                  <a:cubicBezTo>
                    <a:pt x="722" y="37"/>
                    <a:pt x="714" y="26"/>
                    <a:pt x="702" y="17"/>
                  </a:cubicBezTo>
                  <a:cubicBezTo>
                    <a:pt x="691" y="8"/>
                    <a:pt x="678" y="5"/>
                    <a:pt x="665" y="0"/>
                  </a:cubicBezTo>
                  <a:cubicBezTo>
                    <a:pt x="656" y="0"/>
                    <a:pt x="648" y="0"/>
                    <a:pt x="639" y="0"/>
                  </a:cubicBezTo>
                  <a:cubicBezTo>
                    <a:pt x="628" y="2"/>
                    <a:pt x="617" y="4"/>
                    <a:pt x="608" y="11"/>
                  </a:cubicBezTo>
                  <a:cubicBezTo>
                    <a:pt x="588" y="23"/>
                    <a:pt x="575" y="41"/>
                    <a:pt x="569" y="64"/>
                  </a:cubicBezTo>
                  <a:cubicBezTo>
                    <a:pt x="566" y="74"/>
                    <a:pt x="567" y="85"/>
                    <a:pt x="566" y="96"/>
                  </a:cubicBezTo>
                  <a:cubicBezTo>
                    <a:pt x="567" y="100"/>
                    <a:pt x="565" y="104"/>
                    <a:pt x="562" y="107"/>
                  </a:cubicBezTo>
                  <a:cubicBezTo>
                    <a:pt x="558" y="110"/>
                    <a:pt x="555" y="114"/>
                    <a:pt x="553" y="118"/>
                  </a:cubicBezTo>
                  <a:cubicBezTo>
                    <a:pt x="548" y="126"/>
                    <a:pt x="549" y="134"/>
                    <a:pt x="555" y="141"/>
                  </a:cubicBezTo>
                  <a:cubicBezTo>
                    <a:pt x="561" y="146"/>
                    <a:pt x="569" y="151"/>
                    <a:pt x="575" y="145"/>
                  </a:cubicBezTo>
                  <a:cubicBezTo>
                    <a:pt x="585" y="137"/>
                    <a:pt x="591" y="142"/>
                    <a:pt x="598" y="149"/>
                  </a:cubicBezTo>
                  <a:cubicBezTo>
                    <a:pt x="599" y="150"/>
                    <a:pt x="600" y="151"/>
                    <a:pt x="602" y="152"/>
                  </a:cubicBezTo>
                  <a:cubicBezTo>
                    <a:pt x="607" y="155"/>
                    <a:pt x="606" y="159"/>
                    <a:pt x="603" y="163"/>
                  </a:cubicBezTo>
                  <a:cubicBezTo>
                    <a:pt x="594" y="171"/>
                    <a:pt x="587" y="181"/>
                    <a:pt x="579" y="190"/>
                  </a:cubicBezTo>
                  <a:cubicBezTo>
                    <a:pt x="544" y="229"/>
                    <a:pt x="510" y="268"/>
                    <a:pt x="475" y="308"/>
                  </a:cubicBezTo>
                  <a:cubicBezTo>
                    <a:pt x="463" y="322"/>
                    <a:pt x="463" y="322"/>
                    <a:pt x="450" y="310"/>
                  </a:cubicBezTo>
                  <a:cubicBezTo>
                    <a:pt x="441" y="303"/>
                    <a:pt x="441" y="302"/>
                    <a:pt x="449" y="294"/>
                  </a:cubicBezTo>
                  <a:cubicBezTo>
                    <a:pt x="460" y="281"/>
                    <a:pt x="472" y="268"/>
                    <a:pt x="483" y="255"/>
                  </a:cubicBezTo>
                  <a:cubicBezTo>
                    <a:pt x="492" y="244"/>
                    <a:pt x="491" y="236"/>
                    <a:pt x="481" y="225"/>
                  </a:cubicBezTo>
                  <a:cubicBezTo>
                    <a:pt x="468" y="221"/>
                    <a:pt x="459" y="222"/>
                    <a:pt x="452" y="232"/>
                  </a:cubicBezTo>
                  <a:cubicBezTo>
                    <a:pt x="440" y="249"/>
                    <a:pt x="425" y="264"/>
                    <a:pt x="412" y="280"/>
                  </a:cubicBezTo>
                  <a:cubicBezTo>
                    <a:pt x="409" y="283"/>
                    <a:pt x="406" y="284"/>
                    <a:pt x="402" y="283"/>
                  </a:cubicBezTo>
                  <a:cubicBezTo>
                    <a:pt x="396" y="281"/>
                    <a:pt x="390" y="279"/>
                    <a:pt x="383" y="277"/>
                  </a:cubicBezTo>
                  <a:cubicBezTo>
                    <a:pt x="374" y="276"/>
                    <a:pt x="366" y="274"/>
                    <a:pt x="357" y="274"/>
                  </a:cubicBezTo>
                  <a:cubicBezTo>
                    <a:pt x="330" y="274"/>
                    <a:pt x="305" y="280"/>
                    <a:pt x="282" y="292"/>
                  </a:cubicBezTo>
                  <a:cubicBezTo>
                    <a:pt x="275" y="296"/>
                    <a:pt x="270" y="295"/>
                    <a:pt x="264" y="290"/>
                  </a:cubicBezTo>
                  <a:cubicBezTo>
                    <a:pt x="257" y="285"/>
                    <a:pt x="250" y="279"/>
                    <a:pt x="243" y="274"/>
                  </a:cubicBezTo>
                  <a:cubicBezTo>
                    <a:pt x="236" y="269"/>
                    <a:pt x="229" y="263"/>
                    <a:pt x="222" y="257"/>
                  </a:cubicBezTo>
                  <a:cubicBezTo>
                    <a:pt x="209" y="248"/>
                    <a:pt x="198" y="238"/>
                    <a:pt x="185" y="229"/>
                  </a:cubicBezTo>
                  <a:cubicBezTo>
                    <a:pt x="177" y="223"/>
                    <a:pt x="170" y="216"/>
                    <a:pt x="171" y="205"/>
                  </a:cubicBezTo>
                  <a:cubicBezTo>
                    <a:pt x="171" y="202"/>
                    <a:pt x="170" y="199"/>
                    <a:pt x="169" y="197"/>
                  </a:cubicBezTo>
                  <a:cubicBezTo>
                    <a:pt x="166" y="188"/>
                    <a:pt x="166" y="179"/>
                    <a:pt x="158" y="174"/>
                  </a:cubicBezTo>
                  <a:cubicBezTo>
                    <a:pt x="155" y="170"/>
                    <a:pt x="152" y="166"/>
                    <a:pt x="149" y="162"/>
                  </a:cubicBezTo>
                  <a:cubicBezTo>
                    <a:pt x="131" y="142"/>
                    <a:pt x="108" y="133"/>
                    <a:pt x="81" y="133"/>
                  </a:cubicBezTo>
                  <a:cubicBezTo>
                    <a:pt x="78" y="131"/>
                    <a:pt x="75" y="132"/>
                    <a:pt x="72" y="132"/>
                  </a:cubicBezTo>
                  <a:cubicBezTo>
                    <a:pt x="53" y="135"/>
                    <a:pt x="38" y="144"/>
                    <a:pt x="26" y="158"/>
                  </a:cubicBezTo>
                  <a:cubicBezTo>
                    <a:pt x="13" y="170"/>
                    <a:pt x="5" y="185"/>
                    <a:pt x="2" y="202"/>
                  </a:cubicBezTo>
                  <a:cubicBezTo>
                    <a:pt x="1" y="206"/>
                    <a:pt x="0" y="209"/>
                    <a:pt x="3" y="212"/>
                  </a:cubicBezTo>
                  <a:cubicBezTo>
                    <a:pt x="3" y="221"/>
                    <a:pt x="3" y="229"/>
                    <a:pt x="6" y="238"/>
                  </a:cubicBezTo>
                  <a:cubicBezTo>
                    <a:pt x="11" y="260"/>
                    <a:pt x="25" y="276"/>
                    <a:pt x="43" y="289"/>
                  </a:cubicBezTo>
                  <a:cubicBezTo>
                    <a:pt x="49" y="295"/>
                    <a:pt x="56" y="298"/>
                    <a:pt x="65" y="298"/>
                  </a:cubicBezTo>
                  <a:cubicBezTo>
                    <a:pt x="78" y="300"/>
                    <a:pt x="91" y="301"/>
                    <a:pt x="104" y="298"/>
                  </a:cubicBezTo>
                  <a:cubicBezTo>
                    <a:pt x="107" y="298"/>
                    <a:pt x="109" y="298"/>
                    <a:pt x="111" y="300"/>
                  </a:cubicBezTo>
                  <a:cubicBezTo>
                    <a:pt x="124" y="310"/>
                    <a:pt x="137" y="321"/>
                    <a:pt x="150" y="331"/>
                  </a:cubicBezTo>
                  <a:cubicBezTo>
                    <a:pt x="155" y="338"/>
                    <a:pt x="161" y="343"/>
                    <a:pt x="169" y="347"/>
                  </a:cubicBezTo>
                  <a:cubicBezTo>
                    <a:pt x="182" y="356"/>
                    <a:pt x="194" y="366"/>
                    <a:pt x="207" y="375"/>
                  </a:cubicBezTo>
                  <a:cubicBezTo>
                    <a:pt x="209" y="377"/>
                    <a:pt x="210" y="380"/>
                    <a:pt x="209" y="383"/>
                  </a:cubicBezTo>
                  <a:cubicBezTo>
                    <a:pt x="204" y="398"/>
                    <a:pt x="202" y="414"/>
                    <a:pt x="202" y="430"/>
                  </a:cubicBezTo>
                  <a:cubicBezTo>
                    <a:pt x="199" y="440"/>
                    <a:pt x="200" y="449"/>
                    <a:pt x="206" y="458"/>
                  </a:cubicBezTo>
                  <a:cubicBezTo>
                    <a:pt x="212" y="487"/>
                    <a:pt x="226" y="511"/>
                    <a:pt x="246" y="533"/>
                  </a:cubicBezTo>
                  <a:cubicBezTo>
                    <a:pt x="250" y="542"/>
                    <a:pt x="260" y="545"/>
                    <a:pt x="266" y="552"/>
                  </a:cubicBezTo>
                  <a:cubicBezTo>
                    <a:pt x="293" y="569"/>
                    <a:pt x="321" y="579"/>
                    <a:pt x="354" y="579"/>
                  </a:cubicBezTo>
                  <a:cubicBezTo>
                    <a:pt x="364" y="577"/>
                    <a:pt x="371" y="580"/>
                    <a:pt x="374" y="590"/>
                  </a:cubicBezTo>
                  <a:cubicBezTo>
                    <a:pt x="386" y="616"/>
                    <a:pt x="398" y="641"/>
                    <a:pt x="411" y="666"/>
                  </a:cubicBezTo>
                  <a:cubicBezTo>
                    <a:pt x="415" y="675"/>
                    <a:pt x="418" y="683"/>
                    <a:pt x="422" y="691"/>
                  </a:cubicBezTo>
                  <a:cubicBezTo>
                    <a:pt x="427" y="701"/>
                    <a:pt x="433" y="712"/>
                    <a:pt x="438" y="723"/>
                  </a:cubicBezTo>
                  <a:cubicBezTo>
                    <a:pt x="441" y="728"/>
                    <a:pt x="441" y="734"/>
                    <a:pt x="438" y="740"/>
                  </a:cubicBezTo>
                  <a:cubicBezTo>
                    <a:pt x="436" y="744"/>
                    <a:pt x="434" y="749"/>
                    <a:pt x="436" y="754"/>
                  </a:cubicBezTo>
                  <a:cubicBezTo>
                    <a:pt x="435" y="767"/>
                    <a:pt x="435" y="779"/>
                    <a:pt x="437" y="791"/>
                  </a:cubicBezTo>
                  <a:cubicBezTo>
                    <a:pt x="439" y="801"/>
                    <a:pt x="441" y="810"/>
                    <a:pt x="449" y="816"/>
                  </a:cubicBezTo>
                  <a:cubicBezTo>
                    <a:pt x="456" y="825"/>
                    <a:pt x="464" y="833"/>
                    <a:pt x="473" y="839"/>
                  </a:cubicBezTo>
                  <a:cubicBezTo>
                    <a:pt x="502" y="857"/>
                    <a:pt x="530" y="857"/>
                    <a:pt x="560" y="842"/>
                  </a:cubicBezTo>
                  <a:cubicBezTo>
                    <a:pt x="578" y="835"/>
                    <a:pt x="588" y="821"/>
                    <a:pt x="596" y="805"/>
                  </a:cubicBezTo>
                  <a:cubicBezTo>
                    <a:pt x="600" y="796"/>
                    <a:pt x="604" y="788"/>
                    <a:pt x="602" y="778"/>
                  </a:cubicBezTo>
                  <a:cubicBezTo>
                    <a:pt x="603" y="745"/>
                    <a:pt x="591" y="718"/>
                    <a:pt x="564" y="699"/>
                  </a:cubicBezTo>
                  <a:cubicBezTo>
                    <a:pt x="558" y="690"/>
                    <a:pt x="548" y="689"/>
                    <a:pt x="539" y="688"/>
                  </a:cubicBezTo>
                  <a:cubicBezTo>
                    <a:pt x="536" y="688"/>
                    <a:pt x="534" y="687"/>
                    <a:pt x="533" y="684"/>
                  </a:cubicBezTo>
                  <a:cubicBezTo>
                    <a:pt x="522" y="661"/>
                    <a:pt x="510" y="637"/>
                    <a:pt x="499" y="613"/>
                  </a:cubicBezTo>
                  <a:cubicBezTo>
                    <a:pt x="497" y="605"/>
                    <a:pt x="495" y="597"/>
                    <a:pt x="488" y="592"/>
                  </a:cubicBezTo>
                  <a:cubicBezTo>
                    <a:pt x="479" y="573"/>
                    <a:pt x="470" y="554"/>
                    <a:pt x="461" y="536"/>
                  </a:cubicBezTo>
                  <a:cubicBezTo>
                    <a:pt x="460" y="533"/>
                    <a:pt x="459" y="531"/>
                    <a:pt x="462" y="529"/>
                  </a:cubicBezTo>
                  <a:cubicBezTo>
                    <a:pt x="480" y="510"/>
                    <a:pt x="491" y="488"/>
                    <a:pt x="498" y="463"/>
                  </a:cubicBezTo>
                  <a:cubicBezTo>
                    <a:pt x="504" y="452"/>
                    <a:pt x="507" y="440"/>
                    <a:pt x="503" y="428"/>
                  </a:cubicBezTo>
                  <a:cubicBezTo>
                    <a:pt x="503" y="404"/>
                    <a:pt x="498" y="381"/>
                    <a:pt x="487" y="360"/>
                  </a:cubicBezTo>
                  <a:cubicBezTo>
                    <a:pt x="484" y="355"/>
                    <a:pt x="484" y="351"/>
                    <a:pt x="488" y="347"/>
                  </a:cubicBezTo>
                  <a:cubicBezTo>
                    <a:pt x="539" y="289"/>
                    <a:pt x="590" y="230"/>
                    <a:pt x="641" y="172"/>
                  </a:cubicBezTo>
                  <a:cubicBezTo>
                    <a:pt x="644" y="168"/>
                    <a:pt x="648" y="167"/>
                    <a:pt x="653" y="167"/>
                  </a:cubicBezTo>
                  <a:cubicBezTo>
                    <a:pt x="674" y="167"/>
                    <a:pt x="692" y="159"/>
                    <a:pt x="708" y="145"/>
                  </a:cubicBezTo>
                  <a:cubicBezTo>
                    <a:pt x="728" y="127"/>
                    <a:pt x="736" y="104"/>
                    <a:pt x="736" y="77"/>
                  </a:cubicBezTo>
                  <a:cubicBezTo>
                    <a:pt x="738" y="67"/>
                    <a:pt x="736" y="58"/>
                    <a:pt x="729" y="50"/>
                  </a:cubicBezTo>
                  <a:close/>
                  <a:moveTo>
                    <a:pt x="86" y="267"/>
                  </a:moveTo>
                  <a:cubicBezTo>
                    <a:pt x="59" y="267"/>
                    <a:pt x="36" y="244"/>
                    <a:pt x="36" y="217"/>
                  </a:cubicBezTo>
                  <a:cubicBezTo>
                    <a:pt x="36" y="189"/>
                    <a:pt x="59" y="167"/>
                    <a:pt x="86" y="167"/>
                  </a:cubicBezTo>
                  <a:cubicBezTo>
                    <a:pt x="114" y="167"/>
                    <a:pt x="136" y="189"/>
                    <a:pt x="136" y="217"/>
                  </a:cubicBezTo>
                  <a:cubicBezTo>
                    <a:pt x="136" y="244"/>
                    <a:pt x="113" y="267"/>
                    <a:pt x="86" y="267"/>
                  </a:cubicBezTo>
                  <a:close/>
                  <a:moveTo>
                    <a:pt x="519" y="719"/>
                  </a:moveTo>
                  <a:cubicBezTo>
                    <a:pt x="546" y="720"/>
                    <a:pt x="569" y="742"/>
                    <a:pt x="569" y="769"/>
                  </a:cubicBezTo>
                  <a:cubicBezTo>
                    <a:pt x="569" y="797"/>
                    <a:pt x="546" y="819"/>
                    <a:pt x="518" y="819"/>
                  </a:cubicBezTo>
                  <a:cubicBezTo>
                    <a:pt x="491" y="819"/>
                    <a:pt x="469" y="797"/>
                    <a:pt x="469" y="769"/>
                  </a:cubicBezTo>
                  <a:cubicBezTo>
                    <a:pt x="469" y="741"/>
                    <a:pt x="491" y="719"/>
                    <a:pt x="519" y="719"/>
                  </a:cubicBezTo>
                  <a:close/>
                  <a:moveTo>
                    <a:pt x="652" y="134"/>
                  </a:moveTo>
                  <a:cubicBezTo>
                    <a:pt x="625" y="134"/>
                    <a:pt x="602" y="111"/>
                    <a:pt x="602" y="83"/>
                  </a:cubicBezTo>
                  <a:cubicBezTo>
                    <a:pt x="602" y="56"/>
                    <a:pt x="625" y="34"/>
                    <a:pt x="652" y="34"/>
                  </a:cubicBezTo>
                  <a:cubicBezTo>
                    <a:pt x="679" y="34"/>
                    <a:pt x="702" y="56"/>
                    <a:pt x="702" y="83"/>
                  </a:cubicBezTo>
                  <a:cubicBezTo>
                    <a:pt x="702" y="111"/>
                    <a:pt x="680" y="133"/>
                    <a:pt x="65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8"/>
            <p:cNvSpPr/>
            <p:nvPr/>
          </p:nvSpPr>
          <p:spPr bwMode="auto">
            <a:xfrm>
              <a:off x="2184400" y="498475"/>
              <a:ext cx="68263" cy="69850"/>
            </a:xfrm>
            <a:custGeom>
              <a:avLst/>
              <a:gdLst>
                <a:gd name="T0" fmla="*/ 1 w 36"/>
                <a:gd name="T1" fmla="*/ 23 h 36"/>
                <a:gd name="T2" fmla="*/ 23 w 36"/>
                <a:gd name="T3" fmla="*/ 2 h 36"/>
                <a:gd name="T4" fmla="*/ 34 w 36"/>
                <a:gd name="T5" fmla="*/ 22 h 36"/>
                <a:gd name="T6" fmla="*/ 20 w 36"/>
                <a:gd name="T7" fmla="*/ 35 h 36"/>
                <a:gd name="T8" fmla="*/ 1 w 36"/>
                <a:gd name="T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" y="23"/>
                  </a:moveTo>
                  <a:cubicBezTo>
                    <a:pt x="0" y="9"/>
                    <a:pt x="7" y="0"/>
                    <a:pt x="23" y="2"/>
                  </a:cubicBezTo>
                  <a:cubicBezTo>
                    <a:pt x="33" y="8"/>
                    <a:pt x="36" y="14"/>
                    <a:pt x="34" y="22"/>
                  </a:cubicBezTo>
                  <a:cubicBezTo>
                    <a:pt x="32" y="29"/>
                    <a:pt x="27" y="34"/>
                    <a:pt x="20" y="35"/>
                  </a:cubicBezTo>
                  <a:cubicBezTo>
                    <a:pt x="11" y="36"/>
                    <a:pt x="5" y="31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9"/>
            <p:cNvSpPr/>
            <p:nvPr/>
          </p:nvSpPr>
          <p:spPr bwMode="auto">
            <a:xfrm>
              <a:off x="2116138" y="-369887"/>
              <a:ext cx="73025" cy="71438"/>
            </a:xfrm>
            <a:custGeom>
              <a:avLst/>
              <a:gdLst>
                <a:gd name="T0" fmla="*/ 25 w 38"/>
                <a:gd name="T1" fmla="*/ 2 h 37"/>
                <a:gd name="T2" fmla="*/ 36 w 38"/>
                <a:gd name="T3" fmla="*/ 23 h 37"/>
                <a:gd name="T4" fmla="*/ 27 w 38"/>
                <a:gd name="T5" fmla="*/ 34 h 37"/>
                <a:gd name="T6" fmla="*/ 3 w 38"/>
                <a:gd name="T7" fmla="*/ 25 h 37"/>
                <a:gd name="T8" fmla="*/ 25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25" y="2"/>
                  </a:moveTo>
                  <a:cubicBezTo>
                    <a:pt x="34" y="6"/>
                    <a:pt x="38" y="13"/>
                    <a:pt x="36" y="23"/>
                  </a:cubicBezTo>
                  <a:cubicBezTo>
                    <a:pt x="34" y="28"/>
                    <a:pt x="31" y="31"/>
                    <a:pt x="27" y="34"/>
                  </a:cubicBezTo>
                  <a:cubicBezTo>
                    <a:pt x="15" y="37"/>
                    <a:pt x="11" y="35"/>
                    <a:pt x="3" y="25"/>
                  </a:cubicBezTo>
                  <a:cubicBezTo>
                    <a:pt x="0" y="11"/>
                    <a:pt x="8" y="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0"/>
            <p:cNvSpPr>
              <a:spLocks noEditPoints="1"/>
            </p:cNvSpPr>
            <p:nvPr/>
          </p:nvSpPr>
          <p:spPr bwMode="auto">
            <a:xfrm>
              <a:off x="2757488" y="49213"/>
              <a:ext cx="228600" cy="230188"/>
            </a:xfrm>
            <a:custGeom>
              <a:avLst/>
              <a:gdLst>
                <a:gd name="T0" fmla="*/ 94 w 119"/>
                <a:gd name="T1" fmla="*/ 17 h 120"/>
                <a:gd name="T2" fmla="*/ 71 w 119"/>
                <a:gd name="T3" fmla="*/ 4 h 120"/>
                <a:gd name="T4" fmla="*/ 17 w 119"/>
                <a:gd name="T5" fmla="*/ 20 h 120"/>
                <a:gd name="T6" fmla="*/ 4 w 119"/>
                <a:gd name="T7" fmla="*/ 72 h 120"/>
                <a:gd name="T8" fmla="*/ 16 w 119"/>
                <a:gd name="T9" fmla="*/ 94 h 120"/>
                <a:gd name="T10" fmla="*/ 96 w 119"/>
                <a:gd name="T11" fmla="*/ 95 h 120"/>
                <a:gd name="T12" fmla="*/ 94 w 119"/>
                <a:gd name="T13" fmla="*/ 17 h 120"/>
                <a:gd name="T14" fmla="*/ 56 w 119"/>
                <a:gd name="T15" fmla="*/ 78 h 120"/>
                <a:gd name="T16" fmla="*/ 36 w 119"/>
                <a:gd name="T17" fmla="*/ 57 h 120"/>
                <a:gd name="T18" fmla="*/ 57 w 119"/>
                <a:gd name="T19" fmla="*/ 37 h 120"/>
                <a:gd name="T20" fmla="*/ 77 w 119"/>
                <a:gd name="T21" fmla="*/ 58 h 120"/>
                <a:gd name="T22" fmla="*/ 56 w 119"/>
                <a:gd name="T2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20">
                  <a:moveTo>
                    <a:pt x="94" y="17"/>
                  </a:moveTo>
                  <a:cubicBezTo>
                    <a:pt x="88" y="9"/>
                    <a:pt x="81" y="5"/>
                    <a:pt x="71" y="4"/>
                  </a:cubicBezTo>
                  <a:cubicBezTo>
                    <a:pt x="51" y="0"/>
                    <a:pt x="32" y="4"/>
                    <a:pt x="17" y="20"/>
                  </a:cubicBezTo>
                  <a:cubicBezTo>
                    <a:pt x="3" y="35"/>
                    <a:pt x="0" y="53"/>
                    <a:pt x="4" y="72"/>
                  </a:cubicBezTo>
                  <a:cubicBezTo>
                    <a:pt x="5" y="81"/>
                    <a:pt x="8" y="89"/>
                    <a:pt x="16" y="94"/>
                  </a:cubicBezTo>
                  <a:cubicBezTo>
                    <a:pt x="42" y="120"/>
                    <a:pt x="77" y="114"/>
                    <a:pt x="96" y="95"/>
                  </a:cubicBezTo>
                  <a:cubicBezTo>
                    <a:pt x="114" y="76"/>
                    <a:pt x="119" y="42"/>
                    <a:pt x="94" y="17"/>
                  </a:cubicBezTo>
                  <a:close/>
                  <a:moveTo>
                    <a:pt x="56" y="78"/>
                  </a:moveTo>
                  <a:cubicBezTo>
                    <a:pt x="45" y="77"/>
                    <a:pt x="36" y="68"/>
                    <a:pt x="36" y="57"/>
                  </a:cubicBezTo>
                  <a:cubicBezTo>
                    <a:pt x="36" y="45"/>
                    <a:pt x="46" y="37"/>
                    <a:pt x="57" y="37"/>
                  </a:cubicBezTo>
                  <a:cubicBezTo>
                    <a:pt x="69" y="37"/>
                    <a:pt x="77" y="46"/>
                    <a:pt x="77" y="58"/>
                  </a:cubicBezTo>
                  <a:cubicBezTo>
                    <a:pt x="77" y="69"/>
                    <a:pt x="68" y="78"/>
                    <a:pt x="5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1"/>
            <p:cNvSpPr/>
            <p:nvPr/>
          </p:nvSpPr>
          <p:spPr bwMode="auto">
            <a:xfrm>
              <a:off x="2578100" y="-414337"/>
              <a:ext cx="69850" cy="69850"/>
            </a:xfrm>
            <a:custGeom>
              <a:avLst/>
              <a:gdLst>
                <a:gd name="T0" fmla="*/ 6 w 37"/>
                <a:gd name="T1" fmla="*/ 30 h 36"/>
                <a:gd name="T2" fmla="*/ 6 w 37"/>
                <a:gd name="T3" fmla="*/ 6 h 36"/>
                <a:gd name="T4" fmla="*/ 30 w 37"/>
                <a:gd name="T5" fmla="*/ 5 h 36"/>
                <a:gd name="T6" fmla="*/ 31 w 37"/>
                <a:gd name="T7" fmla="*/ 29 h 36"/>
                <a:gd name="T8" fmla="*/ 6 w 37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6" y="30"/>
                  </a:move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1" y="0"/>
                    <a:pt x="30" y="5"/>
                  </a:cubicBezTo>
                  <a:cubicBezTo>
                    <a:pt x="36" y="14"/>
                    <a:pt x="37" y="22"/>
                    <a:pt x="31" y="29"/>
                  </a:cubicBezTo>
                  <a:cubicBezTo>
                    <a:pt x="25" y="35"/>
                    <a:pt x="18" y="36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2"/>
            <p:cNvSpPr/>
            <p:nvPr/>
          </p:nvSpPr>
          <p:spPr bwMode="auto">
            <a:xfrm>
              <a:off x="1828800" y="546100"/>
              <a:ext cx="128588" cy="127000"/>
            </a:xfrm>
            <a:custGeom>
              <a:avLst/>
              <a:gdLst>
                <a:gd name="T0" fmla="*/ 0 w 67"/>
                <a:gd name="T1" fmla="*/ 33 h 66"/>
                <a:gd name="T2" fmla="*/ 33 w 67"/>
                <a:gd name="T3" fmla="*/ 0 h 66"/>
                <a:gd name="T4" fmla="*/ 66 w 67"/>
                <a:gd name="T5" fmla="*/ 33 h 66"/>
                <a:gd name="T6" fmla="*/ 33 w 67"/>
                <a:gd name="T7" fmla="*/ 66 h 66"/>
                <a:gd name="T8" fmla="*/ 0 w 67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0" y="33"/>
                  </a:move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7" y="51"/>
                    <a:pt x="51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3"/>
            <p:cNvSpPr>
              <a:spLocks noEditPoints="1"/>
            </p:cNvSpPr>
            <p:nvPr/>
          </p:nvSpPr>
          <p:spPr bwMode="auto">
            <a:xfrm>
              <a:off x="2163763" y="-657225"/>
              <a:ext cx="219075" cy="220663"/>
            </a:xfrm>
            <a:custGeom>
              <a:avLst/>
              <a:gdLst>
                <a:gd name="T0" fmla="*/ 110 w 114"/>
                <a:gd name="T1" fmla="*/ 45 h 115"/>
                <a:gd name="T2" fmla="*/ 109 w 114"/>
                <a:gd name="T3" fmla="*/ 44 h 115"/>
                <a:gd name="T4" fmla="*/ 44 w 114"/>
                <a:gd name="T5" fmla="*/ 4 h 115"/>
                <a:gd name="T6" fmla="*/ 33 w 114"/>
                <a:gd name="T7" fmla="*/ 5 h 115"/>
                <a:gd name="T8" fmla="*/ 7 w 114"/>
                <a:gd name="T9" fmla="*/ 34 h 115"/>
                <a:gd name="T10" fmla="*/ 8 w 114"/>
                <a:gd name="T11" fmla="*/ 83 h 115"/>
                <a:gd name="T12" fmla="*/ 45 w 114"/>
                <a:gd name="T13" fmla="*/ 110 h 115"/>
                <a:gd name="T14" fmla="*/ 78 w 114"/>
                <a:gd name="T15" fmla="*/ 107 h 115"/>
                <a:gd name="T16" fmla="*/ 105 w 114"/>
                <a:gd name="T17" fmla="*/ 80 h 115"/>
                <a:gd name="T18" fmla="*/ 110 w 114"/>
                <a:gd name="T19" fmla="*/ 45 h 115"/>
                <a:gd name="T20" fmla="*/ 56 w 114"/>
                <a:gd name="T21" fmla="*/ 77 h 115"/>
                <a:gd name="T22" fmla="*/ 35 w 114"/>
                <a:gd name="T23" fmla="*/ 57 h 115"/>
                <a:gd name="T24" fmla="*/ 56 w 114"/>
                <a:gd name="T25" fmla="*/ 36 h 115"/>
                <a:gd name="T26" fmla="*/ 77 w 114"/>
                <a:gd name="T27" fmla="*/ 57 h 115"/>
                <a:gd name="T28" fmla="*/ 56 w 114"/>
                <a:gd name="T29" fmla="*/ 7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15">
                  <a:moveTo>
                    <a:pt x="110" y="45"/>
                  </a:moveTo>
                  <a:cubicBezTo>
                    <a:pt x="109" y="45"/>
                    <a:pt x="109" y="44"/>
                    <a:pt x="109" y="44"/>
                  </a:cubicBezTo>
                  <a:cubicBezTo>
                    <a:pt x="98" y="13"/>
                    <a:pt x="77" y="0"/>
                    <a:pt x="44" y="4"/>
                  </a:cubicBezTo>
                  <a:cubicBezTo>
                    <a:pt x="41" y="4"/>
                    <a:pt x="37" y="7"/>
                    <a:pt x="33" y="5"/>
                  </a:cubicBezTo>
                  <a:cubicBezTo>
                    <a:pt x="24" y="14"/>
                    <a:pt x="13" y="21"/>
                    <a:pt x="7" y="34"/>
                  </a:cubicBezTo>
                  <a:cubicBezTo>
                    <a:pt x="0" y="50"/>
                    <a:pt x="0" y="67"/>
                    <a:pt x="8" y="83"/>
                  </a:cubicBezTo>
                  <a:cubicBezTo>
                    <a:pt x="16" y="97"/>
                    <a:pt x="29" y="106"/>
                    <a:pt x="45" y="110"/>
                  </a:cubicBezTo>
                  <a:cubicBezTo>
                    <a:pt x="57" y="115"/>
                    <a:pt x="68" y="114"/>
                    <a:pt x="78" y="107"/>
                  </a:cubicBezTo>
                  <a:cubicBezTo>
                    <a:pt x="90" y="101"/>
                    <a:pt x="99" y="92"/>
                    <a:pt x="105" y="80"/>
                  </a:cubicBezTo>
                  <a:cubicBezTo>
                    <a:pt x="114" y="70"/>
                    <a:pt x="114" y="58"/>
                    <a:pt x="110" y="45"/>
                  </a:cubicBezTo>
                  <a:close/>
                  <a:moveTo>
                    <a:pt x="56" y="77"/>
                  </a:moveTo>
                  <a:cubicBezTo>
                    <a:pt x="45" y="77"/>
                    <a:pt x="36" y="68"/>
                    <a:pt x="35" y="57"/>
                  </a:cubicBezTo>
                  <a:cubicBezTo>
                    <a:pt x="35" y="46"/>
                    <a:pt x="45" y="36"/>
                    <a:pt x="56" y="36"/>
                  </a:cubicBezTo>
                  <a:cubicBezTo>
                    <a:pt x="68" y="36"/>
                    <a:pt x="76" y="45"/>
                    <a:pt x="77" y="57"/>
                  </a:cubicBezTo>
                  <a:cubicBezTo>
                    <a:pt x="77" y="68"/>
                    <a:pt x="68" y="77"/>
                    <a:pt x="56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193" name="Grupo 192">
            <a:extLst>
              <a:ext uri="{FF2B5EF4-FFF2-40B4-BE49-F238E27FC236}">
                <a16:creationId xmlns:a16="http://schemas.microsoft.com/office/drawing/2014/main" id="{4B8E9A59-FB99-5B0F-45C6-E1A5D4DCF147}"/>
              </a:ext>
            </a:extLst>
          </p:cNvPr>
          <p:cNvGrpSpPr/>
          <p:nvPr/>
        </p:nvGrpSpPr>
        <p:grpSpPr>
          <a:xfrm>
            <a:off x="4857751" y="782638"/>
            <a:ext cx="3551237" cy="4119562"/>
            <a:chOff x="4857751" y="782638"/>
            <a:chExt cx="3551237" cy="4119562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DA33EBB-6E1B-C9FC-3C91-6CCEE653FB0A}"/>
                </a:ext>
              </a:extLst>
            </p:cNvPr>
            <p:cNvSpPr/>
            <p:nvPr/>
          </p:nvSpPr>
          <p:spPr bwMode="auto">
            <a:xfrm>
              <a:off x="4857751" y="782638"/>
              <a:ext cx="3551237" cy="4119562"/>
            </a:xfrm>
            <a:custGeom>
              <a:avLst/>
              <a:gdLst>
                <a:gd name="T0" fmla="*/ 304 w 1510"/>
                <a:gd name="T1" fmla="*/ 331 h 1753"/>
                <a:gd name="T2" fmla="*/ 346 w 1510"/>
                <a:gd name="T3" fmla="*/ 402 h 1753"/>
                <a:gd name="T4" fmla="*/ 379 w 1510"/>
                <a:gd name="T5" fmla="*/ 467 h 1753"/>
                <a:gd name="T6" fmla="*/ 497 w 1510"/>
                <a:gd name="T7" fmla="*/ 560 h 1753"/>
                <a:gd name="T8" fmla="*/ 576 w 1510"/>
                <a:gd name="T9" fmla="*/ 597 h 1753"/>
                <a:gd name="T10" fmla="*/ 784 w 1510"/>
                <a:gd name="T11" fmla="*/ 567 h 1753"/>
                <a:gd name="T12" fmla="*/ 842 w 1510"/>
                <a:gd name="T13" fmla="*/ 572 h 1753"/>
                <a:gd name="T14" fmla="*/ 983 w 1510"/>
                <a:gd name="T15" fmla="*/ 461 h 1753"/>
                <a:gd name="T16" fmla="*/ 918 w 1510"/>
                <a:gd name="T17" fmla="*/ 601 h 1753"/>
                <a:gd name="T18" fmla="*/ 972 w 1510"/>
                <a:gd name="T19" fmla="*/ 630 h 1753"/>
                <a:gd name="T20" fmla="*/ 1233 w 1510"/>
                <a:gd name="T21" fmla="*/ 332 h 1753"/>
                <a:gd name="T22" fmla="*/ 1223 w 1510"/>
                <a:gd name="T23" fmla="*/ 305 h 1753"/>
                <a:gd name="T24" fmla="*/ 1136 w 1510"/>
                <a:gd name="T25" fmla="*/ 288 h 1753"/>
                <a:gd name="T26" fmla="*/ 1149 w 1510"/>
                <a:gd name="T27" fmla="*/ 218 h 1753"/>
                <a:gd name="T28" fmla="*/ 1163 w 1510"/>
                <a:gd name="T29" fmla="*/ 130 h 1753"/>
                <a:gd name="T30" fmla="*/ 1307 w 1510"/>
                <a:gd name="T31" fmla="*/ 0 h 1753"/>
                <a:gd name="T32" fmla="*/ 1436 w 1510"/>
                <a:gd name="T33" fmla="*/ 33 h 1753"/>
                <a:gd name="T34" fmla="*/ 1505 w 1510"/>
                <a:gd name="T35" fmla="*/ 157 h 1753"/>
                <a:gd name="T36" fmla="*/ 1336 w 1510"/>
                <a:gd name="T37" fmla="*/ 340 h 1753"/>
                <a:gd name="T38" fmla="*/ 999 w 1510"/>
                <a:gd name="T39" fmla="*/ 709 h 1753"/>
                <a:gd name="T40" fmla="*/ 1028 w 1510"/>
                <a:gd name="T41" fmla="*/ 875 h 1753"/>
                <a:gd name="T42" fmla="*/ 944 w 1510"/>
                <a:gd name="T43" fmla="*/ 1082 h 1753"/>
                <a:gd name="T44" fmla="*/ 999 w 1510"/>
                <a:gd name="T45" fmla="*/ 1210 h 1753"/>
                <a:gd name="T46" fmla="*/ 1090 w 1510"/>
                <a:gd name="T47" fmla="*/ 1400 h 1753"/>
                <a:gd name="T48" fmla="*/ 1154 w 1510"/>
                <a:gd name="T49" fmla="*/ 1430 h 1753"/>
                <a:gd name="T50" fmla="*/ 1219 w 1510"/>
                <a:gd name="T51" fmla="*/ 1646 h 1753"/>
                <a:gd name="T52" fmla="*/ 968 w 1510"/>
                <a:gd name="T53" fmla="*/ 1717 h 1753"/>
                <a:gd name="T54" fmla="*/ 895 w 1510"/>
                <a:gd name="T55" fmla="*/ 1618 h 1753"/>
                <a:gd name="T56" fmla="*/ 897 w 1510"/>
                <a:gd name="T57" fmla="*/ 1514 h 1753"/>
                <a:gd name="T58" fmla="*/ 864 w 1510"/>
                <a:gd name="T59" fmla="*/ 1412 h 1753"/>
                <a:gd name="T60" fmla="*/ 765 w 1510"/>
                <a:gd name="T61" fmla="*/ 1207 h 1753"/>
                <a:gd name="T62" fmla="*/ 544 w 1510"/>
                <a:gd name="T63" fmla="*/ 1128 h 1753"/>
                <a:gd name="T64" fmla="*/ 421 w 1510"/>
                <a:gd name="T65" fmla="*/ 937 h 1753"/>
                <a:gd name="T66" fmla="*/ 428 w 1510"/>
                <a:gd name="T67" fmla="*/ 782 h 1753"/>
                <a:gd name="T68" fmla="*/ 346 w 1510"/>
                <a:gd name="T69" fmla="*/ 709 h 1753"/>
                <a:gd name="T70" fmla="*/ 227 w 1510"/>
                <a:gd name="T71" fmla="*/ 613 h 1753"/>
                <a:gd name="T72" fmla="*/ 132 w 1510"/>
                <a:gd name="T73" fmla="*/ 609 h 1753"/>
                <a:gd name="T74" fmla="*/ 11 w 1510"/>
                <a:gd name="T75" fmla="*/ 486 h 1753"/>
                <a:gd name="T76" fmla="*/ 3 w 1510"/>
                <a:gd name="T77" fmla="*/ 413 h 1753"/>
                <a:gd name="T78" fmla="*/ 147 w 1510"/>
                <a:gd name="T79" fmla="*/ 270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0" h="1752">
                  <a:moveTo>
                    <a:pt x="166" y="272"/>
                  </a:moveTo>
                  <a:cubicBezTo>
                    <a:pt x="221" y="271"/>
                    <a:pt x="267" y="289"/>
                    <a:pt x="304" y="331"/>
                  </a:cubicBezTo>
                  <a:cubicBezTo>
                    <a:pt x="311" y="338"/>
                    <a:pt x="316" y="347"/>
                    <a:pt x="322" y="355"/>
                  </a:cubicBezTo>
                  <a:cubicBezTo>
                    <a:pt x="338" y="366"/>
                    <a:pt x="340" y="385"/>
                    <a:pt x="346" y="402"/>
                  </a:cubicBezTo>
                  <a:cubicBezTo>
                    <a:pt x="347" y="407"/>
                    <a:pt x="350" y="413"/>
                    <a:pt x="349" y="418"/>
                  </a:cubicBezTo>
                  <a:cubicBezTo>
                    <a:pt x="347" y="442"/>
                    <a:pt x="361" y="455"/>
                    <a:pt x="379" y="467"/>
                  </a:cubicBezTo>
                  <a:cubicBezTo>
                    <a:pt x="404" y="486"/>
                    <a:pt x="428" y="506"/>
                    <a:pt x="453" y="525"/>
                  </a:cubicBezTo>
                  <a:cubicBezTo>
                    <a:pt x="468" y="537"/>
                    <a:pt x="482" y="549"/>
                    <a:pt x="497" y="560"/>
                  </a:cubicBezTo>
                  <a:cubicBezTo>
                    <a:pt x="512" y="571"/>
                    <a:pt x="526" y="582"/>
                    <a:pt x="540" y="594"/>
                  </a:cubicBezTo>
                  <a:cubicBezTo>
                    <a:pt x="551" y="604"/>
                    <a:pt x="562" y="605"/>
                    <a:pt x="576" y="597"/>
                  </a:cubicBezTo>
                  <a:cubicBezTo>
                    <a:pt x="624" y="571"/>
                    <a:pt x="675" y="559"/>
                    <a:pt x="729" y="561"/>
                  </a:cubicBezTo>
                  <a:cubicBezTo>
                    <a:pt x="748" y="560"/>
                    <a:pt x="766" y="563"/>
                    <a:pt x="784" y="567"/>
                  </a:cubicBezTo>
                  <a:cubicBezTo>
                    <a:pt x="797" y="570"/>
                    <a:pt x="809" y="573"/>
                    <a:pt x="822" y="578"/>
                  </a:cubicBezTo>
                  <a:cubicBezTo>
                    <a:pt x="830" y="581"/>
                    <a:pt x="837" y="579"/>
                    <a:pt x="842" y="572"/>
                  </a:cubicBezTo>
                  <a:cubicBezTo>
                    <a:pt x="869" y="539"/>
                    <a:pt x="899" y="509"/>
                    <a:pt x="924" y="475"/>
                  </a:cubicBezTo>
                  <a:cubicBezTo>
                    <a:pt x="940" y="454"/>
                    <a:pt x="958" y="451"/>
                    <a:pt x="983" y="461"/>
                  </a:cubicBezTo>
                  <a:cubicBezTo>
                    <a:pt x="1005" y="482"/>
                    <a:pt x="1006" y="498"/>
                    <a:pt x="987" y="521"/>
                  </a:cubicBezTo>
                  <a:cubicBezTo>
                    <a:pt x="965" y="549"/>
                    <a:pt x="942" y="575"/>
                    <a:pt x="918" y="601"/>
                  </a:cubicBezTo>
                  <a:cubicBezTo>
                    <a:pt x="903" y="618"/>
                    <a:pt x="903" y="619"/>
                    <a:pt x="920" y="634"/>
                  </a:cubicBezTo>
                  <a:cubicBezTo>
                    <a:pt x="948" y="659"/>
                    <a:pt x="948" y="658"/>
                    <a:pt x="972" y="630"/>
                  </a:cubicBezTo>
                  <a:cubicBezTo>
                    <a:pt x="1042" y="549"/>
                    <a:pt x="1113" y="468"/>
                    <a:pt x="1185" y="387"/>
                  </a:cubicBezTo>
                  <a:cubicBezTo>
                    <a:pt x="1201" y="369"/>
                    <a:pt x="1216" y="350"/>
                    <a:pt x="1233" y="332"/>
                  </a:cubicBezTo>
                  <a:cubicBezTo>
                    <a:pt x="1240" y="324"/>
                    <a:pt x="1243" y="317"/>
                    <a:pt x="1231" y="311"/>
                  </a:cubicBezTo>
                  <a:cubicBezTo>
                    <a:pt x="1228" y="309"/>
                    <a:pt x="1225" y="307"/>
                    <a:pt x="1223" y="305"/>
                  </a:cubicBezTo>
                  <a:cubicBezTo>
                    <a:pt x="1210" y="289"/>
                    <a:pt x="1197" y="279"/>
                    <a:pt x="1176" y="297"/>
                  </a:cubicBezTo>
                  <a:cubicBezTo>
                    <a:pt x="1164" y="307"/>
                    <a:pt x="1148" y="298"/>
                    <a:pt x="1136" y="288"/>
                  </a:cubicBezTo>
                  <a:cubicBezTo>
                    <a:pt x="1124" y="273"/>
                    <a:pt x="1122" y="258"/>
                    <a:pt x="1131" y="242"/>
                  </a:cubicBezTo>
                  <a:cubicBezTo>
                    <a:pt x="1136" y="233"/>
                    <a:pt x="1142" y="225"/>
                    <a:pt x="1149" y="218"/>
                  </a:cubicBezTo>
                  <a:cubicBezTo>
                    <a:pt x="1156" y="211"/>
                    <a:pt x="1160" y="204"/>
                    <a:pt x="1159" y="195"/>
                  </a:cubicBezTo>
                  <a:cubicBezTo>
                    <a:pt x="1159" y="173"/>
                    <a:pt x="1157" y="151"/>
                    <a:pt x="1163" y="130"/>
                  </a:cubicBezTo>
                  <a:cubicBezTo>
                    <a:pt x="1176" y="83"/>
                    <a:pt x="1203" y="47"/>
                    <a:pt x="1244" y="21"/>
                  </a:cubicBezTo>
                  <a:cubicBezTo>
                    <a:pt x="1263" y="8"/>
                    <a:pt x="1284" y="3"/>
                    <a:pt x="1307" y="0"/>
                  </a:cubicBezTo>
                  <a:cubicBezTo>
                    <a:pt x="1325" y="0"/>
                    <a:pt x="1343" y="0"/>
                    <a:pt x="1361" y="0"/>
                  </a:cubicBezTo>
                  <a:cubicBezTo>
                    <a:pt x="1387" y="9"/>
                    <a:pt x="1413" y="16"/>
                    <a:pt x="1436" y="33"/>
                  </a:cubicBezTo>
                  <a:cubicBezTo>
                    <a:pt x="1460" y="52"/>
                    <a:pt x="1478" y="75"/>
                    <a:pt x="1491" y="102"/>
                  </a:cubicBezTo>
                  <a:cubicBezTo>
                    <a:pt x="1505" y="118"/>
                    <a:pt x="1510" y="136"/>
                    <a:pt x="1505" y="157"/>
                  </a:cubicBezTo>
                  <a:cubicBezTo>
                    <a:pt x="1506" y="212"/>
                    <a:pt x="1490" y="259"/>
                    <a:pt x="1448" y="297"/>
                  </a:cubicBezTo>
                  <a:cubicBezTo>
                    <a:pt x="1416" y="326"/>
                    <a:pt x="1379" y="341"/>
                    <a:pt x="1336" y="340"/>
                  </a:cubicBezTo>
                  <a:cubicBezTo>
                    <a:pt x="1325" y="340"/>
                    <a:pt x="1318" y="344"/>
                    <a:pt x="1311" y="352"/>
                  </a:cubicBezTo>
                  <a:cubicBezTo>
                    <a:pt x="1208" y="471"/>
                    <a:pt x="1104" y="590"/>
                    <a:pt x="999" y="709"/>
                  </a:cubicBezTo>
                  <a:cubicBezTo>
                    <a:pt x="991" y="718"/>
                    <a:pt x="990" y="725"/>
                    <a:pt x="996" y="736"/>
                  </a:cubicBezTo>
                  <a:cubicBezTo>
                    <a:pt x="1018" y="780"/>
                    <a:pt x="1028" y="827"/>
                    <a:pt x="1028" y="875"/>
                  </a:cubicBezTo>
                  <a:cubicBezTo>
                    <a:pt x="1037" y="900"/>
                    <a:pt x="1031" y="924"/>
                    <a:pt x="1020" y="947"/>
                  </a:cubicBezTo>
                  <a:cubicBezTo>
                    <a:pt x="1005" y="997"/>
                    <a:pt x="981" y="1044"/>
                    <a:pt x="944" y="1082"/>
                  </a:cubicBezTo>
                  <a:cubicBezTo>
                    <a:pt x="940" y="1087"/>
                    <a:pt x="940" y="1090"/>
                    <a:pt x="943" y="1095"/>
                  </a:cubicBezTo>
                  <a:cubicBezTo>
                    <a:pt x="962" y="1133"/>
                    <a:pt x="980" y="1172"/>
                    <a:pt x="999" y="1210"/>
                  </a:cubicBezTo>
                  <a:cubicBezTo>
                    <a:pt x="1012" y="1221"/>
                    <a:pt x="1018" y="1237"/>
                    <a:pt x="1021" y="1254"/>
                  </a:cubicBezTo>
                  <a:cubicBezTo>
                    <a:pt x="1044" y="1302"/>
                    <a:pt x="1067" y="1351"/>
                    <a:pt x="1090" y="1400"/>
                  </a:cubicBezTo>
                  <a:cubicBezTo>
                    <a:pt x="1093" y="1405"/>
                    <a:pt x="1096" y="1408"/>
                    <a:pt x="1102" y="1407"/>
                  </a:cubicBezTo>
                  <a:cubicBezTo>
                    <a:pt x="1121" y="1410"/>
                    <a:pt x="1141" y="1412"/>
                    <a:pt x="1154" y="1430"/>
                  </a:cubicBezTo>
                  <a:cubicBezTo>
                    <a:pt x="1209" y="1469"/>
                    <a:pt x="1234" y="1523"/>
                    <a:pt x="1232" y="1591"/>
                  </a:cubicBezTo>
                  <a:cubicBezTo>
                    <a:pt x="1236" y="1611"/>
                    <a:pt x="1228" y="1629"/>
                    <a:pt x="1219" y="1646"/>
                  </a:cubicBezTo>
                  <a:cubicBezTo>
                    <a:pt x="1203" y="1679"/>
                    <a:pt x="1182" y="1709"/>
                    <a:pt x="1145" y="1723"/>
                  </a:cubicBezTo>
                  <a:cubicBezTo>
                    <a:pt x="1085" y="1752"/>
                    <a:pt x="1026" y="1753"/>
                    <a:pt x="968" y="1717"/>
                  </a:cubicBezTo>
                  <a:cubicBezTo>
                    <a:pt x="948" y="1704"/>
                    <a:pt x="933" y="1687"/>
                    <a:pt x="918" y="1669"/>
                  </a:cubicBezTo>
                  <a:cubicBezTo>
                    <a:pt x="902" y="1656"/>
                    <a:pt x="897" y="1637"/>
                    <a:pt x="895" y="1618"/>
                  </a:cubicBezTo>
                  <a:cubicBezTo>
                    <a:pt x="890" y="1593"/>
                    <a:pt x="890" y="1568"/>
                    <a:pt x="891" y="1543"/>
                  </a:cubicBezTo>
                  <a:cubicBezTo>
                    <a:pt x="889" y="1532"/>
                    <a:pt x="892" y="1523"/>
                    <a:pt x="897" y="1514"/>
                  </a:cubicBezTo>
                  <a:cubicBezTo>
                    <a:pt x="903" y="1501"/>
                    <a:pt x="902" y="1490"/>
                    <a:pt x="896" y="1478"/>
                  </a:cubicBezTo>
                  <a:cubicBezTo>
                    <a:pt x="886" y="1456"/>
                    <a:pt x="874" y="1434"/>
                    <a:pt x="864" y="1412"/>
                  </a:cubicBezTo>
                  <a:cubicBezTo>
                    <a:pt x="855" y="1396"/>
                    <a:pt x="848" y="1380"/>
                    <a:pt x="841" y="1363"/>
                  </a:cubicBezTo>
                  <a:cubicBezTo>
                    <a:pt x="814" y="1312"/>
                    <a:pt x="790" y="1259"/>
                    <a:pt x="765" y="1207"/>
                  </a:cubicBezTo>
                  <a:cubicBezTo>
                    <a:pt x="759" y="1186"/>
                    <a:pt x="744" y="1180"/>
                    <a:pt x="723" y="1183"/>
                  </a:cubicBezTo>
                  <a:cubicBezTo>
                    <a:pt x="657" y="1185"/>
                    <a:pt x="599" y="1164"/>
                    <a:pt x="544" y="1128"/>
                  </a:cubicBezTo>
                  <a:cubicBezTo>
                    <a:pt x="531" y="1115"/>
                    <a:pt x="512" y="1108"/>
                    <a:pt x="503" y="1089"/>
                  </a:cubicBezTo>
                  <a:cubicBezTo>
                    <a:pt x="462" y="1046"/>
                    <a:pt x="434" y="996"/>
                    <a:pt x="421" y="937"/>
                  </a:cubicBezTo>
                  <a:cubicBezTo>
                    <a:pt x="409" y="919"/>
                    <a:pt x="406" y="899"/>
                    <a:pt x="414" y="879"/>
                  </a:cubicBezTo>
                  <a:cubicBezTo>
                    <a:pt x="414" y="846"/>
                    <a:pt x="417" y="813"/>
                    <a:pt x="428" y="782"/>
                  </a:cubicBezTo>
                  <a:cubicBezTo>
                    <a:pt x="430" y="776"/>
                    <a:pt x="428" y="772"/>
                    <a:pt x="423" y="768"/>
                  </a:cubicBezTo>
                  <a:cubicBezTo>
                    <a:pt x="397" y="748"/>
                    <a:pt x="372" y="728"/>
                    <a:pt x="346" y="709"/>
                  </a:cubicBezTo>
                  <a:cubicBezTo>
                    <a:pt x="330" y="702"/>
                    <a:pt x="316" y="692"/>
                    <a:pt x="306" y="677"/>
                  </a:cubicBezTo>
                  <a:cubicBezTo>
                    <a:pt x="280" y="656"/>
                    <a:pt x="253" y="635"/>
                    <a:pt x="227" y="613"/>
                  </a:cubicBezTo>
                  <a:cubicBezTo>
                    <a:pt x="222" y="610"/>
                    <a:pt x="218" y="608"/>
                    <a:pt x="213" y="610"/>
                  </a:cubicBezTo>
                  <a:cubicBezTo>
                    <a:pt x="186" y="616"/>
                    <a:pt x="159" y="614"/>
                    <a:pt x="132" y="609"/>
                  </a:cubicBezTo>
                  <a:cubicBezTo>
                    <a:pt x="114" y="610"/>
                    <a:pt x="100" y="602"/>
                    <a:pt x="87" y="590"/>
                  </a:cubicBezTo>
                  <a:cubicBezTo>
                    <a:pt x="50" y="564"/>
                    <a:pt x="23" y="531"/>
                    <a:pt x="11" y="486"/>
                  </a:cubicBezTo>
                  <a:cubicBezTo>
                    <a:pt x="6" y="469"/>
                    <a:pt x="6" y="451"/>
                    <a:pt x="5" y="433"/>
                  </a:cubicBezTo>
                  <a:cubicBezTo>
                    <a:pt x="0" y="427"/>
                    <a:pt x="2" y="420"/>
                    <a:pt x="3" y="413"/>
                  </a:cubicBezTo>
                  <a:cubicBezTo>
                    <a:pt x="9" y="378"/>
                    <a:pt x="26" y="347"/>
                    <a:pt x="53" y="323"/>
                  </a:cubicBezTo>
                  <a:cubicBezTo>
                    <a:pt x="78" y="295"/>
                    <a:pt x="109" y="276"/>
                    <a:pt x="147" y="270"/>
                  </a:cubicBezTo>
                  <a:cubicBezTo>
                    <a:pt x="153" y="269"/>
                    <a:pt x="160" y="267"/>
                    <a:pt x="166" y="272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6">
              <a:extLst>
                <a:ext uri="{FF2B5EF4-FFF2-40B4-BE49-F238E27FC236}">
                  <a16:creationId xmlns:a16="http://schemas.microsoft.com/office/drawing/2014/main" id="{CB91FFEA-4398-D38A-5A61-99501DFEA9C1}"/>
                </a:ext>
              </a:extLst>
            </p:cNvPr>
            <p:cNvSpPr/>
            <p:nvPr/>
          </p:nvSpPr>
          <p:spPr bwMode="auto">
            <a:xfrm>
              <a:off x="7718425" y="2749550"/>
              <a:ext cx="571500" cy="574675"/>
            </a:xfrm>
            <a:custGeom>
              <a:avLst/>
              <a:gdLst>
                <a:gd name="T0" fmla="*/ 192 w 243"/>
                <a:gd name="T1" fmla="*/ 35 h 245"/>
                <a:gd name="T2" fmla="*/ 196 w 243"/>
                <a:gd name="T3" fmla="*/ 193 h 245"/>
                <a:gd name="T4" fmla="*/ 33 w 243"/>
                <a:gd name="T5" fmla="*/ 191 h 245"/>
                <a:gd name="T6" fmla="*/ 8 w 243"/>
                <a:gd name="T7" fmla="*/ 147 h 245"/>
                <a:gd name="T8" fmla="*/ 36 w 243"/>
                <a:gd name="T9" fmla="*/ 40 h 245"/>
                <a:gd name="T10" fmla="*/ 146 w 243"/>
                <a:gd name="T11" fmla="*/ 8 h 245"/>
                <a:gd name="T12" fmla="*/ 192 w 243"/>
                <a:gd name="T13" fmla="*/ 3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45">
                  <a:moveTo>
                    <a:pt x="192" y="35"/>
                  </a:moveTo>
                  <a:cubicBezTo>
                    <a:pt x="243" y="86"/>
                    <a:pt x="233" y="155"/>
                    <a:pt x="196" y="193"/>
                  </a:cubicBezTo>
                  <a:cubicBezTo>
                    <a:pt x="158" y="233"/>
                    <a:pt x="87" y="245"/>
                    <a:pt x="33" y="191"/>
                  </a:cubicBezTo>
                  <a:cubicBezTo>
                    <a:pt x="16" y="181"/>
                    <a:pt x="10" y="165"/>
                    <a:pt x="8" y="147"/>
                  </a:cubicBezTo>
                  <a:cubicBezTo>
                    <a:pt x="0" y="107"/>
                    <a:pt x="7" y="70"/>
                    <a:pt x="36" y="40"/>
                  </a:cubicBezTo>
                  <a:cubicBezTo>
                    <a:pt x="66" y="8"/>
                    <a:pt x="104" y="0"/>
                    <a:pt x="146" y="8"/>
                  </a:cubicBezTo>
                  <a:cubicBezTo>
                    <a:pt x="166" y="9"/>
                    <a:pt x="181" y="19"/>
                    <a:pt x="192" y="35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7">
              <a:extLst>
                <a:ext uri="{FF2B5EF4-FFF2-40B4-BE49-F238E27FC236}">
                  <a16:creationId xmlns:a16="http://schemas.microsoft.com/office/drawing/2014/main" id="{9C26E0ED-F5E0-4DC0-F195-B9D419F645AF}"/>
                </a:ext>
              </a:extLst>
            </p:cNvPr>
            <p:cNvSpPr/>
            <p:nvPr/>
          </p:nvSpPr>
          <p:spPr bwMode="auto">
            <a:xfrm>
              <a:off x="7874000" y="2178050"/>
              <a:ext cx="169862" cy="165100"/>
            </a:xfrm>
            <a:custGeom>
              <a:avLst/>
              <a:gdLst>
                <a:gd name="T0" fmla="*/ 28 w 72"/>
                <a:gd name="T1" fmla="*/ 70 h 70"/>
                <a:gd name="T2" fmla="*/ 3 w 72"/>
                <a:gd name="T3" fmla="*/ 26 h 70"/>
                <a:gd name="T4" fmla="*/ 27 w 72"/>
                <a:gd name="T5" fmla="*/ 2 h 70"/>
                <a:gd name="T6" fmla="*/ 71 w 72"/>
                <a:gd name="T7" fmla="*/ 27 h 70"/>
                <a:gd name="T8" fmla="*/ 28 w 72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0">
                  <a:moveTo>
                    <a:pt x="28" y="70"/>
                  </a:moveTo>
                  <a:cubicBezTo>
                    <a:pt x="8" y="62"/>
                    <a:pt x="0" y="47"/>
                    <a:pt x="3" y="26"/>
                  </a:cubicBezTo>
                  <a:cubicBezTo>
                    <a:pt x="8" y="15"/>
                    <a:pt x="16" y="7"/>
                    <a:pt x="27" y="2"/>
                  </a:cubicBezTo>
                  <a:cubicBezTo>
                    <a:pt x="48" y="0"/>
                    <a:pt x="63" y="7"/>
                    <a:pt x="71" y="27"/>
                  </a:cubicBezTo>
                  <a:cubicBezTo>
                    <a:pt x="72" y="58"/>
                    <a:pt x="59" y="70"/>
                    <a:pt x="28" y="70"/>
                  </a:cubicBezTo>
                  <a:close/>
                </a:path>
              </a:pathLst>
            </a:custGeom>
            <a:solidFill>
              <a:srgbClr val="030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3" name="Freeform 8">
              <a:extLst>
                <a:ext uri="{FF2B5EF4-FFF2-40B4-BE49-F238E27FC236}">
                  <a16:creationId xmlns:a16="http://schemas.microsoft.com/office/drawing/2014/main" id="{C944951D-DA00-CF57-3C38-5F188FA70453}"/>
                </a:ext>
              </a:extLst>
            </p:cNvPr>
            <p:cNvSpPr/>
            <p:nvPr/>
          </p:nvSpPr>
          <p:spPr bwMode="auto">
            <a:xfrm>
              <a:off x="4859338" y="3049588"/>
              <a:ext cx="179387" cy="171450"/>
            </a:xfrm>
            <a:custGeom>
              <a:avLst/>
              <a:gdLst>
                <a:gd name="T0" fmla="*/ 22 w 76"/>
                <a:gd name="T1" fmla="*/ 67 h 73"/>
                <a:gd name="T2" fmla="*/ 8 w 76"/>
                <a:gd name="T3" fmla="*/ 22 h 73"/>
                <a:gd name="T4" fmla="*/ 45 w 76"/>
                <a:gd name="T5" fmla="*/ 2 h 73"/>
                <a:gd name="T6" fmla="*/ 69 w 76"/>
                <a:gd name="T7" fmla="*/ 17 h 73"/>
                <a:gd name="T8" fmla="*/ 64 w 76"/>
                <a:gd name="T9" fmla="*/ 60 h 73"/>
                <a:gd name="T10" fmla="*/ 22 w 76"/>
                <a:gd name="T11" fmla="*/ 6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3">
                  <a:moveTo>
                    <a:pt x="22" y="67"/>
                  </a:moveTo>
                  <a:cubicBezTo>
                    <a:pt x="4" y="51"/>
                    <a:pt x="0" y="38"/>
                    <a:pt x="8" y="22"/>
                  </a:cubicBezTo>
                  <a:cubicBezTo>
                    <a:pt x="15" y="7"/>
                    <a:pt x="28" y="0"/>
                    <a:pt x="45" y="2"/>
                  </a:cubicBezTo>
                  <a:cubicBezTo>
                    <a:pt x="55" y="4"/>
                    <a:pt x="62" y="11"/>
                    <a:pt x="69" y="17"/>
                  </a:cubicBezTo>
                  <a:cubicBezTo>
                    <a:pt x="75" y="32"/>
                    <a:pt x="76" y="47"/>
                    <a:pt x="64" y="60"/>
                  </a:cubicBezTo>
                  <a:cubicBezTo>
                    <a:pt x="52" y="72"/>
                    <a:pt x="37" y="73"/>
                    <a:pt x="22" y="67"/>
                  </a:cubicBezTo>
                  <a:close/>
                </a:path>
              </a:pathLst>
            </a:custGeom>
            <a:solidFill>
              <a:srgbClr val="040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3">
              <a:extLst>
                <a:ext uri="{FF2B5EF4-FFF2-40B4-BE49-F238E27FC236}">
                  <a16:creationId xmlns:a16="http://schemas.microsoft.com/office/drawing/2014/main" id="{CD9CF941-9750-156F-B920-3F0AA09DA96B}"/>
                </a:ext>
              </a:extLst>
            </p:cNvPr>
            <p:cNvSpPr/>
            <p:nvPr/>
          </p:nvSpPr>
          <p:spPr bwMode="auto">
            <a:xfrm>
              <a:off x="6794500" y="3441700"/>
              <a:ext cx="287337" cy="425450"/>
            </a:xfrm>
            <a:custGeom>
              <a:avLst/>
              <a:gdLst>
                <a:gd name="T0" fmla="*/ 71 w 122"/>
                <a:gd name="T1" fmla="*/ 176 h 181"/>
                <a:gd name="T2" fmla="*/ 3 w 122"/>
                <a:gd name="T3" fmla="*/ 38 h 181"/>
                <a:gd name="T4" fmla="*/ 8 w 122"/>
                <a:gd name="T5" fmla="*/ 26 h 181"/>
                <a:gd name="T6" fmla="*/ 52 w 122"/>
                <a:gd name="T7" fmla="*/ 4 h 181"/>
                <a:gd name="T8" fmla="*/ 64 w 122"/>
                <a:gd name="T9" fmla="*/ 8 h 181"/>
                <a:gd name="T10" fmla="*/ 122 w 122"/>
                <a:gd name="T11" fmla="*/ 130 h 181"/>
                <a:gd name="T12" fmla="*/ 89 w 122"/>
                <a:gd name="T13" fmla="*/ 172 h 181"/>
                <a:gd name="T14" fmla="*/ 71 w 122"/>
                <a:gd name="T15" fmla="*/ 1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81">
                  <a:moveTo>
                    <a:pt x="71" y="176"/>
                  </a:moveTo>
                  <a:cubicBezTo>
                    <a:pt x="49" y="130"/>
                    <a:pt x="26" y="84"/>
                    <a:pt x="3" y="38"/>
                  </a:cubicBezTo>
                  <a:cubicBezTo>
                    <a:pt x="0" y="32"/>
                    <a:pt x="0" y="29"/>
                    <a:pt x="8" y="26"/>
                  </a:cubicBezTo>
                  <a:cubicBezTo>
                    <a:pt x="23" y="20"/>
                    <a:pt x="38" y="12"/>
                    <a:pt x="52" y="4"/>
                  </a:cubicBezTo>
                  <a:cubicBezTo>
                    <a:pt x="59" y="0"/>
                    <a:pt x="61" y="2"/>
                    <a:pt x="64" y="8"/>
                  </a:cubicBezTo>
                  <a:cubicBezTo>
                    <a:pt x="83" y="49"/>
                    <a:pt x="103" y="90"/>
                    <a:pt x="122" y="130"/>
                  </a:cubicBezTo>
                  <a:cubicBezTo>
                    <a:pt x="119" y="150"/>
                    <a:pt x="100" y="158"/>
                    <a:pt x="89" y="172"/>
                  </a:cubicBezTo>
                  <a:cubicBezTo>
                    <a:pt x="84" y="177"/>
                    <a:pt x="79" y="181"/>
                    <a:pt x="71" y="176"/>
                  </a:cubicBezTo>
                  <a:close/>
                </a:path>
              </a:pathLst>
            </a:custGeom>
            <a:solidFill>
              <a:srgbClr val="FB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4">
              <a:extLst>
                <a:ext uri="{FF2B5EF4-FFF2-40B4-BE49-F238E27FC236}">
                  <a16:creationId xmlns:a16="http://schemas.microsoft.com/office/drawing/2014/main" id="{D00CE010-D63B-16BC-0D31-931ED8ED75F9}"/>
                </a:ext>
              </a:extLst>
            </p:cNvPr>
            <p:cNvSpPr/>
            <p:nvPr/>
          </p:nvSpPr>
          <p:spPr bwMode="auto">
            <a:xfrm>
              <a:off x="7018338" y="3856038"/>
              <a:ext cx="233362" cy="304800"/>
            </a:xfrm>
            <a:custGeom>
              <a:avLst/>
              <a:gdLst>
                <a:gd name="T0" fmla="*/ 50 w 99"/>
                <a:gd name="T1" fmla="*/ 0 h 130"/>
                <a:gd name="T2" fmla="*/ 95 w 99"/>
                <a:gd name="T3" fmla="*/ 90 h 130"/>
                <a:gd name="T4" fmla="*/ 89 w 99"/>
                <a:gd name="T5" fmla="*/ 104 h 130"/>
                <a:gd name="T6" fmla="*/ 47 w 99"/>
                <a:gd name="T7" fmla="*/ 125 h 130"/>
                <a:gd name="T8" fmla="*/ 35 w 99"/>
                <a:gd name="T9" fmla="*/ 122 h 130"/>
                <a:gd name="T10" fmla="*/ 0 w 99"/>
                <a:gd name="T11" fmla="*/ 48 h 130"/>
                <a:gd name="T12" fmla="*/ 50 w 99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30">
                  <a:moveTo>
                    <a:pt x="50" y="0"/>
                  </a:moveTo>
                  <a:cubicBezTo>
                    <a:pt x="65" y="30"/>
                    <a:pt x="79" y="61"/>
                    <a:pt x="95" y="90"/>
                  </a:cubicBezTo>
                  <a:cubicBezTo>
                    <a:pt x="99" y="99"/>
                    <a:pt x="98" y="102"/>
                    <a:pt x="89" y="104"/>
                  </a:cubicBezTo>
                  <a:cubicBezTo>
                    <a:pt x="74" y="108"/>
                    <a:pt x="60" y="116"/>
                    <a:pt x="47" y="125"/>
                  </a:cubicBezTo>
                  <a:cubicBezTo>
                    <a:pt x="41" y="129"/>
                    <a:pt x="38" y="130"/>
                    <a:pt x="35" y="122"/>
                  </a:cubicBezTo>
                  <a:cubicBezTo>
                    <a:pt x="23" y="97"/>
                    <a:pt x="11" y="73"/>
                    <a:pt x="0" y="48"/>
                  </a:cubicBezTo>
                  <a:cubicBezTo>
                    <a:pt x="14" y="29"/>
                    <a:pt x="28" y="10"/>
                    <a:pt x="50" y="0"/>
                  </a:cubicBezTo>
                  <a:close/>
                </a:path>
              </a:pathLst>
            </a:custGeom>
            <a:solidFill>
              <a:srgbClr val="FB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5">
              <a:extLst>
                <a:ext uri="{FF2B5EF4-FFF2-40B4-BE49-F238E27FC236}">
                  <a16:creationId xmlns:a16="http://schemas.microsoft.com/office/drawing/2014/main" id="{44FBBA38-E520-6155-8D68-8DD2CD6FEF2B}"/>
                </a:ext>
              </a:extLst>
            </p:cNvPr>
            <p:cNvSpPr/>
            <p:nvPr/>
          </p:nvSpPr>
          <p:spPr bwMode="auto">
            <a:xfrm>
              <a:off x="5532438" y="2003425"/>
              <a:ext cx="273050" cy="252412"/>
            </a:xfrm>
            <a:custGeom>
              <a:avLst/>
              <a:gdLst>
                <a:gd name="T0" fmla="*/ 69 w 116"/>
                <a:gd name="T1" fmla="*/ 107 h 107"/>
                <a:gd name="T2" fmla="*/ 6 w 116"/>
                <a:gd name="T3" fmla="*/ 59 h 107"/>
                <a:gd name="T4" fmla="*/ 6 w 116"/>
                <a:gd name="T5" fmla="*/ 47 h 107"/>
                <a:gd name="T6" fmla="*/ 37 w 116"/>
                <a:gd name="T7" fmla="*/ 7 h 107"/>
                <a:gd name="T8" fmla="*/ 48 w 116"/>
                <a:gd name="T9" fmla="*/ 5 h 107"/>
                <a:gd name="T10" fmla="*/ 114 w 116"/>
                <a:gd name="T11" fmla="*/ 58 h 107"/>
                <a:gd name="T12" fmla="*/ 115 w 116"/>
                <a:gd name="T13" fmla="*/ 63 h 107"/>
                <a:gd name="T14" fmla="*/ 69 w 116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07">
                  <a:moveTo>
                    <a:pt x="69" y="107"/>
                  </a:moveTo>
                  <a:cubicBezTo>
                    <a:pt x="48" y="91"/>
                    <a:pt x="27" y="75"/>
                    <a:pt x="6" y="59"/>
                  </a:cubicBezTo>
                  <a:cubicBezTo>
                    <a:pt x="1" y="55"/>
                    <a:pt x="0" y="51"/>
                    <a:pt x="6" y="47"/>
                  </a:cubicBezTo>
                  <a:cubicBezTo>
                    <a:pt x="18" y="35"/>
                    <a:pt x="29" y="22"/>
                    <a:pt x="37" y="7"/>
                  </a:cubicBezTo>
                  <a:cubicBezTo>
                    <a:pt x="40" y="0"/>
                    <a:pt x="43" y="1"/>
                    <a:pt x="48" y="5"/>
                  </a:cubicBezTo>
                  <a:cubicBezTo>
                    <a:pt x="70" y="23"/>
                    <a:pt x="92" y="41"/>
                    <a:pt x="114" y="58"/>
                  </a:cubicBezTo>
                  <a:cubicBezTo>
                    <a:pt x="115" y="60"/>
                    <a:pt x="116" y="62"/>
                    <a:pt x="115" y="63"/>
                  </a:cubicBezTo>
                  <a:cubicBezTo>
                    <a:pt x="104" y="82"/>
                    <a:pt x="91" y="99"/>
                    <a:pt x="69" y="107"/>
                  </a:cubicBezTo>
                  <a:close/>
                </a:path>
              </a:pathLst>
            </a:custGeom>
            <a:solidFill>
              <a:srgbClr val="FB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6">
              <a:extLst>
                <a:ext uri="{FF2B5EF4-FFF2-40B4-BE49-F238E27FC236}">
                  <a16:creationId xmlns:a16="http://schemas.microsoft.com/office/drawing/2014/main" id="{536B538E-761C-AD3C-35E0-74CFF683D994}"/>
                </a:ext>
              </a:extLst>
            </p:cNvPr>
            <p:cNvSpPr/>
            <p:nvPr/>
          </p:nvSpPr>
          <p:spPr bwMode="auto">
            <a:xfrm>
              <a:off x="5783263" y="2216150"/>
              <a:ext cx="254000" cy="234950"/>
            </a:xfrm>
            <a:custGeom>
              <a:avLst/>
              <a:gdLst>
                <a:gd name="T0" fmla="*/ 47 w 108"/>
                <a:gd name="T1" fmla="*/ 0 h 100"/>
                <a:gd name="T2" fmla="*/ 100 w 108"/>
                <a:gd name="T3" fmla="*/ 40 h 100"/>
                <a:gd name="T4" fmla="*/ 101 w 108"/>
                <a:gd name="T5" fmla="*/ 56 h 100"/>
                <a:gd name="T6" fmla="*/ 83 w 108"/>
                <a:gd name="T7" fmla="*/ 77 h 100"/>
                <a:gd name="T8" fmla="*/ 42 w 108"/>
                <a:gd name="T9" fmla="*/ 81 h 100"/>
                <a:gd name="T10" fmla="*/ 0 w 108"/>
                <a:gd name="T11" fmla="*/ 47 h 100"/>
                <a:gd name="T12" fmla="*/ 47 w 108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0">
                  <a:moveTo>
                    <a:pt x="47" y="0"/>
                  </a:moveTo>
                  <a:cubicBezTo>
                    <a:pt x="65" y="13"/>
                    <a:pt x="82" y="27"/>
                    <a:pt x="100" y="40"/>
                  </a:cubicBezTo>
                  <a:cubicBezTo>
                    <a:pt x="108" y="46"/>
                    <a:pt x="107" y="50"/>
                    <a:pt x="101" y="56"/>
                  </a:cubicBezTo>
                  <a:cubicBezTo>
                    <a:pt x="94" y="62"/>
                    <a:pt x="89" y="69"/>
                    <a:pt x="83" y="77"/>
                  </a:cubicBezTo>
                  <a:cubicBezTo>
                    <a:pt x="66" y="100"/>
                    <a:pt x="66" y="100"/>
                    <a:pt x="42" y="81"/>
                  </a:cubicBezTo>
                  <a:cubicBezTo>
                    <a:pt x="28" y="70"/>
                    <a:pt x="14" y="58"/>
                    <a:pt x="0" y="47"/>
                  </a:cubicBezTo>
                  <a:cubicBezTo>
                    <a:pt x="11" y="26"/>
                    <a:pt x="26" y="10"/>
                    <a:pt x="47" y="0"/>
                  </a:cubicBezTo>
                  <a:close/>
                </a:path>
              </a:pathLst>
            </a:custGeom>
            <a:solidFill>
              <a:srgbClr val="FB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7">
              <a:extLst>
                <a:ext uri="{FF2B5EF4-FFF2-40B4-BE49-F238E27FC236}">
                  <a16:creationId xmlns:a16="http://schemas.microsoft.com/office/drawing/2014/main" id="{37D9ADAE-2A1C-623D-DBCE-89B67F0DFF24}"/>
                </a:ext>
              </a:extLst>
            </p:cNvPr>
            <p:cNvSpPr/>
            <p:nvPr/>
          </p:nvSpPr>
          <p:spPr bwMode="auto">
            <a:xfrm>
              <a:off x="6961188" y="3748088"/>
              <a:ext cx="174625" cy="220662"/>
            </a:xfrm>
            <a:custGeom>
              <a:avLst/>
              <a:gdLst>
                <a:gd name="T0" fmla="*/ 74 w 74"/>
                <a:gd name="T1" fmla="*/ 46 h 94"/>
                <a:gd name="T2" fmla="*/ 24 w 74"/>
                <a:gd name="T3" fmla="*/ 94 h 94"/>
                <a:gd name="T4" fmla="*/ 0 w 74"/>
                <a:gd name="T5" fmla="*/ 46 h 94"/>
                <a:gd name="T6" fmla="*/ 21 w 74"/>
                <a:gd name="T7" fmla="*/ 33 h 94"/>
                <a:gd name="T8" fmla="*/ 51 w 74"/>
                <a:gd name="T9" fmla="*/ 0 h 94"/>
                <a:gd name="T10" fmla="*/ 74 w 74"/>
                <a:gd name="T11" fmla="*/ 4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94">
                  <a:moveTo>
                    <a:pt x="74" y="46"/>
                  </a:moveTo>
                  <a:cubicBezTo>
                    <a:pt x="57" y="62"/>
                    <a:pt x="40" y="78"/>
                    <a:pt x="24" y="94"/>
                  </a:cubicBezTo>
                  <a:cubicBezTo>
                    <a:pt x="16" y="78"/>
                    <a:pt x="8" y="62"/>
                    <a:pt x="0" y="46"/>
                  </a:cubicBezTo>
                  <a:cubicBezTo>
                    <a:pt x="10" y="47"/>
                    <a:pt x="15" y="39"/>
                    <a:pt x="21" y="33"/>
                  </a:cubicBezTo>
                  <a:cubicBezTo>
                    <a:pt x="31" y="22"/>
                    <a:pt x="43" y="13"/>
                    <a:pt x="51" y="0"/>
                  </a:cubicBezTo>
                  <a:cubicBezTo>
                    <a:pt x="60" y="15"/>
                    <a:pt x="67" y="30"/>
                    <a:pt x="74" y="46"/>
                  </a:cubicBezTo>
                  <a:close/>
                </a:path>
              </a:pathLst>
            </a:custGeom>
            <a:solidFill>
              <a:srgbClr val="EEE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8">
              <a:extLst>
                <a:ext uri="{FF2B5EF4-FFF2-40B4-BE49-F238E27FC236}">
                  <a16:creationId xmlns:a16="http://schemas.microsoft.com/office/drawing/2014/main" id="{779EF6C0-552F-8F65-CC26-64A3408785A5}"/>
                </a:ext>
              </a:extLst>
            </p:cNvPr>
            <p:cNvSpPr/>
            <p:nvPr/>
          </p:nvSpPr>
          <p:spPr bwMode="auto">
            <a:xfrm>
              <a:off x="5694363" y="2139950"/>
              <a:ext cx="200025" cy="185737"/>
            </a:xfrm>
            <a:custGeom>
              <a:avLst/>
              <a:gdLst>
                <a:gd name="T0" fmla="*/ 85 w 85"/>
                <a:gd name="T1" fmla="*/ 32 h 79"/>
                <a:gd name="T2" fmla="*/ 38 w 85"/>
                <a:gd name="T3" fmla="*/ 79 h 79"/>
                <a:gd name="T4" fmla="*/ 0 w 85"/>
                <a:gd name="T5" fmla="*/ 49 h 79"/>
                <a:gd name="T6" fmla="*/ 45 w 85"/>
                <a:gd name="T7" fmla="*/ 0 h 79"/>
                <a:gd name="T8" fmla="*/ 85 w 85"/>
                <a:gd name="T9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9">
                  <a:moveTo>
                    <a:pt x="85" y="32"/>
                  </a:moveTo>
                  <a:cubicBezTo>
                    <a:pt x="68" y="46"/>
                    <a:pt x="53" y="62"/>
                    <a:pt x="38" y="79"/>
                  </a:cubicBezTo>
                  <a:cubicBezTo>
                    <a:pt x="25" y="70"/>
                    <a:pt x="12" y="60"/>
                    <a:pt x="0" y="49"/>
                  </a:cubicBezTo>
                  <a:cubicBezTo>
                    <a:pt x="16" y="34"/>
                    <a:pt x="35" y="21"/>
                    <a:pt x="45" y="0"/>
                  </a:cubicBezTo>
                  <a:cubicBezTo>
                    <a:pt x="60" y="10"/>
                    <a:pt x="73" y="20"/>
                    <a:pt x="85" y="32"/>
                  </a:cubicBezTo>
                  <a:close/>
                </a:path>
              </a:pathLst>
            </a:custGeom>
            <a:solidFill>
              <a:srgbClr val="EDE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9">
              <a:extLst>
                <a:ext uri="{FF2B5EF4-FFF2-40B4-BE49-F238E27FC236}">
                  <a16:creationId xmlns:a16="http://schemas.microsoft.com/office/drawing/2014/main" id="{2ACB2580-EE0D-C789-CCD3-F43987CC9062}"/>
                </a:ext>
              </a:extLst>
            </p:cNvPr>
            <p:cNvSpPr/>
            <p:nvPr/>
          </p:nvSpPr>
          <p:spPr bwMode="auto">
            <a:xfrm>
              <a:off x="6280150" y="3871913"/>
              <a:ext cx="176212" cy="174625"/>
            </a:xfrm>
            <a:custGeom>
              <a:avLst/>
              <a:gdLst>
                <a:gd name="T0" fmla="*/ 3 w 75"/>
                <a:gd name="T1" fmla="*/ 48 h 74"/>
                <a:gd name="T2" fmla="*/ 48 w 75"/>
                <a:gd name="T3" fmla="*/ 3 h 74"/>
                <a:gd name="T4" fmla="*/ 70 w 75"/>
                <a:gd name="T5" fmla="*/ 45 h 74"/>
                <a:gd name="T6" fmla="*/ 42 w 75"/>
                <a:gd name="T7" fmla="*/ 71 h 74"/>
                <a:gd name="T8" fmla="*/ 3 w 75"/>
                <a:gd name="T9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3" y="48"/>
                  </a:moveTo>
                  <a:cubicBezTo>
                    <a:pt x="0" y="19"/>
                    <a:pt x="14" y="0"/>
                    <a:pt x="48" y="3"/>
                  </a:cubicBezTo>
                  <a:cubicBezTo>
                    <a:pt x="68" y="16"/>
                    <a:pt x="75" y="30"/>
                    <a:pt x="70" y="45"/>
                  </a:cubicBezTo>
                  <a:cubicBezTo>
                    <a:pt x="66" y="59"/>
                    <a:pt x="56" y="69"/>
                    <a:pt x="42" y="71"/>
                  </a:cubicBezTo>
                  <a:cubicBezTo>
                    <a:pt x="23" y="74"/>
                    <a:pt x="11" y="63"/>
                    <a:pt x="3" y="48"/>
                  </a:cubicBezTo>
                  <a:close/>
                </a:path>
              </a:pathLst>
            </a:custGeom>
            <a:solidFill>
              <a:srgbClr val="030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20">
              <a:extLst>
                <a:ext uri="{FF2B5EF4-FFF2-40B4-BE49-F238E27FC236}">
                  <a16:creationId xmlns:a16="http://schemas.microsoft.com/office/drawing/2014/main" id="{08CF0383-7701-FC9E-42D1-2A83C688F24B}"/>
                </a:ext>
              </a:extLst>
            </p:cNvPr>
            <p:cNvSpPr/>
            <p:nvPr/>
          </p:nvSpPr>
          <p:spPr bwMode="auto">
            <a:xfrm>
              <a:off x="6232525" y="969963"/>
              <a:ext cx="547687" cy="557212"/>
            </a:xfrm>
            <a:custGeom>
              <a:avLst/>
              <a:gdLst>
                <a:gd name="T0" fmla="*/ 92 w 233"/>
                <a:gd name="T1" fmla="*/ 227 h 237"/>
                <a:gd name="T2" fmla="*/ 17 w 233"/>
                <a:gd name="T3" fmla="*/ 170 h 237"/>
                <a:gd name="T4" fmla="*/ 13 w 233"/>
                <a:gd name="T5" fmla="*/ 70 h 237"/>
                <a:gd name="T6" fmla="*/ 68 w 233"/>
                <a:gd name="T7" fmla="*/ 12 h 237"/>
                <a:gd name="T8" fmla="*/ 91 w 233"/>
                <a:gd name="T9" fmla="*/ 9 h 237"/>
                <a:gd name="T10" fmla="*/ 223 w 233"/>
                <a:gd name="T11" fmla="*/ 91 h 237"/>
                <a:gd name="T12" fmla="*/ 225 w 233"/>
                <a:gd name="T13" fmla="*/ 94 h 237"/>
                <a:gd name="T14" fmla="*/ 215 w 233"/>
                <a:gd name="T15" fmla="*/ 166 h 237"/>
                <a:gd name="T16" fmla="*/ 160 w 233"/>
                <a:gd name="T17" fmla="*/ 220 h 237"/>
                <a:gd name="T18" fmla="*/ 92 w 233"/>
                <a:gd name="T19" fmla="*/ 22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236">
                  <a:moveTo>
                    <a:pt x="92" y="227"/>
                  </a:moveTo>
                  <a:cubicBezTo>
                    <a:pt x="60" y="217"/>
                    <a:pt x="33" y="201"/>
                    <a:pt x="17" y="170"/>
                  </a:cubicBezTo>
                  <a:cubicBezTo>
                    <a:pt x="0" y="138"/>
                    <a:pt x="0" y="104"/>
                    <a:pt x="13" y="70"/>
                  </a:cubicBezTo>
                  <a:cubicBezTo>
                    <a:pt x="26" y="45"/>
                    <a:pt x="48" y="30"/>
                    <a:pt x="68" y="12"/>
                  </a:cubicBezTo>
                  <a:cubicBezTo>
                    <a:pt x="76" y="15"/>
                    <a:pt x="83" y="10"/>
                    <a:pt x="91" y="9"/>
                  </a:cubicBezTo>
                  <a:cubicBezTo>
                    <a:pt x="157" y="0"/>
                    <a:pt x="201" y="27"/>
                    <a:pt x="223" y="91"/>
                  </a:cubicBezTo>
                  <a:cubicBezTo>
                    <a:pt x="223" y="92"/>
                    <a:pt x="224" y="93"/>
                    <a:pt x="225" y="94"/>
                  </a:cubicBezTo>
                  <a:cubicBezTo>
                    <a:pt x="233" y="119"/>
                    <a:pt x="233" y="144"/>
                    <a:pt x="215" y="166"/>
                  </a:cubicBezTo>
                  <a:cubicBezTo>
                    <a:pt x="203" y="190"/>
                    <a:pt x="183" y="207"/>
                    <a:pt x="160" y="220"/>
                  </a:cubicBezTo>
                  <a:cubicBezTo>
                    <a:pt x="138" y="235"/>
                    <a:pt x="116" y="237"/>
                    <a:pt x="92" y="227"/>
                  </a:cubicBezTo>
                  <a:close/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21">
              <a:extLst>
                <a:ext uri="{FF2B5EF4-FFF2-40B4-BE49-F238E27FC236}">
                  <a16:creationId xmlns:a16="http://schemas.microsoft.com/office/drawing/2014/main" id="{9B4D80DB-AC4C-40AC-5816-A338B123B76A}"/>
                </a:ext>
              </a:extLst>
            </p:cNvPr>
            <p:cNvSpPr/>
            <p:nvPr/>
          </p:nvSpPr>
          <p:spPr bwMode="auto">
            <a:xfrm>
              <a:off x="6115050" y="1690688"/>
              <a:ext cx="179387" cy="179387"/>
            </a:xfrm>
            <a:custGeom>
              <a:avLst/>
              <a:gdLst>
                <a:gd name="T0" fmla="*/ 50 w 76"/>
                <a:gd name="T1" fmla="*/ 5 h 76"/>
                <a:gd name="T2" fmla="*/ 73 w 76"/>
                <a:gd name="T3" fmla="*/ 49 h 76"/>
                <a:gd name="T4" fmla="*/ 53 w 76"/>
                <a:gd name="T5" fmla="*/ 70 h 76"/>
                <a:gd name="T6" fmla="*/ 6 w 76"/>
                <a:gd name="T7" fmla="*/ 52 h 76"/>
                <a:gd name="T8" fmla="*/ 50 w 76"/>
                <a:gd name="T9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50" y="5"/>
                  </a:moveTo>
                  <a:cubicBezTo>
                    <a:pt x="67" y="14"/>
                    <a:pt x="76" y="28"/>
                    <a:pt x="73" y="49"/>
                  </a:cubicBezTo>
                  <a:cubicBezTo>
                    <a:pt x="68" y="58"/>
                    <a:pt x="62" y="65"/>
                    <a:pt x="53" y="70"/>
                  </a:cubicBezTo>
                  <a:cubicBezTo>
                    <a:pt x="30" y="76"/>
                    <a:pt x="21" y="72"/>
                    <a:pt x="6" y="52"/>
                  </a:cubicBezTo>
                  <a:cubicBezTo>
                    <a:pt x="0" y="24"/>
                    <a:pt x="14" y="0"/>
                    <a:pt x="50" y="5"/>
                  </a:cubicBezTo>
                  <a:close/>
                </a:path>
              </a:pathLst>
            </a:custGeom>
            <a:solidFill>
              <a:srgbClr val="030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23">
              <a:extLst>
                <a:ext uri="{FF2B5EF4-FFF2-40B4-BE49-F238E27FC236}">
                  <a16:creationId xmlns:a16="http://schemas.microsoft.com/office/drawing/2014/main" id="{B7205515-33EE-849D-8771-FA72FA4B9DA4}"/>
                </a:ext>
              </a:extLst>
            </p:cNvPr>
            <p:cNvSpPr/>
            <p:nvPr/>
          </p:nvSpPr>
          <p:spPr bwMode="auto">
            <a:xfrm>
              <a:off x="7267575" y="1581150"/>
              <a:ext cx="179387" cy="176212"/>
            </a:xfrm>
            <a:custGeom>
              <a:avLst/>
              <a:gdLst>
                <a:gd name="T0" fmla="*/ 13 w 76"/>
                <a:gd name="T1" fmla="*/ 63 h 75"/>
                <a:gd name="T2" fmla="*/ 12 w 76"/>
                <a:gd name="T3" fmla="*/ 14 h 75"/>
                <a:gd name="T4" fmla="*/ 60 w 76"/>
                <a:gd name="T5" fmla="*/ 11 h 75"/>
                <a:gd name="T6" fmla="*/ 64 w 76"/>
                <a:gd name="T7" fmla="*/ 60 h 75"/>
                <a:gd name="T8" fmla="*/ 13 w 76"/>
                <a:gd name="T9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5">
                  <a:moveTo>
                    <a:pt x="13" y="63"/>
                  </a:moveTo>
                  <a:cubicBezTo>
                    <a:pt x="1" y="43"/>
                    <a:pt x="0" y="26"/>
                    <a:pt x="12" y="14"/>
                  </a:cubicBezTo>
                  <a:cubicBezTo>
                    <a:pt x="24" y="2"/>
                    <a:pt x="43" y="0"/>
                    <a:pt x="60" y="11"/>
                  </a:cubicBezTo>
                  <a:cubicBezTo>
                    <a:pt x="74" y="29"/>
                    <a:pt x="76" y="46"/>
                    <a:pt x="64" y="60"/>
                  </a:cubicBezTo>
                  <a:cubicBezTo>
                    <a:pt x="52" y="74"/>
                    <a:pt x="36" y="75"/>
                    <a:pt x="13" y="63"/>
                  </a:cubicBezTo>
                  <a:close/>
                </a:path>
              </a:pathLst>
            </a:custGeom>
            <a:solidFill>
              <a:srgbClr val="040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24">
              <a:extLst>
                <a:ext uri="{FF2B5EF4-FFF2-40B4-BE49-F238E27FC236}">
                  <a16:creationId xmlns:a16="http://schemas.microsoft.com/office/drawing/2014/main" id="{6E8C8B37-0E62-7FB1-8F2B-F127A9682667}"/>
                </a:ext>
              </a:extLst>
            </p:cNvPr>
            <p:cNvSpPr/>
            <p:nvPr/>
          </p:nvSpPr>
          <p:spPr bwMode="auto">
            <a:xfrm>
              <a:off x="5391150" y="3992563"/>
              <a:ext cx="319087" cy="319087"/>
            </a:xfrm>
            <a:custGeom>
              <a:avLst/>
              <a:gdLst>
                <a:gd name="T0" fmla="*/ 0 w 136"/>
                <a:gd name="T1" fmla="*/ 68 h 136"/>
                <a:gd name="T2" fmla="*/ 68 w 136"/>
                <a:gd name="T3" fmla="*/ 0 h 136"/>
                <a:gd name="T4" fmla="*/ 136 w 136"/>
                <a:gd name="T5" fmla="*/ 67 h 136"/>
                <a:gd name="T6" fmla="*/ 68 w 136"/>
                <a:gd name="T7" fmla="*/ 136 h 136"/>
                <a:gd name="T8" fmla="*/ 0 w 136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0" y="68"/>
                  </a:moveTo>
                  <a:cubicBezTo>
                    <a:pt x="0" y="30"/>
                    <a:pt x="30" y="0"/>
                    <a:pt x="68" y="0"/>
                  </a:cubicBezTo>
                  <a:cubicBezTo>
                    <a:pt x="105" y="0"/>
                    <a:pt x="135" y="30"/>
                    <a:pt x="136" y="67"/>
                  </a:cubicBezTo>
                  <a:cubicBezTo>
                    <a:pt x="136" y="104"/>
                    <a:pt x="105" y="136"/>
                    <a:pt x="68" y="136"/>
                  </a:cubicBezTo>
                  <a:cubicBezTo>
                    <a:pt x="30" y="136"/>
                    <a:pt x="0" y="105"/>
                    <a:pt x="0" y="68"/>
                  </a:cubicBezTo>
                  <a:close/>
                </a:path>
              </a:pathLst>
            </a:custGeom>
            <a:solidFill>
              <a:srgbClr val="FCC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grpSp>
          <p:nvGrpSpPr>
            <p:cNvPr id="191" name="Grupo 190">
              <a:extLst>
                <a:ext uri="{FF2B5EF4-FFF2-40B4-BE49-F238E27FC236}">
                  <a16:creationId xmlns:a16="http://schemas.microsoft.com/office/drawing/2014/main" id="{F45B70D6-6C06-37FA-5DC1-8798EFBAC6E1}"/>
                </a:ext>
              </a:extLst>
            </p:cNvPr>
            <p:cNvGrpSpPr/>
            <p:nvPr/>
          </p:nvGrpSpPr>
          <p:grpSpPr>
            <a:xfrm>
              <a:off x="5030788" y="941388"/>
              <a:ext cx="3203575" cy="3779837"/>
              <a:chOff x="5030788" y="941388"/>
              <a:chExt cx="3203575" cy="3779837"/>
            </a:xfrm>
          </p:grpSpPr>
          <p:sp>
            <p:nvSpPr>
              <p:cNvPr id="174" name="Freeform 9">
                <a:extLst>
                  <a:ext uri="{FF2B5EF4-FFF2-40B4-BE49-F238E27FC236}">
                    <a16:creationId xmlns:a16="http://schemas.microsoft.com/office/drawing/2014/main" id="{6C0A5497-D922-7AA9-3774-7DDB5AFD995B}"/>
                  </a:ext>
                </a:extLst>
              </p:cNvPr>
              <p:cNvSpPr/>
              <p:nvPr/>
            </p:nvSpPr>
            <p:spPr bwMode="auto">
              <a:xfrm>
                <a:off x="5991225" y="2271713"/>
                <a:ext cx="1123950" cy="1120775"/>
              </a:xfrm>
              <a:custGeom>
                <a:avLst/>
                <a:gdLst>
                  <a:gd name="T0" fmla="*/ 239 w 478"/>
                  <a:gd name="T1" fmla="*/ 477 h 477"/>
                  <a:gd name="T2" fmla="*/ 1 w 478"/>
                  <a:gd name="T3" fmla="*/ 239 h 477"/>
                  <a:gd name="T4" fmla="*/ 241 w 478"/>
                  <a:gd name="T5" fmla="*/ 0 h 477"/>
                  <a:gd name="T6" fmla="*/ 477 w 478"/>
                  <a:gd name="T7" fmla="*/ 239 h 477"/>
                  <a:gd name="T8" fmla="*/ 239 w 478"/>
                  <a:gd name="T9" fmla="*/ 47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477">
                    <a:moveTo>
                      <a:pt x="239" y="477"/>
                    </a:moveTo>
                    <a:cubicBezTo>
                      <a:pt x="108" y="476"/>
                      <a:pt x="0" y="369"/>
                      <a:pt x="1" y="239"/>
                    </a:cubicBezTo>
                    <a:cubicBezTo>
                      <a:pt x="1" y="106"/>
                      <a:pt x="108" y="0"/>
                      <a:pt x="241" y="0"/>
                    </a:cubicBezTo>
                    <a:cubicBezTo>
                      <a:pt x="370" y="0"/>
                      <a:pt x="478" y="108"/>
                      <a:pt x="477" y="239"/>
                    </a:cubicBezTo>
                    <a:cubicBezTo>
                      <a:pt x="477" y="369"/>
                      <a:pt x="369" y="477"/>
                      <a:pt x="239" y="477"/>
                    </a:cubicBezTo>
                    <a:close/>
                  </a:path>
                </a:pathLst>
              </a:custGeom>
              <a:solidFill>
                <a:srgbClr val="EB5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5" name="Freeform 10">
                <a:extLst>
                  <a:ext uri="{FF2B5EF4-FFF2-40B4-BE49-F238E27FC236}">
                    <a16:creationId xmlns:a16="http://schemas.microsoft.com/office/drawing/2014/main" id="{33C683A8-CF06-4E5A-9668-8F07A6C0C0B4}"/>
                  </a:ext>
                </a:extLst>
              </p:cNvPr>
              <p:cNvSpPr/>
              <p:nvPr/>
            </p:nvSpPr>
            <p:spPr bwMode="auto">
              <a:xfrm>
                <a:off x="5030788" y="1582738"/>
                <a:ext cx="479425" cy="479425"/>
              </a:xfrm>
              <a:custGeom>
                <a:avLst/>
                <a:gdLst>
                  <a:gd name="T0" fmla="*/ 102 w 204"/>
                  <a:gd name="T1" fmla="*/ 0 h 204"/>
                  <a:gd name="T2" fmla="*/ 204 w 204"/>
                  <a:gd name="T3" fmla="*/ 102 h 204"/>
                  <a:gd name="T4" fmla="*/ 102 w 204"/>
                  <a:gd name="T5" fmla="*/ 204 h 204"/>
                  <a:gd name="T6" fmla="*/ 0 w 204"/>
                  <a:gd name="T7" fmla="*/ 101 h 204"/>
                  <a:gd name="T8" fmla="*/ 102 w 204"/>
                  <a:gd name="T9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cubicBezTo>
                      <a:pt x="158" y="0"/>
                      <a:pt x="204" y="46"/>
                      <a:pt x="204" y="102"/>
                    </a:cubicBezTo>
                    <a:cubicBezTo>
                      <a:pt x="204" y="158"/>
                      <a:pt x="158" y="204"/>
                      <a:pt x="102" y="204"/>
                    </a:cubicBezTo>
                    <a:cubicBezTo>
                      <a:pt x="46" y="204"/>
                      <a:pt x="0" y="158"/>
                      <a:pt x="0" y="101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</a:path>
                </a:pathLst>
              </a:custGeom>
              <a:solidFill>
                <a:srgbClr val="40B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Freeform 11">
                <a:extLst>
                  <a:ext uri="{FF2B5EF4-FFF2-40B4-BE49-F238E27FC236}">
                    <a16:creationId xmlns:a16="http://schemas.microsoft.com/office/drawing/2014/main" id="{381FE6B0-ECC8-ABC9-6186-22A75108D350}"/>
                  </a:ext>
                </a:extLst>
              </p:cNvPr>
              <p:cNvSpPr/>
              <p:nvPr/>
            </p:nvSpPr>
            <p:spPr bwMode="auto">
              <a:xfrm>
                <a:off x="7754938" y="941388"/>
                <a:ext cx="479425" cy="482600"/>
              </a:xfrm>
              <a:custGeom>
                <a:avLst/>
                <a:gdLst>
                  <a:gd name="T0" fmla="*/ 102 w 204"/>
                  <a:gd name="T1" fmla="*/ 0 h 205"/>
                  <a:gd name="T2" fmla="*/ 204 w 204"/>
                  <a:gd name="T3" fmla="*/ 101 h 205"/>
                  <a:gd name="T4" fmla="*/ 102 w 204"/>
                  <a:gd name="T5" fmla="*/ 205 h 205"/>
                  <a:gd name="T6" fmla="*/ 0 w 204"/>
                  <a:gd name="T7" fmla="*/ 102 h 205"/>
                  <a:gd name="T8" fmla="*/ 102 w 204"/>
                  <a:gd name="T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5">
                    <a:moveTo>
                      <a:pt x="102" y="0"/>
                    </a:moveTo>
                    <a:cubicBezTo>
                      <a:pt x="158" y="0"/>
                      <a:pt x="204" y="46"/>
                      <a:pt x="204" y="101"/>
                    </a:cubicBezTo>
                    <a:cubicBezTo>
                      <a:pt x="204" y="158"/>
                      <a:pt x="158" y="204"/>
                      <a:pt x="102" y="205"/>
                    </a:cubicBezTo>
                    <a:cubicBezTo>
                      <a:pt x="46" y="205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</a:path>
                </a:pathLst>
              </a:custGeom>
              <a:solidFill>
                <a:srgbClr val="40B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Freeform 12">
                <a:extLst>
                  <a:ext uri="{FF2B5EF4-FFF2-40B4-BE49-F238E27FC236}">
                    <a16:creationId xmlns:a16="http://schemas.microsoft.com/office/drawing/2014/main" id="{67F62CE3-06CD-C811-3595-49159F582EED}"/>
                  </a:ext>
                </a:extLst>
              </p:cNvPr>
              <p:cNvSpPr/>
              <p:nvPr/>
            </p:nvSpPr>
            <p:spPr bwMode="auto">
              <a:xfrm>
                <a:off x="7112000" y="4238625"/>
                <a:ext cx="479425" cy="482600"/>
              </a:xfrm>
              <a:custGeom>
                <a:avLst/>
                <a:gdLst>
                  <a:gd name="T0" fmla="*/ 0 w 204"/>
                  <a:gd name="T1" fmla="*/ 103 h 205"/>
                  <a:gd name="T2" fmla="*/ 103 w 204"/>
                  <a:gd name="T3" fmla="*/ 1 h 205"/>
                  <a:gd name="T4" fmla="*/ 204 w 204"/>
                  <a:gd name="T5" fmla="*/ 103 h 205"/>
                  <a:gd name="T6" fmla="*/ 101 w 204"/>
                  <a:gd name="T7" fmla="*/ 205 h 205"/>
                  <a:gd name="T8" fmla="*/ 0 w 204"/>
                  <a:gd name="T9" fmla="*/ 1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5">
                    <a:moveTo>
                      <a:pt x="0" y="103"/>
                    </a:moveTo>
                    <a:cubicBezTo>
                      <a:pt x="0" y="46"/>
                      <a:pt x="46" y="0"/>
                      <a:pt x="103" y="1"/>
                    </a:cubicBezTo>
                    <a:cubicBezTo>
                      <a:pt x="158" y="1"/>
                      <a:pt x="204" y="47"/>
                      <a:pt x="204" y="103"/>
                    </a:cubicBezTo>
                    <a:cubicBezTo>
                      <a:pt x="204" y="159"/>
                      <a:pt x="157" y="205"/>
                      <a:pt x="101" y="205"/>
                    </a:cubicBezTo>
                    <a:cubicBezTo>
                      <a:pt x="45" y="205"/>
                      <a:pt x="0" y="159"/>
                      <a:pt x="0" y="103"/>
                    </a:cubicBezTo>
                    <a:close/>
                  </a:path>
                </a:pathLst>
              </a:custGeom>
              <a:solidFill>
                <a:srgbClr val="40B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Freeform 22">
                <a:extLst>
                  <a:ext uri="{FF2B5EF4-FFF2-40B4-BE49-F238E27FC236}">
                    <a16:creationId xmlns:a16="http://schemas.microsoft.com/office/drawing/2014/main" id="{272A3049-A143-DEB4-C0D1-347DA079FE8D}"/>
                  </a:ext>
                </a:extLst>
              </p:cNvPr>
              <p:cNvSpPr/>
              <p:nvPr/>
            </p:nvSpPr>
            <p:spPr bwMode="auto">
              <a:xfrm>
                <a:off x="7891463" y="2922588"/>
                <a:ext cx="200025" cy="200025"/>
              </a:xfrm>
              <a:custGeom>
                <a:avLst/>
                <a:gdLst>
                  <a:gd name="T0" fmla="*/ 42 w 85"/>
                  <a:gd name="T1" fmla="*/ 84 h 85"/>
                  <a:gd name="T2" fmla="*/ 1 w 85"/>
                  <a:gd name="T3" fmla="*/ 41 h 85"/>
                  <a:gd name="T4" fmla="*/ 44 w 85"/>
                  <a:gd name="T5" fmla="*/ 1 h 85"/>
                  <a:gd name="T6" fmla="*/ 85 w 85"/>
                  <a:gd name="T7" fmla="*/ 44 h 85"/>
                  <a:gd name="T8" fmla="*/ 42 w 85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5">
                    <a:moveTo>
                      <a:pt x="42" y="84"/>
                    </a:moveTo>
                    <a:cubicBezTo>
                      <a:pt x="19" y="84"/>
                      <a:pt x="0" y="65"/>
                      <a:pt x="1" y="41"/>
                    </a:cubicBezTo>
                    <a:cubicBezTo>
                      <a:pt x="2" y="18"/>
                      <a:pt x="21" y="0"/>
                      <a:pt x="44" y="1"/>
                    </a:cubicBezTo>
                    <a:cubicBezTo>
                      <a:pt x="68" y="1"/>
                      <a:pt x="85" y="20"/>
                      <a:pt x="85" y="44"/>
                    </a:cubicBezTo>
                    <a:cubicBezTo>
                      <a:pt x="85" y="67"/>
                      <a:pt x="66" y="85"/>
                      <a:pt x="42" y="84"/>
                    </a:cubicBezTo>
                    <a:close/>
                  </a:path>
                </a:pathLst>
              </a:custGeom>
              <a:solidFill>
                <a:srgbClr val="FAB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Freeform 25">
                <a:extLst>
                  <a:ext uri="{FF2B5EF4-FFF2-40B4-BE49-F238E27FC236}">
                    <a16:creationId xmlns:a16="http://schemas.microsoft.com/office/drawing/2014/main" id="{54F1CF8B-5B76-ACDC-3742-3F9A5BF2A6D1}"/>
                  </a:ext>
                </a:extLst>
              </p:cNvPr>
              <p:cNvSpPr/>
              <p:nvPr/>
            </p:nvSpPr>
            <p:spPr bwMode="auto">
              <a:xfrm>
                <a:off x="6402388" y="1146175"/>
                <a:ext cx="200025" cy="196850"/>
              </a:xfrm>
              <a:custGeom>
                <a:avLst/>
                <a:gdLst>
                  <a:gd name="T0" fmla="*/ 43 w 85"/>
                  <a:gd name="T1" fmla="*/ 84 h 84"/>
                  <a:gd name="T2" fmla="*/ 0 w 85"/>
                  <a:gd name="T3" fmla="*/ 43 h 84"/>
                  <a:gd name="T4" fmla="*/ 42 w 85"/>
                  <a:gd name="T5" fmla="*/ 0 h 84"/>
                  <a:gd name="T6" fmla="*/ 85 w 85"/>
                  <a:gd name="T7" fmla="*/ 42 h 84"/>
                  <a:gd name="T8" fmla="*/ 43 w 85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4">
                    <a:moveTo>
                      <a:pt x="43" y="84"/>
                    </a:moveTo>
                    <a:cubicBezTo>
                      <a:pt x="19" y="84"/>
                      <a:pt x="1" y="66"/>
                      <a:pt x="0" y="43"/>
                    </a:cubicBezTo>
                    <a:cubicBezTo>
                      <a:pt x="0" y="20"/>
                      <a:pt x="19" y="1"/>
                      <a:pt x="42" y="0"/>
                    </a:cubicBezTo>
                    <a:cubicBezTo>
                      <a:pt x="66" y="0"/>
                      <a:pt x="84" y="18"/>
                      <a:pt x="85" y="42"/>
                    </a:cubicBezTo>
                    <a:cubicBezTo>
                      <a:pt x="85" y="66"/>
                      <a:pt x="67" y="84"/>
                      <a:pt x="43" y="84"/>
                    </a:cubicBezTo>
                    <a:close/>
                  </a:path>
                </a:pathLst>
              </a:custGeom>
              <a:solidFill>
                <a:srgbClr val="FBC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845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798" y="1789188"/>
            <a:ext cx="2736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u="sng" dirty="0">
                <a:solidFill>
                  <a:srgbClr val="E32D9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2800" b="1" u="sng" dirty="0">
              <a:solidFill>
                <a:srgbClr val="E32D91"/>
              </a:solidFill>
              <a:latin typeface="+mj-lt"/>
              <a:cs typeface="B Nazanin" panose="00000400000000000000" pitchFamily="2" charset="-78"/>
            </a:endParaRPr>
          </a:p>
          <a:p>
            <a:pPr algn="r" rtl="1"/>
            <a:r>
              <a:rPr lang="fa-IR" altLang="ko-KR" sz="2800" b="1" u="sng" dirty="0">
                <a:solidFill>
                  <a:srgbClr val="E32D91"/>
                </a:solidFill>
                <a:latin typeface="+mj-lt"/>
                <a:cs typeface="B Nazanin" panose="00000400000000000000" pitchFamily="2" charset="-78"/>
              </a:rPr>
              <a:t> پاورپوینت</a:t>
            </a:r>
            <a:endParaRPr lang="en-US" altLang="ko-KR" sz="2800" b="1" u="sng" dirty="0">
              <a:solidFill>
                <a:srgbClr val="E32D91"/>
              </a:solidFill>
              <a:latin typeface="+mj-lt"/>
              <a:cs typeface="B Nazanin" panose="00000400000000000000" pitchFamily="2" charset="-78"/>
            </a:endParaRPr>
          </a:p>
          <a:p>
            <a:pPr algn="r" rtl="1"/>
            <a:r>
              <a:rPr lang="fa-IR" altLang="ko-KR" sz="2800" b="1" u="sng" dirty="0">
                <a:solidFill>
                  <a:srgbClr val="E32D91"/>
                </a:solidFill>
                <a:latin typeface="+mj-lt"/>
                <a:cs typeface="B Nazanin" panose="00000400000000000000" pitchFamily="2" charset="-78"/>
              </a:rPr>
              <a:t> مدرن</a:t>
            </a:r>
            <a:endParaRPr lang="ko-KR" altLang="en-US" sz="2800" b="1" u="sng" dirty="0">
              <a:solidFill>
                <a:srgbClr val="E32D91"/>
              </a:solidFill>
              <a:highlight>
                <a:srgbClr val="000000"/>
              </a:highlight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419622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817257" y="289941"/>
            <a:ext cx="2700049" cy="1120389"/>
            <a:chOff x="5961273" y="1740693"/>
            <a:chExt cx="2700049" cy="1120389"/>
          </a:xfrm>
        </p:grpSpPr>
        <p:sp>
          <p:nvSpPr>
            <p:cNvPr id="10" name="TextBox 9"/>
            <p:cNvSpPr txBox="1"/>
            <p:nvPr/>
          </p:nvSpPr>
          <p:spPr>
            <a:xfrm>
              <a:off x="6069034" y="2122418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61273" y="1740693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51920" y="3507854"/>
            <a:ext cx="2592288" cy="1110714"/>
            <a:chOff x="6228184" y="1749861"/>
            <a:chExt cx="2592288" cy="1110714"/>
          </a:xfrm>
        </p:grpSpPr>
        <p:sp>
          <p:nvSpPr>
            <p:cNvPr id="13" name="TextBox 12"/>
            <p:cNvSpPr txBox="1"/>
            <p:nvPr/>
          </p:nvSpPr>
          <p:spPr>
            <a:xfrm>
              <a:off x="6228184" y="2121911"/>
              <a:ext cx="25922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28184" y="1749861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FD7E30B-8763-4FAE-B860-D9E27B70312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dirty="0"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ED94A73A-B223-4CC1-BC00-FDB0E8AD5E5A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dirty="0">
              <a:cs typeface="B Nazanin" panose="00000400000000000000" pitchFamily="2" charset="-78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rot="19427956">
            <a:off x="686350" y="279968"/>
            <a:ext cx="1639559" cy="1298762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2363102">
            <a:off x="8257948" y="287603"/>
            <a:ext cx="837014" cy="663033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2363102">
            <a:off x="5560804" y="2183861"/>
            <a:ext cx="1639559" cy="1298762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 rot="17725938">
            <a:off x="2866893" y="4508637"/>
            <a:ext cx="407927" cy="323136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 rot="2363102">
            <a:off x="2580590" y="2146274"/>
            <a:ext cx="861523" cy="682447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 rot="17725938">
            <a:off x="292838" y="3479689"/>
            <a:ext cx="407927" cy="323136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 rot="11656722">
            <a:off x="209196" y="4353413"/>
            <a:ext cx="799837" cy="633584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 rot="11656722">
            <a:off x="8498577" y="1416453"/>
            <a:ext cx="355757" cy="281810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 rot="17725938">
            <a:off x="3113125" y="1909709"/>
            <a:ext cx="2669479" cy="2114606"/>
          </a:xfrm>
          <a:custGeom>
            <a:avLst/>
            <a:gdLst>
              <a:gd name="T0" fmla="*/ 216 w 331"/>
              <a:gd name="T1" fmla="*/ 123 h 262"/>
              <a:gd name="T2" fmla="*/ 252 w 331"/>
              <a:gd name="T3" fmla="*/ 73 h 262"/>
              <a:gd name="T4" fmla="*/ 311 w 331"/>
              <a:gd name="T5" fmla="*/ 86 h 262"/>
              <a:gd name="T6" fmla="*/ 322 w 331"/>
              <a:gd name="T7" fmla="*/ 146 h 262"/>
              <a:gd name="T8" fmla="*/ 272 w 331"/>
              <a:gd name="T9" fmla="*/ 179 h 262"/>
              <a:gd name="T10" fmla="*/ 218 w 331"/>
              <a:gd name="T11" fmla="*/ 137 h 262"/>
              <a:gd name="T12" fmla="*/ 214 w 331"/>
              <a:gd name="T13" fmla="*/ 132 h 262"/>
              <a:gd name="T14" fmla="*/ 210 w 331"/>
              <a:gd name="T15" fmla="*/ 137 h 262"/>
              <a:gd name="T16" fmla="*/ 189 w 331"/>
              <a:gd name="T17" fmla="*/ 174 h 262"/>
              <a:gd name="T18" fmla="*/ 204 w 331"/>
              <a:gd name="T19" fmla="*/ 193 h 262"/>
              <a:gd name="T20" fmla="*/ 255 w 331"/>
              <a:gd name="T21" fmla="*/ 200 h 262"/>
              <a:gd name="T22" fmla="*/ 252 w 331"/>
              <a:gd name="T23" fmla="*/ 248 h 262"/>
              <a:gd name="T24" fmla="*/ 204 w 331"/>
              <a:gd name="T25" fmla="*/ 251 h 262"/>
              <a:gd name="T26" fmla="*/ 197 w 331"/>
              <a:gd name="T27" fmla="*/ 200 h 262"/>
              <a:gd name="T28" fmla="*/ 182 w 331"/>
              <a:gd name="T29" fmla="*/ 179 h 262"/>
              <a:gd name="T30" fmla="*/ 108 w 331"/>
              <a:gd name="T31" fmla="*/ 176 h 262"/>
              <a:gd name="T32" fmla="*/ 87 w 331"/>
              <a:gd name="T33" fmla="*/ 101 h 262"/>
              <a:gd name="T34" fmla="*/ 67 w 331"/>
              <a:gd name="T35" fmla="*/ 90 h 262"/>
              <a:gd name="T36" fmla="*/ 27 w 331"/>
              <a:gd name="T37" fmla="*/ 102 h 262"/>
              <a:gd name="T38" fmla="*/ 2 w 331"/>
              <a:gd name="T39" fmla="*/ 64 h 262"/>
              <a:gd name="T40" fmla="*/ 33 w 331"/>
              <a:gd name="T41" fmla="*/ 32 h 262"/>
              <a:gd name="T42" fmla="*/ 72 w 331"/>
              <a:gd name="T43" fmla="*/ 56 h 262"/>
              <a:gd name="T44" fmla="*/ 73 w 331"/>
              <a:gd name="T45" fmla="*/ 78 h 262"/>
              <a:gd name="T46" fmla="*/ 75 w 331"/>
              <a:gd name="T47" fmla="*/ 84 h 262"/>
              <a:gd name="T48" fmla="*/ 92 w 331"/>
              <a:gd name="T49" fmla="*/ 93 h 262"/>
              <a:gd name="T50" fmla="*/ 134 w 331"/>
              <a:gd name="T51" fmla="*/ 63 h 262"/>
              <a:gd name="T52" fmla="*/ 183 w 331"/>
              <a:gd name="T53" fmla="*/ 72 h 262"/>
              <a:gd name="T54" fmla="*/ 183 w 331"/>
              <a:gd name="T55" fmla="*/ 70 h 262"/>
              <a:gd name="T56" fmla="*/ 173 w 331"/>
              <a:gd name="T57" fmla="*/ 52 h 262"/>
              <a:gd name="T58" fmla="*/ 197 w 331"/>
              <a:gd name="T59" fmla="*/ 5 h 262"/>
              <a:gd name="T60" fmla="*/ 242 w 331"/>
              <a:gd name="T61" fmla="*/ 31 h 262"/>
              <a:gd name="T62" fmla="*/ 214 w 331"/>
              <a:gd name="T63" fmla="*/ 75 h 262"/>
              <a:gd name="T64" fmla="*/ 196 w 331"/>
              <a:gd name="T65" fmla="*/ 75 h 262"/>
              <a:gd name="T66" fmla="*/ 190 w 331"/>
              <a:gd name="T67" fmla="*/ 75 h 262"/>
              <a:gd name="T68" fmla="*/ 192 w 331"/>
              <a:gd name="T69" fmla="*/ 81 h 262"/>
              <a:gd name="T70" fmla="*/ 210 w 331"/>
              <a:gd name="T71" fmla="*/ 118 h 262"/>
              <a:gd name="T72" fmla="*/ 214 w 331"/>
              <a:gd name="T73" fmla="*/ 124 h 262"/>
              <a:gd name="T74" fmla="*/ 216 w 331"/>
              <a:gd name="T75" fmla="*/ 123 h 262"/>
              <a:gd name="T76" fmla="*/ 147 w 331"/>
              <a:gd name="T77" fmla="*/ 181 h 262"/>
              <a:gd name="T78" fmla="*/ 202 w 331"/>
              <a:gd name="T79" fmla="*/ 126 h 262"/>
              <a:gd name="T80" fmla="*/ 147 w 331"/>
              <a:gd name="T81" fmla="*/ 70 h 262"/>
              <a:gd name="T82" fmla="*/ 92 w 331"/>
              <a:gd name="T83" fmla="*/ 125 h 262"/>
              <a:gd name="T84" fmla="*/ 147 w 331"/>
              <a:gd name="T85" fmla="*/ 181 h 262"/>
              <a:gd name="T86" fmla="*/ 271 w 331"/>
              <a:gd name="T87" fmla="*/ 171 h 262"/>
              <a:gd name="T88" fmla="*/ 318 w 331"/>
              <a:gd name="T89" fmla="*/ 124 h 262"/>
              <a:gd name="T90" fmla="*/ 273 w 331"/>
              <a:gd name="T91" fmla="*/ 78 h 262"/>
              <a:gd name="T92" fmla="*/ 225 w 331"/>
              <a:gd name="T93" fmla="*/ 123 h 262"/>
              <a:gd name="T94" fmla="*/ 271 w 331"/>
              <a:gd name="T95" fmla="*/ 171 h 262"/>
              <a:gd name="T96" fmla="*/ 38 w 331"/>
              <a:gd name="T97" fmla="*/ 40 h 262"/>
              <a:gd name="T98" fmla="*/ 10 w 331"/>
              <a:gd name="T99" fmla="*/ 68 h 262"/>
              <a:gd name="T100" fmla="*/ 39 w 331"/>
              <a:gd name="T101" fmla="*/ 96 h 262"/>
              <a:gd name="T102" fmla="*/ 66 w 331"/>
              <a:gd name="T103" fmla="*/ 68 h 262"/>
              <a:gd name="T104" fmla="*/ 38 w 331"/>
              <a:gd name="T105" fmla="*/ 40 h 262"/>
              <a:gd name="T106" fmla="*/ 199 w 331"/>
              <a:gd name="T107" fmla="*/ 223 h 262"/>
              <a:gd name="T108" fmla="*/ 227 w 331"/>
              <a:gd name="T109" fmla="*/ 250 h 262"/>
              <a:gd name="T110" fmla="*/ 254 w 331"/>
              <a:gd name="T111" fmla="*/ 222 h 262"/>
              <a:gd name="T112" fmla="*/ 226 w 331"/>
              <a:gd name="T113" fmla="*/ 195 h 262"/>
              <a:gd name="T114" fmla="*/ 199 w 331"/>
              <a:gd name="T115" fmla="*/ 223 h 262"/>
              <a:gd name="T116" fmla="*/ 207 w 331"/>
              <a:gd name="T117" fmla="*/ 12 h 262"/>
              <a:gd name="T118" fmla="*/ 179 w 331"/>
              <a:gd name="T119" fmla="*/ 41 h 262"/>
              <a:gd name="T120" fmla="*/ 207 w 331"/>
              <a:gd name="T121" fmla="*/ 68 h 262"/>
              <a:gd name="T122" fmla="*/ 234 w 331"/>
              <a:gd name="T123" fmla="*/ 40 h 262"/>
              <a:gd name="T124" fmla="*/ 207 w 331"/>
              <a:gd name="T125" fmla="*/ 1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1" h="262">
                <a:moveTo>
                  <a:pt x="216" y="123"/>
                </a:moveTo>
                <a:cubicBezTo>
                  <a:pt x="218" y="99"/>
                  <a:pt x="229" y="82"/>
                  <a:pt x="252" y="73"/>
                </a:cubicBezTo>
                <a:cubicBezTo>
                  <a:pt x="272" y="64"/>
                  <a:pt x="296" y="70"/>
                  <a:pt x="311" y="86"/>
                </a:cubicBezTo>
                <a:cubicBezTo>
                  <a:pt x="327" y="101"/>
                  <a:pt x="331" y="125"/>
                  <a:pt x="322" y="146"/>
                </a:cubicBezTo>
                <a:cubicBezTo>
                  <a:pt x="313" y="167"/>
                  <a:pt x="294" y="179"/>
                  <a:pt x="272" y="179"/>
                </a:cubicBezTo>
                <a:cubicBezTo>
                  <a:pt x="246" y="179"/>
                  <a:pt x="225" y="163"/>
                  <a:pt x="218" y="137"/>
                </a:cubicBezTo>
                <a:cubicBezTo>
                  <a:pt x="217" y="135"/>
                  <a:pt x="215" y="134"/>
                  <a:pt x="214" y="132"/>
                </a:cubicBezTo>
                <a:cubicBezTo>
                  <a:pt x="212" y="134"/>
                  <a:pt x="210" y="135"/>
                  <a:pt x="210" y="137"/>
                </a:cubicBezTo>
                <a:cubicBezTo>
                  <a:pt x="207" y="152"/>
                  <a:pt x="199" y="163"/>
                  <a:pt x="189" y="174"/>
                </a:cubicBezTo>
                <a:cubicBezTo>
                  <a:pt x="194" y="181"/>
                  <a:pt x="199" y="187"/>
                  <a:pt x="204" y="193"/>
                </a:cubicBezTo>
                <a:cubicBezTo>
                  <a:pt x="224" y="182"/>
                  <a:pt x="243" y="184"/>
                  <a:pt x="255" y="200"/>
                </a:cubicBezTo>
                <a:cubicBezTo>
                  <a:pt x="266" y="214"/>
                  <a:pt x="265" y="235"/>
                  <a:pt x="252" y="248"/>
                </a:cubicBezTo>
                <a:cubicBezTo>
                  <a:pt x="239" y="261"/>
                  <a:pt x="219" y="262"/>
                  <a:pt x="204" y="251"/>
                </a:cubicBezTo>
                <a:cubicBezTo>
                  <a:pt x="188" y="239"/>
                  <a:pt x="186" y="221"/>
                  <a:pt x="197" y="200"/>
                </a:cubicBezTo>
                <a:cubicBezTo>
                  <a:pt x="192" y="193"/>
                  <a:pt x="187" y="186"/>
                  <a:pt x="182" y="179"/>
                </a:cubicBezTo>
                <a:cubicBezTo>
                  <a:pt x="157" y="193"/>
                  <a:pt x="131" y="194"/>
                  <a:pt x="108" y="176"/>
                </a:cubicBezTo>
                <a:cubicBezTo>
                  <a:pt x="85" y="158"/>
                  <a:pt x="80" y="137"/>
                  <a:pt x="87" y="101"/>
                </a:cubicBezTo>
                <a:cubicBezTo>
                  <a:pt x="81" y="97"/>
                  <a:pt x="74" y="94"/>
                  <a:pt x="67" y="90"/>
                </a:cubicBezTo>
                <a:cubicBezTo>
                  <a:pt x="56" y="102"/>
                  <a:pt x="43" y="107"/>
                  <a:pt x="27" y="102"/>
                </a:cubicBezTo>
                <a:cubicBezTo>
                  <a:pt x="10" y="97"/>
                  <a:pt x="0" y="81"/>
                  <a:pt x="2" y="64"/>
                </a:cubicBezTo>
                <a:cubicBezTo>
                  <a:pt x="4" y="47"/>
                  <a:pt x="16" y="34"/>
                  <a:pt x="33" y="32"/>
                </a:cubicBezTo>
                <a:cubicBezTo>
                  <a:pt x="50" y="30"/>
                  <a:pt x="67" y="40"/>
                  <a:pt x="72" y="56"/>
                </a:cubicBezTo>
                <a:cubicBezTo>
                  <a:pt x="74" y="63"/>
                  <a:pt x="72" y="70"/>
                  <a:pt x="73" y="78"/>
                </a:cubicBezTo>
                <a:cubicBezTo>
                  <a:pt x="73" y="80"/>
                  <a:pt x="73" y="83"/>
                  <a:pt x="75" y="84"/>
                </a:cubicBezTo>
                <a:cubicBezTo>
                  <a:pt x="80" y="87"/>
                  <a:pt x="86" y="90"/>
                  <a:pt x="92" y="93"/>
                </a:cubicBezTo>
                <a:cubicBezTo>
                  <a:pt x="102" y="78"/>
                  <a:pt x="116" y="67"/>
                  <a:pt x="134" y="63"/>
                </a:cubicBezTo>
                <a:cubicBezTo>
                  <a:pt x="151" y="60"/>
                  <a:pt x="168" y="64"/>
                  <a:pt x="183" y="72"/>
                </a:cubicBezTo>
                <a:cubicBezTo>
                  <a:pt x="183" y="72"/>
                  <a:pt x="183" y="71"/>
                  <a:pt x="183" y="70"/>
                </a:cubicBezTo>
                <a:cubicBezTo>
                  <a:pt x="180" y="64"/>
                  <a:pt x="175" y="59"/>
                  <a:pt x="173" y="52"/>
                </a:cubicBezTo>
                <a:cubicBezTo>
                  <a:pt x="165" y="32"/>
                  <a:pt x="176" y="11"/>
                  <a:pt x="197" y="5"/>
                </a:cubicBezTo>
                <a:cubicBezTo>
                  <a:pt x="216" y="0"/>
                  <a:pt x="237" y="11"/>
                  <a:pt x="242" y="31"/>
                </a:cubicBezTo>
                <a:cubicBezTo>
                  <a:pt x="247" y="52"/>
                  <a:pt x="234" y="72"/>
                  <a:pt x="214" y="75"/>
                </a:cubicBezTo>
                <a:cubicBezTo>
                  <a:pt x="208" y="77"/>
                  <a:pt x="202" y="75"/>
                  <a:pt x="196" y="75"/>
                </a:cubicBezTo>
                <a:cubicBezTo>
                  <a:pt x="194" y="75"/>
                  <a:pt x="192" y="75"/>
                  <a:pt x="190" y="75"/>
                </a:cubicBezTo>
                <a:cubicBezTo>
                  <a:pt x="191" y="77"/>
                  <a:pt x="191" y="80"/>
                  <a:pt x="192" y="81"/>
                </a:cubicBezTo>
                <a:cubicBezTo>
                  <a:pt x="203" y="91"/>
                  <a:pt x="208" y="104"/>
                  <a:pt x="210" y="118"/>
                </a:cubicBezTo>
                <a:cubicBezTo>
                  <a:pt x="211" y="120"/>
                  <a:pt x="212" y="122"/>
                  <a:pt x="214" y="124"/>
                </a:cubicBezTo>
                <a:cubicBezTo>
                  <a:pt x="214" y="124"/>
                  <a:pt x="215" y="123"/>
                  <a:pt x="216" y="123"/>
                </a:cubicBezTo>
                <a:close/>
                <a:moveTo>
                  <a:pt x="147" y="181"/>
                </a:moveTo>
                <a:cubicBezTo>
                  <a:pt x="178" y="181"/>
                  <a:pt x="202" y="156"/>
                  <a:pt x="202" y="126"/>
                </a:cubicBezTo>
                <a:cubicBezTo>
                  <a:pt x="202" y="95"/>
                  <a:pt x="177" y="70"/>
                  <a:pt x="147" y="70"/>
                </a:cubicBezTo>
                <a:cubicBezTo>
                  <a:pt x="117" y="71"/>
                  <a:pt x="92" y="95"/>
                  <a:pt x="92" y="125"/>
                </a:cubicBezTo>
                <a:cubicBezTo>
                  <a:pt x="91" y="155"/>
                  <a:pt x="116" y="181"/>
                  <a:pt x="147" y="181"/>
                </a:cubicBezTo>
                <a:close/>
                <a:moveTo>
                  <a:pt x="271" y="171"/>
                </a:moveTo>
                <a:cubicBezTo>
                  <a:pt x="297" y="171"/>
                  <a:pt x="318" y="150"/>
                  <a:pt x="318" y="124"/>
                </a:cubicBezTo>
                <a:cubicBezTo>
                  <a:pt x="318" y="99"/>
                  <a:pt x="298" y="78"/>
                  <a:pt x="273" y="78"/>
                </a:cubicBezTo>
                <a:cubicBezTo>
                  <a:pt x="247" y="77"/>
                  <a:pt x="225" y="97"/>
                  <a:pt x="225" y="123"/>
                </a:cubicBezTo>
                <a:cubicBezTo>
                  <a:pt x="225" y="150"/>
                  <a:pt x="245" y="170"/>
                  <a:pt x="271" y="171"/>
                </a:cubicBezTo>
                <a:close/>
                <a:moveTo>
                  <a:pt x="38" y="40"/>
                </a:moveTo>
                <a:cubicBezTo>
                  <a:pt x="22" y="40"/>
                  <a:pt x="10" y="52"/>
                  <a:pt x="10" y="68"/>
                </a:cubicBezTo>
                <a:cubicBezTo>
                  <a:pt x="10" y="83"/>
                  <a:pt x="24" y="96"/>
                  <a:pt x="39" y="96"/>
                </a:cubicBezTo>
                <a:cubicBezTo>
                  <a:pt x="53" y="95"/>
                  <a:pt x="66" y="82"/>
                  <a:pt x="66" y="68"/>
                </a:cubicBezTo>
                <a:cubicBezTo>
                  <a:pt x="66" y="53"/>
                  <a:pt x="53" y="40"/>
                  <a:pt x="38" y="40"/>
                </a:cubicBezTo>
                <a:close/>
                <a:moveTo>
                  <a:pt x="199" y="223"/>
                </a:moveTo>
                <a:cubicBezTo>
                  <a:pt x="199" y="238"/>
                  <a:pt x="212" y="250"/>
                  <a:pt x="227" y="250"/>
                </a:cubicBezTo>
                <a:cubicBezTo>
                  <a:pt x="241" y="250"/>
                  <a:pt x="254" y="237"/>
                  <a:pt x="254" y="222"/>
                </a:cubicBezTo>
                <a:cubicBezTo>
                  <a:pt x="254" y="207"/>
                  <a:pt x="242" y="195"/>
                  <a:pt x="226" y="195"/>
                </a:cubicBezTo>
                <a:cubicBezTo>
                  <a:pt x="211" y="195"/>
                  <a:pt x="199" y="207"/>
                  <a:pt x="199" y="223"/>
                </a:cubicBezTo>
                <a:close/>
                <a:moveTo>
                  <a:pt x="207" y="12"/>
                </a:moveTo>
                <a:cubicBezTo>
                  <a:pt x="191" y="13"/>
                  <a:pt x="179" y="26"/>
                  <a:pt x="179" y="41"/>
                </a:cubicBezTo>
                <a:cubicBezTo>
                  <a:pt x="179" y="55"/>
                  <a:pt x="192" y="68"/>
                  <a:pt x="207" y="68"/>
                </a:cubicBezTo>
                <a:cubicBezTo>
                  <a:pt x="222" y="68"/>
                  <a:pt x="235" y="55"/>
                  <a:pt x="234" y="40"/>
                </a:cubicBezTo>
                <a:cubicBezTo>
                  <a:pt x="234" y="24"/>
                  <a:pt x="222" y="12"/>
                  <a:pt x="20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C02B6DC4-FDA5-41A5-13EA-8C837C5381A9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765176" y="3206750"/>
            <a:ext cx="1992313" cy="1806576"/>
          </a:xfrm>
          <a:custGeom>
            <a:avLst/>
            <a:gdLst>
              <a:gd name="T0" fmla="*/ 719 w 794"/>
              <a:gd name="T1" fmla="*/ 454 h 720"/>
              <a:gd name="T2" fmla="*/ 601 w 794"/>
              <a:gd name="T3" fmla="*/ 421 h 720"/>
              <a:gd name="T4" fmla="*/ 558 w 794"/>
              <a:gd name="T5" fmla="*/ 353 h 720"/>
              <a:gd name="T6" fmla="*/ 587 w 794"/>
              <a:gd name="T7" fmla="*/ 265 h 720"/>
              <a:gd name="T8" fmla="*/ 730 w 794"/>
              <a:gd name="T9" fmla="*/ 266 h 720"/>
              <a:gd name="T10" fmla="*/ 729 w 794"/>
              <a:gd name="T11" fmla="*/ 246 h 720"/>
              <a:gd name="T12" fmla="*/ 697 w 794"/>
              <a:gd name="T13" fmla="*/ 226 h 720"/>
              <a:gd name="T14" fmla="*/ 660 w 794"/>
              <a:gd name="T15" fmla="*/ 197 h 720"/>
              <a:gd name="T16" fmla="*/ 587 w 794"/>
              <a:gd name="T17" fmla="*/ 243 h 720"/>
              <a:gd name="T18" fmla="*/ 535 w 794"/>
              <a:gd name="T19" fmla="*/ 217 h 720"/>
              <a:gd name="T20" fmla="*/ 537 w 794"/>
              <a:gd name="T21" fmla="*/ 114 h 720"/>
              <a:gd name="T22" fmla="*/ 492 w 794"/>
              <a:gd name="T23" fmla="*/ 225 h 720"/>
              <a:gd name="T24" fmla="*/ 349 w 794"/>
              <a:gd name="T25" fmla="*/ 168 h 720"/>
              <a:gd name="T26" fmla="*/ 276 w 794"/>
              <a:gd name="T27" fmla="*/ 215 h 720"/>
              <a:gd name="T28" fmla="*/ 272 w 794"/>
              <a:gd name="T29" fmla="*/ 124 h 720"/>
              <a:gd name="T30" fmla="*/ 366 w 794"/>
              <a:gd name="T31" fmla="*/ 57 h 720"/>
              <a:gd name="T32" fmla="*/ 262 w 794"/>
              <a:gd name="T33" fmla="*/ 108 h 720"/>
              <a:gd name="T34" fmla="*/ 242 w 794"/>
              <a:gd name="T35" fmla="*/ 1 h 720"/>
              <a:gd name="T36" fmla="*/ 190 w 794"/>
              <a:gd name="T37" fmla="*/ 128 h 720"/>
              <a:gd name="T38" fmla="*/ 160 w 794"/>
              <a:gd name="T39" fmla="*/ 124 h 720"/>
              <a:gd name="T40" fmla="*/ 131 w 794"/>
              <a:gd name="T41" fmla="*/ 86 h 720"/>
              <a:gd name="T42" fmla="*/ 67 w 794"/>
              <a:gd name="T43" fmla="*/ 184 h 720"/>
              <a:gd name="T44" fmla="*/ 2 w 794"/>
              <a:gd name="T45" fmla="*/ 252 h 720"/>
              <a:gd name="T46" fmla="*/ 112 w 794"/>
              <a:gd name="T47" fmla="*/ 195 h 720"/>
              <a:gd name="T48" fmla="*/ 169 w 794"/>
              <a:gd name="T49" fmla="*/ 148 h 720"/>
              <a:gd name="T50" fmla="*/ 197 w 794"/>
              <a:gd name="T51" fmla="*/ 161 h 720"/>
              <a:gd name="T52" fmla="*/ 218 w 794"/>
              <a:gd name="T53" fmla="*/ 177 h 720"/>
              <a:gd name="T54" fmla="*/ 250 w 794"/>
              <a:gd name="T55" fmla="*/ 203 h 720"/>
              <a:gd name="T56" fmla="*/ 189 w 794"/>
              <a:gd name="T57" fmla="*/ 245 h 720"/>
              <a:gd name="T58" fmla="*/ 158 w 794"/>
              <a:gd name="T59" fmla="*/ 286 h 720"/>
              <a:gd name="T60" fmla="*/ 276 w 794"/>
              <a:gd name="T61" fmla="*/ 332 h 720"/>
              <a:gd name="T62" fmla="*/ 181 w 794"/>
              <a:gd name="T63" fmla="*/ 361 h 720"/>
              <a:gd name="T64" fmla="*/ 143 w 794"/>
              <a:gd name="T65" fmla="*/ 391 h 720"/>
              <a:gd name="T66" fmla="*/ 219 w 794"/>
              <a:gd name="T67" fmla="*/ 426 h 720"/>
              <a:gd name="T68" fmla="*/ 136 w 794"/>
              <a:gd name="T69" fmla="*/ 504 h 720"/>
              <a:gd name="T70" fmla="*/ 63 w 794"/>
              <a:gd name="T71" fmla="*/ 566 h 720"/>
              <a:gd name="T72" fmla="*/ 120 w 794"/>
              <a:gd name="T73" fmla="*/ 553 h 720"/>
              <a:gd name="T74" fmla="*/ 229 w 794"/>
              <a:gd name="T75" fmla="*/ 521 h 720"/>
              <a:gd name="T76" fmla="*/ 261 w 794"/>
              <a:gd name="T77" fmla="*/ 407 h 720"/>
              <a:gd name="T78" fmla="*/ 318 w 794"/>
              <a:gd name="T79" fmla="*/ 400 h 720"/>
              <a:gd name="T80" fmla="*/ 370 w 794"/>
              <a:gd name="T81" fmla="*/ 464 h 720"/>
              <a:gd name="T82" fmla="*/ 304 w 794"/>
              <a:gd name="T83" fmla="*/ 499 h 720"/>
              <a:gd name="T84" fmla="*/ 387 w 794"/>
              <a:gd name="T85" fmla="*/ 476 h 720"/>
              <a:gd name="T86" fmla="*/ 395 w 794"/>
              <a:gd name="T87" fmla="*/ 505 h 720"/>
              <a:gd name="T88" fmla="*/ 394 w 794"/>
              <a:gd name="T89" fmla="*/ 625 h 720"/>
              <a:gd name="T90" fmla="*/ 437 w 794"/>
              <a:gd name="T91" fmla="*/ 678 h 720"/>
              <a:gd name="T92" fmla="*/ 460 w 794"/>
              <a:gd name="T93" fmla="*/ 568 h 720"/>
              <a:gd name="T94" fmla="*/ 415 w 794"/>
              <a:gd name="T95" fmla="*/ 476 h 720"/>
              <a:gd name="T96" fmla="*/ 445 w 794"/>
              <a:gd name="T97" fmla="*/ 429 h 720"/>
              <a:gd name="T98" fmla="*/ 515 w 794"/>
              <a:gd name="T99" fmla="*/ 415 h 720"/>
              <a:gd name="T100" fmla="*/ 511 w 794"/>
              <a:gd name="T101" fmla="*/ 471 h 720"/>
              <a:gd name="T102" fmla="*/ 533 w 794"/>
              <a:gd name="T103" fmla="*/ 413 h 720"/>
              <a:gd name="T104" fmla="*/ 590 w 794"/>
              <a:gd name="T105" fmla="*/ 436 h 720"/>
              <a:gd name="T106" fmla="*/ 729 w 794"/>
              <a:gd name="T107" fmla="*/ 472 h 720"/>
              <a:gd name="T108" fmla="*/ 481 w 794"/>
              <a:gd name="T109" fmla="*/ 391 h 720"/>
              <a:gd name="T110" fmla="*/ 419 w 794"/>
              <a:gd name="T111" fmla="*/ 398 h 720"/>
              <a:gd name="T112" fmla="*/ 329 w 794"/>
              <a:gd name="T113" fmla="*/ 384 h 720"/>
              <a:gd name="T114" fmla="*/ 295 w 794"/>
              <a:gd name="T115" fmla="*/ 302 h 720"/>
              <a:gd name="T116" fmla="*/ 327 w 794"/>
              <a:gd name="T117" fmla="*/ 241 h 720"/>
              <a:gd name="T118" fmla="*/ 455 w 794"/>
              <a:gd name="T119" fmla="*/ 223 h 720"/>
              <a:gd name="T120" fmla="*/ 481 w 794"/>
              <a:gd name="T121" fmla="*/ 39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4" h="720">
                <a:moveTo>
                  <a:pt x="776" y="436"/>
                </a:moveTo>
                <a:cubicBezTo>
                  <a:pt x="762" y="428"/>
                  <a:pt x="739" y="431"/>
                  <a:pt x="729" y="454"/>
                </a:cubicBezTo>
                <a:cubicBezTo>
                  <a:pt x="726" y="454"/>
                  <a:pt x="723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6" y="452"/>
                  <a:pt x="713" y="453"/>
                  <a:pt x="710" y="453"/>
                </a:cubicBezTo>
                <a:cubicBezTo>
                  <a:pt x="705" y="453"/>
                  <a:pt x="703" y="452"/>
                  <a:pt x="701" y="446"/>
                </a:cubicBezTo>
                <a:cubicBezTo>
                  <a:pt x="694" y="416"/>
                  <a:pt x="664" y="398"/>
                  <a:pt x="634" y="403"/>
                </a:cubicBezTo>
                <a:cubicBezTo>
                  <a:pt x="621" y="406"/>
                  <a:pt x="610" y="413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587" y="410"/>
                  <a:pt x="574" y="399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3" y="376"/>
                  <a:pt x="564" y="364"/>
                  <a:pt x="558" y="353"/>
                </a:cubicBezTo>
                <a:cubicBezTo>
                  <a:pt x="552" y="343"/>
                  <a:pt x="544" y="337"/>
                  <a:pt x="534" y="333"/>
                </a:cubicBezTo>
                <a:cubicBezTo>
                  <a:pt x="534" y="321"/>
                  <a:pt x="534" y="309"/>
                  <a:pt x="533" y="297"/>
                </a:cubicBezTo>
                <a:cubicBezTo>
                  <a:pt x="533" y="297"/>
                  <a:pt x="533" y="297"/>
                  <a:pt x="533" y="297"/>
                </a:cubicBezTo>
                <a:cubicBezTo>
                  <a:pt x="548" y="291"/>
                  <a:pt x="558" y="281"/>
                  <a:pt x="562" y="265"/>
                </a:cubicBezTo>
                <a:cubicBezTo>
                  <a:pt x="571" y="265"/>
                  <a:pt x="579" y="265"/>
                  <a:pt x="587" y="265"/>
                </a:cubicBezTo>
                <a:cubicBezTo>
                  <a:pt x="589" y="273"/>
                  <a:pt x="592" y="280"/>
                  <a:pt x="597" y="287"/>
                </a:cubicBezTo>
                <a:cubicBezTo>
                  <a:pt x="611" y="305"/>
                  <a:pt x="629" y="314"/>
                  <a:pt x="652" y="311"/>
                </a:cubicBezTo>
                <a:cubicBezTo>
                  <a:pt x="675" y="308"/>
                  <a:pt x="692" y="295"/>
                  <a:pt x="700" y="272"/>
                </a:cubicBezTo>
                <a:cubicBezTo>
                  <a:pt x="702" y="267"/>
                  <a:pt x="704" y="266"/>
                  <a:pt x="708" y="266"/>
                </a:cubicBezTo>
                <a:cubicBezTo>
                  <a:pt x="716" y="266"/>
                  <a:pt x="723" y="266"/>
                  <a:pt x="730" y="266"/>
                </a:cubicBezTo>
                <a:cubicBezTo>
                  <a:pt x="731" y="268"/>
                  <a:pt x="732" y="269"/>
                  <a:pt x="733" y="271"/>
                </a:cubicBezTo>
                <a:cubicBezTo>
                  <a:pt x="740" y="284"/>
                  <a:pt x="757" y="290"/>
                  <a:pt x="771" y="285"/>
                </a:cubicBezTo>
                <a:cubicBezTo>
                  <a:pt x="786" y="279"/>
                  <a:pt x="794" y="264"/>
                  <a:pt x="792" y="249"/>
                </a:cubicBezTo>
                <a:cubicBezTo>
                  <a:pt x="789" y="234"/>
                  <a:pt x="775" y="222"/>
                  <a:pt x="760" y="223"/>
                </a:cubicBezTo>
                <a:cubicBezTo>
                  <a:pt x="744" y="223"/>
                  <a:pt x="734" y="232"/>
                  <a:pt x="729" y="246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20" y="248"/>
                  <a:pt x="712" y="248"/>
                  <a:pt x="705" y="248"/>
                </a:cubicBezTo>
                <a:cubicBezTo>
                  <a:pt x="704" y="247"/>
                  <a:pt x="704" y="245"/>
                  <a:pt x="703" y="245"/>
                </a:cubicBezTo>
                <a:cubicBezTo>
                  <a:pt x="703" y="244"/>
                  <a:pt x="703" y="244"/>
                  <a:pt x="702" y="244"/>
                </a:cubicBezTo>
                <a:cubicBezTo>
                  <a:pt x="705" y="237"/>
                  <a:pt x="702" y="231"/>
                  <a:pt x="697" y="226"/>
                </a:cubicBezTo>
                <a:cubicBezTo>
                  <a:pt x="696" y="224"/>
                  <a:pt x="694" y="222"/>
                  <a:pt x="693" y="221"/>
                </a:cubicBezTo>
                <a:cubicBezTo>
                  <a:pt x="693" y="221"/>
                  <a:pt x="693" y="221"/>
                  <a:pt x="693" y="221"/>
                </a:cubicBezTo>
                <a:cubicBezTo>
                  <a:pt x="692" y="217"/>
                  <a:pt x="689" y="216"/>
                  <a:pt x="688" y="213"/>
                </a:cubicBezTo>
                <a:cubicBezTo>
                  <a:pt x="687" y="212"/>
                  <a:pt x="687" y="212"/>
                  <a:pt x="686" y="212"/>
                </a:cubicBezTo>
                <a:cubicBezTo>
                  <a:pt x="679" y="204"/>
                  <a:pt x="670" y="199"/>
                  <a:pt x="660" y="197"/>
                </a:cubicBezTo>
                <a:cubicBezTo>
                  <a:pt x="660" y="197"/>
                  <a:pt x="660" y="197"/>
                  <a:pt x="660" y="197"/>
                </a:cubicBezTo>
                <a:cubicBezTo>
                  <a:pt x="660" y="196"/>
                  <a:pt x="660" y="196"/>
                  <a:pt x="659" y="196"/>
                </a:cubicBezTo>
                <a:cubicBezTo>
                  <a:pt x="658" y="195"/>
                  <a:pt x="657" y="195"/>
                  <a:pt x="655" y="195"/>
                </a:cubicBezTo>
                <a:cubicBezTo>
                  <a:pt x="647" y="190"/>
                  <a:pt x="628" y="192"/>
                  <a:pt x="621" y="199"/>
                </a:cubicBezTo>
                <a:cubicBezTo>
                  <a:pt x="603" y="209"/>
                  <a:pt x="591" y="222"/>
                  <a:pt x="587" y="243"/>
                </a:cubicBezTo>
                <a:cubicBezTo>
                  <a:pt x="587" y="246"/>
                  <a:pt x="585" y="246"/>
                  <a:pt x="583" y="246"/>
                </a:cubicBezTo>
                <a:cubicBezTo>
                  <a:pt x="576" y="246"/>
                  <a:pt x="569" y="246"/>
                  <a:pt x="562" y="246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2" y="247"/>
                  <a:pt x="562" y="247"/>
                  <a:pt x="562" y="246"/>
                </a:cubicBezTo>
                <a:cubicBezTo>
                  <a:pt x="557" y="233"/>
                  <a:pt x="549" y="223"/>
                  <a:pt x="535" y="217"/>
                </a:cubicBezTo>
                <a:cubicBezTo>
                  <a:pt x="534" y="202"/>
                  <a:pt x="533" y="187"/>
                  <a:pt x="532" y="173"/>
                </a:cubicBezTo>
                <a:cubicBezTo>
                  <a:pt x="550" y="163"/>
                  <a:pt x="555" y="152"/>
                  <a:pt x="551" y="132"/>
                </a:cubicBezTo>
                <a:cubicBezTo>
                  <a:pt x="550" y="129"/>
                  <a:pt x="551" y="126"/>
                  <a:pt x="548" y="125"/>
                </a:cubicBezTo>
                <a:cubicBezTo>
                  <a:pt x="545" y="122"/>
                  <a:pt x="543" y="119"/>
                  <a:pt x="541" y="117"/>
                </a:cubicBezTo>
                <a:cubicBezTo>
                  <a:pt x="540" y="115"/>
                  <a:pt x="539" y="114"/>
                  <a:pt x="537" y="114"/>
                </a:cubicBezTo>
                <a:cubicBezTo>
                  <a:pt x="536" y="114"/>
                  <a:pt x="535" y="114"/>
                  <a:pt x="534" y="114"/>
                </a:cubicBezTo>
                <a:cubicBezTo>
                  <a:pt x="512" y="104"/>
                  <a:pt x="488" y="120"/>
                  <a:pt x="489" y="144"/>
                </a:cubicBezTo>
                <a:cubicBezTo>
                  <a:pt x="490" y="160"/>
                  <a:pt x="500" y="169"/>
                  <a:pt x="514" y="174"/>
                </a:cubicBezTo>
                <a:cubicBezTo>
                  <a:pt x="515" y="188"/>
                  <a:pt x="516" y="201"/>
                  <a:pt x="517" y="214"/>
                </a:cubicBezTo>
                <a:cubicBezTo>
                  <a:pt x="508" y="216"/>
                  <a:pt x="500" y="219"/>
                  <a:pt x="492" y="225"/>
                </a:cubicBezTo>
                <a:cubicBezTo>
                  <a:pt x="482" y="218"/>
                  <a:pt x="471" y="211"/>
                  <a:pt x="460" y="205"/>
                </a:cubicBezTo>
                <a:cubicBezTo>
                  <a:pt x="460" y="205"/>
                  <a:pt x="460" y="205"/>
                  <a:pt x="460" y="205"/>
                </a:cubicBezTo>
                <a:cubicBezTo>
                  <a:pt x="460" y="204"/>
                  <a:pt x="460" y="203"/>
                  <a:pt x="460" y="203"/>
                </a:cubicBezTo>
                <a:cubicBezTo>
                  <a:pt x="463" y="174"/>
                  <a:pt x="446" y="147"/>
                  <a:pt x="419" y="139"/>
                </a:cubicBezTo>
                <a:cubicBezTo>
                  <a:pt x="392" y="130"/>
                  <a:pt x="363" y="142"/>
                  <a:pt x="349" y="168"/>
                </a:cubicBezTo>
                <a:cubicBezTo>
                  <a:pt x="343" y="180"/>
                  <a:pt x="343" y="192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34" y="212"/>
                  <a:pt x="325" y="219"/>
                  <a:pt x="316" y="226"/>
                </a:cubicBezTo>
                <a:cubicBezTo>
                  <a:pt x="304" y="216"/>
                  <a:pt x="291" y="213"/>
                  <a:pt x="276" y="215"/>
                </a:cubicBezTo>
                <a:cubicBezTo>
                  <a:pt x="276" y="215"/>
                  <a:pt x="276" y="215"/>
                  <a:pt x="276" y="215"/>
                </a:cubicBezTo>
                <a:cubicBezTo>
                  <a:pt x="269" y="201"/>
                  <a:pt x="262" y="187"/>
                  <a:pt x="256" y="17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71" y="160"/>
                  <a:pt x="277" y="143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86" y="114"/>
                  <a:pt x="300" y="105"/>
                  <a:pt x="314" y="95"/>
                </a:cubicBezTo>
                <a:cubicBezTo>
                  <a:pt x="316" y="97"/>
                  <a:pt x="317" y="99"/>
                  <a:pt x="319" y="100"/>
                </a:cubicBezTo>
                <a:cubicBezTo>
                  <a:pt x="331" y="113"/>
                  <a:pt x="351" y="114"/>
                  <a:pt x="363" y="102"/>
                </a:cubicBezTo>
                <a:cubicBezTo>
                  <a:pt x="376" y="90"/>
                  <a:pt x="377" y="70"/>
                  <a:pt x="366" y="57"/>
                </a:cubicBezTo>
                <a:cubicBezTo>
                  <a:pt x="356" y="47"/>
                  <a:pt x="345" y="44"/>
                  <a:pt x="332" y="48"/>
                </a:cubicBezTo>
                <a:cubicBezTo>
                  <a:pt x="318" y="52"/>
                  <a:pt x="311" y="63"/>
                  <a:pt x="310" y="77"/>
                </a:cubicBezTo>
                <a:cubicBezTo>
                  <a:pt x="294" y="87"/>
                  <a:pt x="278" y="9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56" y="102"/>
                  <a:pt x="248" y="98"/>
                  <a:pt x="239" y="96"/>
                </a:cubicBezTo>
                <a:cubicBezTo>
                  <a:pt x="240" y="86"/>
                  <a:pt x="240" y="76"/>
                  <a:pt x="241" y="66"/>
                </a:cubicBezTo>
                <a:cubicBezTo>
                  <a:pt x="243" y="65"/>
                  <a:pt x="244" y="65"/>
                  <a:pt x="246" y="65"/>
                </a:cubicBezTo>
                <a:cubicBezTo>
                  <a:pt x="261" y="61"/>
                  <a:pt x="272" y="47"/>
                  <a:pt x="271" y="32"/>
                </a:cubicBezTo>
                <a:cubicBezTo>
                  <a:pt x="270" y="16"/>
                  <a:pt x="258" y="3"/>
                  <a:pt x="242" y="1"/>
                </a:cubicBezTo>
                <a:cubicBezTo>
                  <a:pt x="227" y="0"/>
                  <a:pt x="212" y="10"/>
                  <a:pt x="208" y="25"/>
                </a:cubicBezTo>
                <a:cubicBezTo>
                  <a:pt x="204" y="41"/>
                  <a:pt x="210" y="53"/>
                  <a:pt x="223" y="62"/>
                </a:cubicBezTo>
                <a:cubicBezTo>
                  <a:pt x="223" y="73"/>
                  <a:pt x="222" y="85"/>
                  <a:pt x="221" y="96"/>
                </a:cubicBezTo>
                <a:cubicBezTo>
                  <a:pt x="221" y="96"/>
                  <a:pt x="221" y="96"/>
                  <a:pt x="221" y="96"/>
                </a:cubicBezTo>
                <a:cubicBezTo>
                  <a:pt x="205" y="101"/>
                  <a:pt x="196" y="112"/>
                  <a:pt x="190" y="128"/>
                </a:cubicBezTo>
                <a:cubicBezTo>
                  <a:pt x="190" y="128"/>
                  <a:pt x="190" y="128"/>
                  <a:pt x="189" y="128"/>
                </a:cubicBezTo>
                <a:cubicBezTo>
                  <a:pt x="187" y="129"/>
                  <a:pt x="184" y="128"/>
                  <a:pt x="182" y="127"/>
                </a:cubicBezTo>
                <a:cubicBezTo>
                  <a:pt x="175" y="127"/>
                  <a:pt x="168" y="125"/>
                  <a:pt x="161" y="128"/>
                </a:cubicBezTo>
                <a:cubicBezTo>
                  <a:pt x="160" y="127"/>
                  <a:pt x="160" y="126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23"/>
                  <a:pt x="160" y="123"/>
                  <a:pt x="160" y="122"/>
                </a:cubicBezTo>
                <a:cubicBezTo>
                  <a:pt x="158" y="118"/>
                  <a:pt x="157" y="113"/>
                  <a:pt x="154" y="110"/>
                </a:cubicBezTo>
                <a:cubicBezTo>
                  <a:pt x="149" y="100"/>
                  <a:pt x="142" y="91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11" y="74"/>
                  <a:pt x="86" y="76"/>
                  <a:pt x="67" y="90"/>
                </a:cubicBezTo>
                <a:cubicBezTo>
                  <a:pt x="48" y="106"/>
                  <a:pt x="41" y="126"/>
                  <a:pt x="46" y="151"/>
                </a:cubicBezTo>
                <a:cubicBezTo>
                  <a:pt x="49" y="165"/>
                  <a:pt x="57" y="175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59" y="197"/>
                  <a:pt x="51" y="210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2" y="223"/>
                  <a:pt x="40" y="223"/>
                  <a:pt x="38" y="223"/>
                </a:cubicBezTo>
                <a:cubicBezTo>
                  <a:pt x="20" y="220"/>
                  <a:pt x="4" y="233"/>
                  <a:pt x="2" y="252"/>
                </a:cubicBezTo>
                <a:cubicBezTo>
                  <a:pt x="0" y="269"/>
                  <a:pt x="13" y="285"/>
                  <a:pt x="30" y="286"/>
                </a:cubicBezTo>
                <a:cubicBezTo>
                  <a:pt x="49" y="288"/>
                  <a:pt x="64" y="275"/>
                  <a:pt x="65" y="256"/>
                </a:cubicBezTo>
                <a:cubicBezTo>
                  <a:pt x="66" y="248"/>
                  <a:pt x="62" y="240"/>
                  <a:pt x="58" y="233"/>
                </a:cubicBezTo>
                <a:cubicBezTo>
                  <a:pt x="67" y="220"/>
                  <a:pt x="75" y="206"/>
                  <a:pt x="83" y="193"/>
                </a:cubicBezTo>
                <a:cubicBezTo>
                  <a:pt x="93" y="195"/>
                  <a:pt x="102" y="196"/>
                  <a:pt x="112" y="195"/>
                </a:cubicBezTo>
                <a:cubicBezTo>
                  <a:pt x="134" y="191"/>
                  <a:pt x="149" y="178"/>
                  <a:pt x="158" y="157"/>
                </a:cubicBezTo>
                <a:cubicBezTo>
                  <a:pt x="159" y="156"/>
                  <a:pt x="159" y="156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9" y="151"/>
                  <a:pt x="160" y="149"/>
                  <a:pt x="163" y="147"/>
                </a:cubicBezTo>
                <a:cubicBezTo>
                  <a:pt x="165" y="148"/>
                  <a:pt x="166" y="148"/>
                  <a:pt x="169" y="148"/>
                </a:cubicBezTo>
                <a:cubicBezTo>
                  <a:pt x="176" y="148"/>
                  <a:pt x="183" y="149"/>
                  <a:pt x="190" y="146"/>
                </a:cubicBezTo>
                <a:cubicBezTo>
                  <a:pt x="190" y="147"/>
                  <a:pt x="190" y="147"/>
                  <a:pt x="191" y="147"/>
                </a:cubicBezTo>
                <a:cubicBezTo>
                  <a:pt x="191" y="149"/>
                  <a:pt x="191" y="150"/>
                  <a:pt x="192" y="151"/>
                </a:cubicBezTo>
                <a:cubicBezTo>
                  <a:pt x="192" y="152"/>
                  <a:pt x="192" y="152"/>
                  <a:pt x="193" y="152"/>
                </a:cubicBezTo>
                <a:cubicBezTo>
                  <a:pt x="193" y="155"/>
                  <a:pt x="196" y="158"/>
                  <a:pt x="197" y="161"/>
                </a:cubicBezTo>
                <a:cubicBezTo>
                  <a:pt x="197" y="162"/>
                  <a:pt x="198" y="162"/>
                  <a:pt x="198" y="163"/>
                </a:cubicBezTo>
                <a:cubicBezTo>
                  <a:pt x="202" y="171"/>
                  <a:pt x="208" y="176"/>
                  <a:pt x="217" y="177"/>
                </a:cubicBezTo>
                <a:cubicBezTo>
                  <a:pt x="217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9" y="177"/>
                  <a:pt x="219" y="178"/>
                  <a:pt x="220" y="178"/>
                </a:cubicBezTo>
                <a:cubicBezTo>
                  <a:pt x="225" y="183"/>
                  <a:pt x="232" y="181"/>
                  <a:pt x="239" y="181"/>
                </a:cubicBezTo>
                <a:cubicBezTo>
                  <a:pt x="239" y="181"/>
                  <a:pt x="239" y="181"/>
                  <a:pt x="240" y="181"/>
                </a:cubicBezTo>
                <a:cubicBezTo>
                  <a:pt x="242" y="186"/>
                  <a:pt x="245" y="192"/>
                  <a:pt x="247" y="198"/>
                </a:cubicBezTo>
                <a:cubicBezTo>
                  <a:pt x="249" y="200"/>
                  <a:pt x="249" y="202"/>
                  <a:pt x="250" y="203"/>
                </a:cubicBezTo>
                <a:cubicBezTo>
                  <a:pt x="251" y="211"/>
                  <a:pt x="254" y="217"/>
                  <a:pt x="259" y="222"/>
                </a:cubicBezTo>
                <a:cubicBezTo>
                  <a:pt x="256" y="226"/>
                  <a:pt x="251" y="229"/>
                  <a:pt x="250" y="234"/>
                </a:cubicBezTo>
                <a:cubicBezTo>
                  <a:pt x="249" y="237"/>
                  <a:pt x="247" y="241"/>
                  <a:pt x="246" y="244"/>
                </a:cubicBezTo>
                <a:cubicBezTo>
                  <a:pt x="227" y="244"/>
                  <a:pt x="208" y="244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8" y="243"/>
                  <a:pt x="187" y="241"/>
                  <a:pt x="186" y="239"/>
                </a:cubicBezTo>
                <a:cubicBezTo>
                  <a:pt x="178" y="225"/>
                  <a:pt x="162" y="219"/>
                  <a:pt x="147" y="224"/>
                </a:cubicBezTo>
                <a:cubicBezTo>
                  <a:pt x="132" y="230"/>
                  <a:pt x="124" y="245"/>
                  <a:pt x="126" y="260"/>
                </a:cubicBezTo>
                <a:cubicBezTo>
                  <a:pt x="129" y="276"/>
                  <a:pt x="143" y="287"/>
                  <a:pt x="158" y="286"/>
                </a:cubicBezTo>
                <a:cubicBezTo>
                  <a:pt x="173" y="286"/>
                  <a:pt x="182" y="278"/>
                  <a:pt x="189" y="265"/>
                </a:cubicBezTo>
                <a:cubicBezTo>
                  <a:pt x="207" y="265"/>
                  <a:pt x="226" y="265"/>
                  <a:pt x="245" y="265"/>
                </a:cubicBezTo>
                <a:cubicBezTo>
                  <a:pt x="249" y="281"/>
                  <a:pt x="259" y="291"/>
                  <a:pt x="274" y="297"/>
                </a:cubicBezTo>
                <a:cubicBezTo>
                  <a:pt x="274" y="297"/>
                  <a:pt x="274" y="297"/>
                  <a:pt x="274" y="297"/>
                </a:cubicBezTo>
                <a:cubicBezTo>
                  <a:pt x="275" y="309"/>
                  <a:pt x="275" y="320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62" y="336"/>
                  <a:pt x="252" y="345"/>
                  <a:pt x="246" y="358"/>
                </a:cubicBezTo>
                <a:cubicBezTo>
                  <a:pt x="224" y="359"/>
                  <a:pt x="202" y="360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0" y="359"/>
                  <a:pt x="180" y="357"/>
                  <a:pt x="180" y="355"/>
                </a:cubicBezTo>
                <a:cubicBezTo>
                  <a:pt x="177" y="338"/>
                  <a:pt x="164" y="326"/>
                  <a:pt x="147" y="327"/>
                </a:cubicBezTo>
                <a:cubicBezTo>
                  <a:pt x="131" y="328"/>
                  <a:pt x="118" y="341"/>
                  <a:pt x="116" y="356"/>
                </a:cubicBezTo>
                <a:cubicBezTo>
                  <a:pt x="115" y="373"/>
                  <a:pt x="126" y="388"/>
                  <a:pt x="143" y="391"/>
                </a:cubicBezTo>
                <a:cubicBezTo>
                  <a:pt x="156" y="393"/>
                  <a:pt x="165" y="388"/>
                  <a:pt x="174" y="379"/>
                </a:cubicBezTo>
                <a:cubicBezTo>
                  <a:pt x="197" y="378"/>
                  <a:pt x="221" y="378"/>
                  <a:pt x="244" y="377"/>
                </a:cubicBezTo>
                <a:cubicBezTo>
                  <a:pt x="246" y="382"/>
                  <a:pt x="247" y="387"/>
                  <a:pt x="249" y="393"/>
                </a:cubicBezTo>
                <a:cubicBezTo>
                  <a:pt x="239" y="404"/>
                  <a:pt x="229" y="415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7" y="426"/>
                  <a:pt x="215" y="425"/>
                  <a:pt x="213" y="424"/>
                </a:cubicBezTo>
                <a:cubicBezTo>
                  <a:pt x="191" y="415"/>
                  <a:pt x="165" y="420"/>
                  <a:pt x="149" y="436"/>
                </a:cubicBezTo>
                <a:cubicBezTo>
                  <a:pt x="135" y="450"/>
                  <a:pt x="130" y="467"/>
                  <a:pt x="132" y="486"/>
                </a:cubicBezTo>
                <a:cubicBezTo>
                  <a:pt x="130" y="493"/>
                  <a:pt x="133" y="499"/>
                  <a:pt x="136" y="504"/>
                </a:cubicBezTo>
                <a:cubicBezTo>
                  <a:pt x="136" y="505"/>
                  <a:pt x="136" y="505"/>
                  <a:pt x="136" y="505"/>
                </a:cubicBezTo>
                <a:cubicBezTo>
                  <a:pt x="132" y="510"/>
                  <a:pt x="127" y="516"/>
                  <a:pt x="123" y="521"/>
                </a:cubicBezTo>
                <a:cubicBezTo>
                  <a:pt x="117" y="528"/>
                  <a:pt x="111" y="535"/>
                  <a:pt x="105" y="542"/>
                </a:cubicBezTo>
                <a:cubicBezTo>
                  <a:pt x="103" y="542"/>
                  <a:pt x="102" y="542"/>
                  <a:pt x="100" y="541"/>
                </a:cubicBezTo>
                <a:cubicBezTo>
                  <a:pt x="83" y="538"/>
                  <a:pt x="66" y="549"/>
                  <a:pt x="63" y="566"/>
                </a:cubicBezTo>
                <a:cubicBezTo>
                  <a:pt x="59" y="583"/>
                  <a:pt x="70" y="600"/>
                  <a:pt x="87" y="604"/>
                </a:cubicBezTo>
                <a:cubicBezTo>
                  <a:pt x="104" y="608"/>
                  <a:pt x="121" y="597"/>
                  <a:pt x="125" y="580"/>
                </a:cubicBezTo>
                <a:cubicBezTo>
                  <a:pt x="127" y="570"/>
                  <a:pt x="124" y="561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9" y="542"/>
                  <a:pt x="138" y="531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9" y="520"/>
                  <a:pt x="150" y="521"/>
                  <a:pt x="151" y="522"/>
                </a:cubicBezTo>
                <a:cubicBezTo>
                  <a:pt x="174" y="542"/>
                  <a:pt x="207" y="541"/>
                  <a:pt x="229" y="521"/>
                </a:cubicBezTo>
                <a:cubicBezTo>
                  <a:pt x="252" y="500"/>
                  <a:pt x="255" y="468"/>
                  <a:pt x="237" y="443"/>
                </a:cubicBezTo>
                <a:cubicBezTo>
                  <a:pt x="236" y="441"/>
                  <a:pt x="234" y="440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43" y="427"/>
                  <a:pt x="252" y="41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5" y="409"/>
                  <a:pt x="269" y="411"/>
                  <a:pt x="273" y="413"/>
                </a:cubicBezTo>
                <a:cubicBezTo>
                  <a:pt x="290" y="418"/>
                  <a:pt x="306" y="413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33" y="408"/>
                  <a:pt x="347" y="416"/>
                  <a:pt x="362" y="423"/>
                </a:cubicBezTo>
                <a:cubicBezTo>
                  <a:pt x="362" y="423"/>
                  <a:pt x="362" y="423"/>
                  <a:pt x="362" y="423"/>
                </a:cubicBezTo>
                <a:cubicBezTo>
                  <a:pt x="357" y="439"/>
                  <a:pt x="361" y="452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50" y="477"/>
                  <a:pt x="329" y="489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7" y="500"/>
                  <a:pt x="305" y="499"/>
                  <a:pt x="304" y="499"/>
                </a:cubicBezTo>
                <a:cubicBezTo>
                  <a:pt x="288" y="492"/>
                  <a:pt x="271" y="498"/>
                  <a:pt x="263" y="513"/>
                </a:cubicBezTo>
                <a:cubicBezTo>
                  <a:pt x="255" y="527"/>
                  <a:pt x="259" y="545"/>
                  <a:pt x="273" y="554"/>
                </a:cubicBezTo>
                <a:cubicBezTo>
                  <a:pt x="286" y="564"/>
                  <a:pt x="304" y="562"/>
                  <a:pt x="315" y="550"/>
                </a:cubicBezTo>
                <a:cubicBezTo>
                  <a:pt x="324" y="539"/>
                  <a:pt x="325" y="527"/>
                  <a:pt x="321" y="515"/>
                </a:cubicBezTo>
                <a:cubicBezTo>
                  <a:pt x="343" y="502"/>
                  <a:pt x="365" y="489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90" y="476"/>
                  <a:pt x="393" y="477"/>
                  <a:pt x="397" y="478"/>
                </a:cubicBezTo>
                <a:cubicBezTo>
                  <a:pt x="396" y="487"/>
                  <a:pt x="396" y="496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8"/>
                  <a:pt x="392" y="508"/>
                  <a:pt x="389" y="509"/>
                </a:cubicBezTo>
                <a:cubicBezTo>
                  <a:pt x="367" y="515"/>
                  <a:pt x="352" y="528"/>
                  <a:pt x="346" y="550"/>
                </a:cubicBezTo>
                <a:cubicBezTo>
                  <a:pt x="339" y="572"/>
                  <a:pt x="345" y="592"/>
                  <a:pt x="361" y="608"/>
                </a:cubicBezTo>
                <a:cubicBezTo>
                  <a:pt x="370" y="617"/>
                  <a:pt x="382" y="622"/>
                  <a:pt x="394" y="625"/>
                </a:cubicBezTo>
                <a:cubicBezTo>
                  <a:pt x="394" y="625"/>
                  <a:pt x="394" y="625"/>
                  <a:pt x="394" y="625"/>
                </a:cubicBezTo>
                <a:cubicBezTo>
                  <a:pt x="394" y="635"/>
                  <a:pt x="395" y="644"/>
                  <a:pt x="396" y="654"/>
                </a:cubicBezTo>
                <a:cubicBezTo>
                  <a:pt x="393" y="655"/>
                  <a:pt x="391" y="656"/>
                  <a:pt x="389" y="657"/>
                </a:cubicBezTo>
                <a:cubicBezTo>
                  <a:pt x="375" y="666"/>
                  <a:pt x="370" y="683"/>
                  <a:pt x="377" y="698"/>
                </a:cubicBezTo>
                <a:cubicBezTo>
                  <a:pt x="384" y="713"/>
                  <a:pt x="401" y="720"/>
                  <a:pt x="416" y="715"/>
                </a:cubicBezTo>
                <a:cubicBezTo>
                  <a:pt x="432" y="710"/>
                  <a:pt x="441" y="694"/>
                  <a:pt x="437" y="678"/>
                </a:cubicBezTo>
                <a:cubicBezTo>
                  <a:pt x="434" y="665"/>
                  <a:pt x="425" y="658"/>
                  <a:pt x="414" y="653"/>
                </a:cubicBezTo>
                <a:cubicBezTo>
                  <a:pt x="413" y="646"/>
                  <a:pt x="413" y="639"/>
                  <a:pt x="412" y="632"/>
                </a:cubicBezTo>
                <a:cubicBezTo>
                  <a:pt x="412" y="631"/>
                  <a:pt x="412" y="631"/>
                  <a:pt x="412" y="630"/>
                </a:cubicBezTo>
                <a:cubicBezTo>
                  <a:pt x="412" y="625"/>
                  <a:pt x="416" y="623"/>
                  <a:pt x="421" y="621"/>
                </a:cubicBezTo>
                <a:cubicBezTo>
                  <a:pt x="444" y="614"/>
                  <a:pt x="459" y="592"/>
                  <a:pt x="460" y="568"/>
                </a:cubicBezTo>
                <a:cubicBezTo>
                  <a:pt x="461" y="546"/>
                  <a:pt x="448" y="522"/>
                  <a:pt x="427" y="514"/>
                </a:cubicBezTo>
                <a:cubicBezTo>
                  <a:pt x="416" y="510"/>
                  <a:pt x="412" y="50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88"/>
                  <a:pt x="415" y="482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31" y="470"/>
                  <a:pt x="441" y="458"/>
                  <a:pt x="444" y="441"/>
                </a:cubicBezTo>
                <a:cubicBezTo>
                  <a:pt x="445" y="437"/>
                  <a:pt x="445" y="434"/>
                  <a:pt x="445" y="431"/>
                </a:cubicBezTo>
                <a:cubicBezTo>
                  <a:pt x="445" y="430"/>
                  <a:pt x="445" y="430"/>
                  <a:pt x="445" y="429"/>
                </a:cubicBezTo>
                <a:cubicBezTo>
                  <a:pt x="452" y="428"/>
                  <a:pt x="458" y="425"/>
                  <a:pt x="463" y="420"/>
                </a:cubicBezTo>
                <a:cubicBezTo>
                  <a:pt x="464" y="419"/>
                  <a:pt x="465" y="419"/>
                  <a:pt x="466" y="419"/>
                </a:cubicBezTo>
                <a:cubicBezTo>
                  <a:pt x="470" y="419"/>
                  <a:pt x="475" y="418"/>
                  <a:pt x="478" y="414"/>
                </a:cubicBezTo>
                <a:cubicBezTo>
                  <a:pt x="483" y="411"/>
                  <a:pt x="489" y="409"/>
                  <a:pt x="494" y="406"/>
                </a:cubicBezTo>
                <a:cubicBezTo>
                  <a:pt x="501" y="410"/>
                  <a:pt x="508" y="413"/>
                  <a:pt x="515" y="415"/>
                </a:cubicBezTo>
                <a:cubicBezTo>
                  <a:pt x="515" y="415"/>
                  <a:pt x="515" y="415"/>
                  <a:pt x="515" y="415"/>
                </a:cubicBezTo>
                <a:cubicBezTo>
                  <a:pt x="515" y="432"/>
                  <a:pt x="515" y="450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4" y="469"/>
                  <a:pt x="512" y="470"/>
                  <a:pt x="511" y="471"/>
                </a:cubicBezTo>
                <a:cubicBezTo>
                  <a:pt x="495" y="483"/>
                  <a:pt x="494" y="507"/>
                  <a:pt x="510" y="521"/>
                </a:cubicBezTo>
                <a:cubicBezTo>
                  <a:pt x="521" y="530"/>
                  <a:pt x="534" y="530"/>
                  <a:pt x="550" y="522"/>
                </a:cubicBezTo>
                <a:cubicBezTo>
                  <a:pt x="563" y="515"/>
                  <a:pt x="569" y="495"/>
                  <a:pt x="560" y="484"/>
                </a:cubicBezTo>
                <a:cubicBezTo>
                  <a:pt x="555" y="472"/>
                  <a:pt x="545" y="466"/>
                  <a:pt x="533" y="464"/>
                </a:cubicBezTo>
                <a:cubicBezTo>
                  <a:pt x="533" y="447"/>
                  <a:pt x="533" y="430"/>
                  <a:pt x="533" y="413"/>
                </a:cubicBezTo>
                <a:cubicBezTo>
                  <a:pt x="533" y="413"/>
                  <a:pt x="533" y="413"/>
                  <a:pt x="533" y="413"/>
                </a:cubicBezTo>
                <a:cubicBezTo>
                  <a:pt x="539" y="411"/>
                  <a:pt x="545" y="407"/>
                  <a:pt x="550" y="403"/>
                </a:cubicBezTo>
                <a:cubicBezTo>
                  <a:pt x="563" y="414"/>
                  <a:pt x="577" y="425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1" y="438"/>
                  <a:pt x="590" y="440"/>
                  <a:pt x="589" y="442"/>
                </a:cubicBezTo>
                <a:cubicBezTo>
                  <a:pt x="586" y="451"/>
                  <a:pt x="585" y="460"/>
                  <a:pt x="587" y="470"/>
                </a:cubicBezTo>
                <a:cubicBezTo>
                  <a:pt x="592" y="498"/>
                  <a:pt x="615" y="519"/>
                  <a:pt x="643" y="519"/>
                </a:cubicBezTo>
                <a:cubicBezTo>
                  <a:pt x="672" y="520"/>
                  <a:pt x="696" y="501"/>
                  <a:pt x="702" y="471"/>
                </a:cubicBezTo>
                <a:cubicBezTo>
                  <a:pt x="711" y="472"/>
                  <a:pt x="720" y="472"/>
                  <a:pt x="729" y="472"/>
                </a:cubicBezTo>
                <a:cubicBezTo>
                  <a:pt x="730" y="474"/>
                  <a:pt x="731" y="477"/>
                  <a:pt x="732" y="479"/>
                </a:cubicBezTo>
                <a:cubicBezTo>
                  <a:pt x="738" y="491"/>
                  <a:pt x="751" y="498"/>
                  <a:pt x="765" y="496"/>
                </a:cubicBezTo>
                <a:cubicBezTo>
                  <a:pt x="779" y="494"/>
                  <a:pt x="789" y="483"/>
                  <a:pt x="792" y="470"/>
                </a:cubicBezTo>
                <a:cubicBezTo>
                  <a:pt x="794" y="456"/>
                  <a:pt x="788" y="443"/>
                  <a:pt x="776" y="436"/>
                </a:cubicBezTo>
                <a:close/>
                <a:moveTo>
                  <a:pt x="481" y="391"/>
                </a:moveTo>
                <a:cubicBezTo>
                  <a:pt x="481" y="391"/>
                  <a:pt x="481" y="391"/>
                  <a:pt x="481" y="392"/>
                </a:cubicBezTo>
                <a:cubicBezTo>
                  <a:pt x="473" y="393"/>
                  <a:pt x="466" y="398"/>
                  <a:pt x="458" y="401"/>
                </a:cubicBezTo>
                <a:cubicBezTo>
                  <a:pt x="451" y="405"/>
                  <a:pt x="443" y="406"/>
                  <a:pt x="437" y="412"/>
                </a:cubicBezTo>
                <a:cubicBezTo>
                  <a:pt x="431" y="407"/>
                  <a:pt x="427" y="400"/>
                  <a:pt x="419" y="398"/>
                </a:cubicBezTo>
                <a:cubicBezTo>
                  <a:pt x="419" y="398"/>
                  <a:pt x="419" y="398"/>
                  <a:pt x="419" y="398"/>
                </a:cubicBezTo>
                <a:cubicBezTo>
                  <a:pt x="419" y="397"/>
                  <a:pt x="418" y="396"/>
                  <a:pt x="418" y="396"/>
                </a:cubicBezTo>
                <a:cubicBezTo>
                  <a:pt x="402" y="389"/>
                  <a:pt x="384" y="393"/>
                  <a:pt x="370" y="406"/>
                </a:cubicBezTo>
                <a:cubicBezTo>
                  <a:pt x="369" y="406"/>
                  <a:pt x="369" y="405"/>
                  <a:pt x="368" y="405"/>
                </a:cubicBezTo>
                <a:cubicBezTo>
                  <a:pt x="356" y="398"/>
                  <a:pt x="344" y="391"/>
                  <a:pt x="332" y="385"/>
                </a:cubicBezTo>
                <a:cubicBezTo>
                  <a:pt x="331" y="385"/>
                  <a:pt x="330" y="384"/>
                  <a:pt x="329" y="384"/>
                </a:cubicBezTo>
                <a:cubicBezTo>
                  <a:pt x="329" y="384"/>
                  <a:pt x="329" y="384"/>
                  <a:pt x="329" y="384"/>
                </a:cubicBezTo>
                <a:cubicBezTo>
                  <a:pt x="330" y="380"/>
                  <a:pt x="329" y="377"/>
                  <a:pt x="329" y="373"/>
                </a:cubicBezTo>
                <a:cubicBezTo>
                  <a:pt x="331" y="354"/>
                  <a:pt x="316" y="334"/>
                  <a:pt x="295" y="330"/>
                </a:cubicBezTo>
                <a:cubicBezTo>
                  <a:pt x="296" y="329"/>
                  <a:pt x="296" y="328"/>
                  <a:pt x="296" y="327"/>
                </a:cubicBezTo>
                <a:cubicBezTo>
                  <a:pt x="295" y="318"/>
                  <a:pt x="295" y="310"/>
                  <a:pt x="295" y="302"/>
                </a:cubicBezTo>
                <a:cubicBezTo>
                  <a:pt x="294" y="301"/>
                  <a:pt x="294" y="300"/>
                  <a:pt x="294" y="300"/>
                </a:cubicBezTo>
                <a:cubicBezTo>
                  <a:pt x="297" y="299"/>
                  <a:pt x="300" y="298"/>
                  <a:pt x="303" y="297"/>
                </a:cubicBezTo>
                <a:cubicBezTo>
                  <a:pt x="317" y="290"/>
                  <a:pt x="325" y="280"/>
                  <a:pt x="329" y="265"/>
                </a:cubicBezTo>
                <a:cubicBezTo>
                  <a:pt x="330" y="257"/>
                  <a:pt x="330" y="249"/>
                  <a:pt x="327" y="242"/>
                </a:cubicBezTo>
                <a:cubicBezTo>
                  <a:pt x="327" y="241"/>
                  <a:pt x="327" y="241"/>
                  <a:pt x="327" y="241"/>
                </a:cubicBezTo>
                <a:cubicBezTo>
                  <a:pt x="335" y="237"/>
                  <a:pt x="343" y="231"/>
                  <a:pt x="349" y="224"/>
                </a:cubicBezTo>
                <a:cubicBezTo>
                  <a:pt x="349" y="224"/>
                  <a:pt x="349" y="224"/>
                  <a:pt x="349" y="224"/>
                </a:cubicBezTo>
                <a:cubicBezTo>
                  <a:pt x="351" y="227"/>
                  <a:pt x="353" y="229"/>
                  <a:pt x="355" y="232"/>
                </a:cubicBezTo>
                <a:cubicBezTo>
                  <a:pt x="370" y="251"/>
                  <a:pt x="395" y="259"/>
                  <a:pt x="417" y="253"/>
                </a:cubicBezTo>
                <a:cubicBezTo>
                  <a:pt x="434" y="248"/>
                  <a:pt x="447" y="238"/>
                  <a:pt x="455" y="223"/>
                </a:cubicBezTo>
                <a:cubicBezTo>
                  <a:pt x="462" y="231"/>
                  <a:pt x="471" y="235"/>
                  <a:pt x="480" y="240"/>
                </a:cubicBezTo>
                <a:cubicBezTo>
                  <a:pt x="480" y="240"/>
                  <a:pt x="480" y="240"/>
                  <a:pt x="480" y="240"/>
                </a:cubicBezTo>
                <a:cubicBezTo>
                  <a:pt x="470" y="268"/>
                  <a:pt x="486" y="295"/>
                  <a:pt x="515" y="300"/>
                </a:cubicBezTo>
                <a:cubicBezTo>
                  <a:pt x="513" y="310"/>
                  <a:pt x="512" y="320"/>
                  <a:pt x="516" y="330"/>
                </a:cubicBezTo>
                <a:cubicBezTo>
                  <a:pt x="487" y="333"/>
                  <a:pt x="470" y="361"/>
                  <a:pt x="481" y="3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769938" y="3216275"/>
            <a:ext cx="1987550" cy="1792288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932531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/>
          <p:nvPr/>
        </p:nvSpPr>
        <p:spPr bwMode="auto">
          <a:xfrm>
            <a:off x="0" y="62899"/>
            <a:ext cx="3779912" cy="636643"/>
          </a:xfrm>
          <a:custGeom>
            <a:avLst/>
            <a:gdLst>
              <a:gd name="T0" fmla="*/ 2732 w 2881"/>
              <a:gd name="T1" fmla="*/ 2 h 400"/>
              <a:gd name="T2" fmla="*/ 2732 w 2881"/>
              <a:gd name="T3" fmla="*/ 0 h 400"/>
              <a:gd name="T4" fmla="*/ 2706 w 2881"/>
              <a:gd name="T5" fmla="*/ 0 h 400"/>
              <a:gd name="T6" fmla="*/ 2505 w 2881"/>
              <a:gd name="T7" fmla="*/ 0 h 400"/>
              <a:gd name="T8" fmla="*/ 0 w 2881"/>
              <a:gd name="T9" fmla="*/ 0 h 400"/>
              <a:gd name="T10" fmla="*/ 0 w 2881"/>
              <a:gd name="T11" fmla="*/ 400 h 400"/>
              <a:gd name="T12" fmla="*/ 2505 w 2881"/>
              <a:gd name="T13" fmla="*/ 400 h 400"/>
              <a:gd name="T14" fmla="*/ 2706 w 2881"/>
              <a:gd name="T15" fmla="*/ 400 h 400"/>
              <a:gd name="T16" fmla="*/ 2732 w 2881"/>
              <a:gd name="T17" fmla="*/ 400 h 400"/>
              <a:gd name="T18" fmla="*/ 2732 w 2881"/>
              <a:gd name="T19" fmla="*/ 398 h 400"/>
              <a:gd name="T20" fmla="*/ 2881 w 2881"/>
              <a:gd name="T21" fmla="*/ 225 h 400"/>
              <a:gd name="T22" fmla="*/ 2881 w 2881"/>
              <a:gd name="T23" fmla="*/ 175 h 400"/>
              <a:gd name="T24" fmla="*/ 2732 w 2881"/>
              <a:gd name="T25" fmla="*/ 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1" h="400">
                <a:moveTo>
                  <a:pt x="2732" y="2"/>
                </a:moveTo>
                <a:cubicBezTo>
                  <a:pt x="2732" y="0"/>
                  <a:pt x="2732" y="0"/>
                  <a:pt x="2732" y="0"/>
                </a:cubicBezTo>
                <a:cubicBezTo>
                  <a:pt x="2706" y="0"/>
                  <a:pt x="2706" y="0"/>
                  <a:pt x="2706" y="0"/>
                </a:cubicBezTo>
                <a:cubicBezTo>
                  <a:pt x="2505" y="0"/>
                  <a:pt x="2505" y="0"/>
                  <a:pt x="250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2505" y="400"/>
                  <a:pt x="2505" y="400"/>
                  <a:pt x="2505" y="400"/>
                </a:cubicBezTo>
                <a:cubicBezTo>
                  <a:pt x="2706" y="400"/>
                  <a:pt x="2706" y="400"/>
                  <a:pt x="2706" y="400"/>
                </a:cubicBezTo>
                <a:cubicBezTo>
                  <a:pt x="2732" y="400"/>
                  <a:pt x="2732" y="400"/>
                  <a:pt x="2732" y="400"/>
                </a:cubicBezTo>
                <a:cubicBezTo>
                  <a:pt x="2732" y="398"/>
                  <a:pt x="2732" y="398"/>
                  <a:pt x="2732" y="398"/>
                </a:cubicBezTo>
                <a:cubicBezTo>
                  <a:pt x="2816" y="385"/>
                  <a:pt x="2881" y="313"/>
                  <a:pt x="2881" y="225"/>
                </a:cubicBezTo>
                <a:cubicBezTo>
                  <a:pt x="2881" y="175"/>
                  <a:pt x="2881" y="175"/>
                  <a:pt x="2881" y="175"/>
                </a:cubicBezTo>
                <a:cubicBezTo>
                  <a:pt x="2881" y="87"/>
                  <a:pt x="2816" y="15"/>
                  <a:pt x="2732" y="2"/>
                </a:cubicBezTo>
                <a:close/>
              </a:path>
            </a:pathLst>
          </a:custGeom>
          <a:solidFill>
            <a:srgbClr val="E0166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2" name="Freeform 9"/>
          <p:cNvSpPr>
            <a:spLocks noEditPoints="1"/>
          </p:cNvSpPr>
          <p:nvPr/>
        </p:nvSpPr>
        <p:spPr bwMode="auto">
          <a:xfrm rot="12128508">
            <a:off x="8347595" y="143379"/>
            <a:ext cx="624373" cy="556030"/>
          </a:xfrm>
          <a:custGeom>
            <a:avLst/>
            <a:gdLst>
              <a:gd name="T0" fmla="*/ 108 w 310"/>
              <a:gd name="T1" fmla="*/ 163 h 276"/>
              <a:gd name="T2" fmla="*/ 105 w 310"/>
              <a:gd name="T3" fmla="*/ 116 h 276"/>
              <a:gd name="T4" fmla="*/ 75 w 310"/>
              <a:gd name="T5" fmla="*/ 112 h 276"/>
              <a:gd name="T6" fmla="*/ 26 w 310"/>
              <a:gd name="T7" fmla="*/ 90 h 276"/>
              <a:gd name="T8" fmla="*/ 83 w 310"/>
              <a:gd name="T9" fmla="*/ 93 h 276"/>
              <a:gd name="T10" fmla="*/ 91 w 310"/>
              <a:gd name="T11" fmla="*/ 102 h 276"/>
              <a:gd name="T12" fmla="*/ 116 w 310"/>
              <a:gd name="T13" fmla="*/ 95 h 276"/>
              <a:gd name="T14" fmla="*/ 142 w 310"/>
              <a:gd name="T15" fmla="*/ 71 h 276"/>
              <a:gd name="T16" fmla="*/ 134 w 310"/>
              <a:gd name="T17" fmla="*/ 58 h 276"/>
              <a:gd name="T18" fmla="*/ 133 w 310"/>
              <a:gd name="T19" fmla="*/ 2 h 276"/>
              <a:gd name="T20" fmla="*/ 157 w 310"/>
              <a:gd name="T21" fmla="*/ 50 h 276"/>
              <a:gd name="T22" fmla="*/ 200 w 310"/>
              <a:gd name="T23" fmla="*/ 93 h 276"/>
              <a:gd name="T24" fmla="*/ 216 w 310"/>
              <a:gd name="T25" fmla="*/ 46 h 276"/>
              <a:gd name="T26" fmla="*/ 293 w 310"/>
              <a:gd name="T27" fmla="*/ 54 h 276"/>
              <a:gd name="T28" fmla="*/ 231 w 310"/>
              <a:gd name="T29" fmla="*/ 88 h 276"/>
              <a:gd name="T30" fmla="*/ 206 w 310"/>
              <a:gd name="T31" fmla="*/ 99 h 276"/>
              <a:gd name="T32" fmla="*/ 239 w 310"/>
              <a:gd name="T33" fmla="*/ 182 h 276"/>
              <a:gd name="T34" fmla="*/ 300 w 310"/>
              <a:gd name="T35" fmla="*/ 187 h 276"/>
              <a:gd name="T36" fmla="*/ 248 w 310"/>
              <a:gd name="T37" fmla="*/ 243 h 276"/>
              <a:gd name="T38" fmla="*/ 204 w 310"/>
              <a:gd name="T39" fmla="*/ 162 h 276"/>
              <a:gd name="T40" fmla="*/ 167 w 310"/>
              <a:gd name="T41" fmla="*/ 215 h 276"/>
              <a:gd name="T42" fmla="*/ 179 w 310"/>
              <a:gd name="T43" fmla="*/ 270 h 276"/>
              <a:gd name="T44" fmla="*/ 154 w 310"/>
              <a:gd name="T45" fmla="*/ 219 h 276"/>
              <a:gd name="T46" fmla="*/ 155 w 310"/>
              <a:gd name="T47" fmla="*/ 185 h 276"/>
              <a:gd name="T48" fmla="*/ 76 w 310"/>
              <a:gd name="T49" fmla="*/ 199 h 276"/>
              <a:gd name="T50" fmla="*/ 12 w 310"/>
              <a:gd name="T51" fmla="*/ 246 h 276"/>
              <a:gd name="T52" fmla="*/ 70 w 310"/>
              <a:gd name="T53" fmla="*/ 193 h 276"/>
              <a:gd name="T54" fmla="*/ 160 w 310"/>
              <a:gd name="T55" fmla="*/ 83 h 276"/>
              <a:gd name="T56" fmla="*/ 159 w 310"/>
              <a:gd name="T57" fmla="*/ 177 h 276"/>
              <a:gd name="T58" fmla="*/ 43 w 310"/>
              <a:gd name="T59" fmla="*/ 192 h 276"/>
              <a:gd name="T60" fmla="*/ 43 w 310"/>
              <a:gd name="T61" fmla="*/ 253 h 276"/>
              <a:gd name="T62" fmla="*/ 43 w 310"/>
              <a:gd name="T63" fmla="*/ 192 h 276"/>
              <a:gd name="T64" fmla="*/ 254 w 310"/>
              <a:gd name="T65" fmla="*/ 87 h 276"/>
              <a:gd name="T66" fmla="*/ 254 w 310"/>
              <a:gd name="T67" fmla="*/ 26 h 276"/>
              <a:gd name="T68" fmla="*/ 299 w 310"/>
              <a:gd name="T69" fmla="*/ 209 h 276"/>
              <a:gd name="T70" fmla="*/ 237 w 310"/>
              <a:gd name="T71" fmla="*/ 209 h 276"/>
              <a:gd name="T72" fmla="*/ 299 w 310"/>
              <a:gd name="T73" fmla="*/ 209 h 276"/>
              <a:gd name="T74" fmla="*/ 137 w 310"/>
              <a:gd name="T75" fmla="*/ 10 h 276"/>
              <a:gd name="T76" fmla="*/ 137 w 310"/>
              <a:gd name="T77" fmla="*/ 50 h 276"/>
              <a:gd name="T78" fmla="*/ 74 w 310"/>
              <a:gd name="T79" fmla="*/ 91 h 276"/>
              <a:gd name="T80" fmla="*/ 35 w 310"/>
              <a:gd name="T81" fmla="*/ 92 h 276"/>
              <a:gd name="T82" fmla="*/ 74 w 310"/>
              <a:gd name="T83" fmla="*/ 91 h 276"/>
              <a:gd name="T84" fmla="*/ 187 w 310"/>
              <a:gd name="T85" fmla="*/ 244 h 276"/>
              <a:gd name="T86" fmla="*/ 147 w 310"/>
              <a:gd name="T87" fmla="*/ 2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0" h="276">
                <a:moveTo>
                  <a:pt x="70" y="193"/>
                </a:moveTo>
                <a:cubicBezTo>
                  <a:pt x="83" y="183"/>
                  <a:pt x="96" y="173"/>
                  <a:pt x="108" y="163"/>
                </a:cubicBezTo>
                <a:cubicBezTo>
                  <a:pt x="110" y="162"/>
                  <a:pt x="111" y="159"/>
                  <a:pt x="111" y="158"/>
                </a:cubicBezTo>
                <a:cubicBezTo>
                  <a:pt x="104" y="145"/>
                  <a:pt x="103" y="131"/>
                  <a:pt x="105" y="116"/>
                </a:cubicBezTo>
                <a:cubicBezTo>
                  <a:pt x="97" y="113"/>
                  <a:pt x="89" y="110"/>
                  <a:pt x="82" y="108"/>
                </a:cubicBezTo>
                <a:cubicBezTo>
                  <a:pt x="80" y="108"/>
                  <a:pt x="77" y="110"/>
                  <a:pt x="75" y="112"/>
                </a:cubicBezTo>
                <a:cubicBezTo>
                  <a:pt x="66" y="120"/>
                  <a:pt x="54" y="122"/>
                  <a:pt x="43" y="117"/>
                </a:cubicBezTo>
                <a:cubicBezTo>
                  <a:pt x="32" y="113"/>
                  <a:pt x="25" y="102"/>
                  <a:pt x="26" y="90"/>
                </a:cubicBezTo>
                <a:cubicBezTo>
                  <a:pt x="27" y="78"/>
                  <a:pt x="34" y="68"/>
                  <a:pt x="46" y="65"/>
                </a:cubicBezTo>
                <a:cubicBezTo>
                  <a:pt x="65" y="59"/>
                  <a:pt x="84" y="73"/>
                  <a:pt x="83" y="93"/>
                </a:cubicBezTo>
                <a:cubicBezTo>
                  <a:pt x="82" y="98"/>
                  <a:pt x="84" y="101"/>
                  <a:pt x="89" y="102"/>
                </a:cubicBezTo>
                <a:cubicBezTo>
                  <a:pt x="90" y="102"/>
                  <a:pt x="90" y="102"/>
                  <a:pt x="91" y="102"/>
                </a:cubicBezTo>
                <a:cubicBezTo>
                  <a:pt x="96" y="104"/>
                  <a:pt x="102" y="108"/>
                  <a:pt x="106" y="107"/>
                </a:cubicBezTo>
                <a:cubicBezTo>
                  <a:pt x="110" y="106"/>
                  <a:pt x="112" y="99"/>
                  <a:pt x="116" y="95"/>
                </a:cubicBezTo>
                <a:cubicBezTo>
                  <a:pt x="123" y="89"/>
                  <a:pt x="130" y="84"/>
                  <a:pt x="138" y="79"/>
                </a:cubicBezTo>
                <a:cubicBezTo>
                  <a:pt x="142" y="77"/>
                  <a:pt x="143" y="75"/>
                  <a:pt x="142" y="71"/>
                </a:cubicBezTo>
                <a:cubicBezTo>
                  <a:pt x="141" y="69"/>
                  <a:pt x="141" y="67"/>
                  <a:pt x="141" y="65"/>
                </a:cubicBezTo>
                <a:cubicBezTo>
                  <a:pt x="141" y="60"/>
                  <a:pt x="139" y="59"/>
                  <a:pt x="134" y="58"/>
                </a:cubicBezTo>
                <a:cubicBezTo>
                  <a:pt x="119" y="57"/>
                  <a:pt x="109" y="45"/>
                  <a:pt x="109" y="31"/>
                </a:cubicBezTo>
                <a:cubicBezTo>
                  <a:pt x="109" y="17"/>
                  <a:pt x="119" y="5"/>
                  <a:pt x="133" y="2"/>
                </a:cubicBezTo>
                <a:cubicBezTo>
                  <a:pt x="145" y="0"/>
                  <a:pt x="157" y="6"/>
                  <a:pt x="163" y="18"/>
                </a:cubicBezTo>
                <a:cubicBezTo>
                  <a:pt x="168" y="28"/>
                  <a:pt x="167" y="44"/>
                  <a:pt x="157" y="50"/>
                </a:cubicBezTo>
                <a:cubicBezTo>
                  <a:pt x="146" y="57"/>
                  <a:pt x="149" y="65"/>
                  <a:pt x="152" y="74"/>
                </a:cubicBezTo>
                <a:cubicBezTo>
                  <a:pt x="170" y="73"/>
                  <a:pt x="187" y="78"/>
                  <a:pt x="200" y="93"/>
                </a:cubicBezTo>
                <a:cubicBezTo>
                  <a:pt x="207" y="88"/>
                  <a:pt x="214" y="83"/>
                  <a:pt x="221" y="78"/>
                </a:cubicBezTo>
                <a:cubicBezTo>
                  <a:pt x="216" y="68"/>
                  <a:pt x="213" y="57"/>
                  <a:pt x="216" y="46"/>
                </a:cubicBezTo>
                <a:cubicBezTo>
                  <a:pt x="221" y="27"/>
                  <a:pt x="239" y="15"/>
                  <a:pt x="259" y="17"/>
                </a:cubicBezTo>
                <a:cubicBezTo>
                  <a:pt x="277" y="19"/>
                  <a:pt x="293" y="36"/>
                  <a:pt x="293" y="54"/>
                </a:cubicBezTo>
                <a:cubicBezTo>
                  <a:pt x="294" y="74"/>
                  <a:pt x="281" y="91"/>
                  <a:pt x="262" y="94"/>
                </a:cubicBezTo>
                <a:cubicBezTo>
                  <a:pt x="251" y="97"/>
                  <a:pt x="240" y="94"/>
                  <a:pt x="231" y="88"/>
                </a:cubicBezTo>
                <a:cubicBezTo>
                  <a:pt x="229" y="87"/>
                  <a:pt x="226" y="86"/>
                  <a:pt x="224" y="87"/>
                </a:cubicBezTo>
                <a:cubicBezTo>
                  <a:pt x="218" y="91"/>
                  <a:pt x="212" y="95"/>
                  <a:pt x="206" y="99"/>
                </a:cubicBezTo>
                <a:cubicBezTo>
                  <a:pt x="216" y="117"/>
                  <a:pt x="218" y="136"/>
                  <a:pt x="209" y="155"/>
                </a:cubicBezTo>
                <a:cubicBezTo>
                  <a:pt x="219" y="163"/>
                  <a:pt x="229" y="172"/>
                  <a:pt x="239" y="182"/>
                </a:cubicBezTo>
                <a:cubicBezTo>
                  <a:pt x="250" y="172"/>
                  <a:pt x="262" y="168"/>
                  <a:pt x="277" y="171"/>
                </a:cubicBezTo>
                <a:cubicBezTo>
                  <a:pt x="286" y="173"/>
                  <a:pt x="294" y="179"/>
                  <a:pt x="300" y="187"/>
                </a:cubicBezTo>
                <a:cubicBezTo>
                  <a:pt x="310" y="200"/>
                  <a:pt x="309" y="222"/>
                  <a:pt x="297" y="236"/>
                </a:cubicBezTo>
                <a:cubicBezTo>
                  <a:pt x="285" y="249"/>
                  <a:pt x="263" y="252"/>
                  <a:pt x="248" y="243"/>
                </a:cubicBezTo>
                <a:cubicBezTo>
                  <a:pt x="233" y="234"/>
                  <a:pt x="222" y="215"/>
                  <a:pt x="234" y="188"/>
                </a:cubicBezTo>
                <a:cubicBezTo>
                  <a:pt x="224" y="180"/>
                  <a:pt x="215" y="171"/>
                  <a:pt x="204" y="162"/>
                </a:cubicBezTo>
                <a:cubicBezTo>
                  <a:pt x="194" y="175"/>
                  <a:pt x="181" y="183"/>
                  <a:pt x="164" y="185"/>
                </a:cubicBezTo>
                <a:cubicBezTo>
                  <a:pt x="165" y="195"/>
                  <a:pt x="166" y="205"/>
                  <a:pt x="167" y="215"/>
                </a:cubicBezTo>
                <a:cubicBezTo>
                  <a:pt x="178" y="217"/>
                  <a:pt x="188" y="221"/>
                  <a:pt x="193" y="231"/>
                </a:cubicBezTo>
                <a:cubicBezTo>
                  <a:pt x="200" y="246"/>
                  <a:pt x="194" y="262"/>
                  <a:pt x="179" y="270"/>
                </a:cubicBezTo>
                <a:cubicBezTo>
                  <a:pt x="165" y="276"/>
                  <a:pt x="149" y="270"/>
                  <a:pt x="142" y="257"/>
                </a:cubicBezTo>
                <a:cubicBezTo>
                  <a:pt x="134" y="243"/>
                  <a:pt x="140" y="227"/>
                  <a:pt x="154" y="219"/>
                </a:cubicBezTo>
                <a:cubicBezTo>
                  <a:pt x="156" y="217"/>
                  <a:pt x="158" y="214"/>
                  <a:pt x="158" y="212"/>
                </a:cubicBezTo>
                <a:cubicBezTo>
                  <a:pt x="158" y="203"/>
                  <a:pt x="156" y="194"/>
                  <a:pt x="155" y="185"/>
                </a:cubicBezTo>
                <a:cubicBezTo>
                  <a:pt x="140" y="184"/>
                  <a:pt x="128" y="178"/>
                  <a:pt x="118" y="167"/>
                </a:cubicBezTo>
                <a:cubicBezTo>
                  <a:pt x="104" y="178"/>
                  <a:pt x="90" y="189"/>
                  <a:pt x="76" y="199"/>
                </a:cubicBezTo>
                <a:cubicBezTo>
                  <a:pt x="86" y="226"/>
                  <a:pt x="82" y="246"/>
                  <a:pt x="63" y="256"/>
                </a:cubicBezTo>
                <a:cubicBezTo>
                  <a:pt x="45" y="266"/>
                  <a:pt x="25" y="262"/>
                  <a:pt x="12" y="246"/>
                </a:cubicBezTo>
                <a:cubicBezTo>
                  <a:pt x="0" y="231"/>
                  <a:pt x="2" y="208"/>
                  <a:pt x="16" y="194"/>
                </a:cubicBezTo>
                <a:cubicBezTo>
                  <a:pt x="28" y="182"/>
                  <a:pt x="50" y="177"/>
                  <a:pt x="70" y="193"/>
                </a:cubicBezTo>
                <a:close/>
                <a:moveTo>
                  <a:pt x="206" y="129"/>
                </a:moveTo>
                <a:cubicBezTo>
                  <a:pt x="206" y="104"/>
                  <a:pt x="185" y="83"/>
                  <a:pt x="160" y="83"/>
                </a:cubicBezTo>
                <a:cubicBezTo>
                  <a:pt x="133" y="83"/>
                  <a:pt x="112" y="104"/>
                  <a:pt x="112" y="130"/>
                </a:cubicBezTo>
                <a:cubicBezTo>
                  <a:pt x="113" y="156"/>
                  <a:pt x="134" y="177"/>
                  <a:pt x="159" y="177"/>
                </a:cubicBezTo>
                <a:cubicBezTo>
                  <a:pt x="185" y="177"/>
                  <a:pt x="206" y="155"/>
                  <a:pt x="206" y="129"/>
                </a:cubicBezTo>
                <a:close/>
                <a:moveTo>
                  <a:pt x="43" y="192"/>
                </a:moveTo>
                <a:cubicBezTo>
                  <a:pt x="26" y="192"/>
                  <a:pt x="13" y="205"/>
                  <a:pt x="13" y="222"/>
                </a:cubicBezTo>
                <a:cubicBezTo>
                  <a:pt x="13" y="239"/>
                  <a:pt x="27" y="253"/>
                  <a:pt x="43" y="253"/>
                </a:cubicBezTo>
                <a:cubicBezTo>
                  <a:pt x="60" y="253"/>
                  <a:pt x="74" y="239"/>
                  <a:pt x="74" y="222"/>
                </a:cubicBezTo>
                <a:cubicBezTo>
                  <a:pt x="74" y="205"/>
                  <a:pt x="60" y="192"/>
                  <a:pt x="43" y="192"/>
                </a:cubicBezTo>
                <a:close/>
                <a:moveTo>
                  <a:pt x="224" y="56"/>
                </a:moveTo>
                <a:cubicBezTo>
                  <a:pt x="224" y="73"/>
                  <a:pt x="238" y="87"/>
                  <a:pt x="254" y="87"/>
                </a:cubicBezTo>
                <a:cubicBezTo>
                  <a:pt x="271" y="87"/>
                  <a:pt x="285" y="73"/>
                  <a:pt x="285" y="56"/>
                </a:cubicBezTo>
                <a:cubicBezTo>
                  <a:pt x="285" y="40"/>
                  <a:pt x="271" y="26"/>
                  <a:pt x="254" y="26"/>
                </a:cubicBezTo>
                <a:cubicBezTo>
                  <a:pt x="237" y="26"/>
                  <a:pt x="223" y="39"/>
                  <a:pt x="224" y="56"/>
                </a:cubicBezTo>
                <a:close/>
                <a:moveTo>
                  <a:pt x="299" y="209"/>
                </a:moveTo>
                <a:cubicBezTo>
                  <a:pt x="299" y="192"/>
                  <a:pt x="285" y="178"/>
                  <a:pt x="268" y="179"/>
                </a:cubicBezTo>
                <a:cubicBezTo>
                  <a:pt x="251" y="179"/>
                  <a:pt x="237" y="192"/>
                  <a:pt x="237" y="209"/>
                </a:cubicBezTo>
                <a:cubicBezTo>
                  <a:pt x="237" y="225"/>
                  <a:pt x="252" y="240"/>
                  <a:pt x="268" y="240"/>
                </a:cubicBezTo>
                <a:cubicBezTo>
                  <a:pt x="285" y="240"/>
                  <a:pt x="299" y="226"/>
                  <a:pt x="299" y="209"/>
                </a:cubicBezTo>
                <a:close/>
                <a:moveTo>
                  <a:pt x="157" y="31"/>
                </a:moveTo>
                <a:cubicBezTo>
                  <a:pt x="157" y="19"/>
                  <a:pt x="149" y="11"/>
                  <a:pt x="137" y="10"/>
                </a:cubicBezTo>
                <a:cubicBezTo>
                  <a:pt x="127" y="10"/>
                  <a:pt x="118" y="19"/>
                  <a:pt x="117" y="30"/>
                </a:cubicBezTo>
                <a:cubicBezTo>
                  <a:pt x="117" y="41"/>
                  <a:pt x="127" y="50"/>
                  <a:pt x="137" y="50"/>
                </a:cubicBezTo>
                <a:cubicBezTo>
                  <a:pt x="148" y="51"/>
                  <a:pt x="157" y="42"/>
                  <a:pt x="157" y="31"/>
                </a:cubicBezTo>
                <a:close/>
                <a:moveTo>
                  <a:pt x="74" y="91"/>
                </a:moveTo>
                <a:cubicBezTo>
                  <a:pt x="74" y="80"/>
                  <a:pt x="65" y="71"/>
                  <a:pt x="54" y="72"/>
                </a:cubicBezTo>
                <a:cubicBezTo>
                  <a:pt x="43" y="72"/>
                  <a:pt x="34" y="81"/>
                  <a:pt x="35" y="92"/>
                </a:cubicBezTo>
                <a:cubicBezTo>
                  <a:pt x="35" y="103"/>
                  <a:pt x="44" y="112"/>
                  <a:pt x="55" y="111"/>
                </a:cubicBezTo>
                <a:cubicBezTo>
                  <a:pt x="66" y="111"/>
                  <a:pt x="74" y="102"/>
                  <a:pt x="74" y="91"/>
                </a:cubicBezTo>
                <a:close/>
                <a:moveTo>
                  <a:pt x="166" y="264"/>
                </a:moveTo>
                <a:cubicBezTo>
                  <a:pt x="178" y="264"/>
                  <a:pt x="187" y="256"/>
                  <a:pt x="187" y="244"/>
                </a:cubicBezTo>
                <a:cubicBezTo>
                  <a:pt x="187" y="234"/>
                  <a:pt x="178" y="224"/>
                  <a:pt x="167" y="224"/>
                </a:cubicBezTo>
                <a:cubicBezTo>
                  <a:pt x="157" y="224"/>
                  <a:pt x="148" y="233"/>
                  <a:pt x="147" y="244"/>
                </a:cubicBezTo>
                <a:cubicBezTo>
                  <a:pt x="147" y="254"/>
                  <a:pt x="155" y="263"/>
                  <a:pt x="166" y="264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2683700" y="82552"/>
            <a:ext cx="9144000" cy="576064"/>
          </a:xfrm>
        </p:spPr>
        <p:txBody>
          <a:bodyPr/>
          <a:lstStyle/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Insert the title of your subtitle Here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83568" y="1811758"/>
            <a:ext cx="2409467" cy="863358"/>
            <a:chOff x="803640" y="3362835"/>
            <a:chExt cx="2059657" cy="863358"/>
          </a:xfrm>
        </p:grpSpPr>
        <p:sp>
          <p:nvSpPr>
            <p:cNvPr id="10" name="TextBox 9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3568" y="3724616"/>
            <a:ext cx="2409467" cy="863358"/>
            <a:chOff x="803640" y="3362835"/>
            <a:chExt cx="2059657" cy="863358"/>
          </a:xfrm>
        </p:grpSpPr>
        <p:sp>
          <p:nvSpPr>
            <p:cNvPr id="13" name="TextBox 12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65378" y="1811758"/>
            <a:ext cx="2409467" cy="863358"/>
            <a:chOff x="803640" y="3362835"/>
            <a:chExt cx="2059657" cy="863358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865378" y="3724616"/>
            <a:ext cx="2409467" cy="863358"/>
            <a:chOff x="803640" y="3362835"/>
            <a:chExt cx="2059657" cy="863358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0160F36E-286D-4D4C-A821-11C2E90893B1}"/>
              </a:ext>
            </a:extLst>
          </p:cNvPr>
          <p:cNvSpPr>
            <a:spLocks noEditPoints="1"/>
          </p:cNvSpPr>
          <p:nvPr/>
        </p:nvSpPr>
        <p:spPr bwMode="auto">
          <a:xfrm>
            <a:off x="6673235" y="3014868"/>
            <a:ext cx="793751" cy="720725"/>
          </a:xfrm>
          <a:custGeom>
            <a:avLst/>
            <a:gdLst>
              <a:gd name="T0" fmla="*/ 719 w 794"/>
              <a:gd name="T1" fmla="*/ 454 h 720"/>
              <a:gd name="T2" fmla="*/ 601 w 794"/>
              <a:gd name="T3" fmla="*/ 421 h 720"/>
              <a:gd name="T4" fmla="*/ 558 w 794"/>
              <a:gd name="T5" fmla="*/ 353 h 720"/>
              <a:gd name="T6" fmla="*/ 587 w 794"/>
              <a:gd name="T7" fmla="*/ 265 h 720"/>
              <a:gd name="T8" fmla="*/ 730 w 794"/>
              <a:gd name="T9" fmla="*/ 266 h 720"/>
              <a:gd name="T10" fmla="*/ 729 w 794"/>
              <a:gd name="T11" fmla="*/ 246 h 720"/>
              <a:gd name="T12" fmla="*/ 697 w 794"/>
              <a:gd name="T13" fmla="*/ 226 h 720"/>
              <a:gd name="T14" fmla="*/ 660 w 794"/>
              <a:gd name="T15" fmla="*/ 197 h 720"/>
              <a:gd name="T16" fmla="*/ 587 w 794"/>
              <a:gd name="T17" fmla="*/ 243 h 720"/>
              <a:gd name="T18" fmla="*/ 535 w 794"/>
              <a:gd name="T19" fmla="*/ 217 h 720"/>
              <a:gd name="T20" fmla="*/ 537 w 794"/>
              <a:gd name="T21" fmla="*/ 114 h 720"/>
              <a:gd name="T22" fmla="*/ 492 w 794"/>
              <a:gd name="T23" fmla="*/ 225 h 720"/>
              <a:gd name="T24" fmla="*/ 349 w 794"/>
              <a:gd name="T25" fmla="*/ 168 h 720"/>
              <a:gd name="T26" fmla="*/ 276 w 794"/>
              <a:gd name="T27" fmla="*/ 215 h 720"/>
              <a:gd name="T28" fmla="*/ 272 w 794"/>
              <a:gd name="T29" fmla="*/ 124 h 720"/>
              <a:gd name="T30" fmla="*/ 366 w 794"/>
              <a:gd name="T31" fmla="*/ 57 h 720"/>
              <a:gd name="T32" fmla="*/ 262 w 794"/>
              <a:gd name="T33" fmla="*/ 108 h 720"/>
              <a:gd name="T34" fmla="*/ 242 w 794"/>
              <a:gd name="T35" fmla="*/ 1 h 720"/>
              <a:gd name="T36" fmla="*/ 190 w 794"/>
              <a:gd name="T37" fmla="*/ 128 h 720"/>
              <a:gd name="T38" fmla="*/ 160 w 794"/>
              <a:gd name="T39" fmla="*/ 124 h 720"/>
              <a:gd name="T40" fmla="*/ 131 w 794"/>
              <a:gd name="T41" fmla="*/ 86 h 720"/>
              <a:gd name="T42" fmla="*/ 67 w 794"/>
              <a:gd name="T43" fmla="*/ 184 h 720"/>
              <a:gd name="T44" fmla="*/ 2 w 794"/>
              <a:gd name="T45" fmla="*/ 252 h 720"/>
              <a:gd name="T46" fmla="*/ 112 w 794"/>
              <a:gd name="T47" fmla="*/ 195 h 720"/>
              <a:gd name="T48" fmla="*/ 169 w 794"/>
              <a:gd name="T49" fmla="*/ 148 h 720"/>
              <a:gd name="T50" fmla="*/ 197 w 794"/>
              <a:gd name="T51" fmla="*/ 161 h 720"/>
              <a:gd name="T52" fmla="*/ 218 w 794"/>
              <a:gd name="T53" fmla="*/ 177 h 720"/>
              <a:gd name="T54" fmla="*/ 250 w 794"/>
              <a:gd name="T55" fmla="*/ 203 h 720"/>
              <a:gd name="T56" fmla="*/ 189 w 794"/>
              <a:gd name="T57" fmla="*/ 245 h 720"/>
              <a:gd name="T58" fmla="*/ 158 w 794"/>
              <a:gd name="T59" fmla="*/ 286 h 720"/>
              <a:gd name="T60" fmla="*/ 276 w 794"/>
              <a:gd name="T61" fmla="*/ 332 h 720"/>
              <a:gd name="T62" fmla="*/ 181 w 794"/>
              <a:gd name="T63" fmla="*/ 361 h 720"/>
              <a:gd name="T64" fmla="*/ 143 w 794"/>
              <a:gd name="T65" fmla="*/ 391 h 720"/>
              <a:gd name="T66" fmla="*/ 219 w 794"/>
              <a:gd name="T67" fmla="*/ 426 h 720"/>
              <a:gd name="T68" fmla="*/ 136 w 794"/>
              <a:gd name="T69" fmla="*/ 504 h 720"/>
              <a:gd name="T70" fmla="*/ 63 w 794"/>
              <a:gd name="T71" fmla="*/ 566 h 720"/>
              <a:gd name="T72" fmla="*/ 120 w 794"/>
              <a:gd name="T73" fmla="*/ 553 h 720"/>
              <a:gd name="T74" fmla="*/ 229 w 794"/>
              <a:gd name="T75" fmla="*/ 521 h 720"/>
              <a:gd name="T76" fmla="*/ 261 w 794"/>
              <a:gd name="T77" fmla="*/ 407 h 720"/>
              <a:gd name="T78" fmla="*/ 318 w 794"/>
              <a:gd name="T79" fmla="*/ 400 h 720"/>
              <a:gd name="T80" fmla="*/ 370 w 794"/>
              <a:gd name="T81" fmla="*/ 464 h 720"/>
              <a:gd name="T82" fmla="*/ 304 w 794"/>
              <a:gd name="T83" fmla="*/ 499 h 720"/>
              <a:gd name="T84" fmla="*/ 387 w 794"/>
              <a:gd name="T85" fmla="*/ 476 h 720"/>
              <a:gd name="T86" fmla="*/ 395 w 794"/>
              <a:gd name="T87" fmla="*/ 505 h 720"/>
              <a:gd name="T88" fmla="*/ 394 w 794"/>
              <a:gd name="T89" fmla="*/ 625 h 720"/>
              <a:gd name="T90" fmla="*/ 437 w 794"/>
              <a:gd name="T91" fmla="*/ 678 h 720"/>
              <a:gd name="T92" fmla="*/ 460 w 794"/>
              <a:gd name="T93" fmla="*/ 568 h 720"/>
              <a:gd name="T94" fmla="*/ 415 w 794"/>
              <a:gd name="T95" fmla="*/ 476 h 720"/>
              <a:gd name="T96" fmla="*/ 445 w 794"/>
              <a:gd name="T97" fmla="*/ 429 h 720"/>
              <a:gd name="T98" fmla="*/ 515 w 794"/>
              <a:gd name="T99" fmla="*/ 415 h 720"/>
              <a:gd name="T100" fmla="*/ 511 w 794"/>
              <a:gd name="T101" fmla="*/ 471 h 720"/>
              <a:gd name="T102" fmla="*/ 533 w 794"/>
              <a:gd name="T103" fmla="*/ 413 h 720"/>
              <a:gd name="T104" fmla="*/ 590 w 794"/>
              <a:gd name="T105" fmla="*/ 436 h 720"/>
              <a:gd name="T106" fmla="*/ 729 w 794"/>
              <a:gd name="T107" fmla="*/ 472 h 720"/>
              <a:gd name="T108" fmla="*/ 481 w 794"/>
              <a:gd name="T109" fmla="*/ 391 h 720"/>
              <a:gd name="T110" fmla="*/ 419 w 794"/>
              <a:gd name="T111" fmla="*/ 398 h 720"/>
              <a:gd name="T112" fmla="*/ 329 w 794"/>
              <a:gd name="T113" fmla="*/ 384 h 720"/>
              <a:gd name="T114" fmla="*/ 295 w 794"/>
              <a:gd name="T115" fmla="*/ 302 h 720"/>
              <a:gd name="T116" fmla="*/ 327 w 794"/>
              <a:gd name="T117" fmla="*/ 241 h 720"/>
              <a:gd name="T118" fmla="*/ 455 w 794"/>
              <a:gd name="T119" fmla="*/ 223 h 720"/>
              <a:gd name="T120" fmla="*/ 481 w 794"/>
              <a:gd name="T121" fmla="*/ 39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4" h="720">
                <a:moveTo>
                  <a:pt x="776" y="436"/>
                </a:moveTo>
                <a:cubicBezTo>
                  <a:pt x="762" y="428"/>
                  <a:pt x="739" y="431"/>
                  <a:pt x="729" y="454"/>
                </a:cubicBezTo>
                <a:cubicBezTo>
                  <a:pt x="726" y="454"/>
                  <a:pt x="723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6" y="452"/>
                  <a:pt x="713" y="453"/>
                  <a:pt x="710" y="453"/>
                </a:cubicBezTo>
                <a:cubicBezTo>
                  <a:pt x="705" y="453"/>
                  <a:pt x="703" y="452"/>
                  <a:pt x="701" y="446"/>
                </a:cubicBezTo>
                <a:cubicBezTo>
                  <a:pt x="694" y="416"/>
                  <a:pt x="664" y="398"/>
                  <a:pt x="634" y="403"/>
                </a:cubicBezTo>
                <a:cubicBezTo>
                  <a:pt x="621" y="406"/>
                  <a:pt x="610" y="413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587" y="410"/>
                  <a:pt x="574" y="399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3" y="376"/>
                  <a:pt x="564" y="364"/>
                  <a:pt x="558" y="353"/>
                </a:cubicBezTo>
                <a:cubicBezTo>
                  <a:pt x="552" y="343"/>
                  <a:pt x="544" y="337"/>
                  <a:pt x="534" y="333"/>
                </a:cubicBezTo>
                <a:cubicBezTo>
                  <a:pt x="534" y="321"/>
                  <a:pt x="534" y="309"/>
                  <a:pt x="533" y="297"/>
                </a:cubicBezTo>
                <a:cubicBezTo>
                  <a:pt x="533" y="297"/>
                  <a:pt x="533" y="297"/>
                  <a:pt x="533" y="297"/>
                </a:cubicBezTo>
                <a:cubicBezTo>
                  <a:pt x="548" y="291"/>
                  <a:pt x="558" y="281"/>
                  <a:pt x="562" y="265"/>
                </a:cubicBezTo>
                <a:cubicBezTo>
                  <a:pt x="571" y="265"/>
                  <a:pt x="579" y="265"/>
                  <a:pt x="587" y="265"/>
                </a:cubicBezTo>
                <a:cubicBezTo>
                  <a:pt x="589" y="273"/>
                  <a:pt x="592" y="280"/>
                  <a:pt x="597" y="287"/>
                </a:cubicBezTo>
                <a:cubicBezTo>
                  <a:pt x="611" y="305"/>
                  <a:pt x="629" y="314"/>
                  <a:pt x="652" y="311"/>
                </a:cubicBezTo>
                <a:cubicBezTo>
                  <a:pt x="675" y="308"/>
                  <a:pt x="692" y="295"/>
                  <a:pt x="700" y="272"/>
                </a:cubicBezTo>
                <a:cubicBezTo>
                  <a:pt x="702" y="267"/>
                  <a:pt x="704" y="266"/>
                  <a:pt x="708" y="266"/>
                </a:cubicBezTo>
                <a:cubicBezTo>
                  <a:pt x="716" y="266"/>
                  <a:pt x="723" y="266"/>
                  <a:pt x="730" y="266"/>
                </a:cubicBezTo>
                <a:cubicBezTo>
                  <a:pt x="731" y="268"/>
                  <a:pt x="732" y="269"/>
                  <a:pt x="733" y="271"/>
                </a:cubicBezTo>
                <a:cubicBezTo>
                  <a:pt x="740" y="284"/>
                  <a:pt x="757" y="290"/>
                  <a:pt x="771" y="285"/>
                </a:cubicBezTo>
                <a:cubicBezTo>
                  <a:pt x="786" y="279"/>
                  <a:pt x="794" y="264"/>
                  <a:pt x="792" y="249"/>
                </a:cubicBezTo>
                <a:cubicBezTo>
                  <a:pt x="789" y="234"/>
                  <a:pt x="775" y="222"/>
                  <a:pt x="760" y="223"/>
                </a:cubicBezTo>
                <a:cubicBezTo>
                  <a:pt x="744" y="223"/>
                  <a:pt x="734" y="232"/>
                  <a:pt x="729" y="246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20" y="248"/>
                  <a:pt x="712" y="248"/>
                  <a:pt x="705" y="248"/>
                </a:cubicBezTo>
                <a:cubicBezTo>
                  <a:pt x="704" y="247"/>
                  <a:pt x="704" y="245"/>
                  <a:pt x="703" y="245"/>
                </a:cubicBezTo>
                <a:cubicBezTo>
                  <a:pt x="703" y="244"/>
                  <a:pt x="703" y="244"/>
                  <a:pt x="702" y="244"/>
                </a:cubicBezTo>
                <a:cubicBezTo>
                  <a:pt x="705" y="237"/>
                  <a:pt x="702" y="231"/>
                  <a:pt x="697" y="226"/>
                </a:cubicBezTo>
                <a:cubicBezTo>
                  <a:pt x="696" y="224"/>
                  <a:pt x="694" y="222"/>
                  <a:pt x="693" y="221"/>
                </a:cubicBezTo>
                <a:cubicBezTo>
                  <a:pt x="693" y="221"/>
                  <a:pt x="693" y="221"/>
                  <a:pt x="693" y="221"/>
                </a:cubicBezTo>
                <a:cubicBezTo>
                  <a:pt x="692" y="217"/>
                  <a:pt x="689" y="216"/>
                  <a:pt x="688" y="213"/>
                </a:cubicBezTo>
                <a:cubicBezTo>
                  <a:pt x="687" y="212"/>
                  <a:pt x="687" y="212"/>
                  <a:pt x="686" y="212"/>
                </a:cubicBezTo>
                <a:cubicBezTo>
                  <a:pt x="679" y="204"/>
                  <a:pt x="670" y="199"/>
                  <a:pt x="660" y="197"/>
                </a:cubicBezTo>
                <a:cubicBezTo>
                  <a:pt x="660" y="197"/>
                  <a:pt x="660" y="197"/>
                  <a:pt x="660" y="197"/>
                </a:cubicBezTo>
                <a:cubicBezTo>
                  <a:pt x="660" y="196"/>
                  <a:pt x="660" y="196"/>
                  <a:pt x="659" y="196"/>
                </a:cubicBezTo>
                <a:cubicBezTo>
                  <a:pt x="658" y="195"/>
                  <a:pt x="657" y="195"/>
                  <a:pt x="655" y="195"/>
                </a:cubicBezTo>
                <a:cubicBezTo>
                  <a:pt x="647" y="190"/>
                  <a:pt x="628" y="192"/>
                  <a:pt x="621" y="199"/>
                </a:cubicBezTo>
                <a:cubicBezTo>
                  <a:pt x="603" y="209"/>
                  <a:pt x="591" y="222"/>
                  <a:pt x="587" y="243"/>
                </a:cubicBezTo>
                <a:cubicBezTo>
                  <a:pt x="587" y="246"/>
                  <a:pt x="585" y="246"/>
                  <a:pt x="583" y="246"/>
                </a:cubicBezTo>
                <a:cubicBezTo>
                  <a:pt x="576" y="246"/>
                  <a:pt x="569" y="246"/>
                  <a:pt x="562" y="246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2" y="247"/>
                  <a:pt x="562" y="247"/>
                  <a:pt x="562" y="246"/>
                </a:cubicBezTo>
                <a:cubicBezTo>
                  <a:pt x="557" y="233"/>
                  <a:pt x="549" y="223"/>
                  <a:pt x="535" y="217"/>
                </a:cubicBezTo>
                <a:cubicBezTo>
                  <a:pt x="534" y="202"/>
                  <a:pt x="533" y="187"/>
                  <a:pt x="532" y="173"/>
                </a:cubicBezTo>
                <a:cubicBezTo>
                  <a:pt x="550" y="163"/>
                  <a:pt x="555" y="152"/>
                  <a:pt x="551" y="132"/>
                </a:cubicBezTo>
                <a:cubicBezTo>
                  <a:pt x="550" y="129"/>
                  <a:pt x="551" y="126"/>
                  <a:pt x="548" y="125"/>
                </a:cubicBezTo>
                <a:cubicBezTo>
                  <a:pt x="545" y="122"/>
                  <a:pt x="543" y="119"/>
                  <a:pt x="541" y="117"/>
                </a:cubicBezTo>
                <a:cubicBezTo>
                  <a:pt x="540" y="115"/>
                  <a:pt x="539" y="114"/>
                  <a:pt x="537" y="114"/>
                </a:cubicBezTo>
                <a:cubicBezTo>
                  <a:pt x="536" y="114"/>
                  <a:pt x="535" y="114"/>
                  <a:pt x="534" y="114"/>
                </a:cubicBezTo>
                <a:cubicBezTo>
                  <a:pt x="512" y="104"/>
                  <a:pt x="488" y="120"/>
                  <a:pt x="489" y="144"/>
                </a:cubicBezTo>
                <a:cubicBezTo>
                  <a:pt x="490" y="160"/>
                  <a:pt x="500" y="169"/>
                  <a:pt x="514" y="174"/>
                </a:cubicBezTo>
                <a:cubicBezTo>
                  <a:pt x="515" y="188"/>
                  <a:pt x="516" y="201"/>
                  <a:pt x="517" y="214"/>
                </a:cubicBezTo>
                <a:cubicBezTo>
                  <a:pt x="508" y="216"/>
                  <a:pt x="500" y="219"/>
                  <a:pt x="492" y="225"/>
                </a:cubicBezTo>
                <a:cubicBezTo>
                  <a:pt x="482" y="218"/>
                  <a:pt x="471" y="211"/>
                  <a:pt x="460" y="205"/>
                </a:cubicBezTo>
                <a:cubicBezTo>
                  <a:pt x="460" y="205"/>
                  <a:pt x="460" y="205"/>
                  <a:pt x="460" y="205"/>
                </a:cubicBezTo>
                <a:cubicBezTo>
                  <a:pt x="460" y="204"/>
                  <a:pt x="460" y="203"/>
                  <a:pt x="460" y="203"/>
                </a:cubicBezTo>
                <a:cubicBezTo>
                  <a:pt x="463" y="174"/>
                  <a:pt x="446" y="147"/>
                  <a:pt x="419" y="139"/>
                </a:cubicBezTo>
                <a:cubicBezTo>
                  <a:pt x="392" y="130"/>
                  <a:pt x="363" y="142"/>
                  <a:pt x="349" y="168"/>
                </a:cubicBezTo>
                <a:cubicBezTo>
                  <a:pt x="343" y="180"/>
                  <a:pt x="343" y="192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34" y="212"/>
                  <a:pt x="325" y="219"/>
                  <a:pt x="316" y="226"/>
                </a:cubicBezTo>
                <a:cubicBezTo>
                  <a:pt x="304" y="216"/>
                  <a:pt x="291" y="213"/>
                  <a:pt x="276" y="215"/>
                </a:cubicBezTo>
                <a:cubicBezTo>
                  <a:pt x="276" y="215"/>
                  <a:pt x="276" y="215"/>
                  <a:pt x="276" y="215"/>
                </a:cubicBezTo>
                <a:cubicBezTo>
                  <a:pt x="269" y="201"/>
                  <a:pt x="262" y="187"/>
                  <a:pt x="256" y="17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71" y="160"/>
                  <a:pt x="277" y="143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86" y="114"/>
                  <a:pt x="300" y="105"/>
                  <a:pt x="314" y="95"/>
                </a:cubicBezTo>
                <a:cubicBezTo>
                  <a:pt x="316" y="97"/>
                  <a:pt x="317" y="99"/>
                  <a:pt x="319" y="100"/>
                </a:cubicBezTo>
                <a:cubicBezTo>
                  <a:pt x="331" y="113"/>
                  <a:pt x="351" y="114"/>
                  <a:pt x="363" y="102"/>
                </a:cubicBezTo>
                <a:cubicBezTo>
                  <a:pt x="376" y="90"/>
                  <a:pt x="377" y="70"/>
                  <a:pt x="366" y="57"/>
                </a:cubicBezTo>
                <a:cubicBezTo>
                  <a:pt x="356" y="47"/>
                  <a:pt x="345" y="44"/>
                  <a:pt x="332" y="48"/>
                </a:cubicBezTo>
                <a:cubicBezTo>
                  <a:pt x="318" y="52"/>
                  <a:pt x="311" y="63"/>
                  <a:pt x="310" y="77"/>
                </a:cubicBezTo>
                <a:cubicBezTo>
                  <a:pt x="294" y="87"/>
                  <a:pt x="278" y="9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56" y="102"/>
                  <a:pt x="248" y="98"/>
                  <a:pt x="239" y="96"/>
                </a:cubicBezTo>
                <a:cubicBezTo>
                  <a:pt x="240" y="86"/>
                  <a:pt x="240" y="76"/>
                  <a:pt x="241" y="66"/>
                </a:cubicBezTo>
                <a:cubicBezTo>
                  <a:pt x="243" y="65"/>
                  <a:pt x="244" y="65"/>
                  <a:pt x="246" y="65"/>
                </a:cubicBezTo>
                <a:cubicBezTo>
                  <a:pt x="261" y="61"/>
                  <a:pt x="272" y="47"/>
                  <a:pt x="271" y="32"/>
                </a:cubicBezTo>
                <a:cubicBezTo>
                  <a:pt x="270" y="16"/>
                  <a:pt x="258" y="3"/>
                  <a:pt x="242" y="1"/>
                </a:cubicBezTo>
                <a:cubicBezTo>
                  <a:pt x="227" y="0"/>
                  <a:pt x="212" y="10"/>
                  <a:pt x="208" y="25"/>
                </a:cubicBezTo>
                <a:cubicBezTo>
                  <a:pt x="204" y="41"/>
                  <a:pt x="210" y="53"/>
                  <a:pt x="223" y="62"/>
                </a:cubicBezTo>
                <a:cubicBezTo>
                  <a:pt x="223" y="73"/>
                  <a:pt x="222" y="85"/>
                  <a:pt x="221" y="96"/>
                </a:cubicBezTo>
                <a:cubicBezTo>
                  <a:pt x="221" y="96"/>
                  <a:pt x="221" y="96"/>
                  <a:pt x="221" y="96"/>
                </a:cubicBezTo>
                <a:cubicBezTo>
                  <a:pt x="205" y="101"/>
                  <a:pt x="196" y="112"/>
                  <a:pt x="190" y="128"/>
                </a:cubicBezTo>
                <a:cubicBezTo>
                  <a:pt x="190" y="128"/>
                  <a:pt x="190" y="128"/>
                  <a:pt x="189" y="128"/>
                </a:cubicBezTo>
                <a:cubicBezTo>
                  <a:pt x="187" y="129"/>
                  <a:pt x="184" y="128"/>
                  <a:pt x="182" y="127"/>
                </a:cubicBezTo>
                <a:cubicBezTo>
                  <a:pt x="175" y="127"/>
                  <a:pt x="168" y="125"/>
                  <a:pt x="161" y="128"/>
                </a:cubicBezTo>
                <a:cubicBezTo>
                  <a:pt x="160" y="127"/>
                  <a:pt x="160" y="126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23"/>
                  <a:pt x="160" y="123"/>
                  <a:pt x="160" y="122"/>
                </a:cubicBezTo>
                <a:cubicBezTo>
                  <a:pt x="158" y="118"/>
                  <a:pt x="157" y="113"/>
                  <a:pt x="154" y="110"/>
                </a:cubicBezTo>
                <a:cubicBezTo>
                  <a:pt x="149" y="100"/>
                  <a:pt x="142" y="91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11" y="74"/>
                  <a:pt x="86" y="76"/>
                  <a:pt x="67" y="90"/>
                </a:cubicBezTo>
                <a:cubicBezTo>
                  <a:pt x="48" y="106"/>
                  <a:pt x="41" y="126"/>
                  <a:pt x="46" y="151"/>
                </a:cubicBezTo>
                <a:cubicBezTo>
                  <a:pt x="49" y="165"/>
                  <a:pt x="57" y="175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59" y="197"/>
                  <a:pt x="51" y="210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2" y="223"/>
                  <a:pt x="40" y="223"/>
                  <a:pt x="38" y="223"/>
                </a:cubicBezTo>
                <a:cubicBezTo>
                  <a:pt x="20" y="220"/>
                  <a:pt x="4" y="233"/>
                  <a:pt x="2" y="252"/>
                </a:cubicBezTo>
                <a:cubicBezTo>
                  <a:pt x="0" y="269"/>
                  <a:pt x="13" y="285"/>
                  <a:pt x="30" y="286"/>
                </a:cubicBezTo>
                <a:cubicBezTo>
                  <a:pt x="49" y="288"/>
                  <a:pt x="64" y="275"/>
                  <a:pt x="65" y="256"/>
                </a:cubicBezTo>
                <a:cubicBezTo>
                  <a:pt x="66" y="248"/>
                  <a:pt x="62" y="240"/>
                  <a:pt x="58" y="233"/>
                </a:cubicBezTo>
                <a:cubicBezTo>
                  <a:pt x="67" y="220"/>
                  <a:pt x="75" y="206"/>
                  <a:pt x="83" y="193"/>
                </a:cubicBezTo>
                <a:cubicBezTo>
                  <a:pt x="93" y="195"/>
                  <a:pt x="102" y="196"/>
                  <a:pt x="112" y="195"/>
                </a:cubicBezTo>
                <a:cubicBezTo>
                  <a:pt x="134" y="191"/>
                  <a:pt x="149" y="178"/>
                  <a:pt x="158" y="157"/>
                </a:cubicBezTo>
                <a:cubicBezTo>
                  <a:pt x="159" y="156"/>
                  <a:pt x="159" y="156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9" y="151"/>
                  <a:pt x="160" y="149"/>
                  <a:pt x="163" y="147"/>
                </a:cubicBezTo>
                <a:cubicBezTo>
                  <a:pt x="165" y="148"/>
                  <a:pt x="166" y="148"/>
                  <a:pt x="169" y="148"/>
                </a:cubicBezTo>
                <a:cubicBezTo>
                  <a:pt x="176" y="148"/>
                  <a:pt x="183" y="149"/>
                  <a:pt x="190" y="146"/>
                </a:cubicBezTo>
                <a:cubicBezTo>
                  <a:pt x="190" y="147"/>
                  <a:pt x="190" y="147"/>
                  <a:pt x="191" y="147"/>
                </a:cubicBezTo>
                <a:cubicBezTo>
                  <a:pt x="191" y="149"/>
                  <a:pt x="191" y="150"/>
                  <a:pt x="192" y="151"/>
                </a:cubicBezTo>
                <a:cubicBezTo>
                  <a:pt x="192" y="152"/>
                  <a:pt x="192" y="152"/>
                  <a:pt x="193" y="152"/>
                </a:cubicBezTo>
                <a:cubicBezTo>
                  <a:pt x="193" y="155"/>
                  <a:pt x="196" y="158"/>
                  <a:pt x="197" y="161"/>
                </a:cubicBezTo>
                <a:cubicBezTo>
                  <a:pt x="197" y="162"/>
                  <a:pt x="198" y="162"/>
                  <a:pt x="198" y="163"/>
                </a:cubicBezTo>
                <a:cubicBezTo>
                  <a:pt x="202" y="171"/>
                  <a:pt x="208" y="176"/>
                  <a:pt x="217" y="177"/>
                </a:cubicBezTo>
                <a:cubicBezTo>
                  <a:pt x="217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9" y="177"/>
                  <a:pt x="219" y="178"/>
                  <a:pt x="220" y="178"/>
                </a:cubicBezTo>
                <a:cubicBezTo>
                  <a:pt x="225" y="183"/>
                  <a:pt x="232" y="181"/>
                  <a:pt x="239" y="181"/>
                </a:cubicBezTo>
                <a:cubicBezTo>
                  <a:pt x="239" y="181"/>
                  <a:pt x="239" y="181"/>
                  <a:pt x="240" y="181"/>
                </a:cubicBezTo>
                <a:cubicBezTo>
                  <a:pt x="242" y="186"/>
                  <a:pt x="245" y="192"/>
                  <a:pt x="247" y="198"/>
                </a:cubicBezTo>
                <a:cubicBezTo>
                  <a:pt x="249" y="200"/>
                  <a:pt x="249" y="202"/>
                  <a:pt x="250" y="203"/>
                </a:cubicBezTo>
                <a:cubicBezTo>
                  <a:pt x="251" y="211"/>
                  <a:pt x="254" y="217"/>
                  <a:pt x="259" y="222"/>
                </a:cubicBezTo>
                <a:cubicBezTo>
                  <a:pt x="256" y="226"/>
                  <a:pt x="251" y="229"/>
                  <a:pt x="250" y="234"/>
                </a:cubicBezTo>
                <a:cubicBezTo>
                  <a:pt x="249" y="237"/>
                  <a:pt x="247" y="241"/>
                  <a:pt x="246" y="244"/>
                </a:cubicBezTo>
                <a:cubicBezTo>
                  <a:pt x="227" y="244"/>
                  <a:pt x="208" y="244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8" y="243"/>
                  <a:pt x="187" y="241"/>
                  <a:pt x="186" y="239"/>
                </a:cubicBezTo>
                <a:cubicBezTo>
                  <a:pt x="178" y="225"/>
                  <a:pt x="162" y="219"/>
                  <a:pt x="147" y="224"/>
                </a:cubicBezTo>
                <a:cubicBezTo>
                  <a:pt x="132" y="230"/>
                  <a:pt x="124" y="245"/>
                  <a:pt x="126" y="260"/>
                </a:cubicBezTo>
                <a:cubicBezTo>
                  <a:pt x="129" y="276"/>
                  <a:pt x="143" y="287"/>
                  <a:pt x="158" y="286"/>
                </a:cubicBezTo>
                <a:cubicBezTo>
                  <a:pt x="173" y="286"/>
                  <a:pt x="182" y="278"/>
                  <a:pt x="189" y="265"/>
                </a:cubicBezTo>
                <a:cubicBezTo>
                  <a:pt x="207" y="265"/>
                  <a:pt x="226" y="265"/>
                  <a:pt x="245" y="265"/>
                </a:cubicBezTo>
                <a:cubicBezTo>
                  <a:pt x="249" y="281"/>
                  <a:pt x="259" y="291"/>
                  <a:pt x="274" y="297"/>
                </a:cubicBezTo>
                <a:cubicBezTo>
                  <a:pt x="274" y="297"/>
                  <a:pt x="274" y="297"/>
                  <a:pt x="274" y="297"/>
                </a:cubicBezTo>
                <a:cubicBezTo>
                  <a:pt x="275" y="309"/>
                  <a:pt x="275" y="320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62" y="336"/>
                  <a:pt x="252" y="345"/>
                  <a:pt x="246" y="358"/>
                </a:cubicBezTo>
                <a:cubicBezTo>
                  <a:pt x="224" y="359"/>
                  <a:pt x="202" y="360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0" y="359"/>
                  <a:pt x="180" y="357"/>
                  <a:pt x="180" y="355"/>
                </a:cubicBezTo>
                <a:cubicBezTo>
                  <a:pt x="177" y="338"/>
                  <a:pt x="164" y="326"/>
                  <a:pt x="147" y="327"/>
                </a:cubicBezTo>
                <a:cubicBezTo>
                  <a:pt x="131" y="328"/>
                  <a:pt x="118" y="341"/>
                  <a:pt x="116" y="356"/>
                </a:cubicBezTo>
                <a:cubicBezTo>
                  <a:pt x="115" y="373"/>
                  <a:pt x="126" y="388"/>
                  <a:pt x="143" y="391"/>
                </a:cubicBezTo>
                <a:cubicBezTo>
                  <a:pt x="156" y="393"/>
                  <a:pt x="165" y="388"/>
                  <a:pt x="174" y="379"/>
                </a:cubicBezTo>
                <a:cubicBezTo>
                  <a:pt x="197" y="378"/>
                  <a:pt x="221" y="378"/>
                  <a:pt x="244" y="377"/>
                </a:cubicBezTo>
                <a:cubicBezTo>
                  <a:pt x="246" y="382"/>
                  <a:pt x="247" y="387"/>
                  <a:pt x="249" y="393"/>
                </a:cubicBezTo>
                <a:cubicBezTo>
                  <a:pt x="239" y="404"/>
                  <a:pt x="229" y="415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7" y="426"/>
                  <a:pt x="215" y="425"/>
                  <a:pt x="213" y="424"/>
                </a:cubicBezTo>
                <a:cubicBezTo>
                  <a:pt x="191" y="415"/>
                  <a:pt x="165" y="420"/>
                  <a:pt x="149" y="436"/>
                </a:cubicBezTo>
                <a:cubicBezTo>
                  <a:pt x="135" y="450"/>
                  <a:pt x="130" y="467"/>
                  <a:pt x="132" y="486"/>
                </a:cubicBezTo>
                <a:cubicBezTo>
                  <a:pt x="130" y="493"/>
                  <a:pt x="133" y="499"/>
                  <a:pt x="136" y="504"/>
                </a:cubicBezTo>
                <a:cubicBezTo>
                  <a:pt x="136" y="505"/>
                  <a:pt x="136" y="505"/>
                  <a:pt x="136" y="505"/>
                </a:cubicBezTo>
                <a:cubicBezTo>
                  <a:pt x="132" y="510"/>
                  <a:pt x="127" y="516"/>
                  <a:pt x="123" y="521"/>
                </a:cubicBezTo>
                <a:cubicBezTo>
                  <a:pt x="117" y="528"/>
                  <a:pt x="111" y="535"/>
                  <a:pt x="105" y="542"/>
                </a:cubicBezTo>
                <a:cubicBezTo>
                  <a:pt x="103" y="542"/>
                  <a:pt x="102" y="542"/>
                  <a:pt x="100" y="541"/>
                </a:cubicBezTo>
                <a:cubicBezTo>
                  <a:pt x="83" y="538"/>
                  <a:pt x="66" y="549"/>
                  <a:pt x="63" y="566"/>
                </a:cubicBezTo>
                <a:cubicBezTo>
                  <a:pt x="59" y="583"/>
                  <a:pt x="70" y="600"/>
                  <a:pt x="87" y="604"/>
                </a:cubicBezTo>
                <a:cubicBezTo>
                  <a:pt x="104" y="608"/>
                  <a:pt x="121" y="597"/>
                  <a:pt x="125" y="580"/>
                </a:cubicBezTo>
                <a:cubicBezTo>
                  <a:pt x="127" y="570"/>
                  <a:pt x="124" y="561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9" y="542"/>
                  <a:pt x="138" y="531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9" y="520"/>
                  <a:pt x="150" y="521"/>
                  <a:pt x="151" y="522"/>
                </a:cubicBezTo>
                <a:cubicBezTo>
                  <a:pt x="174" y="542"/>
                  <a:pt x="207" y="541"/>
                  <a:pt x="229" y="521"/>
                </a:cubicBezTo>
                <a:cubicBezTo>
                  <a:pt x="252" y="500"/>
                  <a:pt x="255" y="468"/>
                  <a:pt x="237" y="443"/>
                </a:cubicBezTo>
                <a:cubicBezTo>
                  <a:pt x="236" y="441"/>
                  <a:pt x="234" y="440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43" y="427"/>
                  <a:pt x="252" y="41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5" y="409"/>
                  <a:pt x="269" y="411"/>
                  <a:pt x="273" y="413"/>
                </a:cubicBezTo>
                <a:cubicBezTo>
                  <a:pt x="290" y="418"/>
                  <a:pt x="306" y="413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33" y="408"/>
                  <a:pt x="347" y="416"/>
                  <a:pt x="362" y="423"/>
                </a:cubicBezTo>
                <a:cubicBezTo>
                  <a:pt x="362" y="423"/>
                  <a:pt x="362" y="423"/>
                  <a:pt x="362" y="423"/>
                </a:cubicBezTo>
                <a:cubicBezTo>
                  <a:pt x="357" y="439"/>
                  <a:pt x="361" y="452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50" y="477"/>
                  <a:pt x="329" y="489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7" y="500"/>
                  <a:pt x="305" y="499"/>
                  <a:pt x="304" y="499"/>
                </a:cubicBezTo>
                <a:cubicBezTo>
                  <a:pt x="288" y="492"/>
                  <a:pt x="271" y="498"/>
                  <a:pt x="263" y="513"/>
                </a:cubicBezTo>
                <a:cubicBezTo>
                  <a:pt x="255" y="527"/>
                  <a:pt x="259" y="545"/>
                  <a:pt x="273" y="554"/>
                </a:cubicBezTo>
                <a:cubicBezTo>
                  <a:pt x="286" y="564"/>
                  <a:pt x="304" y="562"/>
                  <a:pt x="315" y="550"/>
                </a:cubicBezTo>
                <a:cubicBezTo>
                  <a:pt x="324" y="539"/>
                  <a:pt x="325" y="527"/>
                  <a:pt x="321" y="515"/>
                </a:cubicBezTo>
                <a:cubicBezTo>
                  <a:pt x="343" y="502"/>
                  <a:pt x="365" y="489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90" y="476"/>
                  <a:pt x="393" y="477"/>
                  <a:pt x="397" y="478"/>
                </a:cubicBezTo>
                <a:cubicBezTo>
                  <a:pt x="396" y="487"/>
                  <a:pt x="396" y="496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8"/>
                  <a:pt x="392" y="508"/>
                  <a:pt x="389" y="509"/>
                </a:cubicBezTo>
                <a:cubicBezTo>
                  <a:pt x="367" y="515"/>
                  <a:pt x="352" y="528"/>
                  <a:pt x="346" y="550"/>
                </a:cubicBezTo>
                <a:cubicBezTo>
                  <a:pt x="339" y="572"/>
                  <a:pt x="345" y="592"/>
                  <a:pt x="361" y="608"/>
                </a:cubicBezTo>
                <a:cubicBezTo>
                  <a:pt x="370" y="617"/>
                  <a:pt x="382" y="622"/>
                  <a:pt x="394" y="625"/>
                </a:cubicBezTo>
                <a:cubicBezTo>
                  <a:pt x="394" y="625"/>
                  <a:pt x="394" y="625"/>
                  <a:pt x="394" y="625"/>
                </a:cubicBezTo>
                <a:cubicBezTo>
                  <a:pt x="394" y="635"/>
                  <a:pt x="395" y="644"/>
                  <a:pt x="396" y="654"/>
                </a:cubicBezTo>
                <a:cubicBezTo>
                  <a:pt x="393" y="655"/>
                  <a:pt x="391" y="656"/>
                  <a:pt x="389" y="657"/>
                </a:cubicBezTo>
                <a:cubicBezTo>
                  <a:pt x="375" y="666"/>
                  <a:pt x="370" y="683"/>
                  <a:pt x="377" y="698"/>
                </a:cubicBezTo>
                <a:cubicBezTo>
                  <a:pt x="384" y="713"/>
                  <a:pt x="401" y="720"/>
                  <a:pt x="416" y="715"/>
                </a:cubicBezTo>
                <a:cubicBezTo>
                  <a:pt x="432" y="710"/>
                  <a:pt x="441" y="694"/>
                  <a:pt x="437" y="678"/>
                </a:cubicBezTo>
                <a:cubicBezTo>
                  <a:pt x="434" y="665"/>
                  <a:pt x="425" y="658"/>
                  <a:pt x="414" y="653"/>
                </a:cubicBezTo>
                <a:cubicBezTo>
                  <a:pt x="413" y="646"/>
                  <a:pt x="413" y="639"/>
                  <a:pt x="412" y="632"/>
                </a:cubicBezTo>
                <a:cubicBezTo>
                  <a:pt x="412" y="631"/>
                  <a:pt x="412" y="631"/>
                  <a:pt x="412" y="630"/>
                </a:cubicBezTo>
                <a:cubicBezTo>
                  <a:pt x="412" y="625"/>
                  <a:pt x="416" y="623"/>
                  <a:pt x="421" y="621"/>
                </a:cubicBezTo>
                <a:cubicBezTo>
                  <a:pt x="444" y="614"/>
                  <a:pt x="459" y="592"/>
                  <a:pt x="460" y="568"/>
                </a:cubicBezTo>
                <a:cubicBezTo>
                  <a:pt x="461" y="546"/>
                  <a:pt x="448" y="522"/>
                  <a:pt x="427" y="514"/>
                </a:cubicBezTo>
                <a:cubicBezTo>
                  <a:pt x="416" y="510"/>
                  <a:pt x="412" y="50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88"/>
                  <a:pt x="415" y="482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31" y="470"/>
                  <a:pt x="441" y="458"/>
                  <a:pt x="444" y="441"/>
                </a:cubicBezTo>
                <a:cubicBezTo>
                  <a:pt x="445" y="437"/>
                  <a:pt x="445" y="434"/>
                  <a:pt x="445" y="431"/>
                </a:cubicBezTo>
                <a:cubicBezTo>
                  <a:pt x="445" y="430"/>
                  <a:pt x="445" y="430"/>
                  <a:pt x="445" y="429"/>
                </a:cubicBezTo>
                <a:cubicBezTo>
                  <a:pt x="452" y="428"/>
                  <a:pt x="458" y="425"/>
                  <a:pt x="463" y="420"/>
                </a:cubicBezTo>
                <a:cubicBezTo>
                  <a:pt x="464" y="419"/>
                  <a:pt x="465" y="419"/>
                  <a:pt x="466" y="419"/>
                </a:cubicBezTo>
                <a:cubicBezTo>
                  <a:pt x="470" y="419"/>
                  <a:pt x="475" y="418"/>
                  <a:pt x="478" y="414"/>
                </a:cubicBezTo>
                <a:cubicBezTo>
                  <a:pt x="483" y="411"/>
                  <a:pt x="489" y="409"/>
                  <a:pt x="494" y="406"/>
                </a:cubicBezTo>
                <a:cubicBezTo>
                  <a:pt x="501" y="410"/>
                  <a:pt x="508" y="413"/>
                  <a:pt x="515" y="415"/>
                </a:cubicBezTo>
                <a:cubicBezTo>
                  <a:pt x="515" y="415"/>
                  <a:pt x="515" y="415"/>
                  <a:pt x="515" y="415"/>
                </a:cubicBezTo>
                <a:cubicBezTo>
                  <a:pt x="515" y="432"/>
                  <a:pt x="515" y="450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4" y="469"/>
                  <a:pt x="512" y="470"/>
                  <a:pt x="511" y="471"/>
                </a:cubicBezTo>
                <a:cubicBezTo>
                  <a:pt x="495" y="483"/>
                  <a:pt x="494" y="507"/>
                  <a:pt x="510" y="521"/>
                </a:cubicBezTo>
                <a:cubicBezTo>
                  <a:pt x="521" y="530"/>
                  <a:pt x="534" y="530"/>
                  <a:pt x="550" y="522"/>
                </a:cubicBezTo>
                <a:cubicBezTo>
                  <a:pt x="563" y="515"/>
                  <a:pt x="569" y="495"/>
                  <a:pt x="560" y="484"/>
                </a:cubicBezTo>
                <a:cubicBezTo>
                  <a:pt x="555" y="472"/>
                  <a:pt x="545" y="466"/>
                  <a:pt x="533" y="464"/>
                </a:cubicBezTo>
                <a:cubicBezTo>
                  <a:pt x="533" y="447"/>
                  <a:pt x="533" y="430"/>
                  <a:pt x="533" y="413"/>
                </a:cubicBezTo>
                <a:cubicBezTo>
                  <a:pt x="533" y="413"/>
                  <a:pt x="533" y="413"/>
                  <a:pt x="533" y="413"/>
                </a:cubicBezTo>
                <a:cubicBezTo>
                  <a:pt x="539" y="411"/>
                  <a:pt x="545" y="407"/>
                  <a:pt x="550" y="403"/>
                </a:cubicBezTo>
                <a:cubicBezTo>
                  <a:pt x="563" y="414"/>
                  <a:pt x="577" y="425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1" y="438"/>
                  <a:pt x="590" y="440"/>
                  <a:pt x="589" y="442"/>
                </a:cubicBezTo>
                <a:cubicBezTo>
                  <a:pt x="586" y="451"/>
                  <a:pt x="585" y="460"/>
                  <a:pt x="587" y="470"/>
                </a:cubicBezTo>
                <a:cubicBezTo>
                  <a:pt x="592" y="498"/>
                  <a:pt x="615" y="519"/>
                  <a:pt x="643" y="519"/>
                </a:cubicBezTo>
                <a:cubicBezTo>
                  <a:pt x="672" y="520"/>
                  <a:pt x="696" y="501"/>
                  <a:pt x="702" y="471"/>
                </a:cubicBezTo>
                <a:cubicBezTo>
                  <a:pt x="711" y="472"/>
                  <a:pt x="720" y="472"/>
                  <a:pt x="729" y="472"/>
                </a:cubicBezTo>
                <a:cubicBezTo>
                  <a:pt x="730" y="474"/>
                  <a:pt x="731" y="477"/>
                  <a:pt x="732" y="479"/>
                </a:cubicBezTo>
                <a:cubicBezTo>
                  <a:pt x="738" y="491"/>
                  <a:pt x="751" y="498"/>
                  <a:pt x="765" y="496"/>
                </a:cubicBezTo>
                <a:cubicBezTo>
                  <a:pt x="779" y="494"/>
                  <a:pt x="789" y="483"/>
                  <a:pt x="792" y="470"/>
                </a:cubicBezTo>
                <a:cubicBezTo>
                  <a:pt x="794" y="456"/>
                  <a:pt x="788" y="443"/>
                  <a:pt x="776" y="436"/>
                </a:cubicBezTo>
                <a:close/>
                <a:moveTo>
                  <a:pt x="481" y="391"/>
                </a:moveTo>
                <a:cubicBezTo>
                  <a:pt x="481" y="391"/>
                  <a:pt x="481" y="391"/>
                  <a:pt x="481" y="392"/>
                </a:cubicBezTo>
                <a:cubicBezTo>
                  <a:pt x="473" y="393"/>
                  <a:pt x="466" y="398"/>
                  <a:pt x="458" y="401"/>
                </a:cubicBezTo>
                <a:cubicBezTo>
                  <a:pt x="451" y="405"/>
                  <a:pt x="443" y="406"/>
                  <a:pt x="437" y="412"/>
                </a:cubicBezTo>
                <a:cubicBezTo>
                  <a:pt x="431" y="407"/>
                  <a:pt x="427" y="400"/>
                  <a:pt x="419" y="398"/>
                </a:cubicBezTo>
                <a:cubicBezTo>
                  <a:pt x="419" y="398"/>
                  <a:pt x="419" y="398"/>
                  <a:pt x="419" y="398"/>
                </a:cubicBezTo>
                <a:cubicBezTo>
                  <a:pt x="419" y="397"/>
                  <a:pt x="418" y="396"/>
                  <a:pt x="418" y="396"/>
                </a:cubicBezTo>
                <a:cubicBezTo>
                  <a:pt x="402" y="389"/>
                  <a:pt x="384" y="393"/>
                  <a:pt x="370" y="406"/>
                </a:cubicBezTo>
                <a:cubicBezTo>
                  <a:pt x="369" y="406"/>
                  <a:pt x="369" y="405"/>
                  <a:pt x="368" y="405"/>
                </a:cubicBezTo>
                <a:cubicBezTo>
                  <a:pt x="356" y="398"/>
                  <a:pt x="344" y="391"/>
                  <a:pt x="332" y="385"/>
                </a:cubicBezTo>
                <a:cubicBezTo>
                  <a:pt x="331" y="385"/>
                  <a:pt x="330" y="384"/>
                  <a:pt x="329" y="384"/>
                </a:cubicBezTo>
                <a:cubicBezTo>
                  <a:pt x="329" y="384"/>
                  <a:pt x="329" y="384"/>
                  <a:pt x="329" y="384"/>
                </a:cubicBezTo>
                <a:cubicBezTo>
                  <a:pt x="330" y="380"/>
                  <a:pt x="329" y="377"/>
                  <a:pt x="329" y="373"/>
                </a:cubicBezTo>
                <a:cubicBezTo>
                  <a:pt x="331" y="354"/>
                  <a:pt x="316" y="334"/>
                  <a:pt x="295" y="330"/>
                </a:cubicBezTo>
                <a:cubicBezTo>
                  <a:pt x="296" y="329"/>
                  <a:pt x="296" y="328"/>
                  <a:pt x="296" y="327"/>
                </a:cubicBezTo>
                <a:cubicBezTo>
                  <a:pt x="295" y="318"/>
                  <a:pt x="295" y="310"/>
                  <a:pt x="295" y="302"/>
                </a:cubicBezTo>
                <a:cubicBezTo>
                  <a:pt x="294" y="301"/>
                  <a:pt x="294" y="300"/>
                  <a:pt x="294" y="300"/>
                </a:cubicBezTo>
                <a:cubicBezTo>
                  <a:pt x="297" y="299"/>
                  <a:pt x="300" y="298"/>
                  <a:pt x="303" y="297"/>
                </a:cubicBezTo>
                <a:cubicBezTo>
                  <a:pt x="317" y="290"/>
                  <a:pt x="325" y="280"/>
                  <a:pt x="329" y="265"/>
                </a:cubicBezTo>
                <a:cubicBezTo>
                  <a:pt x="330" y="257"/>
                  <a:pt x="330" y="249"/>
                  <a:pt x="327" y="242"/>
                </a:cubicBezTo>
                <a:cubicBezTo>
                  <a:pt x="327" y="241"/>
                  <a:pt x="327" y="241"/>
                  <a:pt x="327" y="241"/>
                </a:cubicBezTo>
                <a:cubicBezTo>
                  <a:pt x="335" y="237"/>
                  <a:pt x="343" y="231"/>
                  <a:pt x="349" y="224"/>
                </a:cubicBezTo>
                <a:cubicBezTo>
                  <a:pt x="349" y="224"/>
                  <a:pt x="349" y="224"/>
                  <a:pt x="349" y="224"/>
                </a:cubicBezTo>
                <a:cubicBezTo>
                  <a:pt x="351" y="227"/>
                  <a:pt x="353" y="229"/>
                  <a:pt x="355" y="232"/>
                </a:cubicBezTo>
                <a:cubicBezTo>
                  <a:pt x="370" y="251"/>
                  <a:pt x="395" y="259"/>
                  <a:pt x="417" y="253"/>
                </a:cubicBezTo>
                <a:cubicBezTo>
                  <a:pt x="434" y="248"/>
                  <a:pt x="447" y="238"/>
                  <a:pt x="455" y="223"/>
                </a:cubicBezTo>
                <a:cubicBezTo>
                  <a:pt x="462" y="231"/>
                  <a:pt x="471" y="235"/>
                  <a:pt x="480" y="240"/>
                </a:cubicBezTo>
                <a:cubicBezTo>
                  <a:pt x="480" y="240"/>
                  <a:pt x="480" y="240"/>
                  <a:pt x="480" y="240"/>
                </a:cubicBezTo>
                <a:cubicBezTo>
                  <a:pt x="470" y="268"/>
                  <a:pt x="486" y="295"/>
                  <a:pt x="515" y="300"/>
                </a:cubicBezTo>
                <a:cubicBezTo>
                  <a:pt x="513" y="310"/>
                  <a:pt x="512" y="320"/>
                  <a:pt x="516" y="330"/>
                </a:cubicBezTo>
                <a:cubicBezTo>
                  <a:pt x="487" y="333"/>
                  <a:pt x="470" y="361"/>
                  <a:pt x="481" y="391"/>
                </a:cubicBezTo>
                <a:close/>
              </a:path>
            </a:pathLst>
          </a:custGeom>
          <a:solidFill>
            <a:srgbClr val="E32D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43F0A5A7-55FD-4FC4-A118-69C1550EE0BF}"/>
              </a:ext>
            </a:extLst>
          </p:cNvPr>
          <p:cNvSpPr>
            <a:spLocks noEditPoints="1"/>
          </p:cNvSpPr>
          <p:nvPr/>
        </p:nvSpPr>
        <p:spPr bwMode="auto">
          <a:xfrm>
            <a:off x="6681329" y="1159402"/>
            <a:ext cx="793751" cy="720725"/>
          </a:xfrm>
          <a:custGeom>
            <a:avLst/>
            <a:gdLst>
              <a:gd name="T0" fmla="*/ 719 w 794"/>
              <a:gd name="T1" fmla="*/ 454 h 720"/>
              <a:gd name="T2" fmla="*/ 601 w 794"/>
              <a:gd name="T3" fmla="*/ 421 h 720"/>
              <a:gd name="T4" fmla="*/ 558 w 794"/>
              <a:gd name="T5" fmla="*/ 353 h 720"/>
              <a:gd name="T6" fmla="*/ 587 w 794"/>
              <a:gd name="T7" fmla="*/ 265 h 720"/>
              <a:gd name="T8" fmla="*/ 730 w 794"/>
              <a:gd name="T9" fmla="*/ 266 h 720"/>
              <a:gd name="T10" fmla="*/ 729 w 794"/>
              <a:gd name="T11" fmla="*/ 246 h 720"/>
              <a:gd name="T12" fmla="*/ 697 w 794"/>
              <a:gd name="T13" fmla="*/ 226 h 720"/>
              <a:gd name="T14" fmla="*/ 660 w 794"/>
              <a:gd name="T15" fmla="*/ 197 h 720"/>
              <a:gd name="T16" fmla="*/ 587 w 794"/>
              <a:gd name="T17" fmla="*/ 243 h 720"/>
              <a:gd name="T18" fmla="*/ 535 w 794"/>
              <a:gd name="T19" fmla="*/ 217 h 720"/>
              <a:gd name="T20" fmla="*/ 537 w 794"/>
              <a:gd name="T21" fmla="*/ 114 h 720"/>
              <a:gd name="T22" fmla="*/ 492 w 794"/>
              <a:gd name="T23" fmla="*/ 225 h 720"/>
              <a:gd name="T24" fmla="*/ 349 w 794"/>
              <a:gd name="T25" fmla="*/ 168 h 720"/>
              <a:gd name="T26" fmla="*/ 276 w 794"/>
              <a:gd name="T27" fmla="*/ 215 h 720"/>
              <a:gd name="T28" fmla="*/ 272 w 794"/>
              <a:gd name="T29" fmla="*/ 124 h 720"/>
              <a:gd name="T30" fmla="*/ 366 w 794"/>
              <a:gd name="T31" fmla="*/ 57 h 720"/>
              <a:gd name="T32" fmla="*/ 262 w 794"/>
              <a:gd name="T33" fmla="*/ 108 h 720"/>
              <a:gd name="T34" fmla="*/ 242 w 794"/>
              <a:gd name="T35" fmla="*/ 1 h 720"/>
              <a:gd name="T36" fmla="*/ 190 w 794"/>
              <a:gd name="T37" fmla="*/ 128 h 720"/>
              <a:gd name="T38" fmla="*/ 160 w 794"/>
              <a:gd name="T39" fmla="*/ 124 h 720"/>
              <a:gd name="T40" fmla="*/ 131 w 794"/>
              <a:gd name="T41" fmla="*/ 86 h 720"/>
              <a:gd name="T42" fmla="*/ 67 w 794"/>
              <a:gd name="T43" fmla="*/ 184 h 720"/>
              <a:gd name="T44" fmla="*/ 2 w 794"/>
              <a:gd name="T45" fmla="*/ 252 h 720"/>
              <a:gd name="T46" fmla="*/ 112 w 794"/>
              <a:gd name="T47" fmla="*/ 195 h 720"/>
              <a:gd name="T48" fmla="*/ 169 w 794"/>
              <a:gd name="T49" fmla="*/ 148 h 720"/>
              <a:gd name="T50" fmla="*/ 197 w 794"/>
              <a:gd name="T51" fmla="*/ 161 h 720"/>
              <a:gd name="T52" fmla="*/ 218 w 794"/>
              <a:gd name="T53" fmla="*/ 177 h 720"/>
              <a:gd name="T54" fmla="*/ 250 w 794"/>
              <a:gd name="T55" fmla="*/ 203 h 720"/>
              <a:gd name="T56" fmla="*/ 189 w 794"/>
              <a:gd name="T57" fmla="*/ 245 h 720"/>
              <a:gd name="T58" fmla="*/ 158 w 794"/>
              <a:gd name="T59" fmla="*/ 286 h 720"/>
              <a:gd name="T60" fmla="*/ 276 w 794"/>
              <a:gd name="T61" fmla="*/ 332 h 720"/>
              <a:gd name="T62" fmla="*/ 181 w 794"/>
              <a:gd name="T63" fmla="*/ 361 h 720"/>
              <a:gd name="T64" fmla="*/ 143 w 794"/>
              <a:gd name="T65" fmla="*/ 391 h 720"/>
              <a:gd name="T66" fmla="*/ 219 w 794"/>
              <a:gd name="T67" fmla="*/ 426 h 720"/>
              <a:gd name="T68" fmla="*/ 136 w 794"/>
              <a:gd name="T69" fmla="*/ 504 h 720"/>
              <a:gd name="T70" fmla="*/ 63 w 794"/>
              <a:gd name="T71" fmla="*/ 566 h 720"/>
              <a:gd name="T72" fmla="*/ 120 w 794"/>
              <a:gd name="T73" fmla="*/ 553 h 720"/>
              <a:gd name="T74" fmla="*/ 229 w 794"/>
              <a:gd name="T75" fmla="*/ 521 h 720"/>
              <a:gd name="T76" fmla="*/ 261 w 794"/>
              <a:gd name="T77" fmla="*/ 407 h 720"/>
              <a:gd name="T78" fmla="*/ 318 w 794"/>
              <a:gd name="T79" fmla="*/ 400 h 720"/>
              <a:gd name="T80" fmla="*/ 370 w 794"/>
              <a:gd name="T81" fmla="*/ 464 h 720"/>
              <a:gd name="T82" fmla="*/ 304 w 794"/>
              <a:gd name="T83" fmla="*/ 499 h 720"/>
              <a:gd name="T84" fmla="*/ 387 w 794"/>
              <a:gd name="T85" fmla="*/ 476 h 720"/>
              <a:gd name="T86" fmla="*/ 395 w 794"/>
              <a:gd name="T87" fmla="*/ 505 h 720"/>
              <a:gd name="T88" fmla="*/ 394 w 794"/>
              <a:gd name="T89" fmla="*/ 625 h 720"/>
              <a:gd name="T90" fmla="*/ 437 w 794"/>
              <a:gd name="T91" fmla="*/ 678 h 720"/>
              <a:gd name="T92" fmla="*/ 460 w 794"/>
              <a:gd name="T93" fmla="*/ 568 h 720"/>
              <a:gd name="T94" fmla="*/ 415 w 794"/>
              <a:gd name="T95" fmla="*/ 476 h 720"/>
              <a:gd name="T96" fmla="*/ 445 w 794"/>
              <a:gd name="T97" fmla="*/ 429 h 720"/>
              <a:gd name="T98" fmla="*/ 515 w 794"/>
              <a:gd name="T99" fmla="*/ 415 h 720"/>
              <a:gd name="T100" fmla="*/ 511 w 794"/>
              <a:gd name="T101" fmla="*/ 471 h 720"/>
              <a:gd name="T102" fmla="*/ 533 w 794"/>
              <a:gd name="T103" fmla="*/ 413 h 720"/>
              <a:gd name="T104" fmla="*/ 590 w 794"/>
              <a:gd name="T105" fmla="*/ 436 h 720"/>
              <a:gd name="T106" fmla="*/ 729 w 794"/>
              <a:gd name="T107" fmla="*/ 472 h 720"/>
              <a:gd name="T108" fmla="*/ 481 w 794"/>
              <a:gd name="T109" fmla="*/ 391 h 720"/>
              <a:gd name="T110" fmla="*/ 419 w 794"/>
              <a:gd name="T111" fmla="*/ 398 h 720"/>
              <a:gd name="T112" fmla="*/ 329 w 794"/>
              <a:gd name="T113" fmla="*/ 384 h 720"/>
              <a:gd name="T114" fmla="*/ 295 w 794"/>
              <a:gd name="T115" fmla="*/ 302 h 720"/>
              <a:gd name="T116" fmla="*/ 327 w 794"/>
              <a:gd name="T117" fmla="*/ 241 h 720"/>
              <a:gd name="T118" fmla="*/ 455 w 794"/>
              <a:gd name="T119" fmla="*/ 223 h 720"/>
              <a:gd name="T120" fmla="*/ 481 w 794"/>
              <a:gd name="T121" fmla="*/ 39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4" h="720">
                <a:moveTo>
                  <a:pt x="776" y="436"/>
                </a:moveTo>
                <a:cubicBezTo>
                  <a:pt x="762" y="428"/>
                  <a:pt x="739" y="431"/>
                  <a:pt x="729" y="454"/>
                </a:cubicBezTo>
                <a:cubicBezTo>
                  <a:pt x="726" y="454"/>
                  <a:pt x="723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6" y="452"/>
                  <a:pt x="713" y="453"/>
                  <a:pt x="710" y="453"/>
                </a:cubicBezTo>
                <a:cubicBezTo>
                  <a:pt x="705" y="453"/>
                  <a:pt x="703" y="452"/>
                  <a:pt x="701" y="446"/>
                </a:cubicBezTo>
                <a:cubicBezTo>
                  <a:pt x="694" y="416"/>
                  <a:pt x="664" y="398"/>
                  <a:pt x="634" y="403"/>
                </a:cubicBezTo>
                <a:cubicBezTo>
                  <a:pt x="621" y="406"/>
                  <a:pt x="610" y="413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587" y="410"/>
                  <a:pt x="574" y="399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3" y="376"/>
                  <a:pt x="564" y="364"/>
                  <a:pt x="558" y="353"/>
                </a:cubicBezTo>
                <a:cubicBezTo>
                  <a:pt x="552" y="343"/>
                  <a:pt x="544" y="337"/>
                  <a:pt x="534" y="333"/>
                </a:cubicBezTo>
                <a:cubicBezTo>
                  <a:pt x="534" y="321"/>
                  <a:pt x="534" y="309"/>
                  <a:pt x="533" y="297"/>
                </a:cubicBezTo>
                <a:cubicBezTo>
                  <a:pt x="533" y="297"/>
                  <a:pt x="533" y="297"/>
                  <a:pt x="533" y="297"/>
                </a:cubicBezTo>
                <a:cubicBezTo>
                  <a:pt x="548" y="291"/>
                  <a:pt x="558" y="281"/>
                  <a:pt x="562" y="265"/>
                </a:cubicBezTo>
                <a:cubicBezTo>
                  <a:pt x="571" y="265"/>
                  <a:pt x="579" y="265"/>
                  <a:pt x="587" y="265"/>
                </a:cubicBezTo>
                <a:cubicBezTo>
                  <a:pt x="589" y="273"/>
                  <a:pt x="592" y="280"/>
                  <a:pt x="597" y="287"/>
                </a:cubicBezTo>
                <a:cubicBezTo>
                  <a:pt x="611" y="305"/>
                  <a:pt x="629" y="314"/>
                  <a:pt x="652" y="311"/>
                </a:cubicBezTo>
                <a:cubicBezTo>
                  <a:pt x="675" y="308"/>
                  <a:pt x="692" y="295"/>
                  <a:pt x="700" y="272"/>
                </a:cubicBezTo>
                <a:cubicBezTo>
                  <a:pt x="702" y="267"/>
                  <a:pt x="704" y="266"/>
                  <a:pt x="708" y="266"/>
                </a:cubicBezTo>
                <a:cubicBezTo>
                  <a:pt x="716" y="266"/>
                  <a:pt x="723" y="266"/>
                  <a:pt x="730" y="266"/>
                </a:cubicBezTo>
                <a:cubicBezTo>
                  <a:pt x="731" y="268"/>
                  <a:pt x="732" y="269"/>
                  <a:pt x="733" y="271"/>
                </a:cubicBezTo>
                <a:cubicBezTo>
                  <a:pt x="740" y="284"/>
                  <a:pt x="757" y="290"/>
                  <a:pt x="771" y="285"/>
                </a:cubicBezTo>
                <a:cubicBezTo>
                  <a:pt x="786" y="279"/>
                  <a:pt x="794" y="264"/>
                  <a:pt x="792" y="249"/>
                </a:cubicBezTo>
                <a:cubicBezTo>
                  <a:pt x="789" y="234"/>
                  <a:pt x="775" y="222"/>
                  <a:pt x="760" y="223"/>
                </a:cubicBezTo>
                <a:cubicBezTo>
                  <a:pt x="744" y="223"/>
                  <a:pt x="734" y="232"/>
                  <a:pt x="729" y="246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20" y="248"/>
                  <a:pt x="712" y="248"/>
                  <a:pt x="705" y="248"/>
                </a:cubicBezTo>
                <a:cubicBezTo>
                  <a:pt x="704" y="247"/>
                  <a:pt x="704" y="245"/>
                  <a:pt x="703" y="245"/>
                </a:cubicBezTo>
                <a:cubicBezTo>
                  <a:pt x="703" y="244"/>
                  <a:pt x="703" y="244"/>
                  <a:pt x="702" y="244"/>
                </a:cubicBezTo>
                <a:cubicBezTo>
                  <a:pt x="705" y="237"/>
                  <a:pt x="702" y="231"/>
                  <a:pt x="697" y="226"/>
                </a:cubicBezTo>
                <a:cubicBezTo>
                  <a:pt x="696" y="224"/>
                  <a:pt x="694" y="222"/>
                  <a:pt x="693" y="221"/>
                </a:cubicBezTo>
                <a:cubicBezTo>
                  <a:pt x="693" y="221"/>
                  <a:pt x="693" y="221"/>
                  <a:pt x="693" y="221"/>
                </a:cubicBezTo>
                <a:cubicBezTo>
                  <a:pt x="692" y="217"/>
                  <a:pt x="689" y="216"/>
                  <a:pt x="688" y="213"/>
                </a:cubicBezTo>
                <a:cubicBezTo>
                  <a:pt x="687" y="212"/>
                  <a:pt x="687" y="212"/>
                  <a:pt x="686" y="212"/>
                </a:cubicBezTo>
                <a:cubicBezTo>
                  <a:pt x="679" y="204"/>
                  <a:pt x="670" y="199"/>
                  <a:pt x="660" y="197"/>
                </a:cubicBezTo>
                <a:cubicBezTo>
                  <a:pt x="660" y="197"/>
                  <a:pt x="660" y="197"/>
                  <a:pt x="660" y="197"/>
                </a:cubicBezTo>
                <a:cubicBezTo>
                  <a:pt x="660" y="196"/>
                  <a:pt x="660" y="196"/>
                  <a:pt x="659" y="196"/>
                </a:cubicBezTo>
                <a:cubicBezTo>
                  <a:pt x="658" y="195"/>
                  <a:pt x="657" y="195"/>
                  <a:pt x="655" y="195"/>
                </a:cubicBezTo>
                <a:cubicBezTo>
                  <a:pt x="647" y="190"/>
                  <a:pt x="628" y="192"/>
                  <a:pt x="621" y="199"/>
                </a:cubicBezTo>
                <a:cubicBezTo>
                  <a:pt x="603" y="209"/>
                  <a:pt x="591" y="222"/>
                  <a:pt x="587" y="243"/>
                </a:cubicBezTo>
                <a:cubicBezTo>
                  <a:pt x="587" y="246"/>
                  <a:pt x="585" y="246"/>
                  <a:pt x="583" y="246"/>
                </a:cubicBezTo>
                <a:cubicBezTo>
                  <a:pt x="576" y="246"/>
                  <a:pt x="569" y="246"/>
                  <a:pt x="562" y="246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2" y="247"/>
                  <a:pt x="562" y="247"/>
                  <a:pt x="562" y="246"/>
                </a:cubicBezTo>
                <a:cubicBezTo>
                  <a:pt x="557" y="233"/>
                  <a:pt x="549" y="223"/>
                  <a:pt x="535" y="217"/>
                </a:cubicBezTo>
                <a:cubicBezTo>
                  <a:pt x="534" y="202"/>
                  <a:pt x="533" y="187"/>
                  <a:pt x="532" y="173"/>
                </a:cubicBezTo>
                <a:cubicBezTo>
                  <a:pt x="550" y="163"/>
                  <a:pt x="555" y="152"/>
                  <a:pt x="551" y="132"/>
                </a:cubicBezTo>
                <a:cubicBezTo>
                  <a:pt x="550" y="129"/>
                  <a:pt x="551" y="126"/>
                  <a:pt x="548" y="125"/>
                </a:cubicBezTo>
                <a:cubicBezTo>
                  <a:pt x="545" y="122"/>
                  <a:pt x="543" y="119"/>
                  <a:pt x="541" y="117"/>
                </a:cubicBezTo>
                <a:cubicBezTo>
                  <a:pt x="540" y="115"/>
                  <a:pt x="539" y="114"/>
                  <a:pt x="537" y="114"/>
                </a:cubicBezTo>
                <a:cubicBezTo>
                  <a:pt x="536" y="114"/>
                  <a:pt x="535" y="114"/>
                  <a:pt x="534" y="114"/>
                </a:cubicBezTo>
                <a:cubicBezTo>
                  <a:pt x="512" y="104"/>
                  <a:pt x="488" y="120"/>
                  <a:pt x="489" y="144"/>
                </a:cubicBezTo>
                <a:cubicBezTo>
                  <a:pt x="490" y="160"/>
                  <a:pt x="500" y="169"/>
                  <a:pt x="514" y="174"/>
                </a:cubicBezTo>
                <a:cubicBezTo>
                  <a:pt x="515" y="188"/>
                  <a:pt x="516" y="201"/>
                  <a:pt x="517" y="214"/>
                </a:cubicBezTo>
                <a:cubicBezTo>
                  <a:pt x="508" y="216"/>
                  <a:pt x="500" y="219"/>
                  <a:pt x="492" y="225"/>
                </a:cubicBezTo>
                <a:cubicBezTo>
                  <a:pt x="482" y="218"/>
                  <a:pt x="471" y="211"/>
                  <a:pt x="460" y="205"/>
                </a:cubicBezTo>
                <a:cubicBezTo>
                  <a:pt x="460" y="205"/>
                  <a:pt x="460" y="205"/>
                  <a:pt x="460" y="205"/>
                </a:cubicBezTo>
                <a:cubicBezTo>
                  <a:pt x="460" y="204"/>
                  <a:pt x="460" y="203"/>
                  <a:pt x="460" y="203"/>
                </a:cubicBezTo>
                <a:cubicBezTo>
                  <a:pt x="463" y="174"/>
                  <a:pt x="446" y="147"/>
                  <a:pt x="419" y="139"/>
                </a:cubicBezTo>
                <a:cubicBezTo>
                  <a:pt x="392" y="130"/>
                  <a:pt x="363" y="142"/>
                  <a:pt x="349" y="168"/>
                </a:cubicBezTo>
                <a:cubicBezTo>
                  <a:pt x="343" y="180"/>
                  <a:pt x="343" y="192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34" y="212"/>
                  <a:pt x="325" y="219"/>
                  <a:pt x="316" y="226"/>
                </a:cubicBezTo>
                <a:cubicBezTo>
                  <a:pt x="304" y="216"/>
                  <a:pt x="291" y="213"/>
                  <a:pt x="276" y="215"/>
                </a:cubicBezTo>
                <a:cubicBezTo>
                  <a:pt x="276" y="215"/>
                  <a:pt x="276" y="215"/>
                  <a:pt x="276" y="215"/>
                </a:cubicBezTo>
                <a:cubicBezTo>
                  <a:pt x="269" y="201"/>
                  <a:pt x="262" y="187"/>
                  <a:pt x="256" y="17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71" y="160"/>
                  <a:pt x="277" y="143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86" y="114"/>
                  <a:pt x="300" y="105"/>
                  <a:pt x="314" y="95"/>
                </a:cubicBezTo>
                <a:cubicBezTo>
                  <a:pt x="316" y="97"/>
                  <a:pt x="317" y="99"/>
                  <a:pt x="319" y="100"/>
                </a:cubicBezTo>
                <a:cubicBezTo>
                  <a:pt x="331" y="113"/>
                  <a:pt x="351" y="114"/>
                  <a:pt x="363" y="102"/>
                </a:cubicBezTo>
                <a:cubicBezTo>
                  <a:pt x="376" y="90"/>
                  <a:pt x="377" y="70"/>
                  <a:pt x="366" y="57"/>
                </a:cubicBezTo>
                <a:cubicBezTo>
                  <a:pt x="356" y="47"/>
                  <a:pt x="345" y="44"/>
                  <a:pt x="332" y="48"/>
                </a:cubicBezTo>
                <a:cubicBezTo>
                  <a:pt x="318" y="52"/>
                  <a:pt x="311" y="63"/>
                  <a:pt x="310" y="77"/>
                </a:cubicBezTo>
                <a:cubicBezTo>
                  <a:pt x="294" y="87"/>
                  <a:pt x="278" y="9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56" y="102"/>
                  <a:pt x="248" y="98"/>
                  <a:pt x="239" y="96"/>
                </a:cubicBezTo>
                <a:cubicBezTo>
                  <a:pt x="240" y="86"/>
                  <a:pt x="240" y="76"/>
                  <a:pt x="241" y="66"/>
                </a:cubicBezTo>
                <a:cubicBezTo>
                  <a:pt x="243" y="65"/>
                  <a:pt x="244" y="65"/>
                  <a:pt x="246" y="65"/>
                </a:cubicBezTo>
                <a:cubicBezTo>
                  <a:pt x="261" y="61"/>
                  <a:pt x="272" y="47"/>
                  <a:pt x="271" y="32"/>
                </a:cubicBezTo>
                <a:cubicBezTo>
                  <a:pt x="270" y="16"/>
                  <a:pt x="258" y="3"/>
                  <a:pt x="242" y="1"/>
                </a:cubicBezTo>
                <a:cubicBezTo>
                  <a:pt x="227" y="0"/>
                  <a:pt x="212" y="10"/>
                  <a:pt x="208" y="25"/>
                </a:cubicBezTo>
                <a:cubicBezTo>
                  <a:pt x="204" y="41"/>
                  <a:pt x="210" y="53"/>
                  <a:pt x="223" y="62"/>
                </a:cubicBezTo>
                <a:cubicBezTo>
                  <a:pt x="223" y="73"/>
                  <a:pt x="222" y="85"/>
                  <a:pt x="221" y="96"/>
                </a:cubicBezTo>
                <a:cubicBezTo>
                  <a:pt x="221" y="96"/>
                  <a:pt x="221" y="96"/>
                  <a:pt x="221" y="96"/>
                </a:cubicBezTo>
                <a:cubicBezTo>
                  <a:pt x="205" y="101"/>
                  <a:pt x="196" y="112"/>
                  <a:pt x="190" y="128"/>
                </a:cubicBezTo>
                <a:cubicBezTo>
                  <a:pt x="190" y="128"/>
                  <a:pt x="190" y="128"/>
                  <a:pt x="189" y="128"/>
                </a:cubicBezTo>
                <a:cubicBezTo>
                  <a:pt x="187" y="129"/>
                  <a:pt x="184" y="128"/>
                  <a:pt x="182" y="127"/>
                </a:cubicBezTo>
                <a:cubicBezTo>
                  <a:pt x="175" y="127"/>
                  <a:pt x="168" y="125"/>
                  <a:pt x="161" y="128"/>
                </a:cubicBezTo>
                <a:cubicBezTo>
                  <a:pt x="160" y="127"/>
                  <a:pt x="160" y="126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23"/>
                  <a:pt x="160" y="123"/>
                  <a:pt x="160" y="122"/>
                </a:cubicBezTo>
                <a:cubicBezTo>
                  <a:pt x="158" y="118"/>
                  <a:pt x="157" y="113"/>
                  <a:pt x="154" y="110"/>
                </a:cubicBezTo>
                <a:cubicBezTo>
                  <a:pt x="149" y="100"/>
                  <a:pt x="142" y="91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11" y="74"/>
                  <a:pt x="86" y="76"/>
                  <a:pt x="67" y="90"/>
                </a:cubicBezTo>
                <a:cubicBezTo>
                  <a:pt x="48" y="106"/>
                  <a:pt x="41" y="126"/>
                  <a:pt x="46" y="151"/>
                </a:cubicBezTo>
                <a:cubicBezTo>
                  <a:pt x="49" y="165"/>
                  <a:pt x="57" y="175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59" y="197"/>
                  <a:pt x="51" y="210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2" y="223"/>
                  <a:pt x="40" y="223"/>
                  <a:pt x="38" y="223"/>
                </a:cubicBezTo>
                <a:cubicBezTo>
                  <a:pt x="20" y="220"/>
                  <a:pt x="4" y="233"/>
                  <a:pt x="2" y="252"/>
                </a:cubicBezTo>
                <a:cubicBezTo>
                  <a:pt x="0" y="269"/>
                  <a:pt x="13" y="285"/>
                  <a:pt x="30" y="286"/>
                </a:cubicBezTo>
                <a:cubicBezTo>
                  <a:pt x="49" y="288"/>
                  <a:pt x="64" y="275"/>
                  <a:pt x="65" y="256"/>
                </a:cubicBezTo>
                <a:cubicBezTo>
                  <a:pt x="66" y="248"/>
                  <a:pt x="62" y="240"/>
                  <a:pt x="58" y="233"/>
                </a:cubicBezTo>
                <a:cubicBezTo>
                  <a:pt x="67" y="220"/>
                  <a:pt x="75" y="206"/>
                  <a:pt x="83" y="193"/>
                </a:cubicBezTo>
                <a:cubicBezTo>
                  <a:pt x="93" y="195"/>
                  <a:pt x="102" y="196"/>
                  <a:pt x="112" y="195"/>
                </a:cubicBezTo>
                <a:cubicBezTo>
                  <a:pt x="134" y="191"/>
                  <a:pt x="149" y="178"/>
                  <a:pt x="158" y="157"/>
                </a:cubicBezTo>
                <a:cubicBezTo>
                  <a:pt x="159" y="156"/>
                  <a:pt x="159" y="156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9" y="151"/>
                  <a:pt x="160" y="149"/>
                  <a:pt x="163" y="147"/>
                </a:cubicBezTo>
                <a:cubicBezTo>
                  <a:pt x="165" y="148"/>
                  <a:pt x="166" y="148"/>
                  <a:pt x="169" y="148"/>
                </a:cubicBezTo>
                <a:cubicBezTo>
                  <a:pt x="176" y="148"/>
                  <a:pt x="183" y="149"/>
                  <a:pt x="190" y="146"/>
                </a:cubicBezTo>
                <a:cubicBezTo>
                  <a:pt x="190" y="147"/>
                  <a:pt x="190" y="147"/>
                  <a:pt x="191" y="147"/>
                </a:cubicBezTo>
                <a:cubicBezTo>
                  <a:pt x="191" y="149"/>
                  <a:pt x="191" y="150"/>
                  <a:pt x="192" y="151"/>
                </a:cubicBezTo>
                <a:cubicBezTo>
                  <a:pt x="192" y="152"/>
                  <a:pt x="192" y="152"/>
                  <a:pt x="193" y="152"/>
                </a:cubicBezTo>
                <a:cubicBezTo>
                  <a:pt x="193" y="155"/>
                  <a:pt x="196" y="158"/>
                  <a:pt x="197" y="161"/>
                </a:cubicBezTo>
                <a:cubicBezTo>
                  <a:pt x="197" y="162"/>
                  <a:pt x="198" y="162"/>
                  <a:pt x="198" y="163"/>
                </a:cubicBezTo>
                <a:cubicBezTo>
                  <a:pt x="202" y="171"/>
                  <a:pt x="208" y="176"/>
                  <a:pt x="217" y="177"/>
                </a:cubicBezTo>
                <a:cubicBezTo>
                  <a:pt x="217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9" y="177"/>
                  <a:pt x="219" y="178"/>
                  <a:pt x="220" y="178"/>
                </a:cubicBezTo>
                <a:cubicBezTo>
                  <a:pt x="225" y="183"/>
                  <a:pt x="232" y="181"/>
                  <a:pt x="239" y="181"/>
                </a:cubicBezTo>
                <a:cubicBezTo>
                  <a:pt x="239" y="181"/>
                  <a:pt x="239" y="181"/>
                  <a:pt x="240" y="181"/>
                </a:cubicBezTo>
                <a:cubicBezTo>
                  <a:pt x="242" y="186"/>
                  <a:pt x="245" y="192"/>
                  <a:pt x="247" y="198"/>
                </a:cubicBezTo>
                <a:cubicBezTo>
                  <a:pt x="249" y="200"/>
                  <a:pt x="249" y="202"/>
                  <a:pt x="250" y="203"/>
                </a:cubicBezTo>
                <a:cubicBezTo>
                  <a:pt x="251" y="211"/>
                  <a:pt x="254" y="217"/>
                  <a:pt x="259" y="222"/>
                </a:cubicBezTo>
                <a:cubicBezTo>
                  <a:pt x="256" y="226"/>
                  <a:pt x="251" y="229"/>
                  <a:pt x="250" y="234"/>
                </a:cubicBezTo>
                <a:cubicBezTo>
                  <a:pt x="249" y="237"/>
                  <a:pt x="247" y="241"/>
                  <a:pt x="246" y="244"/>
                </a:cubicBezTo>
                <a:cubicBezTo>
                  <a:pt x="227" y="244"/>
                  <a:pt x="208" y="244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8" y="243"/>
                  <a:pt x="187" y="241"/>
                  <a:pt x="186" y="239"/>
                </a:cubicBezTo>
                <a:cubicBezTo>
                  <a:pt x="178" y="225"/>
                  <a:pt x="162" y="219"/>
                  <a:pt x="147" y="224"/>
                </a:cubicBezTo>
                <a:cubicBezTo>
                  <a:pt x="132" y="230"/>
                  <a:pt x="124" y="245"/>
                  <a:pt x="126" y="260"/>
                </a:cubicBezTo>
                <a:cubicBezTo>
                  <a:pt x="129" y="276"/>
                  <a:pt x="143" y="287"/>
                  <a:pt x="158" y="286"/>
                </a:cubicBezTo>
                <a:cubicBezTo>
                  <a:pt x="173" y="286"/>
                  <a:pt x="182" y="278"/>
                  <a:pt x="189" y="265"/>
                </a:cubicBezTo>
                <a:cubicBezTo>
                  <a:pt x="207" y="265"/>
                  <a:pt x="226" y="265"/>
                  <a:pt x="245" y="265"/>
                </a:cubicBezTo>
                <a:cubicBezTo>
                  <a:pt x="249" y="281"/>
                  <a:pt x="259" y="291"/>
                  <a:pt x="274" y="297"/>
                </a:cubicBezTo>
                <a:cubicBezTo>
                  <a:pt x="274" y="297"/>
                  <a:pt x="274" y="297"/>
                  <a:pt x="274" y="297"/>
                </a:cubicBezTo>
                <a:cubicBezTo>
                  <a:pt x="275" y="309"/>
                  <a:pt x="275" y="320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62" y="336"/>
                  <a:pt x="252" y="345"/>
                  <a:pt x="246" y="358"/>
                </a:cubicBezTo>
                <a:cubicBezTo>
                  <a:pt x="224" y="359"/>
                  <a:pt x="202" y="360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0" y="359"/>
                  <a:pt x="180" y="357"/>
                  <a:pt x="180" y="355"/>
                </a:cubicBezTo>
                <a:cubicBezTo>
                  <a:pt x="177" y="338"/>
                  <a:pt x="164" y="326"/>
                  <a:pt x="147" y="327"/>
                </a:cubicBezTo>
                <a:cubicBezTo>
                  <a:pt x="131" y="328"/>
                  <a:pt x="118" y="341"/>
                  <a:pt x="116" y="356"/>
                </a:cubicBezTo>
                <a:cubicBezTo>
                  <a:pt x="115" y="373"/>
                  <a:pt x="126" y="388"/>
                  <a:pt x="143" y="391"/>
                </a:cubicBezTo>
                <a:cubicBezTo>
                  <a:pt x="156" y="393"/>
                  <a:pt x="165" y="388"/>
                  <a:pt x="174" y="379"/>
                </a:cubicBezTo>
                <a:cubicBezTo>
                  <a:pt x="197" y="378"/>
                  <a:pt x="221" y="378"/>
                  <a:pt x="244" y="377"/>
                </a:cubicBezTo>
                <a:cubicBezTo>
                  <a:pt x="246" y="382"/>
                  <a:pt x="247" y="387"/>
                  <a:pt x="249" y="393"/>
                </a:cubicBezTo>
                <a:cubicBezTo>
                  <a:pt x="239" y="404"/>
                  <a:pt x="229" y="415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7" y="426"/>
                  <a:pt x="215" y="425"/>
                  <a:pt x="213" y="424"/>
                </a:cubicBezTo>
                <a:cubicBezTo>
                  <a:pt x="191" y="415"/>
                  <a:pt x="165" y="420"/>
                  <a:pt x="149" y="436"/>
                </a:cubicBezTo>
                <a:cubicBezTo>
                  <a:pt x="135" y="450"/>
                  <a:pt x="130" y="467"/>
                  <a:pt x="132" y="486"/>
                </a:cubicBezTo>
                <a:cubicBezTo>
                  <a:pt x="130" y="493"/>
                  <a:pt x="133" y="499"/>
                  <a:pt x="136" y="504"/>
                </a:cubicBezTo>
                <a:cubicBezTo>
                  <a:pt x="136" y="505"/>
                  <a:pt x="136" y="505"/>
                  <a:pt x="136" y="505"/>
                </a:cubicBezTo>
                <a:cubicBezTo>
                  <a:pt x="132" y="510"/>
                  <a:pt x="127" y="516"/>
                  <a:pt x="123" y="521"/>
                </a:cubicBezTo>
                <a:cubicBezTo>
                  <a:pt x="117" y="528"/>
                  <a:pt x="111" y="535"/>
                  <a:pt x="105" y="542"/>
                </a:cubicBezTo>
                <a:cubicBezTo>
                  <a:pt x="103" y="542"/>
                  <a:pt x="102" y="542"/>
                  <a:pt x="100" y="541"/>
                </a:cubicBezTo>
                <a:cubicBezTo>
                  <a:pt x="83" y="538"/>
                  <a:pt x="66" y="549"/>
                  <a:pt x="63" y="566"/>
                </a:cubicBezTo>
                <a:cubicBezTo>
                  <a:pt x="59" y="583"/>
                  <a:pt x="70" y="600"/>
                  <a:pt x="87" y="604"/>
                </a:cubicBezTo>
                <a:cubicBezTo>
                  <a:pt x="104" y="608"/>
                  <a:pt x="121" y="597"/>
                  <a:pt x="125" y="580"/>
                </a:cubicBezTo>
                <a:cubicBezTo>
                  <a:pt x="127" y="570"/>
                  <a:pt x="124" y="561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9" y="542"/>
                  <a:pt x="138" y="531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9" y="520"/>
                  <a:pt x="150" y="521"/>
                  <a:pt x="151" y="522"/>
                </a:cubicBezTo>
                <a:cubicBezTo>
                  <a:pt x="174" y="542"/>
                  <a:pt x="207" y="541"/>
                  <a:pt x="229" y="521"/>
                </a:cubicBezTo>
                <a:cubicBezTo>
                  <a:pt x="252" y="500"/>
                  <a:pt x="255" y="468"/>
                  <a:pt x="237" y="443"/>
                </a:cubicBezTo>
                <a:cubicBezTo>
                  <a:pt x="236" y="441"/>
                  <a:pt x="234" y="440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43" y="427"/>
                  <a:pt x="252" y="41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5" y="409"/>
                  <a:pt x="269" y="411"/>
                  <a:pt x="273" y="413"/>
                </a:cubicBezTo>
                <a:cubicBezTo>
                  <a:pt x="290" y="418"/>
                  <a:pt x="306" y="413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33" y="408"/>
                  <a:pt x="347" y="416"/>
                  <a:pt x="362" y="423"/>
                </a:cubicBezTo>
                <a:cubicBezTo>
                  <a:pt x="362" y="423"/>
                  <a:pt x="362" y="423"/>
                  <a:pt x="362" y="423"/>
                </a:cubicBezTo>
                <a:cubicBezTo>
                  <a:pt x="357" y="439"/>
                  <a:pt x="361" y="452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50" y="477"/>
                  <a:pt x="329" y="489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7" y="500"/>
                  <a:pt x="305" y="499"/>
                  <a:pt x="304" y="499"/>
                </a:cubicBezTo>
                <a:cubicBezTo>
                  <a:pt x="288" y="492"/>
                  <a:pt x="271" y="498"/>
                  <a:pt x="263" y="513"/>
                </a:cubicBezTo>
                <a:cubicBezTo>
                  <a:pt x="255" y="527"/>
                  <a:pt x="259" y="545"/>
                  <a:pt x="273" y="554"/>
                </a:cubicBezTo>
                <a:cubicBezTo>
                  <a:pt x="286" y="564"/>
                  <a:pt x="304" y="562"/>
                  <a:pt x="315" y="550"/>
                </a:cubicBezTo>
                <a:cubicBezTo>
                  <a:pt x="324" y="539"/>
                  <a:pt x="325" y="527"/>
                  <a:pt x="321" y="515"/>
                </a:cubicBezTo>
                <a:cubicBezTo>
                  <a:pt x="343" y="502"/>
                  <a:pt x="365" y="489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90" y="476"/>
                  <a:pt x="393" y="477"/>
                  <a:pt x="397" y="478"/>
                </a:cubicBezTo>
                <a:cubicBezTo>
                  <a:pt x="396" y="487"/>
                  <a:pt x="396" y="496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8"/>
                  <a:pt x="392" y="508"/>
                  <a:pt x="389" y="509"/>
                </a:cubicBezTo>
                <a:cubicBezTo>
                  <a:pt x="367" y="515"/>
                  <a:pt x="352" y="528"/>
                  <a:pt x="346" y="550"/>
                </a:cubicBezTo>
                <a:cubicBezTo>
                  <a:pt x="339" y="572"/>
                  <a:pt x="345" y="592"/>
                  <a:pt x="361" y="608"/>
                </a:cubicBezTo>
                <a:cubicBezTo>
                  <a:pt x="370" y="617"/>
                  <a:pt x="382" y="622"/>
                  <a:pt x="394" y="625"/>
                </a:cubicBezTo>
                <a:cubicBezTo>
                  <a:pt x="394" y="625"/>
                  <a:pt x="394" y="625"/>
                  <a:pt x="394" y="625"/>
                </a:cubicBezTo>
                <a:cubicBezTo>
                  <a:pt x="394" y="635"/>
                  <a:pt x="395" y="644"/>
                  <a:pt x="396" y="654"/>
                </a:cubicBezTo>
                <a:cubicBezTo>
                  <a:pt x="393" y="655"/>
                  <a:pt x="391" y="656"/>
                  <a:pt x="389" y="657"/>
                </a:cubicBezTo>
                <a:cubicBezTo>
                  <a:pt x="375" y="666"/>
                  <a:pt x="370" y="683"/>
                  <a:pt x="377" y="698"/>
                </a:cubicBezTo>
                <a:cubicBezTo>
                  <a:pt x="384" y="713"/>
                  <a:pt x="401" y="720"/>
                  <a:pt x="416" y="715"/>
                </a:cubicBezTo>
                <a:cubicBezTo>
                  <a:pt x="432" y="710"/>
                  <a:pt x="441" y="694"/>
                  <a:pt x="437" y="678"/>
                </a:cubicBezTo>
                <a:cubicBezTo>
                  <a:pt x="434" y="665"/>
                  <a:pt x="425" y="658"/>
                  <a:pt x="414" y="653"/>
                </a:cubicBezTo>
                <a:cubicBezTo>
                  <a:pt x="413" y="646"/>
                  <a:pt x="413" y="639"/>
                  <a:pt x="412" y="632"/>
                </a:cubicBezTo>
                <a:cubicBezTo>
                  <a:pt x="412" y="631"/>
                  <a:pt x="412" y="631"/>
                  <a:pt x="412" y="630"/>
                </a:cubicBezTo>
                <a:cubicBezTo>
                  <a:pt x="412" y="625"/>
                  <a:pt x="416" y="623"/>
                  <a:pt x="421" y="621"/>
                </a:cubicBezTo>
                <a:cubicBezTo>
                  <a:pt x="444" y="614"/>
                  <a:pt x="459" y="592"/>
                  <a:pt x="460" y="568"/>
                </a:cubicBezTo>
                <a:cubicBezTo>
                  <a:pt x="461" y="546"/>
                  <a:pt x="448" y="522"/>
                  <a:pt x="427" y="514"/>
                </a:cubicBezTo>
                <a:cubicBezTo>
                  <a:pt x="416" y="510"/>
                  <a:pt x="412" y="50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88"/>
                  <a:pt x="415" y="482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31" y="470"/>
                  <a:pt x="441" y="458"/>
                  <a:pt x="444" y="441"/>
                </a:cubicBezTo>
                <a:cubicBezTo>
                  <a:pt x="445" y="437"/>
                  <a:pt x="445" y="434"/>
                  <a:pt x="445" y="431"/>
                </a:cubicBezTo>
                <a:cubicBezTo>
                  <a:pt x="445" y="430"/>
                  <a:pt x="445" y="430"/>
                  <a:pt x="445" y="429"/>
                </a:cubicBezTo>
                <a:cubicBezTo>
                  <a:pt x="452" y="428"/>
                  <a:pt x="458" y="425"/>
                  <a:pt x="463" y="420"/>
                </a:cubicBezTo>
                <a:cubicBezTo>
                  <a:pt x="464" y="419"/>
                  <a:pt x="465" y="419"/>
                  <a:pt x="466" y="419"/>
                </a:cubicBezTo>
                <a:cubicBezTo>
                  <a:pt x="470" y="419"/>
                  <a:pt x="475" y="418"/>
                  <a:pt x="478" y="414"/>
                </a:cubicBezTo>
                <a:cubicBezTo>
                  <a:pt x="483" y="411"/>
                  <a:pt x="489" y="409"/>
                  <a:pt x="494" y="406"/>
                </a:cubicBezTo>
                <a:cubicBezTo>
                  <a:pt x="501" y="410"/>
                  <a:pt x="508" y="413"/>
                  <a:pt x="515" y="415"/>
                </a:cubicBezTo>
                <a:cubicBezTo>
                  <a:pt x="515" y="415"/>
                  <a:pt x="515" y="415"/>
                  <a:pt x="515" y="415"/>
                </a:cubicBezTo>
                <a:cubicBezTo>
                  <a:pt x="515" y="432"/>
                  <a:pt x="515" y="450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4" y="469"/>
                  <a:pt x="512" y="470"/>
                  <a:pt x="511" y="471"/>
                </a:cubicBezTo>
                <a:cubicBezTo>
                  <a:pt x="495" y="483"/>
                  <a:pt x="494" y="507"/>
                  <a:pt x="510" y="521"/>
                </a:cubicBezTo>
                <a:cubicBezTo>
                  <a:pt x="521" y="530"/>
                  <a:pt x="534" y="530"/>
                  <a:pt x="550" y="522"/>
                </a:cubicBezTo>
                <a:cubicBezTo>
                  <a:pt x="563" y="515"/>
                  <a:pt x="569" y="495"/>
                  <a:pt x="560" y="484"/>
                </a:cubicBezTo>
                <a:cubicBezTo>
                  <a:pt x="555" y="472"/>
                  <a:pt x="545" y="466"/>
                  <a:pt x="533" y="464"/>
                </a:cubicBezTo>
                <a:cubicBezTo>
                  <a:pt x="533" y="447"/>
                  <a:pt x="533" y="430"/>
                  <a:pt x="533" y="413"/>
                </a:cubicBezTo>
                <a:cubicBezTo>
                  <a:pt x="533" y="413"/>
                  <a:pt x="533" y="413"/>
                  <a:pt x="533" y="413"/>
                </a:cubicBezTo>
                <a:cubicBezTo>
                  <a:pt x="539" y="411"/>
                  <a:pt x="545" y="407"/>
                  <a:pt x="550" y="403"/>
                </a:cubicBezTo>
                <a:cubicBezTo>
                  <a:pt x="563" y="414"/>
                  <a:pt x="577" y="425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1" y="438"/>
                  <a:pt x="590" y="440"/>
                  <a:pt x="589" y="442"/>
                </a:cubicBezTo>
                <a:cubicBezTo>
                  <a:pt x="586" y="451"/>
                  <a:pt x="585" y="460"/>
                  <a:pt x="587" y="470"/>
                </a:cubicBezTo>
                <a:cubicBezTo>
                  <a:pt x="592" y="498"/>
                  <a:pt x="615" y="519"/>
                  <a:pt x="643" y="519"/>
                </a:cubicBezTo>
                <a:cubicBezTo>
                  <a:pt x="672" y="520"/>
                  <a:pt x="696" y="501"/>
                  <a:pt x="702" y="471"/>
                </a:cubicBezTo>
                <a:cubicBezTo>
                  <a:pt x="711" y="472"/>
                  <a:pt x="720" y="472"/>
                  <a:pt x="729" y="472"/>
                </a:cubicBezTo>
                <a:cubicBezTo>
                  <a:pt x="730" y="474"/>
                  <a:pt x="731" y="477"/>
                  <a:pt x="732" y="479"/>
                </a:cubicBezTo>
                <a:cubicBezTo>
                  <a:pt x="738" y="491"/>
                  <a:pt x="751" y="498"/>
                  <a:pt x="765" y="496"/>
                </a:cubicBezTo>
                <a:cubicBezTo>
                  <a:pt x="779" y="494"/>
                  <a:pt x="789" y="483"/>
                  <a:pt x="792" y="470"/>
                </a:cubicBezTo>
                <a:cubicBezTo>
                  <a:pt x="794" y="456"/>
                  <a:pt x="788" y="443"/>
                  <a:pt x="776" y="436"/>
                </a:cubicBezTo>
                <a:close/>
                <a:moveTo>
                  <a:pt x="481" y="391"/>
                </a:moveTo>
                <a:cubicBezTo>
                  <a:pt x="481" y="391"/>
                  <a:pt x="481" y="391"/>
                  <a:pt x="481" y="392"/>
                </a:cubicBezTo>
                <a:cubicBezTo>
                  <a:pt x="473" y="393"/>
                  <a:pt x="466" y="398"/>
                  <a:pt x="458" y="401"/>
                </a:cubicBezTo>
                <a:cubicBezTo>
                  <a:pt x="451" y="405"/>
                  <a:pt x="443" y="406"/>
                  <a:pt x="437" y="412"/>
                </a:cubicBezTo>
                <a:cubicBezTo>
                  <a:pt x="431" y="407"/>
                  <a:pt x="427" y="400"/>
                  <a:pt x="419" y="398"/>
                </a:cubicBezTo>
                <a:cubicBezTo>
                  <a:pt x="419" y="398"/>
                  <a:pt x="419" y="398"/>
                  <a:pt x="419" y="398"/>
                </a:cubicBezTo>
                <a:cubicBezTo>
                  <a:pt x="419" y="397"/>
                  <a:pt x="418" y="396"/>
                  <a:pt x="418" y="396"/>
                </a:cubicBezTo>
                <a:cubicBezTo>
                  <a:pt x="402" y="389"/>
                  <a:pt x="384" y="393"/>
                  <a:pt x="370" y="406"/>
                </a:cubicBezTo>
                <a:cubicBezTo>
                  <a:pt x="369" y="406"/>
                  <a:pt x="369" y="405"/>
                  <a:pt x="368" y="405"/>
                </a:cubicBezTo>
                <a:cubicBezTo>
                  <a:pt x="356" y="398"/>
                  <a:pt x="344" y="391"/>
                  <a:pt x="332" y="385"/>
                </a:cubicBezTo>
                <a:cubicBezTo>
                  <a:pt x="331" y="385"/>
                  <a:pt x="330" y="384"/>
                  <a:pt x="329" y="384"/>
                </a:cubicBezTo>
                <a:cubicBezTo>
                  <a:pt x="329" y="384"/>
                  <a:pt x="329" y="384"/>
                  <a:pt x="329" y="384"/>
                </a:cubicBezTo>
                <a:cubicBezTo>
                  <a:pt x="330" y="380"/>
                  <a:pt x="329" y="377"/>
                  <a:pt x="329" y="373"/>
                </a:cubicBezTo>
                <a:cubicBezTo>
                  <a:pt x="331" y="354"/>
                  <a:pt x="316" y="334"/>
                  <a:pt x="295" y="330"/>
                </a:cubicBezTo>
                <a:cubicBezTo>
                  <a:pt x="296" y="329"/>
                  <a:pt x="296" y="328"/>
                  <a:pt x="296" y="327"/>
                </a:cubicBezTo>
                <a:cubicBezTo>
                  <a:pt x="295" y="318"/>
                  <a:pt x="295" y="310"/>
                  <a:pt x="295" y="302"/>
                </a:cubicBezTo>
                <a:cubicBezTo>
                  <a:pt x="294" y="301"/>
                  <a:pt x="294" y="300"/>
                  <a:pt x="294" y="300"/>
                </a:cubicBezTo>
                <a:cubicBezTo>
                  <a:pt x="297" y="299"/>
                  <a:pt x="300" y="298"/>
                  <a:pt x="303" y="297"/>
                </a:cubicBezTo>
                <a:cubicBezTo>
                  <a:pt x="317" y="290"/>
                  <a:pt x="325" y="280"/>
                  <a:pt x="329" y="265"/>
                </a:cubicBezTo>
                <a:cubicBezTo>
                  <a:pt x="330" y="257"/>
                  <a:pt x="330" y="249"/>
                  <a:pt x="327" y="242"/>
                </a:cubicBezTo>
                <a:cubicBezTo>
                  <a:pt x="327" y="241"/>
                  <a:pt x="327" y="241"/>
                  <a:pt x="327" y="241"/>
                </a:cubicBezTo>
                <a:cubicBezTo>
                  <a:pt x="335" y="237"/>
                  <a:pt x="343" y="231"/>
                  <a:pt x="349" y="224"/>
                </a:cubicBezTo>
                <a:cubicBezTo>
                  <a:pt x="349" y="224"/>
                  <a:pt x="349" y="224"/>
                  <a:pt x="349" y="224"/>
                </a:cubicBezTo>
                <a:cubicBezTo>
                  <a:pt x="351" y="227"/>
                  <a:pt x="353" y="229"/>
                  <a:pt x="355" y="232"/>
                </a:cubicBezTo>
                <a:cubicBezTo>
                  <a:pt x="370" y="251"/>
                  <a:pt x="395" y="259"/>
                  <a:pt x="417" y="253"/>
                </a:cubicBezTo>
                <a:cubicBezTo>
                  <a:pt x="434" y="248"/>
                  <a:pt x="447" y="238"/>
                  <a:pt x="455" y="223"/>
                </a:cubicBezTo>
                <a:cubicBezTo>
                  <a:pt x="462" y="231"/>
                  <a:pt x="471" y="235"/>
                  <a:pt x="480" y="240"/>
                </a:cubicBezTo>
                <a:cubicBezTo>
                  <a:pt x="480" y="240"/>
                  <a:pt x="480" y="240"/>
                  <a:pt x="480" y="240"/>
                </a:cubicBezTo>
                <a:cubicBezTo>
                  <a:pt x="470" y="268"/>
                  <a:pt x="486" y="295"/>
                  <a:pt x="515" y="300"/>
                </a:cubicBezTo>
                <a:cubicBezTo>
                  <a:pt x="513" y="310"/>
                  <a:pt x="512" y="320"/>
                  <a:pt x="516" y="330"/>
                </a:cubicBezTo>
                <a:cubicBezTo>
                  <a:pt x="487" y="333"/>
                  <a:pt x="470" y="361"/>
                  <a:pt x="481" y="391"/>
                </a:cubicBezTo>
                <a:close/>
              </a:path>
            </a:pathLst>
          </a:custGeom>
          <a:solidFill>
            <a:srgbClr val="E32D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403F0B8A-B205-4A90-972D-B800950EFF52}"/>
              </a:ext>
            </a:extLst>
          </p:cNvPr>
          <p:cNvSpPr>
            <a:spLocks noEditPoints="1"/>
          </p:cNvSpPr>
          <p:nvPr/>
        </p:nvSpPr>
        <p:spPr bwMode="auto">
          <a:xfrm>
            <a:off x="1491425" y="1091033"/>
            <a:ext cx="793751" cy="720725"/>
          </a:xfrm>
          <a:custGeom>
            <a:avLst/>
            <a:gdLst>
              <a:gd name="T0" fmla="*/ 719 w 794"/>
              <a:gd name="T1" fmla="*/ 454 h 720"/>
              <a:gd name="T2" fmla="*/ 601 w 794"/>
              <a:gd name="T3" fmla="*/ 421 h 720"/>
              <a:gd name="T4" fmla="*/ 558 w 794"/>
              <a:gd name="T5" fmla="*/ 353 h 720"/>
              <a:gd name="T6" fmla="*/ 587 w 794"/>
              <a:gd name="T7" fmla="*/ 265 h 720"/>
              <a:gd name="T8" fmla="*/ 730 w 794"/>
              <a:gd name="T9" fmla="*/ 266 h 720"/>
              <a:gd name="T10" fmla="*/ 729 w 794"/>
              <a:gd name="T11" fmla="*/ 246 h 720"/>
              <a:gd name="T12" fmla="*/ 697 w 794"/>
              <a:gd name="T13" fmla="*/ 226 h 720"/>
              <a:gd name="T14" fmla="*/ 660 w 794"/>
              <a:gd name="T15" fmla="*/ 197 h 720"/>
              <a:gd name="T16" fmla="*/ 587 w 794"/>
              <a:gd name="T17" fmla="*/ 243 h 720"/>
              <a:gd name="T18" fmla="*/ 535 w 794"/>
              <a:gd name="T19" fmla="*/ 217 h 720"/>
              <a:gd name="T20" fmla="*/ 537 w 794"/>
              <a:gd name="T21" fmla="*/ 114 h 720"/>
              <a:gd name="T22" fmla="*/ 492 w 794"/>
              <a:gd name="T23" fmla="*/ 225 h 720"/>
              <a:gd name="T24" fmla="*/ 349 w 794"/>
              <a:gd name="T25" fmla="*/ 168 h 720"/>
              <a:gd name="T26" fmla="*/ 276 w 794"/>
              <a:gd name="T27" fmla="*/ 215 h 720"/>
              <a:gd name="T28" fmla="*/ 272 w 794"/>
              <a:gd name="T29" fmla="*/ 124 h 720"/>
              <a:gd name="T30" fmla="*/ 366 w 794"/>
              <a:gd name="T31" fmla="*/ 57 h 720"/>
              <a:gd name="T32" fmla="*/ 262 w 794"/>
              <a:gd name="T33" fmla="*/ 108 h 720"/>
              <a:gd name="T34" fmla="*/ 242 w 794"/>
              <a:gd name="T35" fmla="*/ 1 h 720"/>
              <a:gd name="T36" fmla="*/ 190 w 794"/>
              <a:gd name="T37" fmla="*/ 128 h 720"/>
              <a:gd name="T38" fmla="*/ 160 w 794"/>
              <a:gd name="T39" fmla="*/ 124 h 720"/>
              <a:gd name="T40" fmla="*/ 131 w 794"/>
              <a:gd name="T41" fmla="*/ 86 h 720"/>
              <a:gd name="T42" fmla="*/ 67 w 794"/>
              <a:gd name="T43" fmla="*/ 184 h 720"/>
              <a:gd name="T44" fmla="*/ 2 w 794"/>
              <a:gd name="T45" fmla="*/ 252 h 720"/>
              <a:gd name="T46" fmla="*/ 112 w 794"/>
              <a:gd name="T47" fmla="*/ 195 h 720"/>
              <a:gd name="T48" fmla="*/ 169 w 794"/>
              <a:gd name="T49" fmla="*/ 148 h 720"/>
              <a:gd name="T50" fmla="*/ 197 w 794"/>
              <a:gd name="T51" fmla="*/ 161 h 720"/>
              <a:gd name="T52" fmla="*/ 218 w 794"/>
              <a:gd name="T53" fmla="*/ 177 h 720"/>
              <a:gd name="T54" fmla="*/ 250 w 794"/>
              <a:gd name="T55" fmla="*/ 203 h 720"/>
              <a:gd name="T56" fmla="*/ 189 w 794"/>
              <a:gd name="T57" fmla="*/ 245 h 720"/>
              <a:gd name="T58" fmla="*/ 158 w 794"/>
              <a:gd name="T59" fmla="*/ 286 h 720"/>
              <a:gd name="T60" fmla="*/ 276 w 794"/>
              <a:gd name="T61" fmla="*/ 332 h 720"/>
              <a:gd name="T62" fmla="*/ 181 w 794"/>
              <a:gd name="T63" fmla="*/ 361 h 720"/>
              <a:gd name="T64" fmla="*/ 143 w 794"/>
              <a:gd name="T65" fmla="*/ 391 h 720"/>
              <a:gd name="T66" fmla="*/ 219 w 794"/>
              <a:gd name="T67" fmla="*/ 426 h 720"/>
              <a:gd name="T68" fmla="*/ 136 w 794"/>
              <a:gd name="T69" fmla="*/ 504 h 720"/>
              <a:gd name="T70" fmla="*/ 63 w 794"/>
              <a:gd name="T71" fmla="*/ 566 h 720"/>
              <a:gd name="T72" fmla="*/ 120 w 794"/>
              <a:gd name="T73" fmla="*/ 553 h 720"/>
              <a:gd name="T74" fmla="*/ 229 w 794"/>
              <a:gd name="T75" fmla="*/ 521 h 720"/>
              <a:gd name="T76" fmla="*/ 261 w 794"/>
              <a:gd name="T77" fmla="*/ 407 h 720"/>
              <a:gd name="T78" fmla="*/ 318 w 794"/>
              <a:gd name="T79" fmla="*/ 400 h 720"/>
              <a:gd name="T80" fmla="*/ 370 w 794"/>
              <a:gd name="T81" fmla="*/ 464 h 720"/>
              <a:gd name="T82" fmla="*/ 304 w 794"/>
              <a:gd name="T83" fmla="*/ 499 h 720"/>
              <a:gd name="T84" fmla="*/ 387 w 794"/>
              <a:gd name="T85" fmla="*/ 476 h 720"/>
              <a:gd name="T86" fmla="*/ 395 w 794"/>
              <a:gd name="T87" fmla="*/ 505 h 720"/>
              <a:gd name="T88" fmla="*/ 394 w 794"/>
              <a:gd name="T89" fmla="*/ 625 h 720"/>
              <a:gd name="T90" fmla="*/ 437 w 794"/>
              <a:gd name="T91" fmla="*/ 678 h 720"/>
              <a:gd name="T92" fmla="*/ 460 w 794"/>
              <a:gd name="T93" fmla="*/ 568 h 720"/>
              <a:gd name="T94" fmla="*/ 415 w 794"/>
              <a:gd name="T95" fmla="*/ 476 h 720"/>
              <a:gd name="T96" fmla="*/ 445 w 794"/>
              <a:gd name="T97" fmla="*/ 429 h 720"/>
              <a:gd name="T98" fmla="*/ 515 w 794"/>
              <a:gd name="T99" fmla="*/ 415 h 720"/>
              <a:gd name="T100" fmla="*/ 511 w 794"/>
              <a:gd name="T101" fmla="*/ 471 h 720"/>
              <a:gd name="T102" fmla="*/ 533 w 794"/>
              <a:gd name="T103" fmla="*/ 413 h 720"/>
              <a:gd name="T104" fmla="*/ 590 w 794"/>
              <a:gd name="T105" fmla="*/ 436 h 720"/>
              <a:gd name="T106" fmla="*/ 729 w 794"/>
              <a:gd name="T107" fmla="*/ 472 h 720"/>
              <a:gd name="T108" fmla="*/ 481 w 794"/>
              <a:gd name="T109" fmla="*/ 391 h 720"/>
              <a:gd name="T110" fmla="*/ 419 w 794"/>
              <a:gd name="T111" fmla="*/ 398 h 720"/>
              <a:gd name="T112" fmla="*/ 329 w 794"/>
              <a:gd name="T113" fmla="*/ 384 h 720"/>
              <a:gd name="T114" fmla="*/ 295 w 794"/>
              <a:gd name="T115" fmla="*/ 302 h 720"/>
              <a:gd name="T116" fmla="*/ 327 w 794"/>
              <a:gd name="T117" fmla="*/ 241 h 720"/>
              <a:gd name="T118" fmla="*/ 455 w 794"/>
              <a:gd name="T119" fmla="*/ 223 h 720"/>
              <a:gd name="T120" fmla="*/ 481 w 794"/>
              <a:gd name="T121" fmla="*/ 39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4" h="720">
                <a:moveTo>
                  <a:pt x="776" y="436"/>
                </a:moveTo>
                <a:cubicBezTo>
                  <a:pt x="762" y="428"/>
                  <a:pt x="739" y="431"/>
                  <a:pt x="729" y="454"/>
                </a:cubicBezTo>
                <a:cubicBezTo>
                  <a:pt x="726" y="454"/>
                  <a:pt x="723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6" y="452"/>
                  <a:pt x="713" y="453"/>
                  <a:pt x="710" y="453"/>
                </a:cubicBezTo>
                <a:cubicBezTo>
                  <a:pt x="705" y="453"/>
                  <a:pt x="703" y="452"/>
                  <a:pt x="701" y="446"/>
                </a:cubicBezTo>
                <a:cubicBezTo>
                  <a:pt x="694" y="416"/>
                  <a:pt x="664" y="398"/>
                  <a:pt x="634" y="403"/>
                </a:cubicBezTo>
                <a:cubicBezTo>
                  <a:pt x="621" y="406"/>
                  <a:pt x="610" y="413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587" y="410"/>
                  <a:pt x="574" y="399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3" y="376"/>
                  <a:pt x="564" y="364"/>
                  <a:pt x="558" y="353"/>
                </a:cubicBezTo>
                <a:cubicBezTo>
                  <a:pt x="552" y="343"/>
                  <a:pt x="544" y="337"/>
                  <a:pt x="534" y="333"/>
                </a:cubicBezTo>
                <a:cubicBezTo>
                  <a:pt x="534" y="321"/>
                  <a:pt x="534" y="309"/>
                  <a:pt x="533" y="297"/>
                </a:cubicBezTo>
                <a:cubicBezTo>
                  <a:pt x="533" y="297"/>
                  <a:pt x="533" y="297"/>
                  <a:pt x="533" y="297"/>
                </a:cubicBezTo>
                <a:cubicBezTo>
                  <a:pt x="548" y="291"/>
                  <a:pt x="558" y="281"/>
                  <a:pt x="562" y="265"/>
                </a:cubicBezTo>
                <a:cubicBezTo>
                  <a:pt x="571" y="265"/>
                  <a:pt x="579" y="265"/>
                  <a:pt x="587" y="265"/>
                </a:cubicBezTo>
                <a:cubicBezTo>
                  <a:pt x="589" y="273"/>
                  <a:pt x="592" y="280"/>
                  <a:pt x="597" y="287"/>
                </a:cubicBezTo>
                <a:cubicBezTo>
                  <a:pt x="611" y="305"/>
                  <a:pt x="629" y="314"/>
                  <a:pt x="652" y="311"/>
                </a:cubicBezTo>
                <a:cubicBezTo>
                  <a:pt x="675" y="308"/>
                  <a:pt x="692" y="295"/>
                  <a:pt x="700" y="272"/>
                </a:cubicBezTo>
                <a:cubicBezTo>
                  <a:pt x="702" y="267"/>
                  <a:pt x="704" y="266"/>
                  <a:pt x="708" y="266"/>
                </a:cubicBezTo>
                <a:cubicBezTo>
                  <a:pt x="716" y="266"/>
                  <a:pt x="723" y="266"/>
                  <a:pt x="730" y="266"/>
                </a:cubicBezTo>
                <a:cubicBezTo>
                  <a:pt x="731" y="268"/>
                  <a:pt x="732" y="269"/>
                  <a:pt x="733" y="271"/>
                </a:cubicBezTo>
                <a:cubicBezTo>
                  <a:pt x="740" y="284"/>
                  <a:pt x="757" y="290"/>
                  <a:pt x="771" y="285"/>
                </a:cubicBezTo>
                <a:cubicBezTo>
                  <a:pt x="786" y="279"/>
                  <a:pt x="794" y="264"/>
                  <a:pt x="792" y="249"/>
                </a:cubicBezTo>
                <a:cubicBezTo>
                  <a:pt x="789" y="234"/>
                  <a:pt x="775" y="222"/>
                  <a:pt x="760" y="223"/>
                </a:cubicBezTo>
                <a:cubicBezTo>
                  <a:pt x="744" y="223"/>
                  <a:pt x="734" y="232"/>
                  <a:pt x="729" y="246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20" y="248"/>
                  <a:pt x="712" y="248"/>
                  <a:pt x="705" y="248"/>
                </a:cubicBezTo>
                <a:cubicBezTo>
                  <a:pt x="704" y="247"/>
                  <a:pt x="704" y="245"/>
                  <a:pt x="703" y="245"/>
                </a:cubicBezTo>
                <a:cubicBezTo>
                  <a:pt x="703" y="244"/>
                  <a:pt x="703" y="244"/>
                  <a:pt x="702" y="244"/>
                </a:cubicBezTo>
                <a:cubicBezTo>
                  <a:pt x="705" y="237"/>
                  <a:pt x="702" y="231"/>
                  <a:pt x="697" y="226"/>
                </a:cubicBezTo>
                <a:cubicBezTo>
                  <a:pt x="696" y="224"/>
                  <a:pt x="694" y="222"/>
                  <a:pt x="693" y="221"/>
                </a:cubicBezTo>
                <a:cubicBezTo>
                  <a:pt x="693" y="221"/>
                  <a:pt x="693" y="221"/>
                  <a:pt x="693" y="221"/>
                </a:cubicBezTo>
                <a:cubicBezTo>
                  <a:pt x="692" y="217"/>
                  <a:pt x="689" y="216"/>
                  <a:pt x="688" y="213"/>
                </a:cubicBezTo>
                <a:cubicBezTo>
                  <a:pt x="687" y="212"/>
                  <a:pt x="687" y="212"/>
                  <a:pt x="686" y="212"/>
                </a:cubicBezTo>
                <a:cubicBezTo>
                  <a:pt x="679" y="204"/>
                  <a:pt x="670" y="199"/>
                  <a:pt x="660" y="197"/>
                </a:cubicBezTo>
                <a:cubicBezTo>
                  <a:pt x="660" y="197"/>
                  <a:pt x="660" y="197"/>
                  <a:pt x="660" y="197"/>
                </a:cubicBezTo>
                <a:cubicBezTo>
                  <a:pt x="660" y="196"/>
                  <a:pt x="660" y="196"/>
                  <a:pt x="659" y="196"/>
                </a:cubicBezTo>
                <a:cubicBezTo>
                  <a:pt x="658" y="195"/>
                  <a:pt x="657" y="195"/>
                  <a:pt x="655" y="195"/>
                </a:cubicBezTo>
                <a:cubicBezTo>
                  <a:pt x="647" y="190"/>
                  <a:pt x="628" y="192"/>
                  <a:pt x="621" y="199"/>
                </a:cubicBezTo>
                <a:cubicBezTo>
                  <a:pt x="603" y="209"/>
                  <a:pt x="591" y="222"/>
                  <a:pt x="587" y="243"/>
                </a:cubicBezTo>
                <a:cubicBezTo>
                  <a:pt x="587" y="246"/>
                  <a:pt x="585" y="246"/>
                  <a:pt x="583" y="246"/>
                </a:cubicBezTo>
                <a:cubicBezTo>
                  <a:pt x="576" y="246"/>
                  <a:pt x="569" y="246"/>
                  <a:pt x="562" y="246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2" y="247"/>
                  <a:pt x="562" y="247"/>
                  <a:pt x="562" y="246"/>
                </a:cubicBezTo>
                <a:cubicBezTo>
                  <a:pt x="557" y="233"/>
                  <a:pt x="549" y="223"/>
                  <a:pt x="535" y="217"/>
                </a:cubicBezTo>
                <a:cubicBezTo>
                  <a:pt x="534" y="202"/>
                  <a:pt x="533" y="187"/>
                  <a:pt x="532" y="173"/>
                </a:cubicBezTo>
                <a:cubicBezTo>
                  <a:pt x="550" y="163"/>
                  <a:pt x="555" y="152"/>
                  <a:pt x="551" y="132"/>
                </a:cubicBezTo>
                <a:cubicBezTo>
                  <a:pt x="550" y="129"/>
                  <a:pt x="551" y="126"/>
                  <a:pt x="548" y="125"/>
                </a:cubicBezTo>
                <a:cubicBezTo>
                  <a:pt x="545" y="122"/>
                  <a:pt x="543" y="119"/>
                  <a:pt x="541" y="117"/>
                </a:cubicBezTo>
                <a:cubicBezTo>
                  <a:pt x="540" y="115"/>
                  <a:pt x="539" y="114"/>
                  <a:pt x="537" y="114"/>
                </a:cubicBezTo>
                <a:cubicBezTo>
                  <a:pt x="536" y="114"/>
                  <a:pt x="535" y="114"/>
                  <a:pt x="534" y="114"/>
                </a:cubicBezTo>
                <a:cubicBezTo>
                  <a:pt x="512" y="104"/>
                  <a:pt x="488" y="120"/>
                  <a:pt x="489" y="144"/>
                </a:cubicBezTo>
                <a:cubicBezTo>
                  <a:pt x="490" y="160"/>
                  <a:pt x="500" y="169"/>
                  <a:pt x="514" y="174"/>
                </a:cubicBezTo>
                <a:cubicBezTo>
                  <a:pt x="515" y="188"/>
                  <a:pt x="516" y="201"/>
                  <a:pt x="517" y="214"/>
                </a:cubicBezTo>
                <a:cubicBezTo>
                  <a:pt x="508" y="216"/>
                  <a:pt x="500" y="219"/>
                  <a:pt x="492" y="225"/>
                </a:cubicBezTo>
                <a:cubicBezTo>
                  <a:pt x="482" y="218"/>
                  <a:pt x="471" y="211"/>
                  <a:pt x="460" y="205"/>
                </a:cubicBezTo>
                <a:cubicBezTo>
                  <a:pt x="460" y="205"/>
                  <a:pt x="460" y="205"/>
                  <a:pt x="460" y="205"/>
                </a:cubicBezTo>
                <a:cubicBezTo>
                  <a:pt x="460" y="204"/>
                  <a:pt x="460" y="203"/>
                  <a:pt x="460" y="203"/>
                </a:cubicBezTo>
                <a:cubicBezTo>
                  <a:pt x="463" y="174"/>
                  <a:pt x="446" y="147"/>
                  <a:pt x="419" y="139"/>
                </a:cubicBezTo>
                <a:cubicBezTo>
                  <a:pt x="392" y="130"/>
                  <a:pt x="363" y="142"/>
                  <a:pt x="349" y="168"/>
                </a:cubicBezTo>
                <a:cubicBezTo>
                  <a:pt x="343" y="180"/>
                  <a:pt x="343" y="192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34" y="212"/>
                  <a:pt x="325" y="219"/>
                  <a:pt x="316" y="226"/>
                </a:cubicBezTo>
                <a:cubicBezTo>
                  <a:pt x="304" y="216"/>
                  <a:pt x="291" y="213"/>
                  <a:pt x="276" y="215"/>
                </a:cubicBezTo>
                <a:cubicBezTo>
                  <a:pt x="276" y="215"/>
                  <a:pt x="276" y="215"/>
                  <a:pt x="276" y="215"/>
                </a:cubicBezTo>
                <a:cubicBezTo>
                  <a:pt x="269" y="201"/>
                  <a:pt x="262" y="187"/>
                  <a:pt x="256" y="17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71" y="160"/>
                  <a:pt x="277" y="143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86" y="114"/>
                  <a:pt x="300" y="105"/>
                  <a:pt x="314" y="95"/>
                </a:cubicBezTo>
                <a:cubicBezTo>
                  <a:pt x="316" y="97"/>
                  <a:pt x="317" y="99"/>
                  <a:pt x="319" y="100"/>
                </a:cubicBezTo>
                <a:cubicBezTo>
                  <a:pt x="331" y="113"/>
                  <a:pt x="351" y="114"/>
                  <a:pt x="363" y="102"/>
                </a:cubicBezTo>
                <a:cubicBezTo>
                  <a:pt x="376" y="90"/>
                  <a:pt x="377" y="70"/>
                  <a:pt x="366" y="57"/>
                </a:cubicBezTo>
                <a:cubicBezTo>
                  <a:pt x="356" y="47"/>
                  <a:pt x="345" y="44"/>
                  <a:pt x="332" y="48"/>
                </a:cubicBezTo>
                <a:cubicBezTo>
                  <a:pt x="318" y="52"/>
                  <a:pt x="311" y="63"/>
                  <a:pt x="310" y="77"/>
                </a:cubicBezTo>
                <a:cubicBezTo>
                  <a:pt x="294" y="87"/>
                  <a:pt x="278" y="9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56" y="102"/>
                  <a:pt x="248" y="98"/>
                  <a:pt x="239" y="96"/>
                </a:cubicBezTo>
                <a:cubicBezTo>
                  <a:pt x="240" y="86"/>
                  <a:pt x="240" y="76"/>
                  <a:pt x="241" y="66"/>
                </a:cubicBezTo>
                <a:cubicBezTo>
                  <a:pt x="243" y="65"/>
                  <a:pt x="244" y="65"/>
                  <a:pt x="246" y="65"/>
                </a:cubicBezTo>
                <a:cubicBezTo>
                  <a:pt x="261" y="61"/>
                  <a:pt x="272" y="47"/>
                  <a:pt x="271" y="32"/>
                </a:cubicBezTo>
                <a:cubicBezTo>
                  <a:pt x="270" y="16"/>
                  <a:pt x="258" y="3"/>
                  <a:pt x="242" y="1"/>
                </a:cubicBezTo>
                <a:cubicBezTo>
                  <a:pt x="227" y="0"/>
                  <a:pt x="212" y="10"/>
                  <a:pt x="208" y="25"/>
                </a:cubicBezTo>
                <a:cubicBezTo>
                  <a:pt x="204" y="41"/>
                  <a:pt x="210" y="53"/>
                  <a:pt x="223" y="62"/>
                </a:cubicBezTo>
                <a:cubicBezTo>
                  <a:pt x="223" y="73"/>
                  <a:pt x="222" y="85"/>
                  <a:pt x="221" y="96"/>
                </a:cubicBezTo>
                <a:cubicBezTo>
                  <a:pt x="221" y="96"/>
                  <a:pt x="221" y="96"/>
                  <a:pt x="221" y="96"/>
                </a:cubicBezTo>
                <a:cubicBezTo>
                  <a:pt x="205" y="101"/>
                  <a:pt x="196" y="112"/>
                  <a:pt x="190" y="128"/>
                </a:cubicBezTo>
                <a:cubicBezTo>
                  <a:pt x="190" y="128"/>
                  <a:pt x="190" y="128"/>
                  <a:pt x="189" y="128"/>
                </a:cubicBezTo>
                <a:cubicBezTo>
                  <a:pt x="187" y="129"/>
                  <a:pt x="184" y="128"/>
                  <a:pt x="182" y="127"/>
                </a:cubicBezTo>
                <a:cubicBezTo>
                  <a:pt x="175" y="127"/>
                  <a:pt x="168" y="125"/>
                  <a:pt x="161" y="128"/>
                </a:cubicBezTo>
                <a:cubicBezTo>
                  <a:pt x="160" y="127"/>
                  <a:pt x="160" y="126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23"/>
                  <a:pt x="160" y="123"/>
                  <a:pt x="160" y="122"/>
                </a:cubicBezTo>
                <a:cubicBezTo>
                  <a:pt x="158" y="118"/>
                  <a:pt x="157" y="113"/>
                  <a:pt x="154" y="110"/>
                </a:cubicBezTo>
                <a:cubicBezTo>
                  <a:pt x="149" y="100"/>
                  <a:pt x="142" y="91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11" y="74"/>
                  <a:pt x="86" y="76"/>
                  <a:pt x="67" y="90"/>
                </a:cubicBezTo>
                <a:cubicBezTo>
                  <a:pt x="48" y="106"/>
                  <a:pt x="41" y="126"/>
                  <a:pt x="46" y="151"/>
                </a:cubicBezTo>
                <a:cubicBezTo>
                  <a:pt x="49" y="165"/>
                  <a:pt x="57" y="175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59" y="197"/>
                  <a:pt x="51" y="210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2" y="223"/>
                  <a:pt x="40" y="223"/>
                  <a:pt x="38" y="223"/>
                </a:cubicBezTo>
                <a:cubicBezTo>
                  <a:pt x="20" y="220"/>
                  <a:pt x="4" y="233"/>
                  <a:pt x="2" y="252"/>
                </a:cubicBezTo>
                <a:cubicBezTo>
                  <a:pt x="0" y="269"/>
                  <a:pt x="13" y="285"/>
                  <a:pt x="30" y="286"/>
                </a:cubicBezTo>
                <a:cubicBezTo>
                  <a:pt x="49" y="288"/>
                  <a:pt x="64" y="275"/>
                  <a:pt x="65" y="256"/>
                </a:cubicBezTo>
                <a:cubicBezTo>
                  <a:pt x="66" y="248"/>
                  <a:pt x="62" y="240"/>
                  <a:pt x="58" y="233"/>
                </a:cubicBezTo>
                <a:cubicBezTo>
                  <a:pt x="67" y="220"/>
                  <a:pt x="75" y="206"/>
                  <a:pt x="83" y="193"/>
                </a:cubicBezTo>
                <a:cubicBezTo>
                  <a:pt x="93" y="195"/>
                  <a:pt x="102" y="196"/>
                  <a:pt x="112" y="195"/>
                </a:cubicBezTo>
                <a:cubicBezTo>
                  <a:pt x="134" y="191"/>
                  <a:pt x="149" y="178"/>
                  <a:pt x="158" y="157"/>
                </a:cubicBezTo>
                <a:cubicBezTo>
                  <a:pt x="159" y="156"/>
                  <a:pt x="159" y="156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9" y="151"/>
                  <a:pt x="160" y="149"/>
                  <a:pt x="163" y="147"/>
                </a:cubicBezTo>
                <a:cubicBezTo>
                  <a:pt x="165" y="148"/>
                  <a:pt x="166" y="148"/>
                  <a:pt x="169" y="148"/>
                </a:cubicBezTo>
                <a:cubicBezTo>
                  <a:pt x="176" y="148"/>
                  <a:pt x="183" y="149"/>
                  <a:pt x="190" y="146"/>
                </a:cubicBezTo>
                <a:cubicBezTo>
                  <a:pt x="190" y="147"/>
                  <a:pt x="190" y="147"/>
                  <a:pt x="191" y="147"/>
                </a:cubicBezTo>
                <a:cubicBezTo>
                  <a:pt x="191" y="149"/>
                  <a:pt x="191" y="150"/>
                  <a:pt x="192" y="151"/>
                </a:cubicBezTo>
                <a:cubicBezTo>
                  <a:pt x="192" y="152"/>
                  <a:pt x="192" y="152"/>
                  <a:pt x="193" y="152"/>
                </a:cubicBezTo>
                <a:cubicBezTo>
                  <a:pt x="193" y="155"/>
                  <a:pt x="196" y="158"/>
                  <a:pt x="197" y="161"/>
                </a:cubicBezTo>
                <a:cubicBezTo>
                  <a:pt x="197" y="162"/>
                  <a:pt x="198" y="162"/>
                  <a:pt x="198" y="163"/>
                </a:cubicBezTo>
                <a:cubicBezTo>
                  <a:pt x="202" y="171"/>
                  <a:pt x="208" y="176"/>
                  <a:pt x="217" y="177"/>
                </a:cubicBezTo>
                <a:cubicBezTo>
                  <a:pt x="217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9" y="177"/>
                  <a:pt x="219" y="178"/>
                  <a:pt x="220" y="178"/>
                </a:cubicBezTo>
                <a:cubicBezTo>
                  <a:pt x="225" y="183"/>
                  <a:pt x="232" y="181"/>
                  <a:pt x="239" y="181"/>
                </a:cubicBezTo>
                <a:cubicBezTo>
                  <a:pt x="239" y="181"/>
                  <a:pt x="239" y="181"/>
                  <a:pt x="240" y="181"/>
                </a:cubicBezTo>
                <a:cubicBezTo>
                  <a:pt x="242" y="186"/>
                  <a:pt x="245" y="192"/>
                  <a:pt x="247" y="198"/>
                </a:cubicBezTo>
                <a:cubicBezTo>
                  <a:pt x="249" y="200"/>
                  <a:pt x="249" y="202"/>
                  <a:pt x="250" y="203"/>
                </a:cubicBezTo>
                <a:cubicBezTo>
                  <a:pt x="251" y="211"/>
                  <a:pt x="254" y="217"/>
                  <a:pt x="259" y="222"/>
                </a:cubicBezTo>
                <a:cubicBezTo>
                  <a:pt x="256" y="226"/>
                  <a:pt x="251" y="229"/>
                  <a:pt x="250" y="234"/>
                </a:cubicBezTo>
                <a:cubicBezTo>
                  <a:pt x="249" y="237"/>
                  <a:pt x="247" y="241"/>
                  <a:pt x="246" y="244"/>
                </a:cubicBezTo>
                <a:cubicBezTo>
                  <a:pt x="227" y="244"/>
                  <a:pt x="208" y="244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8" y="243"/>
                  <a:pt x="187" y="241"/>
                  <a:pt x="186" y="239"/>
                </a:cubicBezTo>
                <a:cubicBezTo>
                  <a:pt x="178" y="225"/>
                  <a:pt x="162" y="219"/>
                  <a:pt x="147" y="224"/>
                </a:cubicBezTo>
                <a:cubicBezTo>
                  <a:pt x="132" y="230"/>
                  <a:pt x="124" y="245"/>
                  <a:pt x="126" y="260"/>
                </a:cubicBezTo>
                <a:cubicBezTo>
                  <a:pt x="129" y="276"/>
                  <a:pt x="143" y="287"/>
                  <a:pt x="158" y="286"/>
                </a:cubicBezTo>
                <a:cubicBezTo>
                  <a:pt x="173" y="286"/>
                  <a:pt x="182" y="278"/>
                  <a:pt x="189" y="265"/>
                </a:cubicBezTo>
                <a:cubicBezTo>
                  <a:pt x="207" y="265"/>
                  <a:pt x="226" y="265"/>
                  <a:pt x="245" y="265"/>
                </a:cubicBezTo>
                <a:cubicBezTo>
                  <a:pt x="249" y="281"/>
                  <a:pt x="259" y="291"/>
                  <a:pt x="274" y="297"/>
                </a:cubicBezTo>
                <a:cubicBezTo>
                  <a:pt x="274" y="297"/>
                  <a:pt x="274" y="297"/>
                  <a:pt x="274" y="297"/>
                </a:cubicBezTo>
                <a:cubicBezTo>
                  <a:pt x="275" y="309"/>
                  <a:pt x="275" y="320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62" y="336"/>
                  <a:pt x="252" y="345"/>
                  <a:pt x="246" y="358"/>
                </a:cubicBezTo>
                <a:cubicBezTo>
                  <a:pt x="224" y="359"/>
                  <a:pt x="202" y="360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0" y="359"/>
                  <a:pt x="180" y="357"/>
                  <a:pt x="180" y="355"/>
                </a:cubicBezTo>
                <a:cubicBezTo>
                  <a:pt x="177" y="338"/>
                  <a:pt x="164" y="326"/>
                  <a:pt x="147" y="327"/>
                </a:cubicBezTo>
                <a:cubicBezTo>
                  <a:pt x="131" y="328"/>
                  <a:pt x="118" y="341"/>
                  <a:pt x="116" y="356"/>
                </a:cubicBezTo>
                <a:cubicBezTo>
                  <a:pt x="115" y="373"/>
                  <a:pt x="126" y="388"/>
                  <a:pt x="143" y="391"/>
                </a:cubicBezTo>
                <a:cubicBezTo>
                  <a:pt x="156" y="393"/>
                  <a:pt x="165" y="388"/>
                  <a:pt x="174" y="379"/>
                </a:cubicBezTo>
                <a:cubicBezTo>
                  <a:pt x="197" y="378"/>
                  <a:pt x="221" y="378"/>
                  <a:pt x="244" y="377"/>
                </a:cubicBezTo>
                <a:cubicBezTo>
                  <a:pt x="246" y="382"/>
                  <a:pt x="247" y="387"/>
                  <a:pt x="249" y="393"/>
                </a:cubicBezTo>
                <a:cubicBezTo>
                  <a:pt x="239" y="404"/>
                  <a:pt x="229" y="415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7" y="426"/>
                  <a:pt x="215" y="425"/>
                  <a:pt x="213" y="424"/>
                </a:cubicBezTo>
                <a:cubicBezTo>
                  <a:pt x="191" y="415"/>
                  <a:pt x="165" y="420"/>
                  <a:pt x="149" y="436"/>
                </a:cubicBezTo>
                <a:cubicBezTo>
                  <a:pt x="135" y="450"/>
                  <a:pt x="130" y="467"/>
                  <a:pt x="132" y="486"/>
                </a:cubicBezTo>
                <a:cubicBezTo>
                  <a:pt x="130" y="493"/>
                  <a:pt x="133" y="499"/>
                  <a:pt x="136" y="504"/>
                </a:cubicBezTo>
                <a:cubicBezTo>
                  <a:pt x="136" y="505"/>
                  <a:pt x="136" y="505"/>
                  <a:pt x="136" y="505"/>
                </a:cubicBezTo>
                <a:cubicBezTo>
                  <a:pt x="132" y="510"/>
                  <a:pt x="127" y="516"/>
                  <a:pt x="123" y="521"/>
                </a:cubicBezTo>
                <a:cubicBezTo>
                  <a:pt x="117" y="528"/>
                  <a:pt x="111" y="535"/>
                  <a:pt x="105" y="542"/>
                </a:cubicBezTo>
                <a:cubicBezTo>
                  <a:pt x="103" y="542"/>
                  <a:pt x="102" y="542"/>
                  <a:pt x="100" y="541"/>
                </a:cubicBezTo>
                <a:cubicBezTo>
                  <a:pt x="83" y="538"/>
                  <a:pt x="66" y="549"/>
                  <a:pt x="63" y="566"/>
                </a:cubicBezTo>
                <a:cubicBezTo>
                  <a:pt x="59" y="583"/>
                  <a:pt x="70" y="600"/>
                  <a:pt x="87" y="604"/>
                </a:cubicBezTo>
                <a:cubicBezTo>
                  <a:pt x="104" y="608"/>
                  <a:pt x="121" y="597"/>
                  <a:pt x="125" y="580"/>
                </a:cubicBezTo>
                <a:cubicBezTo>
                  <a:pt x="127" y="570"/>
                  <a:pt x="124" y="561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9" y="542"/>
                  <a:pt x="138" y="531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9" y="520"/>
                  <a:pt x="150" y="521"/>
                  <a:pt x="151" y="522"/>
                </a:cubicBezTo>
                <a:cubicBezTo>
                  <a:pt x="174" y="542"/>
                  <a:pt x="207" y="541"/>
                  <a:pt x="229" y="521"/>
                </a:cubicBezTo>
                <a:cubicBezTo>
                  <a:pt x="252" y="500"/>
                  <a:pt x="255" y="468"/>
                  <a:pt x="237" y="443"/>
                </a:cubicBezTo>
                <a:cubicBezTo>
                  <a:pt x="236" y="441"/>
                  <a:pt x="234" y="440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43" y="427"/>
                  <a:pt x="252" y="41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5" y="409"/>
                  <a:pt x="269" y="411"/>
                  <a:pt x="273" y="413"/>
                </a:cubicBezTo>
                <a:cubicBezTo>
                  <a:pt x="290" y="418"/>
                  <a:pt x="306" y="413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33" y="408"/>
                  <a:pt x="347" y="416"/>
                  <a:pt x="362" y="423"/>
                </a:cubicBezTo>
                <a:cubicBezTo>
                  <a:pt x="362" y="423"/>
                  <a:pt x="362" y="423"/>
                  <a:pt x="362" y="423"/>
                </a:cubicBezTo>
                <a:cubicBezTo>
                  <a:pt x="357" y="439"/>
                  <a:pt x="361" y="452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50" y="477"/>
                  <a:pt x="329" y="489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7" y="500"/>
                  <a:pt x="305" y="499"/>
                  <a:pt x="304" y="499"/>
                </a:cubicBezTo>
                <a:cubicBezTo>
                  <a:pt x="288" y="492"/>
                  <a:pt x="271" y="498"/>
                  <a:pt x="263" y="513"/>
                </a:cubicBezTo>
                <a:cubicBezTo>
                  <a:pt x="255" y="527"/>
                  <a:pt x="259" y="545"/>
                  <a:pt x="273" y="554"/>
                </a:cubicBezTo>
                <a:cubicBezTo>
                  <a:pt x="286" y="564"/>
                  <a:pt x="304" y="562"/>
                  <a:pt x="315" y="550"/>
                </a:cubicBezTo>
                <a:cubicBezTo>
                  <a:pt x="324" y="539"/>
                  <a:pt x="325" y="527"/>
                  <a:pt x="321" y="515"/>
                </a:cubicBezTo>
                <a:cubicBezTo>
                  <a:pt x="343" y="502"/>
                  <a:pt x="365" y="489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90" y="476"/>
                  <a:pt x="393" y="477"/>
                  <a:pt x="397" y="478"/>
                </a:cubicBezTo>
                <a:cubicBezTo>
                  <a:pt x="396" y="487"/>
                  <a:pt x="396" y="496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8"/>
                  <a:pt x="392" y="508"/>
                  <a:pt x="389" y="509"/>
                </a:cubicBezTo>
                <a:cubicBezTo>
                  <a:pt x="367" y="515"/>
                  <a:pt x="352" y="528"/>
                  <a:pt x="346" y="550"/>
                </a:cubicBezTo>
                <a:cubicBezTo>
                  <a:pt x="339" y="572"/>
                  <a:pt x="345" y="592"/>
                  <a:pt x="361" y="608"/>
                </a:cubicBezTo>
                <a:cubicBezTo>
                  <a:pt x="370" y="617"/>
                  <a:pt x="382" y="622"/>
                  <a:pt x="394" y="625"/>
                </a:cubicBezTo>
                <a:cubicBezTo>
                  <a:pt x="394" y="625"/>
                  <a:pt x="394" y="625"/>
                  <a:pt x="394" y="625"/>
                </a:cubicBezTo>
                <a:cubicBezTo>
                  <a:pt x="394" y="635"/>
                  <a:pt x="395" y="644"/>
                  <a:pt x="396" y="654"/>
                </a:cubicBezTo>
                <a:cubicBezTo>
                  <a:pt x="393" y="655"/>
                  <a:pt x="391" y="656"/>
                  <a:pt x="389" y="657"/>
                </a:cubicBezTo>
                <a:cubicBezTo>
                  <a:pt x="375" y="666"/>
                  <a:pt x="370" y="683"/>
                  <a:pt x="377" y="698"/>
                </a:cubicBezTo>
                <a:cubicBezTo>
                  <a:pt x="384" y="713"/>
                  <a:pt x="401" y="720"/>
                  <a:pt x="416" y="715"/>
                </a:cubicBezTo>
                <a:cubicBezTo>
                  <a:pt x="432" y="710"/>
                  <a:pt x="441" y="694"/>
                  <a:pt x="437" y="678"/>
                </a:cubicBezTo>
                <a:cubicBezTo>
                  <a:pt x="434" y="665"/>
                  <a:pt x="425" y="658"/>
                  <a:pt x="414" y="653"/>
                </a:cubicBezTo>
                <a:cubicBezTo>
                  <a:pt x="413" y="646"/>
                  <a:pt x="413" y="639"/>
                  <a:pt x="412" y="632"/>
                </a:cubicBezTo>
                <a:cubicBezTo>
                  <a:pt x="412" y="631"/>
                  <a:pt x="412" y="631"/>
                  <a:pt x="412" y="630"/>
                </a:cubicBezTo>
                <a:cubicBezTo>
                  <a:pt x="412" y="625"/>
                  <a:pt x="416" y="623"/>
                  <a:pt x="421" y="621"/>
                </a:cubicBezTo>
                <a:cubicBezTo>
                  <a:pt x="444" y="614"/>
                  <a:pt x="459" y="592"/>
                  <a:pt x="460" y="568"/>
                </a:cubicBezTo>
                <a:cubicBezTo>
                  <a:pt x="461" y="546"/>
                  <a:pt x="448" y="522"/>
                  <a:pt x="427" y="514"/>
                </a:cubicBezTo>
                <a:cubicBezTo>
                  <a:pt x="416" y="510"/>
                  <a:pt x="412" y="50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88"/>
                  <a:pt x="415" y="482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31" y="470"/>
                  <a:pt x="441" y="458"/>
                  <a:pt x="444" y="441"/>
                </a:cubicBezTo>
                <a:cubicBezTo>
                  <a:pt x="445" y="437"/>
                  <a:pt x="445" y="434"/>
                  <a:pt x="445" y="431"/>
                </a:cubicBezTo>
                <a:cubicBezTo>
                  <a:pt x="445" y="430"/>
                  <a:pt x="445" y="430"/>
                  <a:pt x="445" y="429"/>
                </a:cubicBezTo>
                <a:cubicBezTo>
                  <a:pt x="452" y="428"/>
                  <a:pt x="458" y="425"/>
                  <a:pt x="463" y="420"/>
                </a:cubicBezTo>
                <a:cubicBezTo>
                  <a:pt x="464" y="419"/>
                  <a:pt x="465" y="419"/>
                  <a:pt x="466" y="419"/>
                </a:cubicBezTo>
                <a:cubicBezTo>
                  <a:pt x="470" y="419"/>
                  <a:pt x="475" y="418"/>
                  <a:pt x="478" y="414"/>
                </a:cubicBezTo>
                <a:cubicBezTo>
                  <a:pt x="483" y="411"/>
                  <a:pt x="489" y="409"/>
                  <a:pt x="494" y="406"/>
                </a:cubicBezTo>
                <a:cubicBezTo>
                  <a:pt x="501" y="410"/>
                  <a:pt x="508" y="413"/>
                  <a:pt x="515" y="415"/>
                </a:cubicBezTo>
                <a:cubicBezTo>
                  <a:pt x="515" y="415"/>
                  <a:pt x="515" y="415"/>
                  <a:pt x="515" y="415"/>
                </a:cubicBezTo>
                <a:cubicBezTo>
                  <a:pt x="515" y="432"/>
                  <a:pt x="515" y="450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4" y="469"/>
                  <a:pt x="512" y="470"/>
                  <a:pt x="511" y="471"/>
                </a:cubicBezTo>
                <a:cubicBezTo>
                  <a:pt x="495" y="483"/>
                  <a:pt x="494" y="507"/>
                  <a:pt x="510" y="521"/>
                </a:cubicBezTo>
                <a:cubicBezTo>
                  <a:pt x="521" y="530"/>
                  <a:pt x="534" y="530"/>
                  <a:pt x="550" y="522"/>
                </a:cubicBezTo>
                <a:cubicBezTo>
                  <a:pt x="563" y="515"/>
                  <a:pt x="569" y="495"/>
                  <a:pt x="560" y="484"/>
                </a:cubicBezTo>
                <a:cubicBezTo>
                  <a:pt x="555" y="472"/>
                  <a:pt x="545" y="466"/>
                  <a:pt x="533" y="464"/>
                </a:cubicBezTo>
                <a:cubicBezTo>
                  <a:pt x="533" y="447"/>
                  <a:pt x="533" y="430"/>
                  <a:pt x="533" y="413"/>
                </a:cubicBezTo>
                <a:cubicBezTo>
                  <a:pt x="533" y="413"/>
                  <a:pt x="533" y="413"/>
                  <a:pt x="533" y="413"/>
                </a:cubicBezTo>
                <a:cubicBezTo>
                  <a:pt x="539" y="411"/>
                  <a:pt x="545" y="407"/>
                  <a:pt x="550" y="403"/>
                </a:cubicBezTo>
                <a:cubicBezTo>
                  <a:pt x="563" y="414"/>
                  <a:pt x="577" y="425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1" y="438"/>
                  <a:pt x="590" y="440"/>
                  <a:pt x="589" y="442"/>
                </a:cubicBezTo>
                <a:cubicBezTo>
                  <a:pt x="586" y="451"/>
                  <a:pt x="585" y="460"/>
                  <a:pt x="587" y="470"/>
                </a:cubicBezTo>
                <a:cubicBezTo>
                  <a:pt x="592" y="498"/>
                  <a:pt x="615" y="519"/>
                  <a:pt x="643" y="519"/>
                </a:cubicBezTo>
                <a:cubicBezTo>
                  <a:pt x="672" y="520"/>
                  <a:pt x="696" y="501"/>
                  <a:pt x="702" y="471"/>
                </a:cubicBezTo>
                <a:cubicBezTo>
                  <a:pt x="711" y="472"/>
                  <a:pt x="720" y="472"/>
                  <a:pt x="729" y="472"/>
                </a:cubicBezTo>
                <a:cubicBezTo>
                  <a:pt x="730" y="474"/>
                  <a:pt x="731" y="477"/>
                  <a:pt x="732" y="479"/>
                </a:cubicBezTo>
                <a:cubicBezTo>
                  <a:pt x="738" y="491"/>
                  <a:pt x="751" y="498"/>
                  <a:pt x="765" y="496"/>
                </a:cubicBezTo>
                <a:cubicBezTo>
                  <a:pt x="779" y="494"/>
                  <a:pt x="789" y="483"/>
                  <a:pt x="792" y="470"/>
                </a:cubicBezTo>
                <a:cubicBezTo>
                  <a:pt x="794" y="456"/>
                  <a:pt x="788" y="443"/>
                  <a:pt x="776" y="436"/>
                </a:cubicBezTo>
                <a:close/>
                <a:moveTo>
                  <a:pt x="481" y="391"/>
                </a:moveTo>
                <a:cubicBezTo>
                  <a:pt x="481" y="391"/>
                  <a:pt x="481" y="391"/>
                  <a:pt x="481" y="392"/>
                </a:cubicBezTo>
                <a:cubicBezTo>
                  <a:pt x="473" y="393"/>
                  <a:pt x="466" y="398"/>
                  <a:pt x="458" y="401"/>
                </a:cubicBezTo>
                <a:cubicBezTo>
                  <a:pt x="451" y="405"/>
                  <a:pt x="443" y="406"/>
                  <a:pt x="437" y="412"/>
                </a:cubicBezTo>
                <a:cubicBezTo>
                  <a:pt x="431" y="407"/>
                  <a:pt x="427" y="400"/>
                  <a:pt x="419" y="398"/>
                </a:cubicBezTo>
                <a:cubicBezTo>
                  <a:pt x="419" y="398"/>
                  <a:pt x="419" y="398"/>
                  <a:pt x="419" y="398"/>
                </a:cubicBezTo>
                <a:cubicBezTo>
                  <a:pt x="419" y="397"/>
                  <a:pt x="418" y="396"/>
                  <a:pt x="418" y="396"/>
                </a:cubicBezTo>
                <a:cubicBezTo>
                  <a:pt x="402" y="389"/>
                  <a:pt x="384" y="393"/>
                  <a:pt x="370" y="406"/>
                </a:cubicBezTo>
                <a:cubicBezTo>
                  <a:pt x="369" y="406"/>
                  <a:pt x="369" y="405"/>
                  <a:pt x="368" y="405"/>
                </a:cubicBezTo>
                <a:cubicBezTo>
                  <a:pt x="356" y="398"/>
                  <a:pt x="344" y="391"/>
                  <a:pt x="332" y="385"/>
                </a:cubicBezTo>
                <a:cubicBezTo>
                  <a:pt x="331" y="385"/>
                  <a:pt x="330" y="384"/>
                  <a:pt x="329" y="384"/>
                </a:cubicBezTo>
                <a:cubicBezTo>
                  <a:pt x="329" y="384"/>
                  <a:pt x="329" y="384"/>
                  <a:pt x="329" y="384"/>
                </a:cubicBezTo>
                <a:cubicBezTo>
                  <a:pt x="330" y="380"/>
                  <a:pt x="329" y="377"/>
                  <a:pt x="329" y="373"/>
                </a:cubicBezTo>
                <a:cubicBezTo>
                  <a:pt x="331" y="354"/>
                  <a:pt x="316" y="334"/>
                  <a:pt x="295" y="330"/>
                </a:cubicBezTo>
                <a:cubicBezTo>
                  <a:pt x="296" y="329"/>
                  <a:pt x="296" y="328"/>
                  <a:pt x="296" y="327"/>
                </a:cubicBezTo>
                <a:cubicBezTo>
                  <a:pt x="295" y="318"/>
                  <a:pt x="295" y="310"/>
                  <a:pt x="295" y="302"/>
                </a:cubicBezTo>
                <a:cubicBezTo>
                  <a:pt x="294" y="301"/>
                  <a:pt x="294" y="300"/>
                  <a:pt x="294" y="300"/>
                </a:cubicBezTo>
                <a:cubicBezTo>
                  <a:pt x="297" y="299"/>
                  <a:pt x="300" y="298"/>
                  <a:pt x="303" y="297"/>
                </a:cubicBezTo>
                <a:cubicBezTo>
                  <a:pt x="317" y="290"/>
                  <a:pt x="325" y="280"/>
                  <a:pt x="329" y="265"/>
                </a:cubicBezTo>
                <a:cubicBezTo>
                  <a:pt x="330" y="257"/>
                  <a:pt x="330" y="249"/>
                  <a:pt x="327" y="242"/>
                </a:cubicBezTo>
                <a:cubicBezTo>
                  <a:pt x="327" y="241"/>
                  <a:pt x="327" y="241"/>
                  <a:pt x="327" y="241"/>
                </a:cubicBezTo>
                <a:cubicBezTo>
                  <a:pt x="335" y="237"/>
                  <a:pt x="343" y="231"/>
                  <a:pt x="349" y="224"/>
                </a:cubicBezTo>
                <a:cubicBezTo>
                  <a:pt x="349" y="224"/>
                  <a:pt x="349" y="224"/>
                  <a:pt x="349" y="224"/>
                </a:cubicBezTo>
                <a:cubicBezTo>
                  <a:pt x="351" y="227"/>
                  <a:pt x="353" y="229"/>
                  <a:pt x="355" y="232"/>
                </a:cubicBezTo>
                <a:cubicBezTo>
                  <a:pt x="370" y="251"/>
                  <a:pt x="395" y="259"/>
                  <a:pt x="417" y="253"/>
                </a:cubicBezTo>
                <a:cubicBezTo>
                  <a:pt x="434" y="248"/>
                  <a:pt x="447" y="238"/>
                  <a:pt x="455" y="223"/>
                </a:cubicBezTo>
                <a:cubicBezTo>
                  <a:pt x="462" y="231"/>
                  <a:pt x="471" y="235"/>
                  <a:pt x="480" y="240"/>
                </a:cubicBezTo>
                <a:cubicBezTo>
                  <a:pt x="480" y="240"/>
                  <a:pt x="480" y="240"/>
                  <a:pt x="480" y="240"/>
                </a:cubicBezTo>
                <a:cubicBezTo>
                  <a:pt x="470" y="268"/>
                  <a:pt x="486" y="295"/>
                  <a:pt x="515" y="300"/>
                </a:cubicBezTo>
                <a:cubicBezTo>
                  <a:pt x="513" y="310"/>
                  <a:pt x="512" y="320"/>
                  <a:pt x="516" y="330"/>
                </a:cubicBezTo>
                <a:cubicBezTo>
                  <a:pt x="487" y="333"/>
                  <a:pt x="470" y="361"/>
                  <a:pt x="481" y="391"/>
                </a:cubicBezTo>
                <a:close/>
              </a:path>
            </a:pathLst>
          </a:custGeom>
          <a:solidFill>
            <a:srgbClr val="E32D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17C23F5D-F247-4ADE-92A9-5BF6B7688E3C}"/>
              </a:ext>
            </a:extLst>
          </p:cNvPr>
          <p:cNvSpPr>
            <a:spLocks noEditPoints="1"/>
          </p:cNvSpPr>
          <p:nvPr/>
        </p:nvSpPr>
        <p:spPr bwMode="auto">
          <a:xfrm>
            <a:off x="1521017" y="3003891"/>
            <a:ext cx="793751" cy="720725"/>
          </a:xfrm>
          <a:custGeom>
            <a:avLst/>
            <a:gdLst>
              <a:gd name="T0" fmla="*/ 719 w 794"/>
              <a:gd name="T1" fmla="*/ 454 h 720"/>
              <a:gd name="T2" fmla="*/ 601 w 794"/>
              <a:gd name="T3" fmla="*/ 421 h 720"/>
              <a:gd name="T4" fmla="*/ 558 w 794"/>
              <a:gd name="T5" fmla="*/ 353 h 720"/>
              <a:gd name="T6" fmla="*/ 587 w 794"/>
              <a:gd name="T7" fmla="*/ 265 h 720"/>
              <a:gd name="T8" fmla="*/ 730 w 794"/>
              <a:gd name="T9" fmla="*/ 266 h 720"/>
              <a:gd name="T10" fmla="*/ 729 w 794"/>
              <a:gd name="T11" fmla="*/ 246 h 720"/>
              <a:gd name="T12" fmla="*/ 697 w 794"/>
              <a:gd name="T13" fmla="*/ 226 h 720"/>
              <a:gd name="T14" fmla="*/ 660 w 794"/>
              <a:gd name="T15" fmla="*/ 197 h 720"/>
              <a:gd name="T16" fmla="*/ 587 w 794"/>
              <a:gd name="T17" fmla="*/ 243 h 720"/>
              <a:gd name="T18" fmla="*/ 535 w 794"/>
              <a:gd name="T19" fmla="*/ 217 h 720"/>
              <a:gd name="T20" fmla="*/ 537 w 794"/>
              <a:gd name="T21" fmla="*/ 114 h 720"/>
              <a:gd name="T22" fmla="*/ 492 w 794"/>
              <a:gd name="T23" fmla="*/ 225 h 720"/>
              <a:gd name="T24" fmla="*/ 349 w 794"/>
              <a:gd name="T25" fmla="*/ 168 h 720"/>
              <a:gd name="T26" fmla="*/ 276 w 794"/>
              <a:gd name="T27" fmla="*/ 215 h 720"/>
              <a:gd name="T28" fmla="*/ 272 w 794"/>
              <a:gd name="T29" fmla="*/ 124 h 720"/>
              <a:gd name="T30" fmla="*/ 366 w 794"/>
              <a:gd name="T31" fmla="*/ 57 h 720"/>
              <a:gd name="T32" fmla="*/ 262 w 794"/>
              <a:gd name="T33" fmla="*/ 108 h 720"/>
              <a:gd name="T34" fmla="*/ 242 w 794"/>
              <a:gd name="T35" fmla="*/ 1 h 720"/>
              <a:gd name="T36" fmla="*/ 190 w 794"/>
              <a:gd name="T37" fmla="*/ 128 h 720"/>
              <a:gd name="T38" fmla="*/ 160 w 794"/>
              <a:gd name="T39" fmla="*/ 124 h 720"/>
              <a:gd name="T40" fmla="*/ 131 w 794"/>
              <a:gd name="T41" fmla="*/ 86 h 720"/>
              <a:gd name="T42" fmla="*/ 67 w 794"/>
              <a:gd name="T43" fmla="*/ 184 h 720"/>
              <a:gd name="T44" fmla="*/ 2 w 794"/>
              <a:gd name="T45" fmla="*/ 252 h 720"/>
              <a:gd name="T46" fmla="*/ 112 w 794"/>
              <a:gd name="T47" fmla="*/ 195 h 720"/>
              <a:gd name="T48" fmla="*/ 169 w 794"/>
              <a:gd name="T49" fmla="*/ 148 h 720"/>
              <a:gd name="T50" fmla="*/ 197 w 794"/>
              <a:gd name="T51" fmla="*/ 161 h 720"/>
              <a:gd name="T52" fmla="*/ 218 w 794"/>
              <a:gd name="T53" fmla="*/ 177 h 720"/>
              <a:gd name="T54" fmla="*/ 250 w 794"/>
              <a:gd name="T55" fmla="*/ 203 h 720"/>
              <a:gd name="T56" fmla="*/ 189 w 794"/>
              <a:gd name="T57" fmla="*/ 245 h 720"/>
              <a:gd name="T58" fmla="*/ 158 w 794"/>
              <a:gd name="T59" fmla="*/ 286 h 720"/>
              <a:gd name="T60" fmla="*/ 276 w 794"/>
              <a:gd name="T61" fmla="*/ 332 h 720"/>
              <a:gd name="T62" fmla="*/ 181 w 794"/>
              <a:gd name="T63" fmla="*/ 361 h 720"/>
              <a:gd name="T64" fmla="*/ 143 w 794"/>
              <a:gd name="T65" fmla="*/ 391 h 720"/>
              <a:gd name="T66" fmla="*/ 219 w 794"/>
              <a:gd name="T67" fmla="*/ 426 h 720"/>
              <a:gd name="T68" fmla="*/ 136 w 794"/>
              <a:gd name="T69" fmla="*/ 504 h 720"/>
              <a:gd name="T70" fmla="*/ 63 w 794"/>
              <a:gd name="T71" fmla="*/ 566 h 720"/>
              <a:gd name="T72" fmla="*/ 120 w 794"/>
              <a:gd name="T73" fmla="*/ 553 h 720"/>
              <a:gd name="T74" fmla="*/ 229 w 794"/>
              <a:gd name="T75" fmla="*/ 521 h 720"/>
              <a:gd name="T76" fmla="*/ 261 w 794"/>
              <a:gd name="T77" fmla="*/ 407 h 720"/>
              <a:gd name="T78" fmla="*/ 318 w 794"/>
              <a:gd name="T79" fmla="*/ 400 h 720"/>
              <a:gd name="T80" fmla="*/ 370 w 794"/>
              <a:gd name="T81" fmla="*/ 464 h 720"/>
              <a:gd name="T82" fmla="*/ 304 w 794"/>
              <a:gd name="T83" fmla="*/ 499 h 720"/>
              <a:gd name="T84" fmla="*/ 387 w 794"/>
              <a:gd name="T85" fmla="*/ 476 h 720"/>
              <a:gd name="T86" fmla="*/ 395 w 794"/>
              <a:gd name="T87" fmla="*/ 505 h 720"/>
              <a:gd name="T88" fmla="*/ 394 w 794"/>
              <a:gd name="T89" fmla="*/ 625 h 720"/>
              <a:gd name="T90" fmla="*/ 437 w 794"/>
              <a:gd name="T91" fmla="*/ 678 h 720"/>
              <a:gd name="T92" fmla="*/ 460 w 794"/>
              <a:gd name="T93" fmla="*/ 568 h 720"/>
              <a:gd name="T94" fmla="*/ 415 w 794"/>
              <a:gd name="T95" fmla="*/ 476 h 720"/>
              <a:gd name="T96" fmla="*/ 445 w 794"/>
              <a:gd name="T97" fmla="*/ 429 h 720"/>
              <a:gd name="T98" fmla="*/ 515 w 794"/>
              <a:gd name="T99" fmla="*/ 415 h 720"/>
              <a:gd name="T100" fmla="*/ 511 w 794"/>
              <a:gd name="T101" fmla="*/ 471 h 720"/>
              <a:gd name="T102" fmla="*/ 533 w 794"/>
              <a:gd name="T103" fmla="*/ 413 h 720"/>
              <a:gd name="T104" fmla="*/ 590 w 794"/>
              <a:gd name="T105" fmla="*/ 436 h 720"/>
              <a:gd name="T106" fmla="*/ 729 w 794"/>
              <a:gd name="T107" fmla="*/ 472 h 720"/>
              <a:gd name="T108" fmla="*/ 481 w 794"/>
              <a:gd name="T109" fmla="*/ 391 h 720"/>
              <a:gd name="T110" fmla="*/ 419 w 794"/>
              <a:gd name="T111" fmla="*/ 398 h 720"/>
              <a:gd name="T112" fmla="*/ 329 w 794"/>
              <a:gd name="T113" fmla="*/ 384 h 720"/>
              <a:gd name="T114" fmla="*/ 295 w 794"/>
              <a:gd name="T115" fmla="*/ 302 h 720"/>
              <a:gd name="T116" fmla="*/ 327 w 794"/>
              <a:gd name="T117" fmla="*/ 241 h 720"/>
              <a:gd name="T118" fmla="*/ 455 w 794"/>
              <a:gd name="T119" fmla="*/ 223 h 720"/>
              <a:gd name="T120" fmla="*/ 481 w 794"/>
              <a:gd name="T121" fmla="*/ 39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4" h="720">
                <a:moveTo>
                  <a:pt x="776" y="436"/>
                </a:moveTo>
                <a:cubicBezTo>
                  <a:pt x="762" y="428"/>
                  <a:pt x="739" y="431"/>
                  <a:pt x="729" y="454"/>
                </a:cubicBezTo>
                <a:cubicBezTo>
                  <a:pt x="726" y="454"/>
                  <a:pt x="723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9" y="454"/>
                  <a:pt x="719" y="454"/>
                  <a:pt x="719" y="454"/>
                </a:cubicBezTo>
                <a:cubicBezTo>
                  <a:pt x="716" y="452"/>
                  <a:pt x="713" y="453"/>
                  <a:pt x="710" y="453"/>
                </a:cubicBezTo>
                <a:cubicBezTo>
                  <a:pt x="705" y="453"/>
                  <a:pt x="703" y="452"/>
                  <a:pt x="701" y="446"/>
                </a:cubicBezTo>
                <a:cubicBezTo>
                  <a:pt x="694" y="416"/>
                  <a:pt x="664" y="398"/>
                  <a:pt x="634" y="403"/>
                </a:cubicBezTo>
                <a:cubicBezTo>
                  <a:pt x="621" y="406"/>
                  <a:pt x="610" y="413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601" y="421"/>
                  <a:pt x="601" y="421"/>
                  <a:pt x="601" y="421"/>
                </a:cubicBezTo>
                <a:cubicBezTo>
                  <a:pt x="587" y="410"/>
                  <a:pt x="574" y="399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0" y="388"/>
                  <a:pt x="560" y="388"/>
                  <a:pt x="560" y="388"/>
                </a:cubicBezTo>
                <a:cubicBezTo>
                  <a:pt x="563" y="376"/>
                  <a:pt x="564" y="364"/>
                  <a:pt x="558" y="353"/>
                </a:cubicBezTo>
                <a:cubicBezTo>
                  <a:pt x="552" y="343"/>
                  <a:pt x="544" y="337"/>
                  <a:pt x="534" y="333"/>
                </a:cubicBezTo>
                <a:cubicBezTo>
                  <a:pt x="534" y="321"/>
                  <a:pt x="534" y="309"/>
                  <a:pt x="533" y="297"/>
                </a:cubicBezTo>
                <a:cubicBezTo>
                  <a:pt x="533" y="297"/>
                  <a:pt x="533" y="297"/>
                  <a:pt x="533" y="297"/>
                </a:cubicBezTo>
                <a:cubicBezTo>
                  <a:pt x="548" y="291"/>
                  <a:pt x="558" y="281"/>
                  <a:pt x="562" y="265"/>
                </a:cubicBezTo>
                <a:cubicBezTo>
                  <a:pt x="571" y="265"/>
                  <a:pt x="579" y="265"/>
                  <a:pt x="587" y="265"/>
                </a:cubicBezTo>
                <a:cubicBezTo>
                  <a:pt x="589" y="273"/>
                  <a:pt x="592" y="280"/>
                  <a:pt x="597" y="287"/>
                </a:cubicBezTo>
                <a:cubicBezTo>
                  <a:pt x="611" y="305"/>
                  <a:pt x="629" y="314"/>
                  <a:pt x="652" y="311"/>
                </a:cubicBezTo>
                <a:cubicBezTo>
                  <a:pt x="675" y="308"/>
                  <a:pt x="692" y="295"/>
                  <a:pt x="700" y="272"/>
                </a:cubicBezTo>
                <a:cubicBezTo>
                  <a:pt x="702" y="267"/>
                  <a:pt x="704" y="266"/>
                  <a:pt x="708" y="266"/>
                </a:cubicBezTo>
                <a:cubicBezTo>
                  <a:pt x="716" y="266"/>
                  <a:pt x="723" y="266"/>
                  <a:pt x="730" y="266"/>
                </a:cubicBezTo>
                <a:cubicBezTo>
                  <a:pt x="731" y="268"/>
                  <a:pt x="732" y="269"/>
                  <a:pt x="733" y="271"/>
                </a:cubicBezTo>
                <a:cubicBezTo>
                  <a:pt x="740" y="284"/>
                  <a:pt x="757" y="290"/>
                  <a:pt x="771" y="285"/>
                </a:cubicBezTo>
                <a:cubicBezTo>
                  <a:pt x="786" y="279"/>
                  <a:pt x="794" y="264"/>
                  <a:pt x="792" y="249"/>
                </a:cubicBezTo>
                <a:cubicBezTo>
                  <a:pt x="789" y="234"/>
                  <a:pt x="775" y="222"/>
                  <a:pt x="760" y="223"/>
                </a:cubicBezTo>
                <a:cubicBezTo>
                  <a:pt x="744" y="223"/>
                  <a:pt x="734" y="232"/>
                  <a:pt x="729" y="246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20" y="248"/>
                  <a:pt x="712" y="248"/>
                  <a:pt x="705" y="248"/>
                </a:cubicBezTo>
                <a:cubicBezTo>
                  <a:pt x="704" y="247"/>
                  <a:pt x="704" y="245"/>
                  <a:pt x="703" y="245"/>
                </a:cubicBezTo>
                <a:cubicBezTo>
                  <a:pt x="703" y="244"/>
                  <a:pt x="703" y="244"/>
                  <a:pt x="702" y="244"/>
                </a:cubicBezTo>
                <a:cubicBezTo>
                  <a:pt x="705" y="237"/>
                  <a:pt x="702" y="231"/>
                  <a:pt x="697" y="226"/>
                </a:cubicBezTo>
                <a:cubicBezTo>
                  <a:pt x="696" y="224"/>
                  <a:pt x="694" y="222"/>
                  <a:pt x="693" y="221"/>
                </a:cubicBezTo>
                <a:cubicBezTo>
                  <a:pt x="693" y="221"/>
                  <a:pt x="693" y="221"/>
                  <a:pt x="693" y="221"/>
                </a:cubicBezTo>
                <a:cubicBezTo>
                  <a:pt x="692" y="217"/>
                  <a:pt x="689" y="216"/>
                  <a:pt x="688" y="213"/>
                </a:cubicBezTo>
                <a:cubicBezTo>
                  <a:pt x="687" y="212"/>
                  <a:pt x="687" y="212"/>
                  <a:pt x="686" y="212"/>
                </a:cubicBezTo>
                <a:cubicBezTo>
                  <a:pt x="679" y="204"/>
                  <a:pt x="670" y="199"/>
                  <a:pt x="660" y="197"/>
                </a:cubicBezTo>
                <a:cubicBezTo>
                  <a:pt x="660" y="197"/>
                  <a:pt x="660" y="197"/>
                  <a:pt x="660" y="197"/>
                </a:cubicBezTo>
                <a:cubicBezTo>
                  <a:pt x="660" y="196"/>
                  <a:pt x="660" y="196"/>
                  <a:pt x="659" y="196"/>
                </a:cubicBezTo>
                <a:cubicBezTo>
                  <a:pt x="658" y="195"/>
                  <a:pt x="657" y="195"/>
                  <a:pt x="655" y="195"/>
                </a:cubicBezTo>
                <a:cubicBezTo>
                  <a:pt x="647" y="190"/>
                  <a:pt x="628" y="192"/>
                  <a:pt x="621" y="199"/>
                </a:cubicBezTo>
                <a:cubicBezTo>
                  <a:pt x="603" y="209"/>
                  <a:pt x="591" y="222"/>
                  <a:pt x="587" y="243"/>
                </a:cubicBezTo>
                <a:cubicBezTo>
                  <a:pt x="587" y="246"/>
                  <a:pt x="585" y="246"/>
                  <a:pt x="583" y="246"/>
                </a:cubicBezTo>
                <a:cubicBezTo>
                  <a:pt x="576" y="246"/>
                  <a:pt x="569" y="246"/>
                  <a:pt x="562" y="246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2" y="247"/>
                  <a:pt x="562" y="247"/>
                  <a:pt x="562" y="246"/>
                </a:cubicBezTo>
                <a:cubicBezTo>
                  <a:pt x="557" y="233"/>
                  <a:pt x="549" y="223"/>
                  <a:pt x="535" y="217"/>
                </a:cubicBezTo>
                <a:cubicBezTo>
                  <a:pt x="534" y="202"/>
                  <a:pt x="533" y="187"/>
                  <a:pt x="532" y="173"/>
                </a:cubicBezTo>
                <a:cubicBezTo>
                  <a:pt x="550" y="163"/>
                  <a:pt x="555" y="152"/>
                  <a:pt x="551" y="132"/>
                </a:cubicBezTo>
                <a:cubicBezTo>
                  <a:pt x="550" y="129"/>
                  <a:pt x="551" y="126"/>
                  <a:pt x="548" y="125"/>
                </a:cubicBezTo>
                <a:cubicBezTo>
                  <a:pt x="545" y="122"/>
                  <a:pt x="543" y="119"/>
                  <a:pt x="541" y="117"/>
                </a:cubicBezTo>
                <a:cubicBezTo>
                  <a:pt x="540" y="115"/>
                  <a:pt x="539" y="114"/>
                  <a:pt x="537" y="114"/>
                </a:cubicBezTo>
                <a:cubicBezTo>
                  <a:pt x="536" y="114"/>
                  <a:pt x="535" y="114"/>
                  <a:pt x="534" y="114"/>
                </a:cubicBezTo>
                <a:cubicBezTo>
                  <a:pt x="512" y="104"/>
                  <a:pt x="488" y="120"/>
                  <a:pt x="489" y="144"/>
                </a:cubicBezTo>
                <a:cubicBezTo>
                  <a:pt x="490" y="160"/>
                  <a:pt x="500" y="169"/>
                  <a:pt x="514" y="174"/>
                </a:cubicBezTo>
                <a:cubicBezTo>
                  <a:pt x="515" y="188"/>
                  <a:pt x="516" y="201"/>
                  <a:pt x="517" y="214"/>
                </a:cubicBezTo>
                <a:cubicBezTo>
                  <a:pt x="508" y="216"/>
                  <a:pt x="500" y="219"/>
                  <a:pt x="492" y="225"/>
                </a:cubicBezTo>
                <a:cubicBezTo>
                  <a:pt x="482" y="218"/>
                  <a:pt x="471" y="211"/>
                  <a:pt x="460" y="205"/>
                </a:cubicBezTo>
                <a:cubicBezTo>
                  <a:pt x="460" y="205"/>
                  <a:pt x="460" y="205"/>
                  <a:pt x="460" y="205"/>
                </a:cubicBezTo>
                <a:cubicBezTo>
                  <a:pt x="460" y="204"/>
                  <a:pt x="460" y="203"/>
                  <a:pt x="460" y="203"/>
                </a:cubicBezTo>
                <a:cubicBezTo>
                  <a:pt x="463" y="174"/>
                  <a:pt x="446" y="147"/>
                  <a:pt x="419" y="139"/>
                </a:cubicBezTo>
                <a:cubicBezTo>
                  <a:pt x="392" y="130"/>
                  <a:pt x="363" y="142"/>
                  <a:pt x="349" y="168"/>
                </a:cubicBezTo>
                <a:cubicBezTo>
                  <a:pt x="343" y="180"/>
                  <a:pt x="343" y="192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43" y="205"/>
                  <a:pt x="343" y="205"/>
                  <a:pt x="343" y="205"/>
                </a:cubicBezTo>
                <a:cubicBezTo>
                  <a:pt x="334" y="212"/>
                  <a:pt x="325" y="219"/>
                  <a:pt x="316" y="226"/>
                </a:cubicBezTo>
                <a:cubicBezTo>
                  <a:pt x="304" y="216"/>
                  <a:pt x="291" y="213"/>
                  <a:pt x="276" y="215"/>
                </a:cubicBezTo>
                <a:cubicBezTo>
                  <a:pt x="276" y="215"/>
                  <a:pt x="276" y="215"/>
                  <a:pt x="276" y="215"/>
                </a:cubicBezTo>
                <a:cubicBezTo>
                  <a:pt x="269" y="201"/>
                  <a:pt x="262" y="187"/>
                  <a:pt x="256" y="17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71" y="160"/>
                  <a:pt x="277" y="143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72" y="124"/>
                  <a:pt x="272" y="124"/>
                  <a:pt x="272" y="124"/>
                </a:cubicBezTo>
                <a:cubicBezTo>
                  <a:pt x="286" y="114"/>
                  <a:pt x="300" y="105"/>
                  <a:pt x="314" y="95"/>
                </a:cubicBezTo>
                <a:cubicBezTo>
                  <a:pt x="316" y="97"/>
                  <a:pt x="317" y="99"/>
                  <a:pt x="319" y="100"/>
                </a:cubicBezTo>
                <a:cubicBezTo>
                  <a:pt x="331" y="113"/>
                  <a:pt x="351" y="114"/>
                  <a:pt x="363" y="102"/>
                </a:cubicBezTo>
                <a:cubicBezTo>
                  <a:pt x="376" y="90"/>
                  <a:pt x="377" y="70"/>
                  <a:pt x="366" y="57"/>
                </a:cubicBezTo>
                <a:cubicBezTo>
                  <a:pt x="356" y="47"/>
                  <a:pt x="345" y="44"/>
                  <a:pt x="332" y="48"/>
                </a:cubicBezTo>
                <a:cubicBezTo>
                  <a:pt x="318" y="52"/>
                  <a:pt x="311" y="63"/>
                  <a:pt x="310" y="77"/>
                </a:cubicBezTo>
                <a:cubicBezTo>
                  <a:pt x="294" y="87"/>
                  <a:pt x="278" y="9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56" y="102"/>
                  <a:pt x="248" y="98"/>
                  <a:pt x="239" y="96"/>
                </a:cubicBezTo>
                <a:cubicBezTo>
                  <a:pt x="240" y="86"/>
                  <a:pt x="240" y="76"/>
                  <a:pt x="241" y="66"/>
                </a:cubicBezTo>
                <a:cubicBezTo>
                  <a:pt x="243" y="65"/>
                  <a:pt x="244" y="65"/>
                  <a:pt x="246" y="65"/>
                </a:cubicBezTo>
                <a:cubicBezTo>
                  <a:pt x="261" y="61"/>
                  <a:pt x="272" y="47"/>
                  <a:pt x="271" y="32"/>
                </a:cubicBezTo>
                <a:cubicBezTo>
                  <a:pt x="270" y="16"/>
                  <a:pt x="258" y="3"/>
                  <a:pt x="242" y="1"/>
                </a:cubicBezTo>
                <a:cubicBezTo>
                  <a:pt x="227" y="0"/>
                  <a:pt x="212" y="10"/>
                  <a:pt x="208" y="25"/>
                </a:cubicBezTo>
                <a:cubicBezTo>
                  <a:pt x="204" y="41"/>
                  <a:pt x="210" y="53"/>
                  <a:pt x="223" y="62"/>
                </a:cubicBezTo>
                <a:cubicBezTo>
                  <a:pt x="223" y="73"/>
                  <a:pt x="222" y="85"/>
                  <a:pt x="221" y="96"/>
                </a:cubicBezTo>
                <a:cubicBezTo>
                  <a:pt x="221" y="96"/>
                  <a:pt x="221" y="96"/>
                  <a:pt x="221" y="96"/>
                </a:cubicBezTo>
                <a:cubicBezTo>
                  <a:pt x="205" y="101"/>
                  <a:pt x="196" y="112"/>
                  <a:pt x="190" y="128"/>
                </a:cubicBezTo>
                <a:cubicBezTo>
                  <a:pt x="190" y="128"/>
                  <a:pt x="190" y="128"/>
                  <a:pt x="189" y="128"/>
                </a:cubicBezTo>
                <a:cubicBezTo>
                  <a:pt x="187" y="129"/>
                  <a:pt x="184" y="128"/>
                  <a:pt x="182" y="127"/>
                </a:cubicBezTo>
                <a:cubicBezTo>
                  <a:pt x="175" y="127"/>
                  <a:pt x="168" y="125"/>
                  <a:pt x="161" y="128"/>
                </a:cubicBezTo>
                <a:cubicBezTo>
                  <a:pt x="160" y="127"/>
                  <a:pt x="160" y="126"/>
                  <a:pt x="160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23"/>
                  <a:pt x="160" y="123"/>
                  <a:pt x="160" y="122"/>
                </a:cubicBezTo>
                <a:cubicBezTo>
                  <a:pt x="158" y="118"/>
                  <a:pt x="157" y="113"/>
                  <a:pt x="154" y="110"/>
                </a:cubicBezTo>
                <a:cubicBezTo>
                  <a:pt x="149" y="100"/>
                  <a:pt x="142" y="91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11" y="74"/>
                  <a:pt x="86" y="76"/>
                  <a:pt x="67" y="90"/>
                </a:cubicBezTo>
                <a:cubicBezTo>
                  <a:pt x="48" y="106"/>
                  <a:pt x="41" y="126"/>
                  <a:pt x="46" y="151"/>
                </a:cubicBezTo>
                <a:cubicBezTo>
                  <a:pt x="49" y="165"/>
                  <a:pt x="57" y="175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67" y="184"/>
                  <a:pt x="67" y="184"/>
                  <a:pt x="67" y="184"/>
                </a:cubicBezTo>
                <a:cubicBezTo>
                  <a:pt x="59" y="197"/>
                  <a:pt x="51" y="210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3" y="223"/>
                  <a:pt x="43" y="223"/>
                  <a:pt x="43" y="223"/>
                </a:cubicBezTo>
                <a:cubicBezTo>
                  <a:pt x="42" y="223"/>
                  <a:pt x="40" y="223"/>
                  <a:pt x="38" y="223"/>
                </a:cubicBezTo>
                <a:cubicBezTo>
                  <a:pt x="20" y="220"/>
                  <a:pt x="4" y="233"/>
                  <a:pt x="2" y="252"/>
                </a:cubicBezTo>
                <a:cubicBezTo>
                  <a:pt x="0" y="269"/>
                  <a:pt x="13" y="285"/>
                  <a:pt x="30" y="286"/>
                </a:cubicBezTo>
                <a:cubicBezTo>
                  <a:pt x="49" y="288"/>
                  <a:pt x="64" y="275"/>
                  <a:pt x="65" y="256"/>
                </a:cubicBezTo>
                <a:cubicBezTo>
                  <a:pt x="66" y="248"/>
                  <a:pt x="62" y="240"/>
                  <a:pt x="58" y="233"/>
                </a:cubicBezTo>
                <a:cubicBezTo>
                  <a:pt x="67" y="220"/>
                  <a:pt x="75" y="206"/>
                  <a:pt x="83" y="193"/>
                </a:cubicBezTo>
                <a:cubicBezTo>
                  <a:pt x="93" y="195"/>
                  <a:pt x="102" y="196"/>
                  <a:pt x="112" y="195"/>
                </a:cubicBezTo>
                <a:cubicBezTo>
                  <a:pt x="134" y="191"/>
                  <a:pt x="149" y="178"/>
                  <a:pt x="158" y="157"/>
                </a:cubicBezTo>
                <a:cubicBezTo>
                  <a:pt x="159" y="156"/>
                  <a:pt x="159" y="156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9" y="151"/>
                  <a:pt x="160" y="149"/>
                  <a:pt x="163" y="147"/>
                </a:cubicBezTo>
                <a:cubicBezTo>
                  <a:pt x="165" y="148"/>
                  <a:pt x="166" y="148"/>
                  <a:pt x="169" y="148"/>
                </a:cubicBezTo>
                <a:cubicBezTo>
                  <a:pt x="176" y="148"/>
                  <a:pt x="183" y="149"/>
                  <a:pt x="190" y="146"/>
                </a:cubicBezTo>
                <a:cubicBezTo>
                  <a:pt x="190" y="147"/>
                  <a:pt x="190" y="147"/>
                  <a:pt x="191" y="147"/>
                </a:cubicBezTo>
                <a:cubicBezTo>
                  <a:pt x="191" y="149"/>
                  <a:pt x="191" y="150"/>
                  <a:pt x="192" y="151"/>
                </a:cubicBezTo>
                <a:cubicBezTo>
                  <a:pt x="192" y="152"/>
                  <a:pt x="192" y="152"/>
                  <a:pt x="193" y="152"/>
                </a:cubicBezTo>
                <a:cubicBezTo>
                  <a:pt x="193" y="155"/>
                  <a:pt x="196" y="158"/>
                  <a:pt x="197" y="161"/>
                </a:cubicBezTo>
                <a:cubicBezTo>
                  <a:pt x="197" y="162"/>
                  <a:pt x="198" y="162"/>
                  <a:pt x="198" y="163"/>
                </a:cubicBezTo>
                <a:cubicBezTo>
                  <a:pt x="202" y="171"/>
                  <a:pt x="208" y="176"/>
                  <a:pt x="217" y="177"/>
                </a:cubicBezTo>
                <a:cubicBezTo>
                  <a:pt x="217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9" y="177"/>
                  <a:pt x="219" y="178"/>
                  <a:pt x="220" y="178"/>
                </a:cubicBezTo>
                <a:cubicBezTo>
                  <a:pt x="225" y="183"/>
                  <a:pt x="232" y="181"/>
                  <a:pt x="239" y="181"/>
                </a:cubicBezTo>
                <a:cubicBezTo>
                  <a:pt x="239" y="181"/>
                  <a:pt x="239" y="181"/>
                  <a:pt x="240" y="181"/>
                </a:cubicBezTo>
                <a:cubicBezTo>
                  <a:pt x="242" y="186"/>
                  <a:pt x="245" y="192"/>
                  <a:pt x="247" y="198"/>
                </a:cubicBezTo>
                <a:cubicBezTo>
                  <a:pt x="249" y="200"/>
                  <a:pt x="249" y="202"/>
                  <a:pt x="250" y="203"/>
                </a:cubicBezTo>
                <a:cubicBezTo>
                  <a:pt x="251" y="211"/>
                  <a:pt x="254" y="217"/>
                  <a:pt x="259" y="222"/>
                </a:cubicBezTo>
                <a:cubicBezTo>
                  <a:pt x="256" y="226"/>
                  <a:pt x="251" y="229"/>
                  <a:pt x="250" y="234"/>
                </a:cubicBezTo>
                <a:cubicBezTo>
                  <a:pt x="249" y="237"/>
                  <a:pt x="247" y="241"/>
                  <a:pt x="246" y="244"/>
                </a:cubicBezTo>
                <a:cubicBezTo>
                  <a:pt x="227" y="244"/>
                  <a:pt x="208" y="244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ubicBezTo>
                  <a:pt x="188" y="243"/>
                  <a:pt x="187" y="241"/>
                  <a:pt x="186" y="239"/>
                </a:cubicBezTo>
                <a:cubicBezTo>
                  <a:pt x="178" y="225"/>
                  <a:pt x="162" y="219"/>
                  <a:pt x="147" y="224"/>
                </a:cubicBezTo>
                <a:cubicBezTo>
                  <a:pt x="132" y="230"/>
                  <a:pt x="124" y="245"/>
                  <a:pt x="126" y="260"/>
                </a:cubicBezTo>
                <a:cubicBezTo>
                  <a:pt x="129" y="276"/>
                  <a:pt x="143" y="287"/>
                  <a:pt x="158" y="286"/>
                </a:cubicBezTo>
                <a:cubicBezTo>
                  <a:pt x="173" y="286"/>
                  <a:pt x="182" y="278"/>
                  <a:pt x="189" y="265"/>
                </a:cubicBezTo>
                <a:cubicBezTo>
                  <a:pt x="207" y="265"/>
                  <a:pt x="226" y="265"/>
                  <a:pt x="245" y="265"/>
                </a:cubicBezTo>
                <a:cubicBezTo>
                  <a:pt x="249" y="281"/>
                  <a:pt x="259" y="291"/>
                  <a:pt x="274" y="297"/>
                </a:cubicBezTo>
                <a:cubicBezTo>
                  <a:pt x="274" y="297"/>
                  <a:pt x="274" y="297"/>
                  <a:pt x="274" y="297"/>
                </a:cubicBezTo>
                <a:cubicBezTo>
                  <a:pt x="275" y="309"/>
                  <a:pt x="275" y="320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262" y="336"/>
                  <a:pt x="252" y="345"/>
                  <a:pt x="246" y="358"/>
                </a:cubicBezTo>
                <a:cubicBezTo>
                  <a:pt x="224" y="359"/>
                  <a:pt x="202" y="360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0" y="359"/>
                  <a:pt x="180" y="357"/>
                  <a:pt x="180" y="355"/>
                </a:cubicBezTo>
                <a:cubicBezTo>
                  <a:pt x="177" y="338"/>
                  <a:pt x="164" y="326"/>
                  <a:pt x="147" y="327"/>
                </a:cubicBezTo>
                <a:cubicBezTo>
                  <a:pt x="131" y="328"/>
                  <a:pt x="118" y="341"/>
                  <a:pt x="116" y="356"/>
                </a:cubicBezTo>
                <a:cubicBezTo>
                  <a:pt x="115" y="373"/>
                  <a:pt x="126" y="388"/>
                  <a:pt x="143" y="391"/>
                </a:cubicBezTo>
                <a:cubicBezTo>
                  <a:pt x="156" y="393"/>
                  <a:pt x="165" y="388"/>
                  <a:pt x="174" y="379"/>
                </a:cubicBezTo>
                <a:cubicBezTo>
                  <a:pt x="197" y="378"/>
                  <a:pt x="221" y="378"/>
                  <a:pt x="244" y="377"/>
                </a:cubicBezTo>
                <a:cubicBezTo>
                  <a:pt x="246" y="382"/>
                  <a:pt x="247" y="387"/>
                  <a:pt x="249" y="393"/>
                </a:cubicBezTo>
                <a:cubicBezTo>
                  <a:pt x="239" y="404"/>
                  <a:pt x="229" y="415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9" y="426"/>
                  <a:pt x="219" y="426"/>
                  <a:pt x="219" y="426"/>
                </a:cubicBezTo>
                <a:cubicBezTo>
                  <a:pt x="217" y="426"/>
                  <a:pt x="215" y="425"/>
                  <a:pt x="213" y="424"/>
                </a:cubicBezTo>
                <a:cubicBezTo>
                  <a:pt x="191" y="415"/>
                  <a:pt x="165" y="420"/>
                  <a:pt x="149" y="436"/>
                </a:cubicBezTo>
                <a:cubicBezTo>
                  <a:pt x="135" y="450"/>
                  <a:pt x="130" y="467"/>
                  <a:pt x="132" y="486"/>
                </a:cubicBezTo>
                <a:cubicBezTo>
                  <a:pt x="130" y="493"/>
                  <a:pt x="133" y="499"/>
                  <a:pt x="136" y="504"/>
                </a:cubicBezTo>
                <a:cubicBezTo>
                  <a:pt x="136" y="505"/>
                  <a:pt x="136" y="505"/>
                  <a:pt x="136" y="505"/>
                </a:cubicBezTo>
                <a:cubicBezTo>
                  <a:pt x="132" y="510"/>
                  <a:pt x="127" y="516"/>
                  <a:pt x="123" y="521"/>
                </a:cubicBezTo>
                <a:cubicBezTo>
                  <a:pt x="117" y="528"/>
                  <a:pt x="111" y="535"/>
                  <a:pt x="105" y="542"/>
                </a:cubicBezTo>
                <a:cubicBezTo>
                  <a:pt x="103" y="542"/>
                  <a:pt x="102" y="542"/>
                  <a:pt x="100" y="541"/>
                </a:cubicBezTo>
                <a:cubicBezTo>
                  <a:pt x="83" y="538"/>
                  <a:pt x="66" y="549"/>
                  <a:pt x="63" y="566"/>
                </a:cubicBezTo>
                <a:cubicBezTo>
                  <a:pt x="59" y="583"/>
                  <a:pt x="70" y="600"/>
                  <a:pt x="87" y="604"/>
                </a:cubicBezTo>
                <a:cubicBezTo>
                  <a:pt x="104" y="608"/>
                  <a:pt x="121" y="597"/>
                  <a:pt x="125" y="580"/>
                </a:cubicBezTo>
                <a:cubicBezTo>
                  <a:pt x="127" y="570"/>
                  <a:pt x="124" y="561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0" y="553"/>
                  <a:pt x="120" y="553"/>
                  <a:pt x="120" y="553"/>
                </a:cubicBezTo>
                <a:cubicBezTo>
                  <a:pt x="129" y="542"/>
                  <a:pt x="138" y="531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8" y="519"/>
                  <a:pt x="148" y="519"/>
                  <a:pt x="148" y="519"/>
                </a:cubicBezTo>
                <a:cubicBezTo>
                  <a:pt x="149" y="520"/>
                  <a:pt x="150" y="521"/>
                  <a:pt x="151" y="522"/>
                </a:cubicBezTo>
                <a:cubicBezTo>
                  <a:pt x="174" y="542"/>
                  <a:pt x="207" y="541"/>
                  <a:pt x="229" y="521"/>
                </a:cubicBezTo>
                <a:cubicBezTo>
                  <a:pt x="252" y="500"/>
                  <a:pt x="255" y="468"/>
                  <a:pt x="237" y="443"/>
                </a:cubicBezTo>
                <a:cubicBezTo>
                  <a:pt x="236" y="441"/>
                  <a:pt x="234" y="440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34" y="437"/>
                  <a:pt x="234" y="437"/>
                  <a:pt x="234" y="437"/>
                </a:cubicBezTo>
                <a:cubicBezTo>
                  <a:pt x="243" y="427"/>
                  <a:pt x="252" y="41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1" y="407"/>
                  <a:pt x="261" y="407"/>
                  <a:pt x="261" y="407"/>
                </a:cubicBezTo>
                <a:cubicBezTo>
                  <a:pt x="265" y="409"/>
                  <a:pt x="269" y="411"/>
                  <a:pt x="273" y="413"/>
                </a:cubicBezTo>
                <a:cubicBezTo>
                  <a:pt x="290" y="418"/>
                  <a:pt x="306" y="413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18" y="400"/>
                  <a:pt x="318" y="400"/>
                  <a:pt x="318" y="400"/>
                </a:cubicBezTo>
                <a:cubicBezTo>
                  <a:pt x="333" y="408"/>
                  <a:pt x="347" y="416"/>
                  <a:pt x="362" y="423"/>
                </a:cubicBezTo>
                <a:cubicBezTo>
                  <a:pt x="362" y="423"/>
                  <a:pt x="362" y="423"/>
                  <a:pt x="362" y="423"/>
                </a:cubicBezTo>
                <a:cubicBezTo>
                  <a:pt x="357" y="439"/>
                  <a:pt x="361" y="452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70" y="464"/>
                  <a:pt x="370" y="464"/>
                  <a:pt x="370" y="464"/>
                </a:cubicBezTo>
                <a:cubicBezTo>
                  <a:pt x="350" y="477"/>
                  <a:pt x="329" y="489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8" y="501"/>
                  <a:pt x="308" y="501"/>
                  <a:pt x="308" y="501"/>
                </a:cubicBezTo>
                <a:cubicBezTo>
                  <a:pt x="307" y="500"/>
                  <a:pt x="305" y="499"/>
                  <a:pt x="304" y="499"/>
                </a:cubicBezTo>
                <a:cubicBezTo>
                  <a:pt x="288" y="492"/>
                  <a:pt x="271" y="498"/>
                  <a:pt x="263" y="513"/>
                </a:cubicBezTo>
                <a:cubicBezTo>
                  <a:pt x="255" y="527"/>
                  <a:pt x="259" y="545"/>
                  <a:pt x="273" y="554"/>
                </a:cubicBezTo>
                <a:cubicBezTo>
                  <a:pt x="286" y="564"/>
                  <a:pt x="304" y="562"/>
                  <a:pt x="315" y="550"/>
                </a:cubicBezTo>
                <a:cubicBezTo>
                  <a:pt x="324" y="539"/>
                  <a:pt x="325" y="527"/>
                  <a:pt x="321" y="515"/>
                </a:cubicBezTo>
                <a:cubicBezTo>
                  <a:pt x="343" y="502"/>
                  <a:pt x="365" y="489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90" y="476"/>
                  <a:pt x="393" y="477"/>
                  <a:pt x="397" y="478"/>
                </a:cubicBezTo>
                <a:cubicBezTo>
                  <a:pt x="396" y="487"/>
                  <a:pt x="396" y="496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5"/>
                  <a:pt x="395" y="505"/>
                  <a:pt x="395" y="505"/>
                </a:cubicBezTo>
                <a:cubicBezTo>
                  <a:pt x="395" y="508"/>
                  <a:pt x="392" y="508"/>
                  <a:pt x="389" y="509"/>
                </a:cubicBezTo>
                <a:cubicBezTo>
                  <a:pt x="367" y="515"/>
                  <a:pt x="352" y="528"/>
                  <a:pt x="346" y="550"/>
                </a:cubicBezTo>
                <a:cubicBezTo>
                  <a:pt x="339" y="572"/>
                  <a:pt x="345" y="592"/>
                  <a:pt x="361" y="608"/>
                </a:cubicBezTo>
                <a:cubicBezTo>
                  <a:pt x="370" y="617"/>
                  <a:pt x="382" y="622"/>
                  <a:pt x="394" y="625"/>
                </a:cubicBezTo>
                <a:cubicBezTo>
                  <a:pt x="394" y="625"/>
                  <a:pt x="394" y="625"/>
                  <a:pt x="394" y="625"/>
                </a:cubicBezTo>
                <a:cubicBezTo>
                  <a:pt x="394" y="635"/>
                  <a:pt x="395" y="644"/>
                  <a:pt x="396" y="654"/>
                </a:cubicBezTo>
                <a:cubicBezTo>
                  <a:pt x="393" y="655"/>
                  <a:pt x="391" y="656"/>
                  <a:pt x="389" y="657"/>
                </a:cubicBezTo>
                <a:cubicBezTo>
                  <a:pt x="375" y="666"/>
                  <a:pt x="370" y="683"/>
                  <a:pt x="377" y="698"/>
                </a:cubicBezTo>
                <a:cubicBezTo>
                  <a:pt x="384" y="713"/>
                  <a:pt x="401" y="720"/>
                  <a:pt x="416" y="715"/>
                </a:cubicBezTo>
                <a:cubicBezTo>
                  <a:pt x="432" y="710"/>
                  <a:pt x="441" y="694"/>
                  <a:pt x="437" y="678"/>
                </a:cubicBezTo>
                <a:cubicBezTo>
                  <a:pt x="434" y="665"/>
                  <a:pt x="425" y="658"/>
                  <a:pt x="414" y="653"/>
                </a:cubicBezTo>
                <a:cubicBezTo>
                  <a:pt x="413" y="646"/>
                  <a:pt x="413" y="639"/>
                  <a:pt x="412" y="632"/>
                </a:cubicBezTo>
                <a:cubicBezTo>
                  <a:pt x="412" y="631"/>
                  <a:pt x="412" y="631"/>
                  <a:pt x="412" y="630"/>
                </a:cubicBezTo>
                <a:cubicBezTo>
                  <a:pt x="412" y="625"/>
                  <a:pt x="416" y="623"/>
                  <a:pt x="421" y="621"/>
                </a:cubicBezTo>
                <a:cubicBezTo>
                  <a:pt x="444" y="614"/>
                  <a:pt x="459" y="592"/>
                  <a:pt x="460" y="568"/>
                </a:cubicBezTo>
                <a:cubicBezTo>
                  <a:pt x="461" y="546"/>
                  <a:pt x="448" y="522"/>
                  <a:pt x="427" y="514"/>
                </a:cubicBezTo>
                <a:cubicBezTo>
                  <a:pt x="416" y="510"/>
                  <a:pt x="412" y="50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95"/>
                  <a:pt x="414" y="495"/>
                  <a:pt x="414" y="495"/>
                </a:cubicBezTo>
                <a:cubicBezTo>
                  <a:pt x="414" y="488"/>
                  <a:pt x="415" y="482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15" y="476"/>
                  <a:pt x="415" y="476"/>
                  <a:pt x="415" y="476"/>
                </a:cubicBezTo>
                <a:cubicBezTo>
                  <a:pt x="431" y="470"/>
                  <a:pt x="441" y="458"/>
                  <a:pt x="444" y="441"/>
                </a:cubicBezTo>
                <a:cubicBezTo>
                  <a:pt x="445" y="437"/>
                  <a:pt x="445" y="434"/>
                  <a:pt x="445" y="431"/>
                </a:cubicBezTo>
                <a:cubicBezTo>
                  <a:pt x="445" y="430"/>
                  <a:pt x="445" y="430"/>
                  <a:pt x="445" y="429"/>
                </a:cubicBezTo>
                <a:cubicBezTo>
                  <a:pt x="452" y="428"/>
                  <a:pt x="458" y="425"/>
                  <a:pt x="463" y="420"/>
                </a:cubicBezTo>
                <a:cubicBezTo>
                  <a:pt x="464" y="419"/>
                  <a:pt x="465" y="419"/>
                  <a:pt x="466" y="419"/>
                </a:cubicBezTo>
                <a:cubicBezTo>
                  <a:pt x="470" y="419"/>
                  <a:pt x="475" y="418"/>
                  <a:pt x="478" y="414"/>
                </a:cubicBezTo>
                <a:cubicBezTo>
                  <a:pt x="483" y="411"/>
                  <a:pt x="489" y="409"/>
                  <a:pt x="494" y="406"/>
                </a:cubicBezTo>
                <a:cubicBezTo>
                  <a:pt x="501" y="410"/>
                  <a:pt x="508" y="413"/>
                  <a:pt x="515" y="415"/>
                </a:cubicBezTo>
                <a:cubicBezTo>
                  <a:pt x="515" y="415"/>
                  <a:pt x="515" y="415"/>
                  <a:pt x="515" y="415"/>
                </a:cubicBezTo>
                <a:cubicBezTo>
                  <a:pt x="515" y="432"/>
                  <a:pt x="515" y="450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4" y="469"/>
                  <a:pt x="512" y="470"/>
                  <a:pt x="511" y="471"/>
                </a:cubicBezTo>
                <a:cubicBezTo>
                  <a:pt x="495" y="483"/>
                  <a:pt x="494" y="507"/>
                  <a:pt x="510" y="521"/>
                </a:cubicBezTo>
                <a:cubicBezTo>
                  <a:pt x="521" y="530"/>
                  <a:pt x="534" y="530"/>
                  <a:pt x="550" y="522"/>
                </a:cubicBezTo>
                <a:cubicBezTo>
                  <a:pt x="563" y="515"/>
                  <a:pt x="569" y="495"/>
                  <a:pt x="560" y="484"/>
                </a:cubicBezTo>
                <a:cubicBezTo>
                  <a:pt x="555" y="472"/>
                  <a:pt x="545" y="466"/>
                  <a:pt x="533" y="464"/>
                </a:cubicBezTo>
                <a:cubicBezTo>
                  <a:pt x="533" y="447"/>
                  <a:pt x="533" y="430"/>
                  <a:pt x="533" y="413"/>
                </a:cubicBezTo>
                <a:cubicBezTo>
                  <a:pt x="533" y="413"/>
                  <a:pt x="533" y="413"/>
                  <a:pt x="533" y="413"/>
                </a:cubicBezTo>
                <a:cubicBezTo>
                  <a:pt x="539" y="411"/>
                  <a:pt x="545" y="407"/>
                  <a:pt x="550" y="403"/>
                </a:cubicBezTo>
                <a:cubicBezTo>
                  <a:pt x="563" y="414"/>
                  <a:pt x="577" y="425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0" y="436"/>
                  <a:pt x="590" y="436"/>
                  <a:pt x="590" y="436"/>
                </a:cubicBezTo>
                <a:cubicBezTo>
                  <a:pt x="591" y="438"/>
                  <a:pt x="590" y="440"/>
                  <a:pt x="589" y="442"/>
                </a:cubicBezTo>
                <a:cubicBezTo>
                  <a:pt x="586" y="451"/>
                  <a:pt x="585" y="460"/>
                  <a:pt x="587" y="470"/>
                </a:cubicBezTo>
                <a:cubicBezTo>
                  <a:pt x="592" y="498"/>
                  <a:pt x="615" y="519"/>
                  <a:pt x="643" y="519"/>
                </a:cubicBezTo>
                <a:cubicBezTo>
                  <a:pt x="672" y="520"/>
                  <a:pt x="696" y="501"/>
                  <a:pt x="702" y="471"/>
                </a:cubicBezTo>
                <a:cubicBezTo>
                  <a:pt x="711" y="472"/>
                  <a:pt x="720" y="472"/>
                  <a:pt x="729" y="472"/>
                </a:cubicBezTo>
                <a:cubicBezTo>
                  <a:pt x="730" y="474"/>
                  <a:pt x="731" y="477"/>
                  <a:pt x="732" y="479"/>
                </a:cubicBezTo>
                <a:cubicBezTo>
                  <a:pt x="738" y="491"/>
                  <a:pt x="751" y="498"/>
                  <a:pt x="765" y="496"/>
                </a:cubicBezTo>
                <a:cubicBezTo>
                  <a:pt x="779" y="494"/>
                  <a:pt x="789" y="483"/>
                  <a:pt x="792" y="470"/>
                </a:cubicBezTo>
                <a:cubicBezTo>
                  <a:pt x="794" y="456"/>
                  <a:pt x="788" y="443"/>
                  <a:pt x="776" y="436"/>
                </a:cubicBezTo>
                <a:close/>
                <a:moveTo>
                  <a:pt x="481" y="391"/>
                </a:moveTo>
                <a:cubicBezTo>
                  <a:pt x="481" y="391"/>
                  <a:pt x="481" y="391"/>
                  <a:pt x="481" y="392"/>
                </a:cubicBezTo>
                <a:cubicBezTo>
                  <a:pt x="473" y="393"/>
                  <a:pt x="466" y="398"/>
                  <a:pt x="458" y="401"/>
                </a:cubicBezTo>
                <a:cubicBezTo>
                  <a:pt x="451" y="405"/>
                  <a:pt x="443" y="406"/>
                  <a:pt x="437" y="412"/>
                </a:cubicBezTo>
                <a:cubicBezTo>
                  <a:pt x="431" y="407"/>
                  <a:pt x="427" y="400"/>
                  <a:pt x="419" y="398"/>
                </a:cubicBezTo>
                <a:cubicBezTo>
                  <a:pt x="419" y="398"/>
                  <a:pt x="419" y="398"/>
                  <a:pt x="419" y="398"/>
                </a:cubicBezTo>
                <a:cubicBezTo>
                  <a:pt x="419" y="397"/>
                  <a:pt x="418" y="396"/>
                  <a:pt x="418" y="396"/>
                </a:cubicBezTo>
                <a:cubicBezTo>
                  <a:pt x="402" y="389"/>
                  <a:pt x="384" y="393"/>
                  <a:pt x="370" y="406"/>
                </a:cubicBezTo>
                <a:cubicBezTo>
                  <a:pt x="369" y="406"/>
                  <a:pt x="369" y="405"/>
                  <a:pt x="368" y="405"/>
                </a:cubicBezTo>
                <a:cubicBezTo>
                  <a:pt x="356" y="398"/>
                  <a:pt x="344" y="391"/>
                  <a:pt x="332" y="385"/>
                </a:cubicBezTo>
                <a:cubicBezTo>
                  <a:pt x="331" y="385"/>
                  <a:pt x="330" y="384"/>
                  <a:pt x="329" y="384"/>
                </a:cubicBezTo>
                <a:cubicBezTo>
                  <a:pt x="329" y="384"/>
                  <a:pt x="329" y="384"/>
                  <a:pt x="329" y="384"/>
                </a:cubicBezTo>
                <a:cubicBezTo>
                  <a:pt x="330" y="380"/>
                  <a:pt x="329" y="377"/>
                  <a:pt x="329" y="373"/>
                </a:cubicBezTo>
                <a:cubicBezTo>
                  <a:pt x="331" y="354"/>
                  <a:pt x="316" y="334"/>
                  <a:pt x="295" y="330"/>
                </a:cubicBezTo>
                <a:cubicBezTo>
                  <a:pt x="296" y="329"/>
                  <a:pt x="296" y="328"/>
                  <a:pt x="296" y="327"/>
                </a:cubicBezTo>
                <a:cubicBezTo>
                  <a:pt x="295" y="318"/>
                  <a:pt x="295" y="310"/>
                  <a:pt x="295" y="302"/>
                </a:cubicBezTo>
                <a:cubicBezTo>
                  <a:pt x="294" y="301"/>
                  <a:pt x="294" y="300"/>
                  <a:pt x="294" y="300"/>
                </a:cubicBezTo>
                <a:cubicBezTo>
                  <a:pt x="297" y="299"/>
                  <a:pt x="300" y="298"/>
                  <a:pt x="303" y="297"/>
                </a:cubicBezTo>
                <a:cubicBezTo>
                  <a:pt x="317" y="290"/>
                  <a:pt x="325" y="280"/>
                  <a:pt x="329" y="265"/>
                </a:cubicBezTo>
                <a:cubicBezTo>
                  <a:pt x="330" y="257"/>
                  <a:pt x="330" y="249"/>
                  <a:pt x="327" y="242"/>
                </a:cubicBezTo>
                <a:cubicBezTo>
                  <a:pt x="327" y="241"/>
                  <a:pt x="327" y="241"/>
                  <a:pt x="327" y="241"/>
                </a:cubicBezTo>
                <a:cubicBezTo>
                  <a:pt x="335" y="237"/>
                  <a:pt x="343" y="231"/>
                  <a:pt x="349" y="224"/>
                </a:cubicBezTo>
                <a:cubicBezTo>
                  <a:pt x="349" y="224"/>
                  <a:pt x="349" y="224"/>
                  <a:pt x="349" y="224"/>
                </a:cubicBezTo>
                <a:cubicBezTo>
                  <a:pt x="351" y="227"/>
                  <a:pt x="353" y="229"/>
                  <a:pt x="355" y="232"/>
                </a:cubicBezTo>
                <a:cubicBezTo>
                  <a:pt x="370" y="251"/>
                  <a:pt x="395" y="259"/>
                  <a:pt x="417" y="253"/>
                </a:cubicBezTo>
                <a:cubicBezTo>
                  <a:pt x="434" y="248"/>
                  <a:pt x="447" y="238"/>
                  <a:pt x="455" y="223"/>
                </a:cubicBezTo>
                <a:cubicBezTo>
                  <a:pt x="462" y="231"/>
                  <a:pt x="471" y="235"/>
                  <a:pt x="480" y="240"/>
                </a:cubicBezTo>
                <a:cubicBezTo>
                  <a:pt x="480" y="240"/>
                  <a:pt x="480" y="240"/>
                  <a:pt x="480" y="240"/>
                </a:cubicBezTo>
                <a:cubicBezTo>
                  <a:pt x="470" y="268"/>
                  <a:pt x="486" y="295"/>
                  <a:pt x="515" y="300"/>
                </a:cubicBezTo>
                <a:cubicBezTo>
                  <a:pt x="513" y="310"/>
                  <a:pt x="512" y="320"/>
                  <a:pt x="516" y="330"/>
                </a:cubicBezTo>
                <a:cubicBezTo>
                  <a:pt x="487" y="333"/>
                  <a:pt x="470" y="361"/>
                  <a:pt x="481" y="391"/>
                </a:cubicBezTo>
                <a:close/>
              </a:path>
            </a:pathLst>
          </a:custGeom>
          <a:solidFill>
            <a:srgbClr val="E32D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79" name="Grupo 78">
            <a:extLst>
              <a:ext uri="{FF2B5EF4-FFF2-40B4-BE49-F238E27FC236}">
                <a16:creationId xmlns:a16="http://schemas.microsoft.com/office/drawing/2014/main" id="{A81EC1E7-67AC-4EA6-4407-AB5D8DAE7BE6}"/>
              </a:ext>
            </a:extLst>
          </p:cNvPr>
          <p:cNvGrpSpPr/>
          <p:nvPr/>
        </p:nvGrpSpPr>
        <p:grpSpPr>
          <a:xfrm>
            <a:off x="3122613" y="1874838"/>
            <a:ext cx="2989263" cy="2709863"/>
            <a:chOff x="3122613" y="1874838"/>
            <a:chExt cx="2989263" cy="270986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C185BDF-A899-16EC-68BD-9E4F011DFC0C}"/>
                </a:ext>
              </a:extLst>
            </p:cNvPr>
            <p:cNvSpPr/>
            <p:nvPr/>
          </p:nvSpPr>
          <p:spPr bwMode="auto">
            <a:xfrm>
              <a:off x="4398963" y="3733801"/>
              <a:ext cx="458788" cy="522288"/>
            </a:xfrm>
            <a:custGeom>
              <a:avLst/>
              <a:gdLst>
                <a:gd name="T0" fmla="*/ 55 w 122"/>
                <a:gd name="T1" fmla="*/ 131 h 139"/>
                <a:gd name="T2" fmla="*/ 22 w 122"/>
                <a:gd name="T3" fmla="*/ 114 h 139"/>
                <a:gd name="T4" fmla="*/ 6 w 122"/>
                <a:gd name="T5" fmla="*/ 56 h 139"/>
                <a:gd name="T6" fmla="*/ 50 w 122"/>
                <a:gd name="T7" fmla="*/ 15 h 139"/>
                <a:gd name="T8" fmla="*/ 56 w 122"/>
                <a:gd name="T9" fmla="*/ 11 h 139"/>
                <a:gd name="T10" fmla="*/ 60 w 122"/>
                <a:gd name="T11" fmla="*/ 11 h 139"/>
                <a:gd name="T12" fmla="*/ 70 w 122"/>
                <a:gd name="T13" fmla="*/ 12 h 139"/>
                <a:gd name="T14" fmla="*/ 72 w 122"/>
                <a:gd name="T15" fmla="*/ 3 h 139"/>
                <a:gd name="T16" fmla="*/ 75 w 122"/>
                <a:gd name="T17" fmla="*/ 1 h 139"/>
                <a:gd name="T18" fmla="*/ 87 w 122"/>
                <a:gd name="T19" fmla="*/ 20 h 139"/>
                <a:gd name="T20" fmla="*/ 121 w 122"/>
                <a:gd name="T21" fmla="*/ 74 h 139"/>
                <a:gd name="T22" fmla="*/ 82 w 122"/>
                <a:gd name="T23" fmla="*/ 127 h 139"/>
                <a:gd name="T24" fmla="*/ 73 w 122"/>
                <a:gd name="T25" fmla="*/ 138 h 139"/>
                <a:gd name="T26" fmla="*/ 71 w 122"/>
                <a:gd name="T27" fmla="*/ 136 h 139"/>
                <a:gd name="T28" fmla="*/ 66 w 122"/>
                <a:gd name="T29" fmla="*/ 132 h 139"/>
                <a:gd name="T30" fmla="*/ 55 w 122"/>
                <a:gd name="T31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39">
                  <a:moveTo>
                    <a:pt x="55" y="131"/>
                  </a:moveTo>
                  <a:cubicBezTo>
                    <a:pt x="42" y="128"/>
                    <a:pt x="31" y="123"/>
                    <a:pt x="22" y="114"/>
                  </a:cubicBezTo>
                  <a:cubicBezTo>
                    <a:pt x="6" y="98"/>
                    <a:pt x="0" y="78"/>
                    <a:pt x="6" y="56"/>
                  </a:cubicBezTo>
                  <a:cubicBezTo>
                    <a:pt x="13" y="34"/>
                    <a:pt x="28" y="21"/>
                    <a:pt x="50" y="15"/>
                  </a:cubicBezTo>
                  <a:cubicBezTo>
                    <a:pt x="53" y="14"/>
                    <a:pt x="55" y="14"/>
                    <a:pt x="56" y="11"/>
                  </a:cubicBezTo>
                  <a:cubicBezTo>
                    <a:pt x="57" y="11"/>
                    <a:pt x="59" y="11"/>
                    <a:pt x="60" y="11"/>
                  </a:cubicBezTo>
                  <a:cubicBezTo>
                    <a:pt x="63" y="12"/>
                    <a:pt x="67" y="13"/>
                    <a:pt x="70" y="12"/>
                  </a:cubicBezTo>
                  <a:cubicBezTo>
                    <a:pt x="74" y="10"/>
                    <a:pt x="71" y="6"/>
                    <a:pt x="72" y="3"/>
                  </a:cubicBezTo>
                  <a:cubicBezTo>
                    <a:pt x="73" y="2"/>
                    <a:pt x="73" y="0"/>
                    <a:pt x="75" y="1"/>
                  </a:cubicBezTo>
                  <a:cubicBezTo>
                    <a:pt x="73" y="11"/>
                    <a:pt x="77" y="16"/>
                    <a:pt x="87" y="20"/>
                  </a:cubicBezTo>
                  <a:cubicBezTo>
                    <a:pt x="108" y="28"/>
                    <a:pt x="122" y="52"/>
                    <a:pt x="121" y="74"/>
                  </a:cubicBezTo>
                  <a:cubicBezTo>
                    <a:pt x="120" y="98"/>
                    <a:pt x="105" y="120"/>
                    <a:pt x="82" y="127"/>
                  </a:cubicBezTo>
                  <a:cubicBezTo>
                    <a:pt x="76" y="129"/>
                    <a:pt x="72" y="132"/>
                    <a:pt x="73" y="138"/>
                  </a:cubicBezTo>
                  <a:cubicBezTo>
                    <a:pt x="71" y="139"/>
                    <a:pt x="71" y="137"/>
                    <a:pt x="71" y="136"/>
                  </a:cubicBezTo>
                  <a:cubicBezTo>
                    <a:pt x="70" y="133"/>
                    <a:pt x="68" y="132"/>
                    <a:pt x="66" y="132"/>
                  </a:cubicBezTo>
                  <a:cubicBezTo>
                    <a:pt x="62" y="132"/>
                    <a:pt x="58" y="133"/>
                    <a:pt x="55" y="131"/>
                  </a:cubicBezTo>
                  <a:close/>
                </a:path>
              </a:pathLst>
            </a:custGeom>
            <a:solidFill>
              <a:srgbClr val="409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B41A6C1-F9CC-E16F-17FA-2DD817A05690}"/>
                </a:ext>
              </a:extLst>
            </p:cNvPr>
            <p:cNvSpPr/>
            <p:nvPr/>
          </p:nvSpPr>
          <p:spPr bwMode="auto">
            <a:xfrm>
              <a:off x="5324476" y="3371851"/>
              <a:ext cx="504825" cy="460375"/>
            </a:xfrm>
            <a:custGeom>
              <a:avLst/>
              <a:gdLst>
                <a:gd name="T0" fmla="*/ 16 w 134"/>
                <a:gd name="T1" fmla="*/ 23 h 122"/>
                <a:gd name="T2" fmla="*/ 48 w 134"/>
                <a:gd name="T3" fmla="*/ 5 h 122"/>
                <a:gd name="T4" fmla="*/ 116 w 134"/>
                <a:gd name="T5" fmla="*/ 48 h 122"/>
                <a:gd name="T6" fmla="*/ 125 w 134"/>
                <a:gd name="T7" fmla="*/ 55 h 122"/>
                <a:gd name="T8" fmla="*/ 134 w 134"/>
                <a:gd name="T9" fmla="*/ 56 h 122"/>
                <a:gd name="T10" fmla="*/ 130 w 134"/>
                <a:gd name="T11" fmla="*/ 58 h 122"/>
                <a:gd name="T12" fmla="*/ 120 w 134"/>
                <a:gd name="T13" fmla="*/ 67 h 122"/>
                <a:gd name="T14" fmla="*/ 117 w 134"/>
                <a:gd name="T15" fmla="*/ 73 h 122"/>
                <a:gd name="T16" fmla="*/ 58 w 134"/>
                <a:gd name="T17" fmla="*/ 121 h 122"/>
                <a:gd name="T18" fmla="*/ 2 w 134"/>
                <a:gd name="T19" fmla="*/ 72 h 122"/>
                <a:gd name="T20" fmla="*/ 4 w 134"/>
                <a:gd name="T21" fmla="*/ 44 h 122"/>
                <a:gd name="T22" fmla="*/ 5 w 134"/>
                <a:gd name="T23" fmla="*/ 38 h 122"/>
                <a:gd name="T24" fmla="*/ 16 w 134"/>
                <a:gd name="T25" fmla="*/ 2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22">
                  <a:moveTo>
                    <a:pt x="16" y="23"/>
                  </a:moveTo>
                  <a:cubicBezTo>
                    <a:pt x="25" y="15"/>
                    <a:pt x="35" y="8"/>
                    <a:pt x="48" y="5"/>
                  </a:cubicBezTo>
                  <a:cubicBezTo>
                    <a:pt x="79" y="0"/>
                    <a:pt x="109" y="18"/>
                    <a:pt x="116" y="48"/>
                  </a:cubicBezTo>
                  <a:cubicBezTo>
                    <a:pt x="117" y="54"/>
                    <a:pt x="119" y="55"/>
                    <a:pt x="125" y="55"/>
                  </a:cubicBezTo>
                  <a:cubicBezTo>
                    <a:pt x="128" y="55"/>
                    <a:pt x="131" y="54"/>
                    <a:pt x="134" y="56"/>
                  </a:cubicBezTo>
                  <a:cubicBezTo>
                    <a:pt x="133" y="57"/>
                    <a:pt x="132" y="58"/>
                    <a:pt x="130" y="58"/>
                  </a:cubicBezTo>
                  <a:cubicBezTo>
                    <a:pt x="123" y="57"/>
                    <a:pt x="119" y="60"/>
                    <a:pt x="120" y="67"/>
                  </a:cubicBezTo>
                  <a:cubicBezTo>
                    <a:pt x="120" y="70"/>
                    <a:pt x="119" y="72"/>
                    <a:pt x="117" y="73"/>
                  </a:cubicBezTo>
                  <a:cubicBezTo>
                    <a:pt x="111" y="103"/>
                    <a:pt x="87" y="122"/>
                    <a:pt x="58" y="121"/>
                  </a:cubicBezTo>
                  <a:cubicBezTo>
                    <a:pt x="30" y="121"/>
                    <a:pt x="7" y="100"/>
                    <a:pt x="2" y="72"/>
                  </a:cubicBezTo>
                  <a:cubicBezTo>
                    <a:pt x="0" y="62"/>
                    <a:pt x="1" y="53"/>
                    <a:pt x="4" y="44"/>
                  </a:cubicBezTo>
                  <a:cubicBezTo>
                    <a:pt x="5" y="42"/>
                    <a:pt x="6" y="40"/>
                    <a:pt x="5" y="38"/>
                  </a:cubicBezTo>
                  <a:cubicBezTo>
                    <a:pt x="8" y="32"/>
                    <a:pt x="10" y="27"/>
                    <a:pt x="16" y="23"/>
                  </a:cubicBezTo>
                  <a:close/>
                </a:path>
              </a:pathLst>
            </a:custGeom>
            <a:solidFill>
              <a:srgbClr val="409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C230C524-FCC1-1DC7-C443-B2FAA2932153}"/>
                </a:ext>
              </a:extLst>
            </p:cNvPr>
            <p:cNvSpPr/>
            <p:nvPr/>
          </p:nvSpPr>
          <p:spPr bwMode="auto">
            <a:xfrm>
              <a:off x="4413251" y="2363788"/>
              <a:ext cx="452438" cy="485775"/>
            </a:xfrm>
            <a:custGeom>
              <a:avLst/>
              <a:gdLst>
                <a:gd name="T0" fmla="*/ 0 w 120"/>
                <a:gd name="T1" fmla="*/ 75 h 129"/>
                <a:gd name="T2" fmla="*/ 6 w 120"/>
                <a:gd name="T3" fmla="*/ 38 h 129"/>
                <a:gd name="T4" fmla="*/ 76 w 120"/>
                <a:gd name="T5" fmla="*/ 9 h 129"/>
                <a:gd name="T6" fmla="*/ 117 w 120"/>
                <a:gd name="T7" fmla="*/ 73 h 129"/>
                <a:gd name="T8" fmla="*/ 117 w 120"/>
                <a:gd name="T9" fmla="*/ 75 h 129"/>
                <a:gd name="T10" fmla="*/ 112 w 120"/>
                <a:gd name="T11" fmla="*/ 92 h 129"/>
                <a:gd name="T12" fmla="*/ 74 w 120"/>
                <a:gd name="T13" fmla="*/ 123 h 129"/>
                <a:gd name="T14" fmla="*/ 12 w 120"/>
                <a:gd name="T15" fmla="*/ 102 h 129"/>
                <a:gd name="T16" fmla="*/ 5 w 120"/>
                <a:gd name="T17" fmla="*/ 94 h 129"/>
                <a:gd name="T18" fmla="*/ 0 w 120"/>
                <a:gd name="T19" fmla="*/ 7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9">
                  <a:moveTo>
                    <a:pt x="0" y="75"/>
                  </a:moveTo>
                  <a:cubicBezTo>
                    <a:pt x="0" y="62"/>
                    <a:pt x="0" y="50"/>
                    <a:pt x="6" y="38"/>
                  </a:cubicBezTo>
                  <a:cubicBezTo>
                    <a:pt x="20" y="12"/>
                    <a:pt x="49" y="0"/>
                    <a:pt x="76" y="9"/>
                  </a:cubicBezTo>
                  <a:cubicBezTo>
                    <a:pt x="103" y="17"/>
                    <a:pt x="120" y="44"/>
                    <a:pt x="117" y="73"/>
                  </a:cubicBezTo>
                  <a:cubicBezTo>
                    <a:pt x="116" y="73"/>
                    <a:pt x="117" y="74"/>
                    <a:pt x="117" y="75"/>
                  </a:cubicBezTo>
                  <a:cubicBezTo>
                    <a:pt x="118" y="81"/>
                    <a:pt x="115" y="87"/>
                    <a:pt x="112" y="92"/>
                  </a:cubicBezTo>
                  <a:cubicBezTo>
                    <a:pt x="104" y="108"/>
                    <a:pt x="91" y="118"/>
                    <a:pt x="74" y="123"/>
                  </a:cubicBezTo>
                  <a:cubicBezTo>
                    <a:pt x="52" y="129"/>
                    <a:pt x="26" y="121"/>
                    <a:pt x="12" y="102"/>
                  </a:cubicBezTo>
                  <a:cubicBezTo>
                    <a:pt x="10" y="99"/>
                    <a:pt x="7" y="97"/>
                    <a:pt x="5" y="94"/>
                  </a:cubicBezTo>
                  <a:cubicBezTo>
                    <a:pt x="4" y="88"/>
                    <a:pt x="0" y="82"/>
                    <a:pt x="0" y="75"/>
                  </a:cubicBezTo>
                  <a:close/>
                </a:path>
              </a:pathLst>
            </a:custGeom>
            <a:solidFill>
              <a:srgbClr val="409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12C1665D-6C44-8C9E-74C6-4FAA267D13BF}"/>
                </a:ext>
              </a:extLst>
            </p:cNvPr>
            <p:cNvSpPr/>
            <p:nvPr/>
          </p:nvSpPr>
          <p:spPr bwMode="auto">
            <a:xfrm>
              <a:off x="3611563" y="3436938"/>
              <a:ext cx="471488" cy="477838"/>
            </a:xfrm>
            <a:custGeom>
              <a:avLst/>
              <a:gdLst>
                <a:gd name="T0" fmla="*/ 104 w 125"/>
                <a:gd name="T1" fmla="*/ 22 h 127"/>
                <a:gd name="T2" fmla="*/ 107 w 125"/>
                <a:gd name="T3" fmla="*/ 28 h 127"/>
                <a:gd name="T4" fmla="*/ 99 w 125"/>
                <a:gd name="T5" fmla="*/ 106 h 127"/>
                <a:gd name="T6" fmla="*/ 21 w 125"/>
                <a:gd name="T7" fmla="*/ 107 h 127"/>
                <a:gd name="T8" fmla="*/ 18 w 125"/>
                <a:gd name="T9" fmla="*/ 104 h 127"/>
                <a:gd name="T10" fmla="*/ 6 w 125"/>
                <a:gd name="T11" fmla="*/ 89 h 127"/>
                <a:gd name="T12" fmla="*/ 1 w 125"/>
                <a:gd name="T13" fmla="*/ 71 h 127"/>
                <a:gd name="T14" fmla="*/ 19 w 125"/>
                <a:gd name="T15" fmla="*/ 21 h 127"/>
                <a:gd name="T16" fmla="*/ 83 w 125"/>
                <a:gd name="T17" fmla="*/ 9 h 127"/>
                <a:gd name="T18" fmla="*/ 89 w 125"/>
                <a:gd name="T19" fmla="*/ 11 h 127"/>
                <a:gd name="T20" fmla="*/ 104 w 125"/>
                <a:gd name="T21" fmla="*/ 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27">
                  <a:moveTo>
                    <a:pt x="104" y="22"/>
                  </a:moveTo>
                  <a:cubicBezTo>
                    <a:pt x="103" y="25"/>
                    <a:pt x="105" y="26"/>
                    <a:pt x="107" y="28"/>
                  </a:cubicBezTo>
                  <a:cubicBezTo>
                    <a:pt x="125" y="53"/>
                    <a:pt x="122" y="85"/>
                    <a:pt x="99" y="106"/>
                  </a:cubicBezTo>
                  <a:cubicBezTo>
                    <a:pt x="77" y="126"/>
                    <a:pt x="44" y="127"/>
                    <a:pt x="21" y="107"/>
                  </a:cubicBezTo>
                  <a:cubicBezTo>
                    <a:pt x="20" y="106"/>
                    <a:pt x="19" y="105"/>
                    <a:pt x="18" y="104"/>
                  </a:cubicBezTo>
                  <a:cubicBezTo>
                    <a:pt x="12" y="101"/>
                    <a:pt x="9" y="95"/>
                    <a:pt x="6" y="89"/>
                  </a:cubicBezTo>
                  <a:cubicBezTo>
                    <a:pt x="3" y="84"/>
                    <a:pt x="0" y="78"/>
                    <a:pt x="1" y="71"/>
                  </a:cubicBezTo>
                  <a:cubicBezTo>
                    <a:pt x="0" y="52"/>
                    <a:pt x="5" y="35"/>
                    <a:pt x="19" y="21"/>
                  </a:cubicBezTo>
                  <a:cubicBezTo>
                    <a:pt x="35" y="5"/>
                    <a:pt x="61" y="0"/>
                    <a:pt x="83" y="9"/>
                  </a:cubicBezTo>
                  <a:cubicBezTo>
                    <a:pt x="85" y="10"/>
                    <a:pt x="87" y="11"/>
                    <a:pt x="89" y="11"/>
                  </a:cubicBezTo>
                  <a:cubicBezTo>
                    <a:pt x="95" y="13"/>
                    <a:pt x="99" y="18"/>
                    <a:pt x="104" y="22"/>
                  </a:cubicBezTo>
                  <a:close/>
                </a:path>
              </a:pathLst>
            </a:custGeom>
            <a:solidFill>
              <a:srgbClr val="409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D0C55CDD-20FD-7EBC-5839-6759AACC5353}"/>
                </a:ext>
              </a:extLst>
            </p:cNvPr>
            <p:cNvSpPr/>
            <p:nvPr/>
          </p:nvSpPr>
          <p:spPr bwMode="auto">
            <a:xfrm>
              <a:off x="5238751" y="2589213"/>
              <a:ext cx="631825" cy="466725"/>
            </a:xfrm>
            <a:custGeom>
              <a:avLst/>
              <a:gdLst>
                <a:gd name="T0" fmla="*/ 125 w 168"/>
                <a:gd name="T1" fmla="*/ 23 h 124"/>
                <a:gd name="T2" fmla="*/ 131 w 168"/>
                <a:gd name="T3" fmla="*/ 31 h 124"/>
                <a:gd name="T4" fmla="*/ 128 w 168"/>
                <a:gd name="T5" fmla="*/ 41 h 124"/>
                <a:gd name="T6" fmla="*/ 126 w 168"/>
                <a:gd name="T7" fmla="*/ 49 h 124"/>
                <a:gd name="T8" fmla="*/ 118 w 168"/>
                <a:gd name="T9" fmla="*/ 58 h 124"/>
                <a:gd name="T10" fmla="*/ 117 w 168"/>
                <a:gd name="T11" fmla="*/ 62 h 124"/>
                <a:gd name="T12" fmla="*/ 121 w 168"/>
                <a:gd name="T13" fmla="*/ 61 h 124"/>
                <a:gd name="T14" fmla="*/ 128 w 168"/>
                <a:gd name="T15" fmla="*/ 54 h 124"/>
                <a:gd name="T16" fmla="*/ 141 w 168"/>
                <a:gd name="T17" fmla="*/ 55 h 124"/>
                <a:gd name="T18" fmla="*/ 143 w 168"/>
                <a:gd name="T19" fmla="*/ 58 h 124"/>
                <a:gd name="T20" fmla="*/ 143 w 168"/>
                <a:gd name="T21" fmla="*/ 67 h 124"/>
                <a:gd name="T22" fmla="*/ 149 w 168"/>
                <a:gd name="T23" fmla="*/ 73 h 124"/>
                <a:gd name="T24" fmla="*/ 166 w 168"/>
                <a:gd name="T25" fmla="*/ 73 h 124"/>
                <a:gd name="T26" fmla="*/ 168 w 168"/>
                <a:gd name="T27" fmla="*/ 76 h 124"/>
                <a:gd name="T28" fmla="*/ 146 w 168"/>
                <a:gd name="T29" fmla="*/ 76 h 124"/>
                <a:gd name="T30" fmla="*/ 138 w 168"/>
                <a:gd name="T31" fmla="*/ 82 h 124"/>
                <a:gd name="T32" fmla="*/ 89 w 168"/>
                <a:gd name="T33" fmla="*/ 121 h 124"/>
                <a:gd name="T34" fmla="*/ 35 w 168"/>
                <a:gd name="T35" fmla="*/ 97 h 124"/>
                <a:gd name="T36" fmla="*/ 25 w 168"/>
                <a:gd name="T37" fmla="*/ 75 h 124"/>
                <a:gd name="T38" fmla="*/ 22 w 168"/>
                <a:gd name="T39" fmla="*/ 65 h 124"/>
                <a:gd name="T40" fmla="*/ 16 w 168"/>
                <a:gd name="T41" fmla="*/ 59 h 124"/>
                <a:gd name="T42" fmla="*/ 1 w 168"/>
                <a:gd name="T43" fmla="*/ 58 h 124"/>
                <a:gd name="T44" fmla="*/ 0 w 168"/>
                <a:gd name="T45" fmla="*/ 56 h 124"/>
                <a:gd name="T46" fmla="*/ 20 w 168"/>
                <a:gd name="T47" fmla="*/ 56 h 124"/>
                <a:gd name="T48" fmla="*/ 25 w 168"/>
                <a:gd name="T49" fmla="*/ 53 h 124"/>
                <a:gd name="T50" fmla="*/ 59 w 168"/>
                <a:gd name="T51" fmla="*/ 9 h 124"/>
                <a:gd name="T52" fmla="*/ 93 w 168"/>
                <a:gd name="T53" fmla="*/ 5 h 124"/>
                <a:gd name="T54" fmla="*/ 97 w 168"/>
                <a:gd name="T55" fmla="*/ 6 h 124"/>
                <a:gd name="T56" fmla="*/ 97 w 168"/>
                <a:gd name="T57" fmla="*/ 7 h 124"/>
                <a:gd name="T58" fmla="*/ 97 w 168"/>
                <a:gd name="T59" fmla="*/ 22 h 124"/>
                <a:gd name="T60" fmla="*/ 103 w 168"/>
                <a:gd name="T61" fmla="*/ 28 h 124"/>
                <a:gd name="T62" fmla="*/ 104 w 168"/>
                <a:gd name="T63" fmla="*/ 35 h 124"/>
                <a:gd name="T64" fmla="*/ 97 w 168"/>
                <a:gd name="T65" fmla="*/ 34 h 124"/>
                <a:gd name="T66" fmla="*/ 89 w 168"/>
                <a:gd name="T67" fmla="*/ 27 h 124"/>
                <a:gd name="T68" fmla="*/ 83 w 168"/>
                <a:gd name="T69" fmla="*/ 25 h 124"/>
                <a:gd name="T70" fmla="*/ 84 w 168"/>
                <a:gd name="T71" fmla="*/ 31 h 124"/>
                <a:gd name="T72" fmla="*/ 95 w 168"/>
                <a:gd name="T73" fmla="*/ 41 h 124"/>
                <a:gd name="T74" fmla="*/ 109 w 168"/>
                <a:gd name="T75" fmla="*/ 41 h 124"/>
                <a:gd name="T76" fmla="*/ 110 w 168"/>
                <a:gd name="T77" fmla="*/ 27 h 124"/>
                <a:gd name="T78" fmla="*/ 104 w 168"/>
                <a:gd name="T79" fmla="*/ 20 h 124"/>
                <a:gd name="T80" fmla="*/ 103 w 168"/>
                <a:gd name="T81" fmla="*/ 13 h 124"/>
                <a:gd name="T82" fmla="*/ 111 w 168"/>
                <a:gd name="T83" fmla="*/ 14 h 124"/>
                <a:gd name="T84" fmla="*/ 115 w 168"/>
                <a:gd name="T85" fmla="*/ 19 h 124"/>
                <a:gd name="T86" fmla="*/ 124 w 168"/>
                <a:gd name="T87" fmla="*/ 22 h 124"/>
                <a:gd name="T88" fmla="*/ 125 w 168"/>
                <a:gd name="T89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8" h="124">
                  <a:moveTo>
                    <a:pt x="125" y="23"/>
                  </a:moveTo>
                  <a:cubicBezTo>
                    <a:pt x="127" y="26"/>
                    <a:pt x="130" y="27"/>
                    <a:pt x="131" y="31"/>
                  </a:cubicBezTo>
                  <a:cubicBezTo>
                    <a:pt x="126" y="33"/>
                    <a:pt x="124" y="36"/>
                    <a:pt x="128" y="41"/>
                  </a:cubicBezTo>
                  <a:cubicBezTo>
                    <a:pt x="130" y="44"/>
                    <a:pt x="128" y="47"/>
                    <a:pt x="126" y="49"/>
                  </a:cubicBezTo>
                  <a:cubicBezTo>
                    <a:pt x="123" y="52"/>
                    <a:pt x="120" y="54"/>
                    <a:pt x="118" y="58"/>
                  </a:cubicBezTo>
                  <a:cubicBezTo>
                    <a:pt x="117" y="59"/>
                    <a:pt x="116" y="60"/>
                    <a:pt x="117" y="62"/>
                  </a:cubicBezTo>
                  <a:cubicBezTo>
                    <a:pt x="119" y="63"/>
                    <a:pt x="120" y="62"/>
                    <a:pt x="121" y="61"/>
                  </a:cubicBezTo>
                  <a:cubicBezTo>
                    <a:pt x="124" y="59"/>
                    <a:pt x="126" y="56"/>
                    <a:pt x="128" y="54"/>
                  </a:cubicBezTo>
                  <a:cubicBezTo>
                    <a:pt x="134" y="49"/>
                    <a:pt x="136" y="49"/>
                    <a:pt x="141" y="55"/>
                  </a:cubicBezTo>
                  <a:cubicBezTo>
                    <a:pt x="142" y="56"/>
                    <a:pt x="143" y="57"/>
                    <a:pt x="143" y="58"/>
                  </a:cubicBezTo>
                  <a:cubicBezTo>
                    <a:pt x="143" y="61"/>
                    <a:pt x="143" y="64"/>
                    <a:pt x="143" y="67"/>
                  </a:cubicBezTo>
                  <a:cubicBezTo>
                    <a:pt x="142" y="72"/>
                    <a:pt x="144" y="73"/>
                    <a:pt x="149" y="73"/>
                  </a:cubicBezTo>
                  <a:cubicBezTo>
                    <a:pt x="154" y="73"/>
                    <a:pt x="160" y="72"/>
                    <a:pt x="166" y="73"/>
                  </a:cubicBezTo>
                  <a:cubicBezTo>
                    <a:pt x="167" y="74"/>
                    <a:pt x="168" y="74"/>
                    <a:pt x="168" y="76"/>
                  </a:cubicBezTo>
                  <a:cubicBezTo>
                    <a:pt x="160" y="76"/>
                    <a:pt x="153" y="76"/>
                    <a:pt x="146" y="76"/>
                  </a:cubicBezTo>
                  <a:cubicBezTo>
                    <a:pt x="142" y="76"/>
                    <a:pt x="139" y="77"/>
                    <a:pt x="138" y="82"/>
                  </a:cubicBezTo>
                  <a:cubicBezTo>
                    <a:pt x="130" y="105"/>
                    <a:pt x="113" y="118"/>
                    <a:pt x="89" y="121"/>
                  </a:cubicBezTo>
                  <a:cubicBezTo>
                    <a:pt x="67" y="124"/>
                    <a:pt x="49" y="115"/>
                    <a:pt x="35" y="97"/>
                  </a:cubicBezTo>
                  <a:cubicBezTo>
                    <a:pt x="30" y="90"/>
                    <a:pt x="27" y="83"/>
                    <a:pt x="25" y="75"/>
                  </a:cubicBezTo>
                  <a:cubicBezTo>
                    <a:pt x="22" y="72"/>
                    <a:pt x="22" y="68"/>
                    <a:pt x="22" y="65"/>
                  </a:cubicBezTo>
                  <a:cubicBezTo>
                    <a:pt x="22" y="61"/>
                    <a:pt x="20" y="59"/>
                    <a:pt x="16" y="59"/>
                  </a:cubicBezTo>
                  <a:cubicBezTo>
                    <a:pt x="11" y="59"/>
                    <a:pt x="6" y="60"/>
                    <a:pt x="1" y="58"/>
                  </a:cubicBezTo>
                  <a:cubicBezTo>
                    <a:pt x="0" y="58"/>
                    <a:pt x="0" y="57"/>
                    <a:pt x="0" y="56"/>
                  </a:cubicBezTo>
                  <a:cubicBezTo>
                    <a:pt x="7" y="56"/>
                    <a:pt x="14" y="56"/>
                    <a:pt x="20" y="56"/>
                  </a:cubicBezTo>
                  <a:cubicBezTo>
                    <a:pt x="23" y="56"/>
                    <a:pt x="25" y="56"/>
                    <a:pt x="25" y="53"/>
                  </a:cubicBezTo>
                  <a:cubicBezTo>
                    <a:pt x="29" y="32"/>
                    <a:pt x="41" y="19"/>
                    <a:pt x="59" y="9"/>
                  </a:cubicBezTo>
                  <a:cubicBezTo>
                    <a:pt x="66" y="2"/>
                    <a:pt x="85" y="0"/>
                    <a:pt x="93" y="5"/>
                  </a:cubicBezTo>
                  <a:cubicBezTo>
                    <a:pt x="95" y="5"/>
                    <a:pt x="96" y="5"/>
                    <a:pt x="97" y="6"/>
                  </a:cubicBezTo>
                  <a:cubicBezTo>
                    <a:pt x="98" y="6"/>
                    <a:pt x="98" y="7"/>
                    <a:pt x="97" y="7"/>
                  </a:cubicBezTo>
                  <a:cubicBezTo>
                    <a:pt x="93" y="13"/>
                    <a:pt x="93" y="17"/>
                    <a:pt x="97" y="22"/>
                  </a:cubicBezTo>
                  <a:cubicBezTo>
                    <a:pt x="99" y="24"/>
                    <a:pt x="101" y="26"/>
                    <a:pt x="103" y="28"/>
                  </a:cubicBezTo>
                  <a:cubicBezTo>
                    <a:pt x="105" y="30"/>
                    <a:pt x="107" y="33"/>
                    <a:pt x="104" y="35"/>
                  </a:cubicBezTo>
                  <a:cubicBezTo>
                    <a:pt x="102" y="38"/>
                    <a:pt x="99" y="36"/>
                    <a:pt x="97" y="34"/>
                  </a:cubicBezTo>
                  <a:cubicBezTo>
                    <a:pt x="94" y="32"/>
                    <a:pt x="91" y="29"/>
                    <a:pt x="89" y="27"/>
                  </a:cubicBezTo>
                  <a:cubicBezTo>
                    <a:pt x="87" y="25"/>
                    <a:pt x="85" y="23"/>
                    <a:pt x="83" y="25"/>
                  </a:cubicBezTo>
                  <a:cubicBezTo>
                    <a:pt x="81" y="27"/>
                    <a:pt x="83" y="29"/>
                    <a:pt x="84" y="31"/>
                  </a:cubicBezTo>
                  <a:cubicBezTo>
                    <a:pt x="88" y="34"/>
                    <a:pt x="91" y="38"/>
                    <a:pt x="95" y="41"/>
                  </a:cubicBezTo>
                  <a:cubicBezTo>
                    <a:pt x="100" y="45"/>
                    <a:pt x="105" y="45"/>
                    <a:pt x="109" y="41"/>
                  </a:cubicBezTo>
                  <a:cubicBezTo>
                    <a:pt x="113" y="37"/>
                    <a:pt x="114" y="32"/>
                    <a:pt x="110" y="27"/>
                  </a:cubicBezTo>
                  <a:cubicBezTo>
                    <a:pt x="108" y="24"/>
                    <a:pt x="106" y="22"/>
                    <a:pt x="104" y="20"/>
                  </a:cubicBezTo>
                  <a:cubicBezTo>
                    <a:pt x="102" y="18"/>
                    <a:pt x="101" y="15"/>
                    <a:pt x="103" y="13"/>
                  </a:cubicBezTo>
                  <a:cubicBezTo>
                    <a:pt x="106" y="10"/>
                    <a:pt x="108" y="12"/>
                    <a:pt x="111" y="14"/>
                  </a:cubicBezTo>
                  <a:cubicBezTo>
                    <a:pt x="112" y="15"/>
                    <a:pt x="113" y="17"/>
                    <a:pt x="115" y="19"/>
                  </a:cubicBezTo>
                  <a:cubicBezTo>
                    <a:pt x="117" y="21"/>
                    <a:pt x="120" y="23"/>
                    <a:pt x="124" y="22"/>
                  </a:cubicBezTo>
                  <a:cubicBezTo>
                    <a:pt x="124" y="22"/>
                    <a:pt x="125" y="22"/>
                    <a:pt x="125" y="23"/>
                  </a:cubicBezTo>
                  <a:close/>
                </a:path>
              </a:pathLst>
            </a:custGeom>
            <a:solidFill>
              <a:srgbClr val="409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728B8282-EF10-BC7C-6662-928F894AD750}"/>
                </a:ext>
              </a:extLst>
            </p:cNvPr>
            <p:cNvSpPr/>
            <p:nvPr/>
          </p:nvSpPr>
          <p:spPr bwMode="auto">
            <a:xfrm>
              <a:off x="3276601" y="2152651"/>
              <a:ext cx="447675" cy="458788"/>
            </a:xfrm>
            <a:custGeom>
              <a:avLst/>
              <a:gdLst>
                <a:gd name="T0" fmla="*/ 26 w 119"/>
                <a:gd name="T1" fmla="*/ 110 h 122"/>
                <a:gd name="T2" fmla="*/ 5 w 119"/>
                <a:gd name="T3" fmla="*/ 77 h 122"/>
                <a:gd name="T4" fmla="*/ 26 w 119"/>
                <a:gd name="T5" fmla="*/ 16 h 122"/>
                <a:gd name="T6" fmla="*/ 90 w 119"/>
                <a:gd name="T7" fmla="*/ 12 h 122"/>
                <a:gd name="T8" fmla="*/ 79 w 119"/>
                <a:gd name="T9" fmla="*/ 25 h 122"/>
                <a:gd name="T10" fmla="*/ 75 w 119"/>
                <a:gd name="T11" fmla="*/ 29 h 122"/>
                <a:gd name="T12" fmla="*/ 73 w 119"/>
                <a:gd name="T13" fmla="*/ 35 h 122"/>
                <a:gd name="T14" fmla="*/ 78 w 119"/>
                <a:gd name="T15" fmla="*/ 37 h 122"/>
                <a:gd name="T16" fmla="*/ 93 w 119"/>
                <a:gd name="T17" fmla="*/ 52 h 122"/>
                <a:gd name="T18" fmla="*/ 96 w 119"/>
                <a:gd name="T19" fmla="*/ 57 h 122"/>
                <a:gd name="T20" fmla="*/ 99 w 119"/>
                <a:gd name="T21" fmla="*/ 53 h 122"/>
                <a:gd name="T22" fmla="*/ 99 w 119"/>
                <a:gd name="T23" fmla="*/ 45 h 122"/>
                <a:gd name="T24" fmla="*/ 107 w 119"/>
                <a:gd name="T25" fmla="*/ 37 h 122"/>
                <a:gd name="T26" fmla="*/ 113 w 119"/>
                <a:gd name="T27" fmla="*/ 36 h 122"/>
                <a:gd name="T28" fmla="*/ 119 w 119"/>
                <a:gd name="T29" fmla="*/ 48 h 122"/>
                <a:gd name="T30" fmla="*/ 119 w 119"/>
                <a:gd name="T31" fmla="*/ 50 h 122"/>
                <a:gd name="T32" fmla="*/ 107 w 119"/>
                <a:gd name="T33" fmla="*/ 62 h 122"/>
                <a:gd name="T34" fmla="*/ 108 w 119"/>
                <a:gd name="T35" fmla="*/ 70 h 122"/>
                <a:gd name="T36" fmla="*/ 117 w 119"/>
                <a:gd name="T37" fmla="*/ 81 h 122"/>
                <a:gd name="T38" fmla="*/ 117 w 119"/>
                <a:gd name="T39" fmla="*/ 83 h 122"/>
                <a:gd name="T40" fmla="*/ 70 w 119"/>
                <a:gd name="T41" fmla="*/ 121 h 122"/>
                <a:gd name="T42" fmla="*/ 42 w 119"/>
                <a:gd name="T43" fmla="*/ 119 h 122"/>
                <a:gd name="T44" fmla="*/ 26 w 119"/>
                <a:gd name="T4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22">
                  <a:moveTo>
                    <a:pt x="26" y="110"/>
                  </a:moveTo>
                  <a:cubicBezTo>
                    <a:pt x="16" y="101"/>
                    <a:pt x="8" y="91"/>
                    <a:pt x="5" y="77"/>
                  </a:cubicBezTo>
                  <a:cubicBezTo>
                    <a:pt x="0" y="52"/>
                    <a:pt x="7" y="32"/>
                    <a:pt x="26" y="16"/>
                  </a:cubicBezTo>
                  <a:cubicBezTo>
                    <a:pt x="45" y="2"/>
                    <a:pt x="70" y="0"/>
                    <a:pt x="90" y="12"/>
                  </a:cubicBezTo>
                  <a:cubicBezTo>
                    <a:pt x="88" y="18"/>
                    <a:pt x="83" y="21"/>
                    <a:pt x="79" y="25"/>
                  </a:cubicBezTo>
                  <a:cubicBezTo>
                    <a:pt x="78" y="27"/>
                    <a:pt x="76" y="28"/>
                    <a:pt x="75" y="29"/>
                  </a:cubicBezTo>
                  <a:cubicBezTo>
                    <a:pt x="74" y="31"/>
                    <a:pt x="72" y="33"/>
                    <a:pt x="73" y="35"/>
                  </a:cubicBezTo>
                  <a:cubicBezTo>
                    <a:pt x="74" y="37"/>
                    <a:pt x="76" y="37"/>
                    <a:pt x="78" y="37"/>
                  </a:cubicBezTo>
                  <a:cubicBezTo>
                    <a:pt x="93" y="38"/>
                    <a:pt x="93" y="38"/>
                    <a:pt x="93" y="52"/>
                  </a:cubicBezTo>
                  <a:cubicBezTo>
                    <a:pt x="93" y="54"/>
                    <a:pt x="93" y="57"/>
                    <a:pt x="96" y="57"/>
                  </a:cubicBezTo>
                  <a:cubicBezTo>
                    <a:pt x="98" y="57"/>
                    <a:pt x="98" y="55"/>
                    <a:pt x="99" y="53"/>
                  </a:cubicBezTo>
                  <a:cubicBezTo>
                    <a:pt x="99" y="50"/>
                    <a:pt x="99" y="48"/>
                    <a:pt x="99" y="45"/>
                  </a:cubicBezTo>
                  <a:cubicBezTo>
                    <a:pt x="99" y="40"/>
                    <a:pt x="101" y="37"/>
                    <a:pt x="107" y="37"/>
                  </a:cubicBezTo>
                  <a:cubicBezTo>
                    <a:pt x="109" y="37"/>
                    <a:pt x="111" y="36"/>
                    <a:pt x="113" y="36"/>
                  </a:cubicBezTo>
                  <a:cubicBezTo>
                    <a:pt x="116" y="39"/>
                    <a:pt x="117" y="44"/>
                    <a:pt x="119" y="48"/>
                  </a:cubicBezTo>
                  <a:cubicBezTo>
                    <a:pt x="119" y="49"/>
                    <a:pt x="119" y="49"/>
                    <a:pt x="119" y="50"/>
                  </a:cubicBezTo>
                  <a:cubicBezTo>
                    <a:pt x="116" y="55"/>
                    <a:pt x="111" y="58"/>
                    <a:pt x="107" y="62"/>
                  </a:cubicBezTo>
                  <a:cubicBezTo>
                    <a:pt x="104" y="65"/>
                    <a:pt x="104" y="68"/>
                    <a:pt x="108" y="70"/>
                  </a:cubicBezTo>
                  <a:cubicBezTo>
                    <a:pt x="112" y="73"/>
                    <a:pt x="113" y="78"/>
                    <a:pt x="117" y="81"/>
                  </a:cubicBezTo>
                  <a:cubicBezTo>
                    <a:pt x="118" y="82"/>
                    <a:pt x="117" y="82"/>
                    <a:pt x="117" y="83"/>
                  </a:cubicBezTo>
                  <a:cubicBezTo>
                    <a:pt x="108" y="104"/>
                    <a:pt x="93" y="117"/>
                    <a:pt x="70" y="121"/>
                  </a:cubicBezTo>
                  <a:cubicBezTo>
                    <a:pt x="61" y="122"/>
                    <a:pt x="52" y="121"/>
                    <a:pt x="42" y="119"/>
                  </a:cubicBezTo>
                  <a:cubicBezTo>
                    <a:pt x="36" y="118"/>
                    <a:pt x="31" y="115"/>
                    <a:pt x="26" y="110"/>
                  </a:cubicBezTo>
                  <a:close/>
                </a:path>
              </a:pathLst>
            </a:custGeom>
            <a:solidFill>
              <a:srgbClr val="409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FA0A4168-9B17-DAE0-A02F-5CDC23E7581B}"/>
                </a:ext>
              </a:extLst>
            </p:cNvPr>
            <p:cNvSpPr/>
            <p:nvPr/>
          </p:nvSpPr>
          <p:spPr bwMode="auto">
            <a:xfrm>
              <a:off x="4030663" y="2676526"/>
              <a:ext cx="334963" cy="334963"/>
            </a:xfrm>
            <a:custGeom>
              <a:avLst/>
              <a:gdLst>
                <a:gd name="T0" fmla="*/ 5 w 89"/>
                <a:gd name="T1" fmla="*/ 31 h 89"/>
                <a:gd name="T2" fmla="*/ 9 w 89"/>
                <a:gd name="T3" fmla="*/ 21 h 89"/>
                <a:gd name="T4" fmla="*/ 18 w 89"/>
                <a:gd name="T5" fmla="*/ 9 h 89"/>
                <a:gd name="T6" fmla="*/ 35 w 89"/>
                <a:gd name="T7" fmla="*/ 2 h 89"/>
                <a:gd name="T8" fmla="*/ 74 w 89"/>
                <a:gd name="T9" fmla="*/ 13 h 89"/>
                <a:gd name="T10" fmla="*/ 86 w 89"/>
                <a:gd name="T11" fmla="*/ 29 h 89"/>
                <a:gd name="T12" fmla="*/ 88 w 89"/>
                <a:gd name="T13" fmla="*/ 52 h 89"/>
                <a:gd name="T14" fmla="*/ 62 w 89"/>
                <a:gd name="T15" fmla="*/ 84 h 89"/>
                <a:gd name="T16" fmla="*/ 51 w 89"/>
                <a:gd name="T17" fmla="*/ 87 h 89"/>
                <a:gd name="T18" fmla="*/ 33 w 89"/>
                <a:gd name="T19" fmla="*/ 84 h 89"/>
                <a:gd name="T20" fmla="*/ 4 w 89"/>
                <a:gd name="T21" fmla="*/ 52 h 89"/>
                <a:gd name="T22" fmla="*/ 5 w 89"/>
                <a:gd name="T2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89">
                  <a:moveTo>
                    <a:pt x="5" y="31"/>
                  </a:moveTo>
                  <a:cubicBezTo>
                    <a:pt x="6" y="28"/>
                    <a:pt x="8" y="24"/>
                    <a:pt x="9" y="21"/>
                  </a:cubicBezTo>
                  <a:cubicBezTo>
                    <a:pt x="10" y="16"/>
                    <a:pt x="15" y="13"/>
                    <a:pt x="18" y="9"/>
                  </a:cubicBezTo>
                  <a:cubicBezTo>
                    <a:pt x="24" y="6"/>
                    <a:pt x="28" y="1"/>
                    <a:pt x="35" y="2"/>
                  </a:cubicBezTo>
                  <a:cubicBezTo>
                    <a:pt x="50" y="0"/>
                    <a:pt x="63" y="3"/>
                    <a:pt x="74" y="13"/>
                  </a:cubicBezTo>
                  <a:cubicBezTo>
                    <a:pt x="81" y="16"/>
                    <a:pt x="83" y="23"/>
                    <a:pt x="86" y="29"/>
                  </a:cubicBezTo>
                  <a:cubicBezTo>
                    <a:pt x="89" y="36"/>
                    <a:pt x="89" y="44"/>
                    <a:pt x="88" y="52"/>
                  </a:cubicBezTo>
                  <a:cubicBezTo>
                    <a:pt x="84" y="67"/>
                    <a:pt x="76" y="77"/>
                    <a:pt x="62" y="84"/>
                  </a:cubicBezTo>
                  <a:cubicBezTo>
                    <a:pt x="59" y="85"/>
                    <a:pt x="55" y="86"/>
                    <a:pt x="51" y="87"/>
                  </a:cubicBezTo>
                  <a:cubicBezTo>
                    <a:pt x="45" y="87"/>
                    <a:pt x="38" y="89"/>
                    <a:pt x="33" y="84"/>
                  </a:cubicBezTo>
                  <a:cubicBezTo>
                    <a:pt x="18" y="78"/>
                    <a:pt x="8" y="68"/>
                    <a:pt x="4" y="52"/>
                  </a:cubicBezTo>
                  <a:cubicBezTo>
                    <a:pt x="1" y="45"/>
                    <a:pt x="0" y="38"/>
                    <a:pt x="5" y="31"/>
                  </a:cubicBezTo>
                  <a:close/>
                </a:path>
              </a:pathLst>
            </a:custGeom>
            <a:solidFill>
              <a:srgbClr val="FA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FECCA26E-C577-BD7D-65BB-809987C87D00}"/>
                </a:ext>
              </a:extLst>
            </p:cNvPr>
            <p:cNvSpPr/>
            <p:nvPr/>
          </p:nvSpPr>
          <p:spPr bwMode="auto">
            <a:xfrm>
              <a:off x="4892676" y="2668588"/>
              <a:ext cx="357188" cy="338138"/>
            </a:xfrm>
            <a:custGeom>
              <a:avLst/>
              <a:gdLst>
                <a:gd name="T0" fmla="*/ 92 w 95"/>
                <a:gd name="T1" fmla="*/ 35 h 90"/>
                <a:gd name="T2" fmla="*/ 92 w 95"/>
                <a:gd name="T3" fmla="*/ 36 h 90"/>
                <a:gd name="T4" fmla="*/ 92 w 95"/>
                <a:gd name="T5" fmla="*/ 54 h 90"/>
                <a:gd name="T6" fmla="*/ 63 w 95"/>
                <a:gd name="T7" fmla="*/ 86 h 90"/>
                <a:gd name="T8" fmla="*/ 46 w 95"/>
                <a:gd name="T9" fmla="*/ 89 h 90"/>
                <a:gd name="T10" fmla="*/ 10 w 95"/>
                <a:gd name="T11" fmla="*/ 29 h 90"/>
                <a:gd name="T12" fmla="*/ 22 w 95"/>
                <a:gd name="T13" fmla="*/ 14 h 90"/>
                <a:gd name="T14" fmla="*/ 47 w 95"/>
                <a:gd name="T15" fmla="*/ 3 h 90"/>
                <a:gd name="T16" fmla="*/ 65 w 95"/>
                <a:gd name="T17" fmla="*/ 6 h 90"/>
                <a:gd name="T18" fmla="*/ 92 w 95"/>
                <a:gd name="T19" fmla="*/ 3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90">
                  <a:moveTo>
                    <a:pt x="92" y="35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95" y="42"/>
                    <a:pt x="95" y="48"/>
                    <a:pt x="92" y="54"/>
                  </a:cubicBezTo>
                  <a:cubicBezTo>
                    <a:pt x="88" y="70"/>
                    <a:pt x="78" y="80"/>
                    <a:pt x="63" y="86"/>
                  </a:cubicBezTo>
                  <a:cubicBezTo>
                    <a:pt x="58" y="90"/>
                    <a:pt x="52" y="89"/>
                    <a:pt x="46" y="89"/>
                  </a:cubicBezTo>
                  <a:cubicBezTo>
                    <a:pt x="17" y="85"/>
                    <a:pt x="0" y="58"/>
                    <a:pt x="10" y="29"/>
                  </a:cubicBezTo>
                  <a:cubicBezTo>
                    <a:pt x="13" y="23"/>
                    <a:pt x="16" y="17"/>
                    <a:pt x="22" y="14"/>
                  </a:cubicBezTo>
                  <a:cubicBezTo>
                    <a:pt x="29" y="8"/>
                    <a:pt x="38" y="5"/>
                    <a:pt x="47" y="3"/>
                  </a:cubicBezTo>
                  <a:cubicBezTo>
                    <a:pt x="53" y="0"/>
                    <a:pt x="59" y="2"/>
                    <a:pt x="65" y="6"/>
                  </a:cubicBezTo>
                  <a:cubicBezTo>
                    <a:pt x="78" y="12"/>
                    <a:pt x="87" y="22"/>
                    <a:pt x="92" y="35"/>
                  </a:cubicBezTo>
                  <a:close/>
                </a:path>
              </a:pathLst>
            </a:custGeom>
            <a:solidFill>
              <a:srgbClr val="FA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FAD4FE2E-3076-83D0-4070-FA3A48DB72C2}"/>
                </a:ext>
              </a:extLst>
            </p:cNvPr>
            <p:cNvSpPr/>
            <p:nvPr/>
          </p:nvSpPr>
          <p:spPr bwMode="auto">
            <a:xfrm>
              <a:off x="4030663" y="3108326"/>
              <a:ext cx="338138" cy="339725"/>
            </a:xfrm>
            <a:custGeom>
              <a:avLst/>
              <a:gdLst>
                <a:gd name="T0" fmla="*/ 77 w 90"/>
                <a:gd name="T1" fmla="*/ 72 h 90"/>
                <a:gd name="T2" fmla="*/ 32 w 90"/>
                <a:gd name="T3" fmla="*/ 85 h 90"/>
                <a:gd name="T4" fmla="*/ 20 w 90"/>
                <a:gd name="T5" fmla="*/ 79 h 90"/>
                <a:gd name="T6" fmla="*/ 8 w 90"/>
                <a:gd name="T7" fmla="*/ 65 h 90"/>
                <a:gd name="T8" fmla="*/ 3 w 90"/>
                <a:gd name="T9" fmla="*/ 49 h 90"/>
                <a:gd name="T10" fmla="*/ 5 w 90"/>
                <a:gd name="T11" fmla="*/ 30 h 90"/>
                <a:gd name="T12" fmla="*/ 35 w 90"/>
                <a:gd name="T13" fmla="*/ 4 h 90"/>
                <a:gd name="T14" fmla="*/ 52 w 90"/>
                <a:gd name="T15" fmla="*/ 2 h 90"/>
                <a:gd name="T16" fmla="*/ 88 w 90"/>
                <a:gd name="T17" fmla="*/ 45 h 90"/>
                <a:gd name="T18" fmla="*/ 88 w 90"/>
                <a:gd name="T19" fmla="*/ 56 h 90"/>
                <a:gd name="T20" fmla="*/ 77 w 90"/>
                <a:gd name="T21" fmla="*/ 7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77" y="72"/>
                  </a:moveTo>
                  <a:cubicBezTo>
                    <a:pt x="64" y="85"/>
                    <a:pt x="49" y="90"/>
                    <a:pt x="32" y="85"/>
                  </a:cubicBezTo>
                  <a:cubicBezTo>
                    <a:pt x="27" y="83"/>
                    <a:pt x="24" y="81"/>
                    <a:pt x="20" y="79"/>
                  </a:cubicBezTo>
                  <a:cubicBezTo>
                    <a:pt x="13" y="76"/>
                    <a:pt x="9" y="72"/>
                    <a:pt x="8" y="65"/>
                  </a:cubicBezTo>
                  <a:cubicBezTo>
                    <a:pt x="6" y="59"/>
                    <a:pt x="4" y="54"/>
                    <a:pt x="3" y="49"/>
                  </a:cubicBezTo>
                  <a:cubicBezTo>
                    <a:pt x="1" y="42"/>
                    <a:pt x="0" y="36"/>
                    <a:pt x="5" y="30"/>
                  </a:cubicBezTo>
                  <a:cubicBezTo>
                    <a:pt x="11" y="17"/>
                    <a:pt x="21" y="8"/>
                    <a:pt x="35" y="4"/>
                  </a:cubicBezTo>
                  <a:cubicBezTo>
                    <a:pt x="40" y="0"/>
                    <a:pt x="46" y="2"/>
                    <a:pt x="52" y="2"/>
                  </a:cubicBezTo>
                  <a:cubicBezTo>
                    <a:pt x="73" y="5"/>
                    <a:pt x="90" y="25"/>
                    <a:pt x="88" y="45"/>
                  </a:cubicBezTo>
                  <a:cubicBezTo>
                    <a:pt x="88" y="49"/>
                    <a:pt x="88" y="52"/>
                    <a:pt x="88" y="56"/>
                  </a:cubicBezTo>
                  <a:cubicBezTo>
                    <a:pt x="85" y="62"/>
                    <a:pt x="84" y="69"/>
                    <a:pt x="77" y="72"/>
                  </a:cubicBezTo>
                  <a:close/>
                </a:path>
              </a:pathLst>
            </a:custGeom>
            <a:solidFill>
              <a:srgbClr val="FA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F6F2EE6E-74C1-7417-26CD-5E01168FD743}"/>
                </a:ext>
              </a:extLst>
            </p:cNvPr>
            <p:cNvSpPr/>
            <p:nvPr/>
          </p:nvSpPr>
          <p:spPr bwMode="auto">
            <a:xfrm>
              <a:off x="4892676" y="3108326"/>
              <a:ext cx="352425" cy="342900"/>
            </a:xfrm>
            <a:custGeom>
              <a:avLst/>
              <a:gdLst>
                <a:gd name="T0" fmla="*/ 45 w 94"/>
                <a:gd name="T1" fmla="*/ 87 h 91"/>
                <a:gd name="T2" fmla="*/ 24 w 94"/>
                <a:gd name="T3" fmla="*/ 78 h 91"/>
                <a:gd name="T4" fmla="*/ 11 w 94"/>
                <a:gd name="T5" fmla="*/ 63 h 91"/>
                <a:gd name="T6" fmla="*/ 47 w 94"/>
                <a:gd name="T7" fmla="*/ 2 h 91"/>
                <a:gd name="T8" fmla="*/ 64 w 94"/>
                <a:gd name="T9" fmla="*/ 5 h 91"/>
                <a:gd name="T10" fmla="*/ 87 w 94"/>
                <a:gd name="T11" fmla="*/ 25 h 91"/>
                <a:gd name="T12" fmla="*/ 90 w 94"/>
                <a:gd name="T13" fmla="*/ 60 h 91"/>
                <a:gd name="T14" fmla="*/ 80 w 94"/>
                <a:gd name="T15" fmla="*/ 75 h 91"/>
                <a:gd name="T16" fmla="*/ 63 w 94"/>
                <a:gd name="T17" fmla="*/ 85 h 91"/>
                <a:gd name="T18" fmla="*/ 45 w 94"/>
                <a:gd name="T19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1">
                  <a:moveTo>
                    <a:pt x="45" y="87"/>
                  </a:moveTo>
                  <a:cubicBezTo>
                    <a:pt x="38" y="85"/>
                    <a:pt x="31" y="82"/>
                    <a:pt x="24" y="78"/>
                  </a:cubicBezTo>
                  <a:cubicBezTo>
                    <a:pt x="17" y="75"/>
                    <a:pt x="14" y="69"/>
                    <a:pt x="11" y="63"/>
                  </a:cubicBezTo>
                  <a:cubicBezTo>
                    <a:pt x="0" y="33"/>
                    <a:pt x="17" y="4"/>
                    <a:pt x="47" y="2"/>
                  </a:cubicBezTo>
                  <a:cubicBezTo>
                    <a:pt x="53" y="2"/>
                    <a:pt x="59" y="0"/>
                    <a:pt x="64" y="5"/>
                  </a:cubicBezTo>
                  <a:cubicBezTo>
                    <a:pt x="74" y="9"/>
                    <a:pt x="82" y="15"/>
                    <a:pt x="87" y="25"/>
                  </a:cubicBezTo>
                  <a:cubicBezTo>
                    <a:pt x="94" y="36"/>
                    <a:pt x="93" y="48"/>
                    <a:pt x="90" y="60"/>
                  </a:cubicBezTo>
                  <a:cubicBezTo>
                    <a:pt x="89" y="67"/>
                    <a:pt x="86" y="72"/>
                    <a:pt x="80" y="75"/>
                  </a:cubicBezTo>
                  <a:cubicBezTo>
                    <a:pt x="75" y="79"/>
                    <a:pt x="69" y="83"/>
                    <a:pt x="63" y="85"/>
                  </a:cubicBezTo>
                  <a:cubicBezTo>
                    <a:pt x="57" y="89"/>
                    <a:pt x="52" y="91"/>
                    <a:pt x="45" y="87"/>
                  </a:cubicBezTo>
                  <a:close/>
                </a:path>
              </a:pathLst>
            </a:custGeom>
            <a:solidFill>
              <a:srgbClr val="FA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C1B7AFE2-FEF2-5743-8DCE-7CAB859C56AA}"/>
                </a:ext>
              </a:extLst>
            </p:cNvPr>
            <p:cNvSpPr/>
            <p:nvPr/>
          </p:nvSpPr>
          <p:spPr bwMode="auto">
            <a:xfrm>
              <a:off x="4467226" y="3338513"/>
              <a:ext cx="330200" cy="346075"/>
            </a:xfrm>
            <a:custGeom>
              <a:avLst/>
              <a:gdLst>
                <a:gd name="T0" fmla="*/ 87 w 88"/>
                <a:gd name="T1" fmla="*/ 52 h 92"/>
                <a:gd name="T2" fmla="*/ 58 w 88"/>
                <a:gd name="T3" fmla="*/ 87 h 92"/>
                <a:gd name="T4" fmla="*/ 39 w 88"/>
                <a:gd name="T5" fmla="*/ 89 h 92"/>
                <a:gd name="T6" fmla="*/ 30 w 88"/>
                <a:gd name="T7" fmla="*/ 87 h 92"/>
                <a:gd name="T8" fmla="*/ 13 w 88"/>
                <a:gd name="T9" fmla="*/ 75 h 92"/>
                <a:gd name="T10" fmla="*/ 4 w 88"/>
                <a:gd name="T11" fmla="*/ 34 h 92"/>
                <a:gd name="T12" fmla="*/ 12 w 88"/>
                <a:gd name="T13" fmla="*/ 17 h 92"/>
                <a:gd name="T14" fmla="*/ 61 w 88"/>
                <a:gd name="T15" fmla="*/ 7 h 92"/>
                <a:gd name="T16" fmla="*/ 62 w 88"/>
                <a:gd name="T17" fmla="*/ 9 h 92"/>
                <a:gd name="T18" fmla="*/ 74 w 88"/>
                <a:gd name="T19" fmla="*/ 31 h 92"/>
                <a:gd name="T20" fmla="*/ 84 w 88"/>
                <a:gd name="T21" fmla="*/ 32 h 92"/>
                <a:gd name="T22" fmla="*/ 88 w 88"/>
                <a:gd name="T23" fmla="*/ 42 h 92"/>
                <a:gd name="T24" fmla="*/ 87 w 88"/>
                <a:gd name="T25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92">
                  <a:moveTo>
                    <a:pt x="87" y="52"/>
                  </a:moveTo>
                  <a:cubicBezTo>
                    <a:pt x="84" y="69"/>
                    <a:pt x="74" y="81"/>
                    <a:pt x="58" y="87"/>
                  </a:cubicBezTo>
                  <a:cubicBezTo>
                    <a:pt x="52" y="92"/>
                    <a:pt x="46" y="92"/>
                    <a:pt x="39" y="89"/>
                  </a:cubicBezTo>
                  <a:cubicBezTo>
                    <a:pt x="36" y="88"/>
                    <a:pt x="33" y="87"/>
                    <a:pt x="30" y="87"/>
                  </a:cubicBezTo>
                  <a:cubicBezTo>
                    <a:pt x="23" y="85"/>
                    <a:pt x="16" y="83"/>
                    <a:pt x="13" y="75"/>
                  </a:cubicBezTo>
                  <a:cubicBezTo>
                    <a:pt x="4" y="63"/>
                    <a:pt x="0" y="50"/>
                    <a:pt x="4" y="34"/>
                  </a:cubicBezTo>
                  <a:cubicBezTo>
                    <a:pt x="4" y="27"/>
                    <a:pt x="9" y="23"/>
                    <a:pt x="12" y="17"/>
                  </a:cubicBezTo>
                  <a:cubicBezTo>
                    <a:pt x="27" y="4"/>
                    <a:pt x="45" y="0"/>
                    <a:pt x="61" y="7"/>
                  </a:cubicBezTo>
                  <a:cubicBezTo>
                    <a:pt x="61" y="7"/>
                    <a:pt x="61" y="8"/>
                    <a:pt x="62" y="9"/>
                  </a:cubicBezTo>
                  <a:cubicBezTo>
                    <a:pt x="61" y="21"/>
                    <a:pt x="65" y="28"/>
                    <a:pt x="74" y="31"/>
                  </a:cubicBezTo>
                  <a:cubicBezTo>
                    <a:pt x="78" y="32"/>
                    <a:pt x="81" y="30"/>
                    <a:pt x="84" y="32"/>
                  </a:cubicBezTo>
                  <a:cubicBezTo>
                    <a:pt x="87" y="34"/>
                    <a:pt x="88" y="38"/>
                    <a:pt x="88" y="42"/>
                  </a:cubicBezTo>
                  <a:cubicBezTo>
                    <a:pt x="88" y="45"/>
                    <a:pt x="88" y="48"/>
                    <a:pt x="87" y="52"/>
                  </a:cubicBezTo>
                  <a:close/>
                </a:path>
              </a:pathLst>
            </a:custGeom>
            <a:solidFill>
              <a:srgbClr val="FA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25B32A6D-38CD-68B3-08C8-A017CD53380D}"/>
                </a:ext>
              </a:extLst>
            </p:cNvPr>
            <p:cNvSpPr/>
            <p:nvPr/>
          </p:nvSpPr>
          <p:spPr bwMode="auto">
            <a:xfrm>
              <a:off x="3822701" y="2220913"/>
              <a:ext cx="342900" cy="342900"/>
            </a:xfrm>
            <a:custGeom>
              <a:avLst/>
              <a:gdLst>
                <a:gd name="T0" fmla="*/ 86 w 91"/>
                <a:gd name="T1" fmla="*/ 32 h 91"/>
                <a:gd name="T2" fmla="*/ 69 w 91"/>
                <a:gd name="T3" fmla="*/ 80 h 91"/>
                <a:gd name="T4" fmla="*/ 52 w 91"/>
                <a:gd name="T5" fmla="*/ 89 h 91"/>
                <a:gd name="T6" fmla="*/ 33 w 91"/>
                <a:gd name="T7" fmla="*/ 86 h 91"/>
                <a:gd name="T8" fmla="*/ 32 w 91"/>
                <a:gd name="T9" fmla="*/ 85 h 91"/>
                <a:gd name="T10" fmla="*/ 31 w 91"/>
                <a:gd name="T11" fmla="*/ 80 h 91"/>
                <a:gd name="T12" fmla="*/ 9 w 91"/>
                <a:gd name="T13" fmla="*/ 60 h 91"/>
                <a:gd name="T14" fmla="*/ 7 w 91"/>
                <a:gd name="T15" fmla="*/ 60 h 91"/>
                <a:gd name="T16" fmla="*/ 6 w 91"/>
                <a:gd name="T17" fmla="*/ 59 h 91"/>
                <a:gd name="T18" fmla="*/ 4 w 91"/>
                <a:gd name="T19" fmla="*/ 55 h 91"/>
                <a:gd name="T20" fmla="*/ 3 w 91"/>
                <a:gd name="T21" fmla="*/ 53 h 91"/>
                <a:gd name="T22" fmla="*/ 4 w 91"/>
                <a:gd name="T23" fmla="*/ 36 h 91"/>
                <a:gd name="T24" fmla="*/ 35 w 91"/>
                <a:gd name="T25" fmla="*/ 4 h 91"/>
                <a:gd name="T26" fmla="*/ 53 w 91"/>
                <a:gd name="T27" fmla="*/ 4 h 91"/>
                <a:gd name="T28" fmla="*/ 76 w 91"/>
                <a:gd name="T29" fmla="*/ 16 h 91"/>
                <a:gd name="T30" fmla="*/ 86 w 91"/>
                <a:gd name="T31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91">
                  <a:moveTo>
                    <a:pt x="86" y="32"/>
                  </a:moveTo>
                  <a:cubicBezTo>
                    <a:pt x="91" y="51"/>
                    <a:pt x="85" y="68"/>
                    <a:pt x="69" y="80"/>
                  </a:cubicBezTo>
                  <a:cubicBezTo>
                    <a:pt x="65" y="86"/>
                    <a:pt x="58" y="87"/>
                    <a:pt x="52" y="89"/>
                  </a:cubicBezTo>
                  <a:cubicBezTo>
                    <a:pt x="46" y="89"/>
                    <a:pt x="39" y="91"/>
                    <a:pt x="33" y="86"/>
                  </a:cubicBezTo>
                  <a:cubicBezTo>
                    <a:pt x="33" y="86"/>
                    <a:pt x="32" y="85"/>
                    <a:pt x="32" y="85"/>
                  </a:cubicBezTo>
                  <a:cubicBezTo>
                    <a:pt x="31" y="84"/>
                    <a:pt x="31" y="82"/>
                    <a:pt x="31" y="80"/>
                  </a:cubicBezTo>
                  <a:cubicBezTo>
                    <a:pt x="31" y="66"/>
                    <a:pt x="23" y="59"/>
                    <a:pt x="9" y="60"/>
                  </a:cubicBezTo>
                  <a:cubicBezTo>
                    <a:pt x="8" y="60"/>
                    <a:pt x="8" y="60"/>
                    <a:pt x="7" y="60"/>
                  </a:cubicBezTo>
                  <a:cubicBezTo>
                    <a:pt x="6" y="60"/>
                    <a:pt x="6" y="60"/>
                    <a:pt x="6" y="59"/>
                  </a:cubicBezTo>
                  <a:cubicBezTo>
                    <a:pt x="5" y="58"/>
                    <a:pt x="5" y="57"/>
                    <a:pt x="4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2" y="47"/>
                    <a:pt x="0" y="41"/>
                    <a:pt x="4" y="36"/>
                  </a:cubicBezTo>
                  <a:cubicBezTo>
                    <a:pt x="9" y="20"/>
                    <a:pt x="19" y="9"/>
                    <a:pt x="35" y="4"/>
                  </a:cubicBezTo>
                  <a:cubicBezTo>
                    <a:pt x="41" y="0"/>
                    <a:pt x="47" y="0"/>
                    <a:pt x="53" y="4"/>
                  </a:cubicBezTo>
                  <a:cubicBezTo>
                    <a:pt x="62" y="6"/>
                    <a:pt x="70" y="10"/>
                    <a:pt x="76" y="16"/>
                  </a:cubicBezTo>
                  <a:cubicBezTo>
                    <a:pt x="82" y="19"/>
                    <a:pt x="85" y="25"/>
                    <a:pt x="86" y="32"/>
                  </a:cubicBezTo>
                  <a:close/>
                </a:path>
              </a:pathLst>
            </a:custGeom>
            <a:solidFill>
              <a:srgbClr val="FA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F4517E71-B43C-953C-D01A-68617E70C281}"/>
                </a:ext>
              </a:extLst>
            </p:cNvPr>
            <p:cNvSpPr/>
            <p:nvPr/>
          </p:nvSpPr>
          <p:spPr bwMode="auto">
            <a:xfrm>
              <a:off x="4514851" y="4316413"/>
              <a:ext cx="263525" cy="268288"/>
            </a:xfrm>
            <a:custGeom>
              <a:avLst/>
              <a:gdLst>
                <a:gd name="T0" fmla="*/ 44 w 70"/>
                <a:gd name="T1" fmla="*/ 4 h 71"/>
                <a:gd name="T2" fmla="*/ 67 w 70"/>
                <a:gd name="T3" fmla="*/ 29 h 71"/>
                <a:gd name="T4" fmla="*/ 46 w 70"/>
                <a:gd name="T5" fmla="*/ 66 h 71"/>
                <a:gd name="T6" fmla="*/ 7 w 70"/>
                <a:gd name="T7" fmla="*/ 49 h 71"/>
                <a:gd name="T8" fmla="*/ 19 w 70"/>
                <a:gd name="T9" fmla="*/ 8 h 71"/>
                <a:gd name="T10" fmla="*/ 25 w 70"/>
                <a:gd name="T11" fmla="*/ 5 h 71"/>
                <a:gd name="T12" fmla="*/ 44 w 70"/>
                <a:gd name="T1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1">
                  <a:moveTo>
                    <a:pt x="44" y="4"/>
                  </a:moveTo>
                  <a:cubicBezTo>
                    <a:pt x="55" y="9"/>
                    <a:pt x="64" y="16"/>
                    <a:pt x="67" y="29"/>
                  </a:cubicBezTo>
                  <a:cubicBezTo>
                    <a:pt x="70" y="45"/>
                    <a:pt x="61" y="61"/>
                    <a:pt x="46" y="66"/>
                  </a:cubicBezTo>
                  <a:cubicBezTo>
                    <a:pt x="30" y="71"/>
                    <a:pt x="13" y="64"/>
                    <a:pt x="7" y="49"/>
                  </a:cubicBezTo>
                  <a:cubicBezTo>
                    <a:pt x="0" y="34"/>
                    <a:pt x="5" y="17"/>
                    <a:pt x="19" y="8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31" y="1"/>
                    <a:pt x="37" y="0"/>
                    <a:pt x="44" y="4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BC6EA286-564D-49E8-3980-246578D8A233}"/>
                </a:ext>
              </a:extLst>
            </p:cNvPr>
            <p:cNvSpPr/>
            <p:nvPr/>
          </p:nvSpPr>
          <p:spPr bwMode="auto">
            <a:xfrm>
              <a:off x="3586163" y="2698751"/>
              <a:ext cx="263525" cy="255588"/>
            </a:xfrm>
            <a:custGeom>
              <a:avLst/>
              <a:gdLst>
                <a:gd name="T0" fmla="*/ 66 w 70"/>
                <a:gd name="T1" fmla="*/ 46 h 68"/>
                <a:gd name="T2" fmla="*/ 35 w 70"/>
                <a:gd name="T3" fmla="*/ 67 h 68"/>
                <a:gd name="T4" fmla="*/ 3 w 70"/>
                <a:gd name="T5" fmla="*/ 41 h 68"/>
                <a:gd name="T6" fmla="*/ 24 w 70"/>
                <a:gd name="T7" fmla="*/ 5 h 68"/>
                <a:gd name="T8" fmla="*/ 63 w 70"/>
                <a:gd name="T9" fmla="*/ 20 h 68"/>
                <a:gd name="T10" fmla="*/ 66 w 70"/>
                <a:gd name="T11" fmla="*/ 26 h 68"/>
                <a:gd name="T12" fmla="*/ 66 w 70"/>
                <a:gd name="T13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8">
                  <a:moveTo>
                    <a:pt x="66" y="46"/>
                  </a:moveTo>
                  <a:cubicBezTo>
                    <a:pt x="59" y="59"/>
                    <a:pt x="50" y="67"/>
                    <a:pt x="35" y="67"/>
                  </a:cubicBezTo>
                  <a:cubicBezTo>
                    <a:pt x="19" y="68"/>
                    <a:pt x="6" y="57"/>
                    <a:pt x="3" y="41"/>
                  </a:cubicBezTo>
                  <a:cubicBezTo>
                    <a:pt x="0" y="26"/>
                    <a:pt x="9" y="11"/>
                    <a:pt x="24" y="5"/>
                  </a:cubicBezTo>
                  <a:cubicBezTo>
                    <a:pt x="39" y="0"/>
                    <a:pt x="55" y="6"/>
                    <a:pt x="63" y="20"/>
                  </a:cubicBezTo>
                  <a:cubicBezTo>
                    <a:pt x="64" y="22"/>
                    <a:pt x="65" y="24"/>
                    <a:pt x="66" y="26"/>
                  </a:cubicBezTo>
                  <a:cubicBezTo>
                    <a:pt x="70" y="32"/>
                    <a:pt x="70" y="39"/>
                    <a:pt x="66" y="46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23FA6220-80A6-6D7B-C5BD-4B5487465E70}"/>
                </a:ext>
              </a:extLst>
            </p:cNvPr>
            <p:cNvSpPr/>
            <p:nvPr/>
          </p:nvSpPr>
          <p:spPr bwMode="auto">
            <a:xfrm>
              <a:off x="3890963" y="1874838"/>
              <a:ext cx="255588" cy="255588"/>
            </a:xfrm>
            <a:custGeom>
              <a:avLst/>
              <a:gdLst>
                <a:gd name="T0" fmla="*/ 19 w 68"/>
                <a:gd name="T1" fmla="*/ 62 h 68"/>
                <a:gd name="T2" fmla="*/ 4 w 68"/>
                <a:gd name="T3" fmla="*/ 25 h 68"/>
                <a:gd name="T4" fmla="*/ 38 w 68"/>
                <a:gd name="T5" fmla="*/ 1 h 68"/>
                <a:gd name="T6" fmla="*/ 67 w 68"/>
                <a:gd name="T7" fmla="*/ 32 h 68"/>
                <a:gd name="T8" fmla="*/ 42 w 68"/>
                <a:gd name="T9" fmla="*/ 65 h 68"/>
                <a:gd name="T10" fmla="*/ 37 w 68"/>
                <a:gd name="T11" fmla="*/ 66 h 68"/>
                <a:gd name="T12" fmla="*/ 19 w 68"/>
                <a:gd name="T13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8">
                  <a:moveTo>
                    <a:pt x="19" y="62"/>
                  </a:moveTo>
                  <a:cubicBezTo>
                    <a:pt x="6" y="53"/>
                    <a:pt x="0" y="41"/>
                    <a:pt x="4" y="25"/>
                  </a:cubicBezTo>
                  <a:cubicBezTo>
                    <a:pt x="8" y="10"/>
                    <a:pt x="23" y="0"/>
                    <a:pt x="38" y="1"/>
                  </a:cubicBezTo>
                  <a:cubicBezTo>
                    <a:pt x="54" y="3"/>
                    <a:pt x="66" y="16"/>
                    <a:pt x="67" y="32"/>
                  </a:cubicBezTo>
                  <a:cubicBezTo>
                    <a:pt x="68" y="47"/>
                    <a:pt x="57" y="61"/>
                    <a:pt x="42" y="65"/>
                  </a:cubicBezTo>
                  <a:cubicBezTo>
                    <a:pt x="40" y="65"/>
                    <a:pt x="39" y="65"/>
                    <a:pt x="37" y="66"/>
                  </a:cubicBezTo>
                  <a:cubicBezTo>
                    <a:pt x="30" y="68"/>
                    <a:pt x="24" y="67"/>
                    <a:pt x="19" y="62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D43FF685-0608-F9B4-D455-82A4FF6BF2DA}"/>
                </a:ext>
              </a:extLst>
            </p:cNvPr>
            <p:cNvSpPr/>
            <p:nvPr/>
          </p:nvSpPr>
          <p:spPr bwMode="auto">
            <a:xfrm>
              <a:off x="3341688" y="3898901"/>
              <a:ext cx="258763" cy="263525"/>
            </a:xfrm>
            <a:custGeom>
              <a:avLst/>
              <a:gdLst>
                <a:gd name="T0" fmla="*/ 62 w 69"/>
                <a:gd name="T1" fmla="*/ 15 h 70"/>
                <a:gd name="T2" fmla="*/ 67 w 69"/>
                <a:gd name="T3" fmla="*/ 42 h 70"/>
                <a:gd name="T4" fmla="*/ 29 w 69"/>
                <a:gd name="T5" fmla="*/ 66 h 70"/>
                <a:gd name="T6" fmla="*/ 4 w 69"/>
                <a:gd name="T7" fmla="*/ 28 h 70"/>
                <a:gd name="T8" fmla="*/ 42 w 69"/>
                <a:gd name="T9" fmla="*/ 3 h 70"/>
                <a:gd name="T10" fmla="*/ 47 w 69"/>
                <a:gd name="T11" fmla="*/ 4 h 70"/>
                <a:gd name="T12" fmla="*/ 62 w 69"/>
                <a:gd name="T13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0">
                  <a:moveTo>
                    <a:pt x="62" y="15"/>
                  </a:moveTo>
                  <a:cubicBezTo>
                    <a:pt x="66" y="23"/>
                    <a:pt x="69" y="32"/>
                    <a:pt x="67" y="42"/>
                  </a:cubicBezTo>
                  <a:cubicBezTo>
                    <a:pt x="63" y="59"/>
                    <a:pt x="46" y="70"/>
                    <a:pt x="29" y="66"/>
                  </a:cubicBezTo>
                  <a:cubicBezTo>
                    <a:pt x="11" y="62"/>
                    <a:pt x="0" y="45"/>
                    <a:pt x="4" y="28"/>
                  </a:cubicBezTo>
                  <a:cubicBezTo>
                    <a:pt x="8" y="11"/>
                    <a:pt x="25" y="0"/>
                    <a:pt x="42" y="3"/>
                  </a:cubicBezTo>
                  <a:cubicBezTo>
                    <a:pt x="44" y="4"/>
                    <a:pt x="45" y="4"/>
                    <a:pt x="47" y="4"/>
                  </a:cubicBezTo>
                  <a:cubicBezTo>
                    <a:pt x="54" y="5"/>
                    <a:pt x="59" y="9"/>
                    <a:pt x="62" y="15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A26EF518-23AE-33D1-C771-F53B25A9C66A}"/>
                </a:ext>
              </a:extLst>
            </p:cNvPr>
            <p:cNvSpPr/>
            <p:nvPr/>
          </p:nvSpPr>
          <p:spPr bwMode="auto">
            <a:xfrm>
              <a:off x="4981576" y="3613151"/>
              <a:ext cx="282575" cy="255588"/>
            </a:xfrm>
            <a:custGeom>
              <a:avLst/>
              <a:gdLst>
                <a:gd name="T0" fmla="*/ 39 w 75"/>
                <a:gd name="T1" fmla="*/ 2 h 68"/>
                <a:gd name="T2" fmla="*/ 66 w 75"/>
                <a:gd name="T3" fmla="*/ 22 h 68"/>
                <a:gd name="T4" fmla="*/ 56 w 75"/>
                <a:gd name="T5" fmla="*/ 60 h 68"/>
                <a:gd name="T6" fmla="*/ 16 w 75"/>
                <a:gd name="T7" fmla="*/ 59 h 68"/>
                <a:gd name="T8" fmla="*/ 17 w 75"/>
                <a:gd name="T9" fmla="*/ 9 h 68"/>
                <a:gd name="T10" fmla="*/ 21 w 75"/>
                <a:gd name="T11" fmla="*/ 5 h 68"/>
                <a:gd name="T12" fmla="*/ 39 w 75"/>
                <a:gd name="T1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8">
                  <a:moveTo>
                    <a:pt x="39" y="2"/>
                  </a:moveTo>
                  <a:cubicBezTo>
                    <a:pt x="51" y="4"/>
                    <a:pt x="61" y="10"/>
                    <a:pt x="66" y="22"/>
                  </a:cubicBezTo>
                  <a:cubicBezTo>
                    <a:pt x="75" y="33"/>
                    <a:pt x="69" y="53"/>
                    <a:pt x="56" y="60"/>
                  </a:cubicBezTo>
                  <a:cubicBezTo>
                    <a:pt x="40" y="68"/>
                    <a:pt x="27" y="68"/>
                    <a:pt x="16" y="59"/>
                  </a:cubicBezTo>
                  <a:cubicBezTo>
                    <a:pt x="0" y="45"/>
                    <a:pt x="1" y="21"/>
                    <a:pt x="17" y="9"/>
                  </a:cubicBezTo>
                  <a:cubicBezTo>
                    <a:pt x="18" y="8"/>
                    <a:pt x="20" y="7"/>
                    <a:pt x="21" y="5"/>
                  </a:cubicBezTo>
                  <a:cubicBezTo>
                    <a:pt x="26" y="1"/>
                    <a:pt x="32" y="0"/>
                    <a:pt x="39" y="2"/>
                  </a:cubicBezTo>
                  <a:close/>
                </a:path>
              </a:pathLst>
            </a:custGeom>
            <a:solidFill>
              <a:srgbClr val="AD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44341079-A3C3-089C-C2A8-7D74EDA03CA8}"/>
                </a:ext>
              </a:extLst>
            </p:cNvPr>
            <p:cNvSpPr/>
            <p:nvPr/>
          </p:nvSpPr>
          <p:spPr bwMode="auto">
            <a:xfrm>
              <a:off x="3122613" y="2701926"/>
              <a:ext cx="249238" cy="257175"/>
            </a:xfrm>
            <a:custGeom>
              <a:avLst/>
              <a:gdLst>
                <a:gd name="T0" fmla="*/ 58 w 66"/>
                <a:gd name="T1" fmla="*/ 13 h 68"/>
                <a:gd name="T2" fmla="*/ 65 w 66"/>
                <a:gd name="T3" fmla="*/ 36 h 68"/>
                <a:gd name="T4" fmla="*/ 30 w 66"/>
                <a:gd name="T5" fmla="*/ 66 h 68"/>
                <a:gd name="T6" fmla="*/ 1 w 66"/>
                <a:gd name="T7" fmla="*/ 31 h 68"/>
                <a:gd name="T8" fmla="*/ 38 w 66"/>
                <a:gd name="T9" fmla="*/ 3 h 68"/>
                <a:gd name="T10" fmla="*/ 43 w 66"/>
                <a:gd name="T11" fmla="*/ 3 h 68"/>
                <a:gd name="T12" fmla="*/ 58 w 66"/>
                <a:gd name="T13" fmla="*/ 1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8">
                  <a:moveTo>
                    <a:pt x="58" y="13"/>
                  </a:moveTo>
                  <a:cubicBezTo>
                    <a:pt x="62" y="20"/>
                    <a:pt x="66" y="28"/>
                    <a:pt x="65" y="36"/>
                  </a:cubicBezTo>
                  <a:cubicBezTo>
                    <a:pt x="64" y="55"/>
                    <a:pt x="49" y="68"/>
                    <a:pt x="30" y="66"/>
                  </a:cubicBezTo>
                  <a:cubicBezTo>
                    <a:pt x="13" y="65"/>
                    <a:pt x="0" y="49"/>
                    <a:pt x="1" y="31"/>
                  </a:cubicBezTo>
                  <a:cubicBezTo>
                    <a:pt x="3" y="13"/>
                    <a:pt x="20" y="0"/>
                    <a:pt x="38" y="3"/>
                  </a:cubicBezTo>
                  <a:cubicBezTo>
                    <a:pt x="40" y="3"/>
                    <a:pt x="41" y="3"/>
                    <a:pt x="43" y="3"/>
                  </a:cubicBezTo>
                  <a:cubicBezTo>
                    <a:pt x="50" y="4"/>
                    <a:pt x="55" y="7"/>
                    <a:pt x="58" y="13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054C5A37-85C8-7A86-548E-643571B35134}"/>
                </a:ext>
              </a:extLst>
            </p:cNvPr>
            <p:cNvSpPr/>
            <p:nvPr/>
          </p:nvSpPr>
          <p:spPr bwMode="auto">
            <a:xfrm>
              <a:off x="3556001" y="3101976"/>
              <a:ext cx="252413" cy="250825"/>
            </a:xfrm>
            <a:custGeom>
              <a:avLst/>
              <a:gdLst>
                <a:gd name="T0" fmla="*/ 59 w 67"/>
                <a:gd name="T1" fmla="*/ 53 h 67"/>
                <a:gd name="T2" fmla="*/ 28 w 67"/>
                <a:gd name="T3" fmla="*/ 65 h 67"/>
                <a:gd name="T4" fmla="*/ 1 w 67"/>
                <a:gd name="T5" fmla="*/ 30 h 67"/>
                <a:gd name="T6" fmla="*/ 31 w 67"/>
                <a:gd name="T7" fmla="*/ 1 h 67"/>
                <a:gd name="T8" fmla="*/ 65 w 67"/>
                <a:gd name="T9" fmla="*/ 29 h 67"/>
                <a:gd name="T10" fmla="*/ 65 w 67"/>
                <a:gd name="T11" fmla="*/ 35 h 67"/>
                <a:gd name="T12" fmla="*/ 59 w 67"/>
                <a:gd name="T13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7">
                  <a:moveTo>
                    <a:pt x="59" y="53"/>
                  </a:moveTo>
                  <a:cubicBezTo>
                    <a:pt x="50" y="62"/>
                    <a:pt x="40" y="67"/>
                    <a:pt x="28" y="65"/>
                  </a:cubicBezTo>
                  <a:cubicBezTo>
                    <a:pt x="11" y="62"/>
                    <a:pt x="0" y="47"/>
                    <a:pt x="1" y="30"/>
                  </a:cubicBezTo>
                  <a:cubicBezTo>
                    <a:pt x="2" y="15"/>
                    <a:pt x="15" y="2"/>
                    <a:pt x="31" y="1"/>
                  </a:cubicBezTo>
                  <a:cubicBezTo>
                    <a:pt x="49" y="0"/>
                    <a:pt x="62" y="12"/>
                    <a:pt x="65" y="29"/>
                  </a:cubicBezTo>
                  <a:cubicBezTo>
                    <a:pt x="65" y="31"/>
                    <a:pt x="65" y="33"/>
                    <a:pt x="65" y="35"/>
                  </a:cubicBezTo>
                  <a:cubicBezTo>
                    <a:pt x="67" y="42"/>
                    <a:pt x="64" y="49"/>
                    <a:pt x="59" y="53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53AF4FD8-3528-EC66-79AA-19F4D55D2CC2}"/>
                </a:ext>
              </a:extLst>
            </p:cNvPr>
            <p:cNvSpPr/>
            <p:nvPr/>
          </p:nvSpPr>
          <p:spPr bwMode="auto">
            <a:xfrm>
              <a:off x="4959351" y="2265363"/>
              <a:ext cx="252413" cy="279400"/>
            </a:xfrm>
            <a:custGeom>
              <a:avLst/>
              <a:gdLst>
                <a:gd name="T0" fmla="*/ 63 w 67"/>
                <a:gd name="T1" fmla="*/ 28 h 74"/>
                <a:gd name="T2" fmla="*/ 44 w 67"/>
                <a:gd name="T3" fmla="*/ 69 h 74"/>
                <a:gd name="T4" fmla="*/ 26 w 67"/>
                <a:gd name="T5" fmla="*/ 70 h 74"/>
                <a:gd name="T6" fmla="*/ 1 w 67"/>
                <a:gd name="T7" fmla="*/ 40 h 74"/>
                <a:gd name="T8" fmla="*/ 46 w 67"/>
                <a:gd name="T9" fmla="*/ 10 h 74"/>
                <a:gd name="T10" fmla="*/ 49 w 67"/>
                <a:gd name="T11" fmla="*/ 10 h 74"/>
                <a:gd name="T12" fmla="*/ 53 w 67"/>
                <a:gd name="T13" fmla="*/ 13 h 74"/>
                <a:gd name="T14" fmla="*/ 60 w 67"/>
                <a:gd name="T15" fmla="*/ 21 h 74"/>
                <a:gd name="T16" fmla="*/ 63 w 67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4">
                  <a:moveTo>
                    <a:pt x="63" y="28"/>
                  </a:moveTo>
                  <a:cubicBezTo>
                    <a:pt x="67" y="48"/>
                    <a:pt x="62" y="59"/>
                    <a:pt x="44" y="69"/>
                  </a:cubicBezTo>
                  <a:cubicBezTo>
                    <a:pt x="39" y="74"/>
                    <a:pt x="32" y="73"/>
                    <a:pt x="26" y="70"/>
                  </a:cubicBezTo>
                  <a:cubicBezTo>
                    <a:pt x="11" y="65"/>
                    <a:pt x="2" y="56"/>
                    <a:pt x="1" y="40"/>
                  </a:cubicBezTo>
                  <a:cubicBezTo>
                    <a:pt x="0" y="16"/>
                    <a:pt x="24" y="0"/>
                    <a:pt x="46" y="10"/>
                  </a:cubicBezTo>
                  <a:cubicBezTo>
                    <a:pt x="47" y="10"/>
                    <a:pt x="48" y="10"/>
                    <a:pt x="49" y="10"/>
                  </a:cubicBezTo>
                  <a:cubicBezTo>
                    <a:pt x="51" y="10"/>
                    <a:pt x="52" y="11"/>
                    <a:pt x="53" y="13"/>
                  </a:cubicBezTo>
                  <a:cubicBezTo>
                    <a:pt x="55" y="15"/>
                    <a:pt x="57" y="18"/>
                    <a:pt x="60" y="21"/>
                  </a:cubicBezTo>
                  <a:cubicBezTo>
                    <a:pt x="63" y="22"/>
                    <a:pt x="62" y="25"/>
                    <a:pt x="63" y="28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A4E506DB-96D6-88D7-DD34-7F448A60EFB4}"/>
                </a:ext>
              </a:extLst>
            </p:cNvPr>
            <p:cNvSpPr/>
            <p:nvPr/>
          </p:nvSpPr>
          <p:spPr bwMode="auto">
            <a:xfrm>
              <a:off x="4083051" y="3725863"/>
              <a:ext cx="263525" cy="271463"/>
            </a:xfrm>
            <a:custGeom>
              <a:avLst/>
              <a:gdLst>
                <a:gd name="T0" fmla="*/ 65 w 70"/>
                <a:gd name="T1" fmla="*/ 23 h 72"/>
                <a:gd name="T2" fmla="*/ 60 w 70"/>
                <a:gd name="T3" fmla="*/ 58 h 72"/>
                <a:gd name="T4" fmla="*/ 17 w 70"/>
                <a:gd name="T5" fmla="*/ 62 h 72"/>
                <a:gd name="T6" fmla="*/ 8 w 70"/>
                <a:gd name="T7" fmla="*/ 21 h 72"/>
                <a:gd name="T8" fmla="*/ 48 w 70"/>
                <a:gd name="T9" fmla="*/ 7 h 72"/>
                <a:gd name="T10" fmla="*/ 53 w 70"/>
                <a:gd name="T11" fmla="*/ 9 h 72"/>
                <a:gd name="T12" fmla="*/ 65 w 70"/>
                <a:gd name="T13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2">
                  <a:moveTo>
                    <a:pt x="65" y="23"/>
                  </a:moveTo>
                  <a:cubicBezTo>
                    <a:pt x="70" y="35"/>
                    <a:pt x="69" y="47"/>
                    <a:pt x="60" y="58"/>
                  </a:cubicBezTo>
                  <a:cubicBezTo>
                    <a:pt x="49" y="70"/>
                    <a:pt x="31" y="72"/>
                    <a:pt x="17" y="62"/>
                  </a:cubicBezTo>
                  <a:cubicBezTo>
                    <a:pt x="4" y="53"/>
                    <a:pt x="0" y="35"/>
                    <a:pt x="8" y="21"/>
                  </a:cubicBezTo>
                  <a:cubicBezTo>
                    <a:pt x="16" y="6"/>
                    <a:pt x="33" y="0"/>
                    <a:pt x="48" y="7"/>
                  </a:cubicBezTo>
                  <a:cubicBezTo>
                    <a:pt x="50" y="7"/>
                    <a:pt x="52" y="8"/>
                    <a:pt x="53" y="9"/>
                  </a:cubicBezTo>
                  <a:cubicBezTo>
                    <a:pt x="59" y="12"/>
                    <a:pt x="64" y="16"/>
                    <a:pt x="65" y="23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66A99C4C-AC55-1A65-4396-B94F4C462522}"/>
                </a:ext>
              </a:extLst>
            </p:cNvPr>
            <p:cNvSpPr/>
            <p:nvPr/>
          </p:nvSpPr>
          <p:spPr bwMode="auto">
            <a:xfrm>
              <a:off x="4281488" y="2039938"/>
              <a:ext cx="260350" cy="263525"/>
            </a:xfrm>
            <a:custGeom>
              <a:avLst/>
              <a:gdLst>
                <a:gd name="T0" fmla="*/ 1 w 69"/>
                <a:gd name="T1" fmla="*/ 33 h 70"/>
                <a:gd name="T2" fmla="*/ 24 w 69"/>
                <a:gd name="T3" fmla="*/ 4 h 70"/>
                <a:gd name="T4" fmla="*/ 57 w 69"/>
                <a:gd name="T5" fmla="*/ 13 h 70"/>
                <a:gd name="T6" fmla="*/ 55 w 69"/>
                <a:gd name="T7" fmla="*/ 58 h 70"/>
                <a:gd name="T8" fmla="*/ 10 w 69"/>
                <a:gd name="T9" fmla="*/ 56 h 70"/>
                <a:gd name="T10" fmla="*/ 6 w 69"/>
                <a:gd name="T11" fmla="*/ 51 h 70"/>
                <a:gd name="T12" fmla="*/ 1 w 69"/>
                <a:gd name="T13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0">
                  <a:moveTo>
                    <a:pt x="1" y="33"/>
                  </a:moveTo>
                  <a:cubicBezTo>
                    <a:pt x="3" y="19"/>
                    <a:pt x="10" y="8"/>
                    <a:pt x="24" y="4"/>
                  </a:cubicBezTo>
                  <a:cubicBezTo>
                    <a:pt x="37" y="0"/>
                    <a:pt x="48" y="3"/>
                    <a:pt x="57" y="13"/>
                  </a:cubicBezTo>
                  <a:cubicBezTo>
                    <a:pt x="69" y="26"/>
                    <a:pt x="68" y="46"/>
                    <a:pt x="55" y="58"/>
                  </a:cubicBezTo>
                  <a:cubicBezTo>
                    <a:pt x="43" y="70"/>
                    <a:pt x="22" y="69"/>
                    <a:pt x="10" y="56"/>
                  </a:cubicBezTo>
                  <a:cubicBezTo>
                    <a:pt x="9" y="55"/>
                    <a:pt x="7" y="53"/>
                    <a:pt x="6" y="51"/>
                  </a:cubicBezTo>
                  <a:cubicBezTo>
                    <a:pt x="0" y="46"/>
                    <a:pt x="0" y="40"/>
                    <a:pt x="1" y="33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3F65A35D-88E9-E630-2F62-3F13CEA28B9F}"/>
                </a:ext>
              </a:extLst>
            </p:cNvPr>
            <p:cNvSpPr/>
            <p:nvPr/>
          </p:nvSpPr>
          <p:spPr bwMode="auto">
            <a:xfrm>
              <a:off x="5851526" y="3484563"/>
              <a:ext cx="260350" cy="263525"/>
            </a:xfrm>
            <a:custGeom>
              <a:avLst/>
              <a:gdLst>
                <a:gd name="T0" fmla="*/ 4 w 69"/>
                <a:gd name="T1" fmla="*/ 26 h 70"/>
                <a:gd name="T2" fmla="*/ 51 w 69"/>
                <a:gd name="T3" fmla="*/ 8 h 70"/>
                <a:gd name="T4" fmla="*/ 66 w 69"/>
                <a:gd name="T5" fmla="*/ 42 h 70"/>
                <a:gd name="T6" fmla="*/ 40 w 69"/>
                <a:gd name="T7" fmla="*/ 68 h 70"/>
                <a:gd name="T8" fmla="*/ 7 w 69"/>
                <a:gd name="T9" fmla="*/ 51 h 70"/>
                <a:gd name="T10" fmla="*/ 4 w 69"/>
                <a:gd name="T11" fmla="*/ 44 h 70"/>
                <a:gd name="T12" fmla="*/ 4 w 69"/>
                <a:gd name="T13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0">
                  <a:moveTo>
                    <a:pt x="4" y="26"/>
                  </a:moveTo>
                  <a:cubicBezTo>
                    <a:pt x="14" y="3"/>
                    <a:pt x="37" y="0"/>
                    <a:pt x="51" y="8"/>
                  </a:cubicBezTo>
                  <a:cubicBezTo>
                    <a:pt x="63" y="15"/>
                    <a:pt x="69" y="28"/>
                    <a:pt x="66" y="42"/>
                  </a:cubicBezTo>
                  <a:cubicBezTo>
                    <a:pt x="64" y="55"/>
                    <a:pt x="53" y="66"/>
                    <a:pt x="40" y="68"/>
                  </a:cubicBezTo>
                  <a:cubicBezTo>
                    <a:pt x="26" y="70"/>
                    <a:pt x="13" y="63"/>
                    <a:pt x="7" y="51"/>
                  </a:cubicBezTo>
                  <a:cubicBezTo>
                    <a:pt x="5" y="49"/>
                    <a:pt x="5" y="46"/>
                    <a:pt x="4" y="44"/>
                  </a:cubicBezTo>
                  <a:cubicBezTo>
                    <a:pt x="1" y="38"/>
                    <a:pt x="0" y="32"/>
                    <a:pt x="4" y="26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823996E7-B0F5-D9E1-1601-F260000681A8}"/>
                </a:ext>
              </a:extLst>
            </p:cNvPr>
            <p:cNvSpPr/>
            <p:nvPr/>
          </p:nvSpPr>
          <p:spPr bwMode="auto">
            <a:xfrm>
              <a:off x="5851526" y="2709863"/>
              <a:ext cx="260350" cy="255588"/>
            </a:xfrm>
            <a:custGeom>
              <a:avLst/>
              <a:gdLst>
                <a:gd name="T0" fmla="*/ 5 w 69"/>
                <a:gd name="T1" fmla="*/ 44 h 68"/>
                <a:gd name="T2" fmla="*/ 4 w 69"/>
                <a:gd name="T3" fmla="*/ 43 h 68"/>
                <a:gd name="T4" fmla="*/ 2 w 69"/>
                <a:gd name="T5" fmla="*/ 26 h 68"/>
                <a:gd name="T6" fmla="*/ 4 w 69"/>
                <a:gd name="T7" fmla="*/ 24 h 68"/>
                <a:gd name="T8" fmla="*/ 34 w 69"/>
                <a:gd name="T9" fmla="*/ 1 h 68"/>
                <a:gd name="T10" fmla="*/ 66 w 69"/>
                <a:gd name="T11" fmla="*/ 27 h 68"/>
                <a:gd name="T12" fmla="*/ 46 w 69"/>
                <a:gd name="T13" fmla="*/ 63 h 68"/>
                <a:gd name="T14" fmla="*/ 7 w 69"/>
                <a:gd name="T15" fmla="*/ 49 h 68"/>
                <a:gd name="T16" fmla="*/ 5 w 69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8">
                  <a:moveTo>
                    <a:pt x="5" y="44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0" y="37"/>
                    <a:pt x="2" y="32"/>
                    <a:pt x="2" y="26"/>
                  </a:cubicBezTo>
                  <a:cubicBezTo>
                    <a:pt x="3" y="25"/>
                    <a:pt x="3" y="25"/>
                    <a:pt x="4" y="24"/>
                  </a:cubicBezTo>
                  <a:cubicBezTo>
                    <a:pt x="9" y="10"/>
                    <a:pt x="19" y="1"/>
                    <a:pt x="34" y="1"/>
                  </a:cubicBezTo>
                  <a:cubicBezTo>
                    <a:pt x="50" y="0"/>
                    <a:pt x="64" y="11"/>
                    <a:pt x="66" y="27"/>
                  </a:cubicBezTo>
                  <a:cubicBezTo>
                    <a:pt x="69" y="42"/>
                    <a:pt x="61" y="57"/>
                    <a:pt x="46" y="63"/>
                  </a:cubicBezTo>
                  <a:cubicBezTo>
                    <a:pt x="32" y="68"/>
                    <a:pt x="15" y="62"/>
                    <a:pt x="7" y="49"/>
                  </a:cubicBezTo>
                  <a:cubicBezTo>
                    <a:pt x="6" y="47"/>
                    <a:pt x="6" y="46"/>
                    <a:pt x="5" y="44"/>
                  </a:cubicBezTo>
                  <a:close/>
                </a:path>
              </a:pathLst>
            </a:custGeom>
            <a:solidFill>
              <a:srgbClr val="AE1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85CDB499-2F96-09FB-18D8-8EB636C9BE4C}"/>
                </a:ext>
              </a:extLst>
            </p:cNvPr>
            <p:cNvSpPr/>
            <p:nvPr/>
          </p:nvSpPr>
          <p:spPr bwMode="auto">
            <a:xfrm>
              <a:off x="4281488" y="3621088"/>
              <a:ext cx="298450" cy="192088"/>
            </a:xfrm>
            <a:custGeom>
              <a:avLst/>
              <a:gdLst>
                <a:gd name="T0" fmla="*/ 12 w 79"/>
                <a:gd name="T1" fmla="*/ 51 h 51"/>
                <a:gd name="T2" fmla="*/ 0 w 79"/>
                <a:gd name="T3" fmla="*/ 37 h 51"/>
                <a:gd name="T4" fmla="*/ 62 w 79"/>
                <a:gd name="T5" fmla="*/ 0 h 51"/>
                <a:gd name="T6" fmla="*/ 79 w 79"/>
                <a:gd name="T7" fmla="*/ 12 h 51"/>
                <a:gd name="T8" fmla="*/ 12 w 7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1">
                  <a:moveTo>
                    <a:pt x="12" y="51"/>
                  </a:moveTo>
                  <a:cubicBezTo>
                    <a:pt x="9" y="45"/>
                    <a:pt x="5" y="41"/>
                    <a:pt x="0" y="37"/>
                  </a:cubicBezTo>
                  <a:cubicBezTo>
                    <a:pt x="21" y="25"/>
                    <a:pt x="42" y="13"/>
                    <a:pt x="62" y="0"/>
                  </a:cubicBezTo>
                  <a:cubicBezTo>
                    <a:pt x="67" y="5"/>
                    <a:pt x="73" y="9"/>
                    <a:pt x="79" y="12"/>
                  </a:cubicBezTo>
                  <a:cubicBezTo>
                    <a:pt x="57" y="25"/>
                    <a:pt x="35" y="38"/>
                    <a:pt x="12" y="51"/>
                  </a:cubicBezTo>
                  <a:close/>
                </a:path>
              </a:pathLst>
            </a:custGeom>
            <a:solidFill>
              <a:srgbClr val="402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BF2FEDE2-3F37-AE0D-D3A7-42B36BC713B7}"/>
                </a:ext>
              </a:extLst>
            </p:cNvPr>
            <p:cNvSpPr/>
            <p:nvPr/>
          </p:nvSpPr>
          <p:spPr bwMode="auto">
            <a:xfrm>
              <a:off x="3778251" y="3221038"/>
              <a:ext cx="269875" cy="79375"/>
            </a:xfrm>
            <a:custGeom>
              <a:avLst/>
              <a:gdLst>
                <a:gd name="T0" fmla="*/ 0 w 72"/>
                <a:gd name="T1" fmla="*/ 21 h 21"/>
                <a:gd name="T2" fmla="*/ 6 w 72"/>
                <a:gd name="T3" fmla="*/ 3 h 21"/>
                <a:gd name="T4" fmla="*/ 72 w 72"/>
                <a:gd name="T5" fmla="*/ 0 h 21"/>
                <a:gd name="T6" fmla="*/ 70 w 72"/>
                <a:gd name="T7" fmla="*/ 19 h 21"/>
                <a:gd name="T8" fmla="*/ 0 w 72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1">
                  <a:moveTo>
                    <a:pt x="0" y="21"/>
                  </a:moveTo>
                  <a:cubicBezTo>
                    <a:pt x="3" y="16"/>
                    <a:pt x="5" y="10"/>
                    <a:pt x="6" y="3"/>
                  </a:cubicBezTo>
                  <a:cubicBezTo>
                    <a:pt x="28" y="2"/>
                    <a:pt x="50" y="1"/>
                    <a:pt x="72" y="0"/>
                  </a:cubicBezTo>
                  <a:cubicBezTo>
                    <a:pt x="71" y="6"/>
                    <a:pt x="70" y="12"/>
                    <a:pt x="70" y="19"/>
                  </a:cubicBezTo>
                  <a:cubicBezTo>
                    <a:pt x="46" y="20"/>
                    <a:pt x="23" y="20"/>
                    <a:pt x="0" y="21"/>
                  </a:cubicBezTo>
                  <a:close/>
                </a:path>
              </a:pathLst>
            </a:custGeom>
            <a:solidFill>
              <a:srgbClr val="40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B48631E-C82F-DF3B-45E9-1A2DBC51721E}"/>
                </a:ext>
              </a:extLst>
            </p:cNvPr>
            <p:cNvSpPr/>
            <p:nvPr/>
          </p:nvSpPr>
          <p:spPr bwMode="auto">
            <a:xfrm>
              <a:off x="3833813" y="2792413"/>
              <a:ext cx="214313" cy="79375"/>
            </a:xfrm>
            <a:custGeom>
              <a:avLst/>
              <a:gdLst>
                <a:gd name="T0" fmla="*/ 0 w 57"/>
                <a:gd name="T1" fmla="*/ 21 h 21"/>
                <a:gd name="T2" fmla="*/ 0 w 57"/>
                <a:gd name="T3" fmla="*/ 1 h 21"/>
                <a:gd name="T4" fmla="*/ 57 w 57"/>
                <a:gd name="T5" fmla="*/ 0 h 21"/>
                <a:gd name="T6" fmla="*/ 56 w 57"/>
                <a:gd name="T7" fmla="*/ 21 h 21"/>
                <a:gd name="T8" fmla="*/ 0 w 5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1">
                  <a:moveTo>
                    <a:pt x="0" y="21"/>
                  </a:moveTo>
                  <a:cubicBezTo>
                    <a:pt x="1" y="14"/>
                    <a:pt x="1" y="7"/>
                    <a:pt x="0" y="1"/>
                  </a:cubicBezTo>
                  <a:cubicBezTo>
                    <a:pt x="19" y="0"/>
                    <a:pt x="38" y="0"/>
                    <a:pt x="57" y="0"/>
                  </a:cubicBezTo>
                  <a:cubicBezTo>
                    <a:pt x="55" y="7"/>
                    <a:pt x="55" y="14"/>
                    <a:pt x="56" y="21"/>
                  </a:cubicBezTo>
                  <a:cubicBezTo>
                    <a:pt x="37" y="21"/>
                    <a:pt x="18" y="21"/>
                    <a:pt x="0" y="21"/>
                  </a:cubicBezTo>
                  <a:close/>
                </a:path>
              </a:pathLst>
            </a:custGeom>
            <a:solidFill>
              <a:srgbClr val="40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BCF9C0CC-7F3B-1924-1951-43F2AA5E4267}"/>
                </a:ext>
              </a:extLst>
            </p:cNvPr>
            <p:cNvSpPr/>
            <p:nvPr/>
          </p:nvSpPr>
          <p:spPr bwMode="auto">
            <a:xfrm>
              <a:off x="4108451" y="2163763"/>
              <a:ext cx="196850" cy="177800"/>
            </a:xfrm>
            <a:custGeom>
              <a:avLst/>
              <a:gdLst>
                <a:gd name="T0" fmla="*/ 47 w 52"/>
                <a:gd name="T1" fmla="*/ 0 h 47"/>
                <a:gd name="T2" fmla="*/ 52 w 52"/>
                <a:gd name="T3" fmla="*/ 18 h 47"/>
                <a:gd name="T4" fmla="*/ 10 w 52"/>
                <a:gd name="T5" fmla="*/ 47 h 47"/>
                <a:gd name="T6" fmla="*/ 0 w 52"/>
                <a:gd name="T7" fmla="*/ 31 h 47"/>
                <a:gd name="T8" fmla="*/ 47 w 52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7">
                  <a:moveTo>
                    <a:pt x="47" y="0"/>
                  </a:moveTo>
                  <a:cubicBezTo>
                    <a:pt x="48" y="6"/>
                    <a:pt x="49" y="13"/>
                    <a:pt x="52" y="18"/>
                  </a:cubicBezTo>
                  <a:cubicBezTo>
                    <a:pt x="38" y="28"/>
                    <a:pt x="24" y="37"/>
                    <a:pt x="10" y="47"/>
                  </a:cubicBezTo>
                  <a:cubicBezTo>
                    <a:pt x="7" y="41"/>
                    <a:pt x="4" y="36"/>
                    <a:pt x="0" y="31"/>
                  </a:cubicBezTo>
                  <a:cubicBezTo>
                    <a:pt x="16" y="21"/>
                    <a:pt x="32" y="10"/>
                    <a:pt x="47" y="0"/>
                  </a:cubicBezTo>
                  <a:close/>
                </a:path>
              </a:pathLst>
            </a:custGeom>
            <a:solidFill>
              <a:srgbClr val="402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743F8687-48ED-5446-8580-FA14E0A011E3}"/>
                </a:ext>
              </a:extLst>
            </p:cNvPr>
            <p:cNvSpPr/>
            <p:nvPr/>
          </p:nvSpPr>
          <p:spPr bwMode="auto">
            <a:xfrm>
              <a:off x="5192713" y="3335338"/>
              <a:ext cx="192088" cy="179388"/>
            </a:xfrm>
            <a:custGeom>
              <a:avLst/>
              <a:gdLst>
                <a:gd name="T0" fmla="*/ 0 w 51"/>
                <a:gd name="T1" fmla="*/ 15 h 48"/>
                <a:gd name="T2" fmla="*/ 10 w 51"/>
                <a:gd name="T3" fmla="*/ 0 h 48"/>
                <a:gd name="T4" fmla="*/ 51 w 51"/>
                <a:gd name="T5" fmla="*/ 33 h 48"/>
                <a:gd name="T6" fmla="*/ 40 w 51"/>
                <a:gd name="T7" fmla="*/ 48 h 48"/>
                <a:gd name="T8" fmla="*/ 0 w 51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8">
                  <a:moveTo>
                    <a:pt x="0" y="15"/>
                  </a:moveTo>
                  <a:cubicBezTo>
                    <a:pt x="4" y="11"/>
                    <a:pt x="7" y="6"/>
                    <a:pt x="10" y="0"/>
                  </a:cubicBezTo>
                  <a:cubicBezTo>
                    <a:pt x="24" y="11"/>
                    <a:pt x="37" y="22"/>
                    <a:pt x="51" y="33"/>
                  </a:cubicBezTo>
                  <a:cubicBezTo>
                    <a:pt x="47" y="38"/>
                    <a:pt x="45" y="44"/>
                    <a:pt x="40" y="48"/>
                  </a:cubicBezTo>
                  <a:cubicBezTo>
                    <a:pt x="27" y="37"/>
                    <a:pt x="13" y="26"/>
                    <a:pt x="0" y="15"/>
                  </a:cubicBezTo>
                  <a:close/>
                </a:path>
              </a:pathLst>
            </a:custGeom>
            <a:solidFill>
              <a:srgbClr val="402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684A095-78D5-DC7F-A57F-E6ACFF1E7975}"/>
                </a:ext>
              </a:extLst>
            </p:cNvPr>
            <p:cNvSpPr/>
            <p:nvPr/>
          </p:nvSpPr>
          <p:spPr bwMode="auto">
            <a:xfrm>
              <a:off x="4764088" y="3346451"/>
              <a:ext cx="217488" cy="146050"/>
            </a:xfrm>
            <a:custGeom>
              <a:avLst/>
              <a:gdLst>
                <a:gd name="T0" fmla="*/ 8 w 58"/>
                <a:gd name="T1" fmla="*/ 39 h 39"/>
                <a:gd name="T2" fmla="*/ 5 w 58"/>
                <a:gd name="T3" fmla="*/ 30 h 39"/>
                <a:gd name="T4" fmla="*/ 0 w 58"/>
                <a:gd name="T5" fmla="*/ 21 h 39"/>
                <a:gd name="T6" fmla="*/ 22 w 58"/>
                <a:gd name="T7" fmla="*/ 10 h 39"/>
                <a:gd name="T8" fmla="*/ 47 w 58"/>
                <a:gd name="T9" fmla="*/ 0 h 39"/>
                <a:gd name="T10" fmla="*/ 58 w 58"/>
                <a:gd name="T11" fmla="*/ 15 h 39"/>
                <a:gd name="T12" fmla="*/ 42 w 58"/>
                <a:gd name="T13" fmla="*/ 23 h 39"/>
                <a:gd name="T14" fmla="*/ 30 w 58"/>
                <a:gd name="T15" fmla="*/ 28 h 39"/>
                <a:gd name="T16" fmla="*/ 27 w 58"/>
                <a:gd name="T17" fmla="*/ 29 h 39"/>
                <a:gd name="T18" fmla="*/ 8 w 58"/>
                <a:gd name="T1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39">
                  <a:moveTo>
                    <a:pt x="8" y="39"/>
                  </a:moveTo>
                  <a:cubicBezTo>
                    <a:pt x="6" y="36"/>
                    <a:pt x="6" y="33"/>
                    <a:pt x="5" y="30"/>
                  </a:cubicBezTo>
                  <a:cubicBezTo>
                    <a:pt x="2" y="27"/>
                    <a:pt x="0" y="25"/>
                    <a:pt x="0" y="21"/>
                  </a:cubicBezTo>
                  <a:cubicBezTo>
                    <a:pt x="6" y="15"/>
                    <a:pt x="15" y="14"/>
                    <a:pt x="22" y="10"/>
                  </a:cubicBezTo>
                  <a:cubicBezTo>
                    <a:pt x="30" y="7"/>
                    <a:pt x="37" y="1"/>
                    <a:pt x="47" y="0"/>
                  </a:cubicBezTo>
                  <a:cubicBezTo>
                    <a:pt x="50" y="6"/>
                    <a:pt x="54" y="11"/>
                    <a:pt x="58" y="15"/>
                  </a:cubicBezTo>
                  <a:cubicBezTo>
                    <a:pt x="53" y="18"/>
                    <a:pt x="47" y="20"/>
                    <a:pt x="42" y="23"/>
                  </a:cubicBezTo>
                  <a:cubicBezTo>
                    <a:pt x="39" y="27"/>
                    <a:pt x="34" y="28"/>
                    <a:pt x="30" y="28"/>
                  </a:cubicBezTo>
                  <a:cubicBezTo>
                    <a:pt x="29" y="28"/>
                    <a:pt x="28" y="28"/>
                    <a:pt x="27" y="29"/>
                  </a:cubicBezTo>
                  <a:cubicBezTo>
                    <a:pt x="22" y="35"/>
                    <a:pt x="15" y="37"/>
                    <a:pt x="8" y="39"/>
                  </a:cubicBezTo>
                  <a:close/>
                </a:path>
              </a:pathLst>
            </a:custGeom>
            <a:solidFill>
              <a:srgbClr val="3F2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10915C3D-2263-D15B-DD34-35C02B95573B}"/>
                </a:ext>
              </a:extLst>
            </p:cNvPr>
            <p:cNvSpPr/>
            <p:nvPr/>
          </p:nvSpPr>
          <p:spPr bwMode="auto">
            <a:xfrm>
              <a:off x="3540126" y="2198688"/>
              <a:ext cx="161925" cy="179388"/>
            </a:xfrm>
            <a:custGeom>
              <a:avLst/>
              <a:gdLst>
                <a:gd name="T0" fmla="*/ 43 w 43"/>
                <a:gd name="T1" fmla="*/ 24 h 48"/>
                <a:gd name="T2" fmla="*/ 37 w 43"/>
                <a:gd name="T3" fmla="*/ 27 h 48"/>
                <a:gd name="T4" fmla="*/ 31 w 43"/>
                <a:gd name="T5" fmla="*/ 34 h 48"/>
                <a:gd name="T6" fmla="*/ 30 w 43"/>
                <a:gd name="T7" fmla="*/ 44 h 48"/>
                <a:gd name="T8" fmla="*/ 25 w 43"/>
                <a:gd name="T9" fmla="*/ 48 h 48"/>
                <a:gd name="T10" fmla="*/ 21 w 43"/>
                <a:gd name="T11" fmla="*/ 43 h 48"/>
                <a:gd name="T12" fmla="*/ 22 w 43"/>
                <a:gd name="T13" fmla="*/ 33 h 48"/>
                <a:gd name="T14" fmla="*/ 16 w 43"/>
                <a:gd name="T15" fmla="*/ 27 h 48"/>
                <a:gd name="T16" fmla="*/ 6 w 43"/>
                <a:gd name="T17" fmla="*/ 27 h 48"/>
                <a:gd name="T18" fmla="*/ 1 w 43"/>
                <a:gd name="T19" fmla="*/ 24 h 48"/>
                <a:gd name="T20" fmla="*/ 2 w 43"/>
                <a:gd name="T21" fmla="*/ 18 h 48"/>
                <a:gd name="T22" fmla="*/ 20 w 43"/>
                <a:gd name="T23" fmla="*/ 0 h 48"/>
                <a:gd name="T24" fmla="*/ 43 w 43"/>
                <a:gd name="T2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43" y="24"/>
                  </a:moveTo>
                  <a:cubicBezTo>
                    <a:pt x="42" y="26"/>
                    <a:pt x="40" y="27"/>
                    <a:pt x="37" y="27"/>
                  </a:cubicBezTo>
                  <a:cubicBezTo>
                    <a:pt x="32" y="26"/>
                    <a:pt x="31" y="29"/>
                    <a:pt x="31" y="34"/>
                  </a:cubicBezTo>
                  <a:cubicBezTo>
                    <a:pt x="31" y="37"/>
                    <a:pt x="31" y="41"/>
                    <a:pt x="30" y="44"/>
                  </a:cubicBezTo>
                  <a:cubicBezTo>
                    <a:pt x="29" y="46"/>
                    <a:pt x="28" y="48"/>
                    <a:pt x="25" y="48"/>
                  </a:cubicBezTo>
                  <a:cubicBezTo>
                    <a:pt x="22" y="48"/>
                    <a:pt x="21" y="45"/>
                    <a:pt x="21" y="43"/>
                  </a:cubicBezTo>
                  <a:cubicBezTo>
                    <a:pt x="21" y="40"/>
                    <a:pt x="21" y="36"/>
                    <a:pt x="22" y="33"/>
                  </a:cubicBezTo>
                  <a:cubicBezTo>
                    <a:pt x="22" y="29"/>
                    <a:pt x="20" y="26"/>
                    <a:pt x="16" y="27"/>
                  </a:cubicBezTo>
                  <a:cubicBezTo>
                    <a:pt x="12" y="27"/>
                    <a:pt x="9" y="27"/>
                    <a:pt x="6" y="27"/>
                  </a:cubicBezTo>
                  <a:cubicBezTo>
                    <a:pt x="4" y="27"/>
                    <a:pt x="2" y="27"/>
                    <a:pt x="1" y="24"/>
                  </a:cubicBezTo>
                  <a:cubicBezTo>
                    <a:pt x="0" y="22"/>
                    <a:pt x="0" y="20"/>
                    <a:pt x="2" y="18"/>
                  </a:cubicBezTo>
                  <a:cubicBezTo>
                    <a:pt x="8" y="12"/>
                    <a:pt x="14" y="6"/>
                    <a:pt x="20" y="0"/>
                  </a:cubicBezTo>
                  <a:cubicBezTo>
                    <a:pt x="31" y="5"/>
                    <a:pt x="38" y="14"/>
                    <a:pt x="43" y="24"/>
                  </a:cubicBezTo>
                  <a:close/>
                </a:path>
              </a:pathLst>
            </a:custGeom>
            <a:solidFill>
              <a:srgbClr val="398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FCFDF11E-2B24-8CCA-8296-59151370CA0C}"/>
                </a:ext>
              </a:extLst>
            </p:cNvPr>
            <p:cNvSpPr/>
            <p:nvPr/>
          </p:nvSpPr>
          <p:spPr bwMode="auto">
            <a:xfrm>
              <a:off x="5060951" y="3429001"/>
              <a:ext cx="68263" cy="203200"/>
            </a:xfrm>
            <a:custGeom>
              <a:avLst/>
              <a:gdLst>
                <a:gd name="T0" fmla="*/ 18 w 18"/>
                <a:gd name="T1" fmla="*/ 51 h 54"/>
                <a:gd name="T2" fmla="*/ 0 w 18"/>
                <a:gd name="T3" fmla="*/ 54 h 54"/>
                <a:gd name="T4" fmla="*/ 0 w 18"/>
                <a:gd name="T5" fmla="*/ 2 h 54"/>
                <a:gd name="T6" fmla="*/ 18 w 18"/>
                <a:gd name="T7" fmla="*/ 0 h 54"/>
                <a:gd name="T8" fmla="*/ 18 w 18"/>
                <a:gd name="T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4">
                  <a:moveTo>
                    <a:pt x="18" y="51"/>
                  </a:moveTo>
                  <a:cubicBezTo>
                    <a:pt x="12" y="52"/>
                    <a:pt x="6" y="52"/>
                    <a:pt x="0" y="54"/>
                  </a:cubicBezTo>
                  <a:cubicBezTo>
                    <a:pt x="0" y="37"/>
                    <a:pt x="0" y="19"/>
                    <a:pt x="0" y="2"/>
                  </a:cubicBezTo>
                  <a:cubicBezTo>
                    <a:pt x="6" y="2"/>
                    <a:pt x="12" y="2"/>
                    <a:pt x="18" y="0"/>
                  </a:cubicBezTo>
                  <a:cubicBezTo>
                    <a:pt x="18" y="17"/>
                    <a:pt x="18" y="34"/>
                    <a:pt x="18" y="51"/>
                  </a:cubicBezTo>
                  <a:close/>
                </a:path>
              </a:pathLst>
            </a:custGeom>
            <a:solidFill>
              <a:srgbClr val="402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5157E87E-7369-5EA0-88C3-35D73D424E50}"/>
                </a:ext>
              </a:extLst>
            </p:cNvPr>
            <p:cNvSpPr/>
            <p:nvPr/>
          </p:nvSpPr>
          <p:spPr bwMode="auto">
            <a:xfrm>
              <a:off x="4319588" y="3319463"/>
              <a:ext cx="195263" cy="147638"/>
            </a:xfrm>
            <a:custGeom>
              <a:avLst/>
              <a:gdLst>
                <a:gd name="T0" fmla="*/ 52 w 52"/>
                <a:gd name="T1" fmla="*/ 24 h 39"/>
                <a:gd name="T2" fmla="*/ 43 w 52"/>
                <a:gd name="T3" fmla="*/ 39 h 39"/>
                <a:gd name="T4" fmla="*/ 0 w 52"/>
                <a:gd name="T5" fmla="*/ 16 h 39"/>
                <a:gd name="T6" fmla="*/ 9 w 52"/>
                <a:gd name="T7" fmla="*/ 0 h 39"/>
                <a:gd name="T8" fmla="*/ 14 w 52"/>
                <a:gd name="T9" fmla="*/ 1 h 39"/>
                <a:gd name="T10" fmla="*/ 50 w 52"/>
                <a:gd name="T11" fmla="*/ 21 h 39"/>
                <a:gd name="T12" fmla="*/ 52 w 52"/>
                <a:gd name="T13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9">
                  <a:moveTo>
                    <a:pt x="52" y="24"/>
                  </a:moveTo>
                  <a:cubicBezTo>
                    <a:pt x="49" y="29"/>
                    <a:pt x="46" y="34"/>
                    <a:pt x="43" y="39"/>
                  </a:cubicBezTo>
                  <a:cubicBezTo>
                    <a:pt x="29" y="32"/>
                    <a:pt x="15" y="24"/>
                    <a:pt x="0" y="16"/>
                  </a:cubicBezTo>
                  <a:cubicBezTo>
                    <a:pt x="4" y="11"/>
                    <a:pt x="6" y="6"/>
                    <a:pt x="9" y="0"/>
                  </a:cubicBezTo>
                  <a:cubicBezTo>
                    <a:pt x="11" y="0"/>
                    <a:pt x="12" y="0"/>
                    <a:pt x="14" y="1"/>
                  </a:cubicBezTo>
                  <a:cubicBezTo>
                    <a:pt x="26" y="7"/>
                    <a:pt x="38" y="14"/>
                    <a:pt x="50" y="21"/>
                  </a:cubicBezTo>
                  <a:cubicBezTo>
                    <a:pt x="51" y="21"/>
                    <a:pt x="52" y="22"/>
                    <a:pt x="52" y="24"/>
                  </a:cubicBezTo>
                  <a:close/>
                </a:path>
              </a:pathLst>
            </a:custGeom>
            <a:solidFill>
              <a:srgbClr val="40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9383E6C9-DBE3-666A-3ED9-55BC29478D23}"/>
                </a:ext>
              </a:extLst>
            </p:cNvPr>
            <p:cNvSpPr/>
            <p:nvPr/>
          </p:nvSpPr>
          <p:spPr bwMode="auto">
            <a:xfrm>
              <a:off x="4022726" y="2522538"/>
              <a:ext cx="139700" cy="190500"/>
            </a:xfrm>
            <a:custGeom>
              <a:avLst/>
              <a:gdLst>
                <a:gd name="T0" fmla="*/ 8 w 37"/>
                <a:gd name="T1" fmla="*/ 26 h 51"/>
                <a:gd name="T2" fmla="*/ 0 w 37"/>
                <a:gd name="T3" fmla="*/ 7 h 51"/>
                <a:gd name="T4" fmla="*/ 16 w 37"/>
                <a:gd name="T5" fmla="*/ 0 h 51"/>
                <a:gd name="T6" fmla="*/ 37 w 37"/>
                <a:gd name="T7" fmla="*/ 43 h 51"/>
                <a:gd name="T8" fmla="*/ 21 w 37"/>
                <a:gd name="T9" fmla="*/ 51 h 51"/>
                <a:gd name="T10" fmla="*/ 11 w 37"/>
                <a:gd name="T11" fmla="*/ 31 h 51"/>
                <a:gd name="T12" fmla="*/ 8 w 37"/>
                <a:gd name="T1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1">
                  <a:moveTo>
                    <a:pt x="8" y="26"/>
                  </a:moveTo>
                  <a:cubicBezTo>
                    <a:pt x="5" y="20"/>
                    <a:pt x="3" y="14"/>
                    <a:pt x="0" y="7"/>
                  </a:cubicBezTo>
                  <a:cubicBezTo>
                    <a:pt x="5" y="5"/>
                    <a:pt x="11" y="3"/>
                    <a:pt x="16" y="0"/>
                  </a:cubicBezTo>
                  <a:cubicBezTo>
                    <a:pt x="23" y="15"/>
                    <a:pt x="30" y="29"/>
                    <a:pt x="37" y="43"/>
                  </a:cubicBezTo>
                  <a:cubicBezTo>
                    <a:pt x="31" y="45"/>
                    <a:pt x="26" y="48"/>
                    <a:pt x="21" y="51"/>
                  </a:cubicBezTo>
                  <a:cubicBezTo>
                    <a:pt x="15" y="46"/>
                    <a:pt x="12" y="39"/>
                    <a:pt x="11" y="31"/>
                  </a:cubicBezTo>
                  <a:cubicBezTo>
                    <a:pt x="10" y="30"/>
                    <a:pt x="10" y="28"/>
                    <a:pt x="8" y="26"/>
                  </a:cubicBezTo>
                  <a:close/>
                </a:path>
              </a:pathLst>
            </a:custGeom>
            <a:solidFill>
              <a:srgbClr val="3F2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id="{FAE5932C-39AB-5A70-A40F-D892D51695AB}"/>
                </a:ext>
              </a:extLst>
            </p:cNvPr>
            <p:cNvSpPr/>
            <p:nvPr/>
          </p:nvSpPr>
          <p:spPr bwMode="auto">
            <a:xfrm>
              <a:off x="3517901" y="3771901"/>
              <a:ext cx="161925" cy="184150"/>
            </a:xfrm>
            <a:custGeom>
              <a:avLst/>
              <a:gdLst>
                <a:gd name="T0" fmla="*/ 17 w 43"/>
                <a:gd name="T1" fmla="*/ 17 h 49"/>
                <a:gd name="T2" fmla="*/ 32 w 43"/>
                <a:gd name="T3" fmla="*/ 0 h 49"/>
                <a:gd name="T4" fmla="*/ 43 w 43"/>
                <a:gd name="T5" fmla="*/ 15 h 49"/>
                <a:gd name="T6" fmla="*/ 15 w 43"/>
                <a:gd name="T7" fmla="*/ 49 h 49"/>
                <a:gd name="T8" fmla="*/ 0 w 43"/>
                <a:gd name="T9" fmla="*/ 38 h 49"/>
                <a:gd name="T10" fmla="*/ 17 w 43"/>
                <a:gd name="T1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9">
                  <a:moveTo>
                    <a:pt x="17" y="17"/>
                  </a:moveTo>
                  <a:cubicBezTo>
                    <a:pt x="22" y="11"/>
                    <a:pt x="27" y="6"/>
                    <a:pt x="32" y="0"/>
                  </a:cubicBezTo>
                  <a:cubicBezTo>
                    <a:pt x="35" y="5"/>
                    <a:pt x="39" y="10"/>
                    <a:pt x="43" y="15"/>
                  </a:cubicBezTo>
                  <a:cubicBezTo>
                    <a:pt x="33" y="27"/>
                    <a:pt x="24" y="38"/>
                    <a:pt x="15" y="49"/>
                  </a:cubicBezTo>
                  <a:cubicBezTo>
                    <a:pt x="10" y="45"/>
                    <a:pt x="5" y="41"/>
                    <a:pt x="0" y="38"/>
                  </a:cubicBezTo>
                  <a:cubicBezTo>
                    <a:pt x="6" y="31"/>
                    <a:pt x="12" y="24"/>
                    <a:pt x="17" y="17"/>
                  </a:cubicBezTo>
                  <a:close/>
                </a:path>
              </a:pathLst>
            </a:custGeom>
            <a:solidFill>
              <a:srgbClr val="3D2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3EA3CDFF-856A-F85C-C5CE-930E885AA024}"/>
                </a:ext>
              </a:extLst>
            </p:cNvPr>
            <p:cNvSpPr/>
            <p:nvPr/>
          </p:nvSpPr>
          <p:spPr bwMode="auto">
            <a:xfrm>
              <a:off x="3284538" y="2566988"/>
              <a:ext cx="150813" cy="184150"/>
            </a:xfrm>
            <a:custGeom>
              <a:avLst/>
              <a:gdLst>
                <a:gd name="T0" fmla="*/ 15 w 40"/>
                <a:gd name="T1" fmla="*/ 49 h 49"/>
                <a:gd name="T2" fmla="*/ 0 w 40"/>
                <a:gd name="T3" fmla="*/ 39 h 49"/>
                <a:gd name="T4" fmla="*/ 24 w 40"/>
                <a:gd name="T5" fmla="*/ 0 h 49"/>
                <a:gd name="T6" fmla="*/ 40 w 40"/>
                <a:gd name="T7" fmla="*/ 9 h 49"/>
                <a:gd name="T8" fmla="*/ 15 w 40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9">
                  <a:moveTo>
                    <a:pt x="15" y="49"/>
                  </a:moveTo>
                  <a:cubicBezTo>
                    <a:pt x="10" y="45"/>
                    <a:pt x="6" y="42"/>
                    <a:pt x="0" y="39"/>
                  </a:cubicBezTo>
                  <a:cubicBezTo>
                    <a:pt x="8" y="26"/>
                    <a:pt x="16" y="13"/>
                    <a:pt x="24" y="0"/>
                  </a:cubicBezTo>
                  <a:cubicBezTo>
                    <a:pt x="30" y="3"/>
                    <a:pt x="35" y="6"/>
                    <a:pt x="40" y="9"/>
                  </a:cubicBezTo>
                  <a:cubicBezTo>
                    <a:pt x="32" y="22"/>
                    <a:pt x="23" y="36"/>
                    <a:pt x="15" y="49"/>
                  </a:cubicBezTo>
                  <a:close/>
                </a:path>
              </a:pathLst>
            </a:custGeom>
            <a:solidFill>
              <a:srgbClr val="402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87AC7551-794D-767A-6568-4B654E1B6A2B}"/>
                </a:ext>
              </a:extLst>
            </p:cNvPr>
            <p:cNvSpPr/>
            <p:nvPr/>
          </p:nvSpPr>
          <p:spPr bwMode="auto">
            <a:xfrm>
              <a:off x="3946526" y="3352801"/>
              <a:ext cx="158750" cy="166688"/>
            </a:xfrm>
            <a:custGeom>
              <a:avLst/>
              <a:gdLst>
                <a:gd name="T0" fmla="*/ 30 w 42"/>
                <a:gd name="T1" fmla="*/ 0 h 44"/>
                <a:gd name="T2" fmla="*/ 42 w 42"/>
                <a:gd name="T3" fmla="*/ 14 h 44"/>
                <a:gd name="T4" fmla="*/ 15 w 42"/>
                <a:gd name="T5" fmla="*/ 44 h 44"/>
                <a:gd name="T6" fmla="*/ 0 w 42"/>
                <a:gd name="T7" fmla="*/ 33 h 44"/>
                <a:gd name="T8" fmla="*/ 30 w 4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30" y="0"/>
                  </a:moveTo>
                  <a:cubicBezTo>
                    <a:pt x="33" y="5"/>
                    <a:pt x="37" y="10"/>
                    <a:pt x="42" y="14"/>
                  </a:cubicBezTo>
                  <a:cubicBezTo>
                    <a:pt x="33" y="24"/>
                    <a:pt x="24" y="34"/>
                    <a:pt x="15" y="44"/>
                  </a:cubicBezTo>
                  <a:cubicBezTo>
                    <a:pt x="9" y="42"/>
                    <a:pt x="5" y="37"/>
                    <a:pt x="0" y="33"/>
                  </a:cubicBezTo>
                  <a:cubicBezTo>
                    <a:pt x="10" y="22"/>
                    <a:pt x="20" y="11"/>
                    <a:pt x="30" y="0"/>
                  </a:cubicBezTo>
                  <a:close/>
                </a:path>
              </a:pathLst>
            </a:custGeom>
            <a:solidFill>
              <a:srgbClr val="402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E666834D-40D7-A91F-3965-F169D713DAA9}"/>
                </a:ext>
              </a:extLst>
            </p:cNvPr>
            <p:cNvSpPr/>
            <p:nvPr/>
          </p:nvSpPr>
          <p:spPr bwMode="auto">
            <a:xfrm>
              <a:off x="5057776" y="2525713"/>
              <a:ext cx="79375" cy="165100"/>
            </a:xfrm>
            <a:custGeom>
              <a:avLst/>
              <a:gdLst>
                <a:gd name="T0" fmla="*/ 0 w 21"/>
                <a:gd name="T1" fmla="*/ 1 h 44"/>
                <a:gd name="T2" fmla="*/ 18 w 21"/>
                <a:gd name="T3" fmla="*/ 0 h 44"/>
                <a:gd name="T4" fmla="*/ 21 w 21"/>
                <a:gd name="T5" fmla="*/ 44 h 44"/>
                <a:gd name="T6" fmla="*/ 3 w 21"/>
                <a:gd name="T7" fmla="*/ 41 h 44"/>
                <a:gd name="T8" fmla="*/ 0 w 21"/>
                <a:gd name="T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4">
                  <a:moveTo>
                    <a:pt x="0" y="1"/>
                  </a:moveTo>
                  <a:cubicBezTo>
                    <a:pt x="6" y="1"/>
                    <a:pt x="12" y="2"/>
                    <a:pt x="18" y="0"/>
                  </a:cubicBezTo>
                  <a:cubicBezTo>
                    <a:pt x="19" y="14"/>
                    <a:pt x="20" y="29"/>
                    <a:pt x="21" y="44"/>
                  </a:cubicBezTo>
                  <a:cubicBezTo>
                    <a:pt x="15" y="42"/>
                    <a:pt x="9" y="41"/>
                    <a:pt x="3" y="41"/>
                  </a:cubicBezTo>
                  <a:cubicBezTo>
                    <a:pt x="2" y="28"/>
                    <a:pt x="1" y="15"/>
                    <a:pt x="0" y="1"/>
                  </a:cubicBezTo>
                  <a:close/>
                </a:path>
              </a:pathLst>
            </a:custGeom>
            <a:solidFill>
              <a:srgbClr val="41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B5FBBC88-9879-BF8B-5253-6F25D1969D95}"/>
                </a:ext>
              </a:extLst>
            </p:cNvPr>
            <p:cNvSpPr/>
            <p:nvPr/>
          </p:nvSpPr>
          <p:spPr bwMode="auto">
            <a:xfrm>
              <a:off x="4832351" y="2646363"/>
              <a:ext cx="142875" cy="131763"/>
            </a:xfrm>
            <a:custGeom>
              <a:avLst/>
              <a:gdLst>
                <a:gd name="T0" fmla="*/ 38 w 38"/>
                <a:gd name="T1" fmla="*/ 20 h 35"/>
                <a:gd name="T2" fmla="*/ 28 w 38"/>
                <a:gd name="T3" fmla="*/ 35 h 35"/>
                <a:gd name="T4" fmla="*/ 27 w 38"/>
                <a:gd name="T5" fmla="*/ 35 h 35"/>
                <a:gd name="T6" fmla="*/ 0 w 38"/>
                <a:gd name="T7" fmla="*/ 17 h 35"/>
                <a:gd name="T8" fmla="*/ 6 w 38"/>
                <a:gd name="T9" fmla="*/ 0 h 35"/>
                <a:gd name="T10" fmla="*/ 38 w 38"/>
                <a:gd name="T1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5">
                  <a:moveTo>
                    <a:pt x="38" y="20"/>
                  </a:moveTo>
                  <a:cubicBezTo>
                    <a:pt x="34" y="25"/>
                    <a:pt x="31" y="29"/>
                    <a:pt x="28" y="35"/>
                  </a:cubicBezTo>
                  <a:cubicBezTo>
                    <a:pt x="28" y="35"/>
                    <a:pt x="27" y="35"/>
                    <a:pt x="27" y="35"/>
                  </a:cubicBezTo>
                  <a:cubicBezTo>
                    <a:pt x="17" y="31"/>
                    <a:pt x="7" y="26"/>
                    <a:pt x="0" y="17"/>
                  </a:cubicBezTo>
                  <a:cubicBezTo>
                    <a:pt x="2" y="11"/>
                    <a:pt x="4" y="5"/>
                    <a:pt x="6" y="0"/>
                  </a:cubicBezTo>
                  <a:cubicBezTo>
                    <a:pt x="16" y="6"/>
                    <a:pt x="27" y="13"/>
                    <a:pt x="38" y="20"/>
                  </a:cubicBezTo>
                  <a:close/>
                </a:path>
              </a:pathLst>
            </a:custGeom>
            <a:solidFill>
              <a:srgbClr val="40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8E32BA7F-D267-05DD-34C7-7541C9FF46B5}"/>
                </a:ext>
              </a:extLst>
            </p:cNvPr>
            <p:cNvSpPr/>
            <p:nvPr/>
          </p:nvSpPr>
          <p:spPr bwMode="auto">
            <a:xfrm>
              <a:off x="5049838" y="2992438"/>
              <a:ext cx="82550" cy="134938"/>
            </a:xfrm>
            <a:custGeom>
              <a:avLst/>
              <a:gdLst>
                <a:gd name="T0" fmla="*/ 22 w 22"/>
                <a:gd name="T1" fmla="*/ 36 h 36"/>
                <a:gd name="T2" fmla="*/ 4 w 22"/>
                <a:gd name="T3" fmla="*/ 34 h 36"/>
                <a:gd name="T4" fmla="*/ 3 w 22"/>
                <a:gd name="T5" fmla="*/ 1 h 36"/>
                <a:gd name="T6" fmla="*/ 21 w 22"/>
                <a:gd name="T7" fmla="*/ 0 h 36"/>
                <a:gd name="T8" fmla="*/ 22 w 2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cubicBezTo>
                    <a:pt x="16" y="34"/>
                    <a:pt x="10" y="34"/>
                    <a:pt x="4" y="34"/>
                  </a:cubicBezTo>
                  <a:cubicBezTo>
                    <a:pt x="0" y="23"/>
                    <a:pt x="0" y="12"/>
                    <a:pt x="3" y="1"/>
                  </a:cubicBezTo>
                  <a:cubicBezTo>
                    <a:pt x="9" y="2"/>
                    <a:pt x="15" y="1"/>
                    <a:pt x="21" y="0"/>
                  </a:cubicBezTo>
                  <a:cubicBezTo>
                    <a:pt x="21" y="12"/>
                    <a:pt x="22" y="24"/>
                    <a:pt x="22" y="36"/>
                  </a:cubicBezTo>
                  <a:close/>
                </a:path>
              </a:pathLst>
            </a:custGeom>
            <a:solidFill>
              <a:srgbClr val="41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49C29206-0635-2DB5-5CD2-BDBB8309D8D3}"/>
                </a:ext>
              </a:extLst>
            </p:cNvPr>
            <p:cNvSpPr/>
            <p:nvPr/>
          </p:nvSpPr>
          <p:spPr bwMode="auto">
            <a:xfrm>
              <a:off x="4154488" y="2992438"/>
              <a:ext cx="82550" cy="131763"/>
            </a:xfrm>
            <a:custGeom>
              <a:avLst/>
              <a:gdLst>
                <a:gd name="T0" fmla="*/ 20 w 22"/>
                <a:gd name="T1" fmla="*/ 34 h 35"/>
                <a:gd name="T2" fmla="*/ 2 w 22"/>
                <a:gd name="T3" fmla="*/ 35 h 35"/>
                <a:gd name="T4" fmla="*/ 0 w 22"/>
                <a:gd name="T5" fmla="*/ 0 h 35"/>
                <a:gd name="T6" fmla="*/ 18 w 22"/>
                <a:gd name="T7" fmla="*/ 1 h 35"/>
                <a:gd name="T8" fmla="*/ 20 w 22"/>
                <a:gd name="T9" fmla="*/ 5 h 35"/>
                <a:gd name="T10" fmla="*/ 22 w 22"/>
                <a:gd name="T11" fmla="*/ 30 h 35"/>
                <a:gd name="T12" fmla="*/ 20 w 22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34"/>
                  </a:moveTo>
                  <a:cubicBezTo>
                    <a:pt x="14" y="34"/>
                    <a:pt x="8" y="34"/>
                    <a:pt x="2" y="35"/>
                  </a:cubicBezTo>
                  <a:cubicBezTo>
                    <a:pt x="1" y="23"/>
                    <a:pt x="1" y="12"/>
                    <a:pt x="0" y="0"/>
                  </a:cubicBezTo>
                  <a:cubicBezTo>
                    <a:pt x="6" y="1"/>
                    <a:pt x="12" y="2"/>
                    <a:pt x="18" y="1"/>
                  </a:cubicBezTo>
                  <a:cubicBezTo>
                    <a:pt x="20" y="2"/>
                    <a:pt x="20" y="4"/>
                    <a:pt x="20" y="5"/>
                  </a:cubicBezTo>
                  <a:cubicBezTo>
                    <a:pt x="21" y="13"/>
                    <a:pt x="21" y="21"/>
                    <a:pt x="22" y="30"/>
                  </a:cubicBezTo>
                  <a:cubicBezTo>
                    <a:pt x="22" y="31"/>
                    <a:pt x="21" y="33"/>
                    <a:pt x="20" y="34"/>
                  </a:cubicBezTo>
                  <a:close/>
                </a:path>
              </a:pathLst>
            </a:custGeom>
            <a:solidFill>
              <a:srgbClr val="41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id="{729A239A-5C23-00B6-060A-0F9F7EA175C1}"/>
                </a:ext>
              </a:extLst>
            </p:cNvPr>
            <p:cNvSpPr/>
            <p:nvPr/>
          </p:nvSpPr>
          <p:spPr bwMode="auto">
            <a:xfrm>
              <a:off x="4308476" y="2646363"/>
              <a:ext cx="128588" cy="134938"/>
            </a:xfrm>
            <a:custGeom>
              <a:avLst/>
              <a:gdLst>
                <a:gd name="T0" fmla="*/ 11 w 34"/>
                <a:gd name="T1" fmla="*/ 36 h 36"/>
                <a:gd name="T2" fmla="*/ 0 w 34"/>
                <a:gd name="T3" fmla="*/ 21 h 36"/>
                <a:gd name="T4" fmla="*/ 28 w 34"/>
                <a:gd name="T5" fmla="*/ 0 h 36"/>
                <a:gd name="T6" fmla="*/ 34 w 34"/>
                <a:gd name="T7" fmla="*/ 18 h 36"/>
                <a:gd name="T8" fmla="*/ 11 w 34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6">
                  <a:moveTo>
                    <a:pt x="11" y="36"/>
                  </a:moveTo>
                  <a:cubicBezTo>
                    <a:pt x="8" y="31"/>
                    <a:pt x="4" y="26"/>
                    <a:pt x="0" y="21"/>
                  </a:cubicBezTo>
                  <a:cubicBezTo>
                    <a:pt x="10" y="14"/>
                    <a:pt x="19" y="7"/>
                    <a:pt x="28" y="0"/>
                  </a:cubicBezTo>
                  <a:cubicBezTo>
                    <a:pt x="30" y="6"/>
                    <a:pt x="33" y="12"/>
                    <a:pt x="34" y="18"/>
                  </a:cubicBezTo>
                  <a:cubicBezTo>
                    <a:pt x="28" y="26"/>
                    <a:pt x="20" y="32"/>
                    <a:pt x="11" y="36"/>
                  </a:cubicBezTo>
                  <a:close/>
                </a:path>
              </a:pathLst>
            </a:custGeom>
            <a:solidFill>
              <a:srgbClr val="40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087C4619-B0BC-0A49-5678-F8908075416B}"/>
                </a:ext>
              </a:extLst>
            </p:cNvPr>
            <p:cNvSpPr/>
            <p:nvPr/>
          </p:nvSpPr>
          <p:spPr bwMode="auto">
            <a:xfrm>
              <a:off x="3954463" y="2108201"/>
              <a:ext cx="76200" cy="127000"/>
            </a:xfrm>
            <a:custGeom>
              <a:avLst/>
              <a:gdLst>
                <a:gd name="T0" fmla="*/ 2 w 20"/>
                <a:gd name="T1" fmla="*/ 0 h 34"/>
                <a:gd name="T2" fmla="*/ 20 w 20"/>
                <a:gd name="T3" fmla="*/ 4 h 34"/>
                <a:gd name="T4" fmla="*/ 18 w 20"/>
                <a:gd name="T5" fmla="*/ 34 h 34"/>
                <a:gd name="T6" fmla="*/ 0 w 20"/>
                <a:gd name="T7" fmla="*/ 34 h 34"/>
                <a:gd name="T8" fmla="*/ 2 w 2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4">
                  <a:moveTo>
                    <a:pt x="2" y="0"/>
                  </a:moveTo>
                  <a:cubicBezTo>
                    <a:pt x="8" y="2"/>
                    <a:pt x="14" y="3"/>
                    <a:pt x="20" y="4"/>
                  </a:cubicBezTo>
                  <a:cubicBezTo>
                    <a:pt x="19" y="14"/>
                    <a:pt x="19" y="24"/>
                    <a:pt x="18" y="34"/>
                  </a:cubicBezTo>
                  <a:cubicBezTo>
                    <a:pt x="12" y="33"/>
                    <a:pt x="6" y="33"/>
                    <a:pt x="0" y="34"/>
                  </a:cubicBezTo>
                  <a:cubicBezTo>
                    <a:pt x="1" y="23"/>
                    <a:pt x="1" y="11"/>
                    <a:pt x="2" y="0"/>
                  </a:cubicBezTo>
                  <a:close/>
                </a:path>
              </a:pathLst>
            </a:custGeom>
            <a:solidFill>
              <a:srgbClr val="41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8">
              <a:extLst>
                <a:ext uri="{FF2B5EF4-FFF2-40B4-BE49-F238E27FC236}">
                  <a16:creationId xmlns:a16="http://schemas.microsoft.com/office/drawing/2014/main" id="{14FDE618-1768-FBCF-2C15-6747E24C0220}"/>
                </a:ext>
              </a:extLst>
            </p:cNvPr>
            <p:cNvSpPr/>
            <p:nvPr/>
          </p:nvSpPr>
          <p:spPr bwMode="auto">
            <a:xfrm>
              <a:off x="4610101" y="3665538"/>
              <a:ext cx="74613" cy="125413"/>
            </a:xfrm>
            <a:custGeom>
              <a:avLst/>
              <a:gdLst>
                <a:gd name="T0" fmla="*/ 1 w 20"/>
                <a:gd name="T1" fmla="*/ 2 h 33"/>
                <a:gd name="T2" fmla="*/ 20 w 20"/>
                <a:gd name="T3" fmla="*/ 0 h 33"/>
                <a:gd name="T4" fmla="*/ 19 w 20"/>
                <a:gd name="T5" fmla="*/ 19 h 33"/>
                <a:gd name="T6" fmla="*/ 18 w 20"/>
                <a:gd name="T7" fmla="*/ 21 h 33"/>
                <a:gd name="T8" fmla="*/ 16 w 20"/>
                <a:gd name="T9" fmla="*/ 32 h 33"/>
                <a:gd name="T10" fmla="*/ 1 w 20"/>
                <a:gd name="T11" fmla="*/ 31 h 33"/>
                <a:gd name="T12" fmla="*/ 0 w 20"/>
                <a:gd name="T13" fmla="*/ 29 h 33"/>
                <a:gd name="T14" fmla="*/ 1 w 20"/>
                <a:gd name="T1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3">
                  <a:moveTo>
                    <a:pt x="1" y="2"/>
                  </a:moveTo>
                  <a:cubicBezTo>
                    <a:pt x="8" y="2"/>
                    <a:pt x="14" y="2"/>
                    <a:pt x="20" y="0"/>
                  </a:cubicBezTo>
                  <a:cubicBezTo>
                    <a:pt x="19" y="6"/>
                    <a:pt x="19" y="12"/>
                    <a:pt x="19" y="19"/>
                  </a:cubicBezTo>
                  <a:cubicBezTo>
                    <a:pt x="18" y="19"/>
                    <a:pt x="18" y="20"/>
                    <a:pt x="18" y="21"/>
                  </a:cubicBezTo>
                  <a:cubicBezTo>
                    <a:pt x="17" y="25"/>
                    <a:pt x="20" y="31"/>
                    <a:pt x="16" y="32"/>
                  </a:cubicBezTo>
                  <a:cubicBezTo>
                    <a:pt x="12" y="33"/>
                    <a:pt x="6" y="32"/>
                    <a:pt x="1" y="31"/>
                  </a:cubicBezTo>
                  <a:cubicBezTo>
                    <a:pt x="1" y="31"/>
                    <a:pt x="0" y="30"/>
                    <a:pt x="0" y="29"/>
                  </a:cubicBezTo>
                  <a:cubicBezTo>
                    <a:pt x="0" y="20"/>
                    <a:pt x="1" y="11"/>
                    <a:pt x="1" y="2"/>
                  </a:cubicBezTo>
                  <a:close/>
                </a:path>
              </a:pathLst>
            </a:custGeom>
            <a:solidFill>
              <a:srgbClr val="402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49">
              <a:extLst>
                <a:ext uri="{FF2B5EF4-FFF2-40B4-BE49-F238E27FC236}">
                  <a16:creationId xmlns:a16="http://schemas.microsoft.com/office/drawing/2014/main" id="{E415D7B3-75E3-4863-2EC3-369199DAEFA6}"/>
                </a:ext>
              </a:extLst>
            </p:cNvPr>
            <p:cNvSpPr/>
            <p:nvPr/>
          </p:nvSpPr>
          <p:spPr bwMode="auto">
            <a:xfrm>
              <a:off x="4605338" y="4219576"/>
              <a:ext cx="76200" cy="115888"/>
            </a:xfrm>
            <a:custGeom>
              <a:avLst/>
              <a:gdLst>
                <a:gd name="T0" fmla="*/ 20 w 20"/>
                <a:gd name="T1" fmla="*/ 30 h 31"/>
                <a:gd name="T2" fmla="*/ 1 w 20"/>
                <a:gd name="T3" fmla="*/ 31 h 31"/>
                <a:gd name="T4" fmla="*/ 0 w 20"/>
                <a:gd name="T5" fmla="*/ 2 h 31"/>
                <a:gd name="T6" fmla="*/ 8 w 20"/>
                <a:gd name="T7" fmla="*/ 2 h 31"/>
                <a:gd name="T8" fmla="*/ 18 w 20"/>
                <a:gd name="T9" fmla="*/ 9 h 31"/>
                <a:gd name="T10" fmla="*/ 20 w 20"/>
                <a:gd name="T1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1">
                  <a:moveTo>
                    <a:pt x="20" y="30"/>
                  </a:moveTo>
                  <a:cubicBezTo>
                    <a:pt x="14" y="30"/>
                    <a:pt x="7" y="29"/>
                    <a:pt x="1" y="31"/>
                  </a:cubicBezTo>
                  <a:cubicBezTo>
                    <a:pt x="1" y="21"/>
                    <a:pt x="0" y="12"/>
                    <a:pt x="0" y="2"/>
                  </a:cubicBezTo>
                  <a:cubicBezTo>
                    <a:pt x="3" y="2"/>
                    <a:pt x="6" y="2"/>
                    <a:pt x="8" y="2"/>
                  </a:cubicBezTo>
                  <a:cubicBezTo>
                    <a:pt x="15" y="0"/>
                    <a:pt x="18" y="2"/>
                    <a:pt x="18" y="9"/>
                  </a:cubicBezTo>
                  <a:cubicBezTo>
                    <a:pt x="19" y="16"/>
                    <a:pt x="19" y="23"/>
                    <a:pt x="20" y="30"/>
                  </a:cubicBezTo>
                  <a:close/>
                </a:path>
              </a:pathLst>
            </a:custGeom>
            <a:solidFill>
              <a:srgbClr val="402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0">
              <a:extLst>
                <a:ext uri="{FF2B5EF4-FFF2-40B4-BE49-F238E27FC236}">
                  <a16:creationId xmlns:a16="http://schemas.microsoft.com/office/drawing/2014/main" id="{FD99D2CE-B3D8-F927-315B-4422C575B2DC}"/>
                </a:ext>
              </a:extLst>
            </p:cNvPr>
            <p:cNvSpPr/>
            <p:nvPr/>
          </p:nvSpPr>
          <p:spPr bwMode="auto">
            <a:xfrm>
              <a:off x="3717926" y="2344738"/>
              <a:ext cx="120650" cy="90488"/>
            </a:xfrm>
            <a:custGeom>
              <a:avLst/>
              <a:gdLst>
                <a:gd name="T0" fmla="*/ 32 w 32"/>
                <a:gd name="T1" fmla="*/ 3 h 24"/>
                <a:gd name="T2" fmla="*/ 32 w 32"/>
                <a:gd name="T3" fmla="*/ 21 h 24"/>
                <a:gd name="T4" fmla="*/ 11 w 32"/>
                <a:gd name="T5" fmla="*/ 23 h 24"/>
                <a:gd name="T6" fmla="*/ 1 w 32"/>
                <a:gd name="T7" fmla="*/ 11 h 24"/>
                <a:gd name="T8" fmla="*/ 2 w 32"/>
                <a:gd name="T9" fmla="*/ 4 h 24"/>
                <a:gd name="T10" fmla="*/ 24 w 32"/>
                <a:gd name="T11" fmla="*/ 2 h 24"/>
                <a:gd name="T12" fmla="*/ 31 w 32"/>
                <a:gd name="T13" fmla="*/ 3 h 24"/>
                <a:gd name="T14" fmla="*/ 32 w 32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32" y="3"/>
                  </a:moveTo>
                  <a:cubicBezTo>
                    <a:pt x="32" y="9"/>
                    <a:pt x="32" y="15"/>
                    <a:pt x="32" y="21"/>
                  </a:cubicBezTo>
                  <a:cubicBezTo>
                    <a:pt x="25" y="24"/>
                    <a:pt x="18" y="23"/>
                    <a:pt x="11" y="23"/>
                  </a:cubicBezTo>
                  <a:cubicBezTo>
                    <a:pt x="1" y="22"/>
                    <a:pt x="0" y="21"/>
                    <a:pt x="1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9" y="0"/>
                    <a:pt x="17" y="2"/>
                    <a:pt x="24" y="2"/>
                  </a:cubicBezTo>
                  <a:cubicBezTo>
                    <a:pt x="26" y="3"/>
                    <a:pt x="29" y="4"/>
                    <a:pt x="31" y="3"/>
                  </a:cubicBezTo>
                  <a:cubicBezTo>
                    <a:pt x="31" y="3"/>
                    <a:pt x="32" y="3"/>
                    <a:pt x="32" y="3"/>
                  </a:cubicBezTo>
                  <a:close/>
                </a:path>
              </a:pathLst>
            </a:custGeom>
            <a:solidFill>
              <a:srgbClr val="3E2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1">
              <a:extLst>
                <a:ext uri="{FF2B5EF4-FFF2-40B4-BE49-F238E27FC236}">
                  <a16:creationId xmlns:a16="http://schemas.microsoft.com/office/drawing/2014/main" id="{80DD5A81-E6EF-1833-256E-55C3551528BD}"/>
                </a:ext>
              </a:extLst>
            </p:cNvPr>
            <p:cNvSpPr/>
            <p:nvPr/>
          </p:nvSpPr>
          <p:spPr bwMode="auto">
            <a:xfrm>
              <a:off x="5765801" y="3582988"/>
              <a:ext cx="101600" cy="68263"/>
            </a:xfrm>
            <a:custGeom>
              <a:avLst/>
              <a:gdLst>
                <a:gd name="T0" fmla="*/ 27 w 27"/>
                <a:gd name="T1" fmla="*/ 0 h 18"/>
                <a:gd name="T2" fmla="*/ 27 w 27"/>
                <a:gd name="T3" fmla="*/ 18 h 18"/>
                <a:gd name="T4" fmla="*/ 0 w 27"/>
                <a:gd name="T5" fmla="*/ 17 h 18"/>
                <a:gd name="T6" fmla="*/ 1 w 27"/>
                <a:gd name="T7" fmla="*/ 4 h 18"/>
                <a:gd name="T8" fmla="*/ 6 w 27"/>
                <a:gd name="T9" fmla="*/ 0 h 18"/>
                <a:gd name="T10" fmla="*/ 17 w 27"/>
                <a:gd name="T11" fmla="*/ 0 h 18"/>
                <a:gd name="T12" fmla="*/ 27 w 27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0"/>
                  </a:moveTo>
                  <a:cubicBezTo>
                    <a:pt x="26" y="6"/>
                    <a:pt x="26" y="12"/>
                    <a:pt x="27" y="18"/>
                  </a:cubicBezTo>
                  <a:cubicBezTo>
                    <a:pt x="18" y="18"/>
                    <a:pt x="9" y="18"/>
                    <a:pt x="0" y="17"/>
                  </a:cubicBezTo>
                  <a:cubicBezTo>
                    <a:pt x="1" y="13"/>
                    <a:pt x="1" y="9"/>
                    <a:pt x="1" y="4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10" y="0"/>
                    <a:pt x="13" y="0"/>
                    <a:pt x="17" y="0"/>
                  </a:cubicBezTo>
                  <a:cubicBezTo>
                    <a:pt x="20" y="0"/>
                    <a:pt x="24" y="0"/>
                    <a:pt x="27" y="0"/>
                  </a:cubicBezTo>
                  <a:close/>
                </a:path>
              </a:pathLst>
            </a:custGeom>
            <a:solidFill>
              <a:srgbClr val="402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2">
              <a:extLst>
                <a:ext uri="{FF2B5EF4-FFF2-40B4-BE49-F238E27FC236}">
                  <a16:creationId xmlns:a16="http://schemas.microsoft.com/office/drawing/2014/main" id="{E9F58B66-9CEF-2E33-5941-04A4578B6E5B}"/>
                </a:ext>
              </a:extLst>
            </p:cNvPr>
            <p:cNvSpPr/>
            <p:nvPr/>
          </p:nvSpPr>
          <p:spPr bwMode="auto">
            <a:xfrm>
              <a:off x="5238751" y="2803526"/>
              <a:ext cx="93663" cy="68263"/>
            </a:xfrm>
            <a:custGeom>
              <a:avLst/>
              <a:gdLst>
                <a:gd name="T0" fmla="*/ 0 w 25"/>
                <a:gd name="T1" fmla="*/ 18 h 18"/>
                <a:gd name="T2" fmla="*/ 0 w 25"/>
                <a:gd name="T3" fmla="*/ 0 h 18"/>
                <a:gd name="T4" fmla="*/ 19 w 25"/>
                <a:gd name="T5" fmla="*/ 0 h 18"/>
                <a:gd name="T6" fmla="*/ 24 w 25"/>
                <a:gd name="T7" fmla="*/ 4 h 18"/>
                <a:gd name="T8" fmla="*/ 25 w 25"/>
                <a:gd name="T9" fmla="*/ 18 h 18"/>
                <a:gd name="T10" fmla="*/ 0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0" y="18"/>
                  </a:moveTo>
                  <a:cubicBezTo>
                    <a:pt x="0" y="12"/>
                    <a:pt x="0" y="6"/>
                    <a:pt x="0" y="0"/>
                  </a:cubicBezTo>
                  <a:cubicBezTo>
                    <a:pt x="6" y="0"/>
                    <a:pt x="13" y="0"/>
                    <a:pt x="19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9"/>
                    <a:pt x="25" y="13"/>
                    <a:pt x="25" y="18"/>
                  </a:cubicBezTo>
                  <a:cubicBezTo>
                    <a:pt x="17" y="18"/>
                    <a:pt x="8" y="18"/>
                    <a:pt x="0" y="18"/>
                  </a:cubicBezTo>
                  <a:close/>
                </a:path>
              </a:pathLst>
            </a:custGeom>
            <a:solidFill>
              <a:srgbClr val="412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3">
              <a:extLst>
                <a:ext uri="{FF2B5EF4-FFF2-40B4-BE49-F238E27FC236}">
                  <a16:creationId xmlns:a16="http://schemas.microsoft.com/office/drawing/2014/main" id="{A8ED634D-2BE6-D9B8-94FD-8B3175D59D06}"/>
                </a:ext>
              </a:extLst>
            </p:cNvPr>
            <p:cNvSpPr/>
            <p:nvPr/>
          </p:nvSpPr>
          <p:spPr bwMode="auto">
            <a:xfrm>
              <a:off x="3849688" y="2432051"/>
              <a:ext cx="104775" cy="107950"/>
            </a:xfrm>
            <a:custGeom>
              <a:avLst/>
              <a:gdLst>
                <a:gd name="T0" fmla="*/ 3 w 28"/>
                <a:gd name="T1" fmla="*/ 13 h 29"/>
                <a:gd name="T2" fmla="*/ 0 w 28"/>
                <a:gd name="T3" fmla="*/ 3 h 29"/>
                <a:gd name="T4" fmla="*/ 25 w 28"/>
                <a:gd name="T5" fmla="*/ 29 h 29"/>
                <a:gd name="T6" fmla="*/ 24 w 28"/>
                <a:gd name="T7" fmla="*/ 29 h 29"/>
                <a:gd name="T8" fmla="*/ 5 w 28"/>
                <a:gd name="T9" fmla="*/ 15 h 29"/>
                <a:gd name="T10" fmla="*/ 3 w 28"/>
                <a:gd name="T1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3" y="13"/>
                  </a:moveTo>
                  <a:cubicBezTo>
                    <a:pt x="2" y="10"/>
                    <a:pt x="0" y="7"/>
                    <a:pt x="0" y="3"/>
                  </a:cubicBezTo>
                  <a:cubicBezTo>
                    <a:pt x="17" y="0"/>
                    <a:pt x="28" y="10"/>
                    <a:pt x="25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15" y="28"/>
                    <a:pt x="9" y="23"/>
                    <a:pt x="5" y="15"/>
                  </a:cubicBezTo>
                  <a:cubicBezTo>
                    <a:pt x="5" y="14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E6A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4">
              <a:extLst>
                <a:ext uri="{FF2B5EF4-FFF2-40B4-BE49-F238E27FC236}">
                  <a16:creationId xmlns:a16="http://schemas.microsoft.com/office/drawing/2014/main" id="{163D8A4A-88D8-83CE-8BC7-E148ED93B88B}"/>
                </a:ext>
              </a:extLst>
            </p:cNvPr>
            <p:cNvSpPr/>
            <p:nvPr/>
          </p:nvSpPr>
          <p:spPr bwMode="auto">
            <a:xfrm>
              <a:off x="5667376" y="2706688"/>
              <a:ext cx="109538" cy="131763"/>
            </a:xfrm>
            <a:custGeom>
              <a:avLst/>
              <a:gdLst>
                <a:gd name="T0" fmla="*/ 26 w 29"/>
                <a:gd name="T1" fmla="*/ 24 h 35"/>
                <a:gd name="T2" fmla="*/ 15 w 29"/>
                <a:gd name="T3" fmla="*/ 24 h 35"/>
                <a:gd name="T4" fmla="*/ 8 w 29"/>
                <a:gd name="T5" fmla="*/ 32 h 35"/>
                <a:gd name="T6" fmla="*/ 2 w 29"/>
                <a:gd name="T7" fmla="*/ 33 h 35"/>
                <a:gd name="T8" fmla="*/ 2 w 29"/>
                <a:gd name="T9" fmla="*/ 26 h 35"/>
                <a:gd name="T10" fmla="*/ 11 w 29"/>
                <a:gd name="T11" fmla="*/ 17 h 35"/>
                <a:gd name="T12" fmla="*/ 12 w 29"/>
                <a:gd name="T13" fmla="*/ 9 h 35"/>
                <a:gd name="T14" fmla="*/ 10 w 29"/>
                <a:gd name="T15" fmla="*/ 3 h 35"/>
                <a:gd name="T16" fmla="*/ 17 w 29"/>
                <a:gd name="T17" fmla="*/ 0 h 35"/>
                <a:gd name="T18" fmla="*/ 21 w 29"/>
                <a:gd name="T19" fmla="*/ 5 h 35"/>
                <a:gd name="T20" fmla="*/ 26 w 29"/>
                <a:gd name="T2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5">
                  <a:moveTo>
                    <a:pt x="26" y="24"/>
                  </a:moveTo>
                  <a:cubicBezTo>
                    <a:pt x="22" y="20"/>
                    <a:pt x="19" y="20"/>
                    <a:pt x="15" y="24"/>
                  </a:cubicBezTo>
                  <a:cubicBezTo>
                    <a:pt x="13" y="27"/>
                    <a:pt x="10" y="30"/>
                    <a:pt x="8" y="32"/>
                  </a:cubicBezTo>
                  <a:cubicBezTo>
                    <a:pt x="6" y="33"/>
                    <a:pt x="4" y="35"/>
                    <a:pt x="2" y="33"/>
                  </a:cubicBezTo>
                  <a:cubicBezTo>
                    <a:pt x="0" y="31"/>
                    <a:pt x="0" y="28"/>
                    <a:pt x="2" y="26"/>
                  </a:cubicBezTo>
                  <a:cubicBezTo>
                    <a:pt x="5" y="23"/>
                    <a:pt x="8" y="20"/>
                    <a:pt x="11" y="17"/>
                  </a:cubicBezTo>
                  <a:cubicBezTo>
                    <a:pt x="13" y="14"/>
                    <a:pt x="15" y="12"/>
                    <a:pt x="12" y="9"/>
                  </a:cubicBezTo>
                  <a:cubicBezTo>
                    <a:pt x="10" y="8"/>
                    <a:pt x="8" y="6"/>
                    <a:pt x="10" y="3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18" y="1"/>
                    <a:pt x="20" y="3"/>
                    <a:pt x="21" y="5"/>
                  </a:cubicBezTo>
                  <a:cubicBezTo>
                    <a:pt x="26" y="10"/>
                    <a:pt x="29" y="16"/>
                    <a:pt x="26" y="24"/>
                  </a:cubicBezTo>
                  <a:close/>
                </a:path>
              </a:pathLst>
            </a:custGeom>
            <a:solidFill>
              <a:srgbClr val="3A84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55">
              <a:extLst>
                <a:ext uri="{FF2B5EF4-FFF2-40B4-BE49-F238E27FC236}">
                  <a16:creationId xmlns:a16="http://schemas.microsoft.com/office/drawing/2014/main" id="{D989D294-CF1D-410E-1F00-CAE3C6359214}"/>
                </a:ext>
              </a:extLst>
            </p:cNvPr>
            <p:cNvSpPr/>
            <p:nvPr/>
          </p:nvSpPr>
          <p:spPr bwMode="auto">
            <a:xfrm>
              <a:off x="5535613" y="2616201"/>
              <a:ext cx="169863" cy="150813"/>
            </a:xfrm>
            <a:custGeom>
              <a:avLst/>
              <a:gdLst>
                <a:gd name="T0" fmla="*/ 18 w 45"/>
                <a:gd name="T1" fmla="*/ 0 h 40"/>
                <a:gd name="T2" fmla="*/ 45 w 45"/>
                <a:gd name="T3" fmla="*/ 15 h 40"/>
                <a:gd name="T4" fmla="*/ 40 w 45"/>
                <a:gd name="T5" fmla="*/ 17 h 40"/>
                <a:gd name="T6" fmla="*/ 31 w 45"/>
                <a:gd name="T7" fmla="*/ 8 h 40"/>
                <a:gd name="T8" fmla="*/ 25 w 45"/>
                <a:gd name="T9" fmla="*/ 7 h 40"/>
                <a:gd name="T10" fmla="*/ 26 w 45"/>
                <a:gd name="T11" fmla="*/ 12 h 40"/>
                <a:gd name="T12" fmla="*/ 32 w 45"/>
                <a:gd name="T13" fmla="*/ 18 h 40"/>
                <a:gd name="T14" fmla="*/ 32 w 45"/>
                <a:gd name="T15" fmla="*/ 34 h 40"/>
                <a:gd name="T16" fmla="*/ 14 w 45"/>
                <a:gd name="T17" fmla="*/ 35 h 40"/>
                <a:gd name="T18" fmla="*/ 3 w 45"/>
                <a:gd name="T19" fmla="*/ 24 h 40"/>
                <a:gd name="T20" fmla="*/ 3 w 45"/>
                <a:gd name="T21" fmla="*/ 16 h 40"/>
                <a:gd name="T22" fmla="*/ 10 w 45"/>
                <a:gd name="T23" fmla="*/ 17 h 40"/>
                <a:gd name="T24" fmla="*/ 19 w 45"/>
                <a:gd name="T25" fmla="*/ 27 h 40"/>
                <a:gd name="T26" fmla="*/ 25 w 45"/>
                <a:gd name="T27" fmla="*/ 27 h 40"/>
                <a:gd name="T28" fmla="*/ 23 w 45"/>
                <a:gd name="T29" fmla="*/ 23 h 40"/>
                <a:gd name="T30" fmla="*/ 13 w 45"/>
                <a:gd name="T31" fmla="*/ 10 h 40"/>
                <a:gd name="T32" fmla="*/ 18 w 45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0">
                  <a:moveTo>
                    <a:pt x="18" y="0"/>
                  </a:moveTo>
                  <a:cubicBezTo>
                    <a:pt x="29" y="2"/>
                    <a:pt x="38" y="7"/>
                    <a:pt x="45" y="15"/>
                  </a:cubicBezTo>
                  <a:cubicBezTo>
                    <a:pt x="44" y="18"/>
                    <a:pt x="42" y="18"/>
                    <a:pt x="40" y="17"/>
                  </a:cubicBezTo>
                  <a:cubicBezTo>
                    <a:pt x="36" y="14"/>
                    <a:pt x="34" y="11"/>
                    <a:pt x="31" y="8"/>
                  </a:cubicBezTo>
                  <a:cubicBezTo>
                    <a:pt x="29" y="6"/>
                    <a:pt x="27" y="4"/>
                    <a:pt x="25" y="7"/>
                  </a:cubicBezTo>
                  <a:cubicBezTo>
                    <a:pt x="23" y="9"/>
                    <a:pt x="25" y="11"/>
                    <a:pt x="26" y="12"/>
                  </a:cubicBezTo>
                  <a:cubicBezTo>
                    <a:pt x="29" y="14"/>
                    <a:pt x="30" y="16"/>
                    <a:pt x="32" y="18"/>
                  </a:cubicBezTo>
                  <a:cubicBezTo>
                    <a:pt x="37" y="24"/>
                    <a:pt x="37" y="30"/>
                    <a:pt x="32" y="34"/>
                  </a:cubicBezTo>
                  <a:cubicBezTo>
                    <a:pt x="27" y="40"/>
                    <a:pt x="20" y="40"/>
                    <a:pt x="14" y="35"/>
                  </a:cubicBezTo>
                  <a:cubicBezTo>
                    <a:pt x="10" y="32"/>
                    <a:pt x="7" y="28"/>
                    <a:pt x="3" y="24"/>
                  </a:cubicBezTo>
                  <a:cubicBezTo>
                    <a:pt x="0" y="21"/>
                    <a:pt x="0" y="19"/>
                    <a:pt x="3" y="16"/>
                  </a:cubicBezTo>
                  <a:cubicBezTo>
                    <a:pt x="6" y="13"/>
                    <a:pt x="8" y="15"/>
                    <a:pt x="10" y="17"/>
                  </a:cubicBezTo>
                  <a:cubicBezTo>
                    <a:pt x="13" y="20"/>
                    <a:pt x="16" y="23"/>
                    <a:pt x="19" y="27"/>
                  </a:cubicBezTo>
                  <a:cubicBezTo>
                    <a:pt x="21" y="28"/>
                    <a:pt x="22" y="30"/>
                    <a:pt x="25" y="27"/>
                  </a:cubicBezTo>
                  <a:cubicBezTo>
                    <a:pt x="27" y="25"/>
                    <a:pt x="24" y="24"/>
                    <a:pt x="23" y="23"/>
                  </a:cubicBezTo>
                  <a:cubicBezTo>
                    <a:pt x="20" y="19"/>
                    <a:pt x="14" y="16"/>
                    <a:pt x="13" y="10"/>
                  </a:cubicBezTo>
                  <a:cubicBezTo>
                    <a:pt x="13" y="5"/>
                    <a:pt x="12" y="1"/>
                    <a:pt x="18" y="0"/>
                  </a:cubicBezTo>
                  <a:close/>
                </a:path>
              </a:pathLst>
            </a:custGeom>
            <a:solidFill>
              <a:srgbClr val="3A8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6">
              <a:extLst>
                <a:ext uri="{FF2B5EF4-FFF2-40B4-BE49-F238E27FC236}">
                  <a16:creationId xmlns:a16="http://schemas.microsoft.com/office/drawing/2014/main" id="{F36E073A-5BC5-6D27-75DD-25302915AE40}"/>
                </a:ext>
              </a:extLst>
            </p:cNvPr>
            <p:cNvSpPr/>
            <p:nvPr/>
          </p:nvSpPr>
          <p:spPr bwMode="auto">
            <a:xfrm>
              <a:off x="5761038" y="2803526"/>
              <a:ext cx="106363" cy="68263"/>
            </a:xfrm>
            <a:custGeom>
              <a:avLst/>
              <a:gdLst>
                <a:gd name="T0" fmla="*/ 2 w 28"/>
                <a:gd name="T1" fmla="*/ 1 h 18"/>
                <a:gd name="T2" fmla="*/ 28 w 28"/>
                <a:gd name="T3" fmla="*/ 0 h 18"/>
                <a:gd name="T4" fmla="*/ 28 w 28"/>
                <a:gd name="T5" fmla="*/ 18 h 18"/>
                <a:gd name="T6" fmla="*/ 5 w 28"/>
                <a:gd name="T7" fmla="*/ 18 h 18"/>
                <a:gd name="T8" fmla="*/ 1 w 28"/>
                <a:gd name="T9" fmla="*/ 14 h 18"/>
                <a:gd name="T10" fmla="*/ 2 w 28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8">
                  <a:moveTo>
                    <a:pt x="2" y="1"/>
                  </a:moveTo>
                  <a:cubicBezTo>
                    <a:pt x="11" y="1"/>
                    <a:pt x="19" y="1"/>
                    <a:pt x="28" y="0"/>
                  </a:cubicBezTo>
                  <a:cubicBezTo>
                    <a:pt x="27" y="6"/>
                    <a:pt x="27" y="12"/>
                    <a:pt x="28" y="18"/>
                  </a:cubicBezTo>
                  <a:cubicBezTo>
                    <a:pt x="20" y="18"/>
                    <a:pt x="13" y="18"/>
                    <a:pt x="5" y="18"/>
                  </a:cubicBezTo>
                  <a:cubicBezTo>
                    <a:pt x="2" y="18"/>
                    <a:pt x="0" y="17"/>
                    <a:pt x="1" y="14"/>
                  </a:cubicBezTo>
                  <a:cubicBezTo>
                    <a:pt x="3" y="9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412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57">
              <a:extLst>
                <a:ext uri="{FF2B5EF4-FFF2-40B4-BE49-F238E27FC236}">
                  <a16:creationId xmlns:a16="http://schemas.microsoft.com/office/drawing/2014/main" id="{6BA3BD38-4C8E-71C8-C636-0B5857420A1A}"/>
                </a:ext>
              </a:extLst>
            </p:cNvPr>
            <p:cNvSpPr/>
            <p:nvPr/>
          </p:nvSpPr>
          <p:spPr bwMode="auto">
            <a:xfrm>
              <a:off x="3657601" y="2336801"/>
              <a:ext cx="96838" cy="120650"/>
            </a:xfrm>
            <a:custGeom>
              <a:avLst/>
              <a:gdLst>
                <a:gd name="T0" fmla="*/ 26 w 26"/>
                <a:gd name="T1" fmla="*/ 24 h 32"/>
                <a:gd name="T2" fmla="*/ 16 w 26"/>
                <a:gd name="T3" fmla="*/ 32 h 32"/>
                <a:gd name="T4" fmla="*/ 10 w 26"/>
                <a:gd name="T5" fmla="*/ 27 h 32"/>
                <a:gd name="T6" fmla="*/ 4 w 26"/>
                <a:gd name="T7" fmla="*/ 22 h 32"/>
                <a:gd name="T8" fmla="*/ 3 w 26"/>
                <a:gd name="T9" fmla="*/ 14 h 32"/>
                <a:gd name="T10" fmla="*/ 17 w 26"/>
                <a:gd name="T11" fmla="*/ 0 h 32"/>
                <a:gd name="T12" fmla="*/ 19 w 26"/>
                <a:gd name="T13" fmla="*/ 6 h 32"/>
                <a:gd name="T14" fmla="*/ 19 w 26"/>
                <a:gd name="T15" fmla="*/ 15 h 32"/>
                <a:gd name="T16" fmla="*/ 26 w 26"/>
                <a:gd name="T1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2">
                  <a:moveTo>
                    <a:pt x="26" y="24"/>
                  </a:moveTo>
                  <a:cubicBezTo>
                    <a:pt x="20" y="23"/>
                    <a:pt x="17" y="27"/>
                    <a:pt x="16" y="32"/>
                  </a:cubicBezTo>
                  <a:cubicBezTo>
                    <a:pt x="13" y="32"/>
                    <a:pt x="11" y="30"/>
                    <a:pt x="10" y="27"/>
                  </a:cubicBezTo>
                  <a:cubicBezTo>
                    <a:pt x="9" y="25"/>
                    <a:pt x="7" y="23"/>
                    <a:pt x="4" y="22"/>
                  </a:cubicBezTo>
                  <a:cubicBezTo>
                    <a:pt x="0" y="20"/>
                    <a:pt x="0" y="17"/>
                    <a:pt x="3" y="14"/>
                  </a:cubicBezTo>
                  <a:cubicBezTo>
                    <a:pt x="8" y="9"/>
                    <a:pt x="13" y="5"/>
                    <a:pt x="17" y="0"/>
                  </a:cubicBezTo>
                  <a:cubicBezTo>
                    <a:pt x="18" y="2"/>
                    <a:pt x="18" y="4"/>
                    <a:pt x="19" y="6"/>
                  </a:cubicBezTo>
                  <a:cubicBezTo>
                    <a:pt x="19" y="9"/>
                    <a:pt x="19" y="12"/>
                    <a:pt x="19" y="15"/>
                  </a:cubicBezTo>
                  <a:cubicBezTo>
                    <a:pt x="18" y="22"/>
                    <a:pt x="20" y="24"/>
                    <a:pt x="26" y="24"/>
                  </a:cubicBezTo>
                  <a:close/>
                </a:path>
              </a:pathLst>
            </a:custGeom>
            <a:solidFill>
              <a:srgbClr val="3A8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58">
              <a:extLst>
                <a:ext uri="{FF2B5EF4-FFF2-40B4-BE49-F238E27FC236}">
                  <a16:creationId xmlns:a16="http://schemas.microsoft.com/office/drawing/2014/main" id="{6911A4F8-9CDB-D87C-7D96-588A5FE11EC8}"/>
                </a:ext>
              </a:extLst>
            </p:cNvPr>
            <p:cNvSpPr/>
            <p:nvPr/>
          </p:nvSpPr>
          <p:spPr bwMode="auto">
            <a:xfrm>
              <a:off x="4684713" y="3371851"/>
              <a:ext cx="98425" cy="98425"/>
            </a:xfrm>
            <a:custGeom>
              <a:avLst/>
              <a:gdLst>
                <a:gd name="T0" fmla="*/ 3 w 26"/>
                <a:gd name="T1" fmla="*/ 0 h 26"/>
                <a:gd name="T2" fmla="*/ 22 w 26"/>
                <a:gd name="T3" fmla="*/ 14 h 26"/>
                <a:gd name="T4" fmla="*/ 26 w 26"/>
                <a:gd name="T5" fmla="*/ 23 h 26"/>
                <a:gd name="T6" fmla="*/ 6 w 26"/>
                <a:gd name="T7" fmla="*/ 17 h 26"/>
                <a:gd name="T8" fmla="*/ 3 w 2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3" y="0"/>
                  </a:moveTo>
                  <a:cubicBezTo>
                    <a:pt x="11" y="2"/>
                    <a:pt x="16" y="9"/>
                    <a:pt x="22" y="14"/>
                  </a:cubicBezTo>
                  <a:cubicBezTo>
                    <a:pt x="23" y="17"/>
                    <a:pt x="24" y="20"/>
                    <a:pt x="26" y="23"/>
                  </a:cubicBezTo>
                  <a:cubicBezTo>
                    <a:pt x="17" y="26"/>
                    <a:pt x="11" y="22"/>
                    <a:pt x="6" y="17"/>
                  </a:cubicBezTo>
                  <a:cubicBezTo>
                    <a:pt x="2" y="12"/>
                    <a:pt x="0" y="6"/>
                    <a:pt x="3" y="0"/>
                  </a:cubicBezTo>
                  <a:close/>
                </a:path>
              </a:pathLst>
            </a:custGeom>
            <a:solidFill>
              <a:srgbClr val="E6A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866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/>
          <p:nvPr/>
        </p:nvSpPr>
        <p:spPr>
          <a:xfrm>
            <a:off x="1220131" y="124556"/>
            <a:ext cx="5436096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200" b="1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سبک دستور کار</a:t>
            </a:r>
            <a:endParaRPr lang="en-US" sz="3200" b="1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43351" y="664646"/>
            <a:ext cx="36000" cy="38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292080" y="957506"/>
            <a:ext cx="2412280" cy="497657"/>
            <a:chOff x="593885" y="3359204"/>
            <a:chExt cx="2269412" cy="497657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787878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3885" y="3359204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78787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600078" y="1717907"/>
            <a:ext cx="2090156" cy="494026"/>
            <a:chOff x="803640" y="3362835"/>
            <a:chExt cx="2059657" cy="494026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787878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78787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600078" y="2474677"/>
            <a:ext cx="2189320" cy="494026"/>
            <a:chOff x="803640" y="3362835"/>
            <a:chExt cx="2059657" cy="494026"/>
          </a:xfrm>
        </p:grpSpPr>
        <p:sp>
          <p:nvSpPr>
            <p:cNvPr id="22" name="TextBox 21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787878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78787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00078" y="3231447"/>
            <a:ext cx="2189320" cy="494026"/>
            <a:chOff x="803640" y="3362835"/>
            <a:chExt cx="2059657" cy="494026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787878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78787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600078" y="3988216"/>
            <a:ext cx="2189320" cy="494026"/>
            <a:chOff x="803640" y="3362835"/>
            <a:chExt cx="2059657" cy="494026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787878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787878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787878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22534" name="Picture 6" descr="Moleculas - Banco de fotos e imágenes de stock - iStock">
            <a:extLst>
              <a:ext uri="{FF2B5EF4-FFF2-40B4-BE49-F238E27FC236}">
                <a16:creationId xmlns:a16="http://schemas.microsoft.com/office/drawing/2014/main" id="{531FD951-5BDD-48D4-96C7-AB3ADE92F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1828"/>
            <a:ext cx="4246883" cy="3333750"/>
          </a:xfrm>
          <a:prstGeom prst="rect">
            <a:avLst/>
          </a:prstGeom>
          <a:noFill/>
          <a:ln w="57150">
            <a:solidFill>
              <a:srgbClr val="6972B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9C4D1AC-B28A-559B-5CCB-CEFD1B32FA30}"/>
              </a:ext>
            </a:extLst>
          </p:cNvPr>
          <p:cNvSpPr/>
          <p:nvPr/>
        </p:nvSpPr>
        <p:spPr>
          <a:xfrm>
            <a:off x="7746679" y="1130816"/>
            <a:ext cx="216000" cy="216000"/>
          </a:xfrm>
          <a:prstGeom prst="ellipse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C68BA87-4F02-F5CD-7EA9-7089790F393D}"/>
              </a:ext>
            </a:extLst>
          </p:cNvPr>
          <p:cNvSpPr/>
          <p:nvPr/>
        </p:nvSpPr>
        <p:spPr>
          <a:xfrm>
            <a:off x="7746679" y="1886906"/>
            <a:ext cx="216000" cy="216000"/>
          </a:xfrm>
          <a:prstGeom prst="ellipse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3AD0168-D42F-F620-DBED-C7D19CF8A036}"/>
              </a:ext>
            </a:extLst>
          </p:cNvPr>
          <p:cNvSpPr/>
          <p:nvPr/>
        </p:nvSpPr>
        <p:spPr>
          <a:xfrm>
            <a:off x="7746679" y="2642996"/>
            <a:ext cx="216000" cy="216000"/>
          </a:xfrm>
          <a:prstGeom prst="ellipse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3469227-23C6-9FA8-09BC-6F4C21B31C37}"/>
              </a:ext>
            </a:extLst>
          </p:cNvPr>
          <p:cNvSpPr/>
          <p:nvPr/>
        </p:nvSpPr>
        <p:spPr>
          <a:xfrm>
            <a:off x="7746679" y="3399086"/>
            <a:ext cx="216000" cy="216000"/>
          </a:xfrm>
          <a:prstGeom prst="ellipse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80D61C4-11C5-F259-8E92-33147CF36DFF}"/>
              </a:ext>
            </a:extLst>
          </p:cNvPr>
          <p:cNvSpPr/>
          <p:nvPr/>
        </p:nvSpPr>
        <p:spPr>
          <a:xfrm>
            <a:off x="7746679" y="4155176"/>
            <a:ext cx="216000" cy="216000"/>
          </a:xfrm>
          <a:prstGeom prst="ellipse">
            <a:avLst/>
          </a:prstGeom>
          <a:solidFill>
            <a:srgbClr val="0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C1A077F-FC05-1435-F8DC-84B7966886E0}"/>
              </a:ext>
            </a:extLst>
          </p:cNvPr>
          <p:cNvSpPr txBox="1"/>
          <p:nvPr/>
        </p:nvSpPr>
        <p:spPr>
          <a:xfrm>
            <a:off x="8087238" y="1007983"/>
            <a:ext cx="602699" cy="461665"/>
          </a:xfrm>
          <a:prstGeom prst="rect">
            <a:avLst/>
          </a:prstGeom>
          <a:solidFill>
            <a:srgbClr val="962499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C2739-09B5-1947-CD97-30B3794E45AE}"/>
              </a:ext>
            </a:extLst>
          </p:cNvPr>
          <p:cNvSpPr txBox="1"/>
          <p:nvPr/>
        </p:nvSpPr>
        <p:spPr>
          <a:xfrm>
            <a:off x="8093290" y="1764073"/>
            <a:ext cx="602699" cy="461665"/>
          </a:xfrm>
          <a:prstGeom prst="rect">
            <a:avLst/>
          </a:prstGeom>
          <a:solidFill>
            <a:srgbClr val="962499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D4463E9-8F25-133D-4575-555630B4DCAC}"/>
              </a:ext>
            </a:extLst>
          </p:cNvPr>
          <p:cNvSpPr txBox="1"/>
          <p:nvPr/>
        </p:nvSpPr>
        <p:spPr>
          <a:xfrm>
            <a:off x="8099342" y="2520163"/>
            <a:ext cx="602699" cy="461665"/>
          </a:xfrm>
          <a:prstGeom prst="rect">
            <a:avLst/>
          </a:prstGeom>
          <a:solidFill>
            <a:srgbClr val="962499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2B21F73-A5CF-87EC-41DF-54B711590522}"/>
              </a:ext>
            </a:extLst>
          </p:cNvPr>
          <p:cNvSpPr txBox="1"/>
          <p:nvPr/>
        </p:nvSpPr>
        <p:spPr>
          <a:xfrm>
            <a:off x="8105394" y="3276253"/>
            <a:ext cx="602699" cy="461665"/>
          </a:xfrm>
          <a:prstGeom prst="rect">
            <a:avLst/>
          </a:prstGeom>
          <a:solidFill>
            <a:srgbClr val="962499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E121ED0-9E98-22CA-DECD-0CB325609240}"/>
              </a:ext>
            </a:extLst>
          </p:cNvPr>
          <p:cNvSpPr txBox="1"/>
          <p:nvPr/>
        </p:nvSpPr>
        <p:spPr>
          <a:xfrm>
            <a:off x="8069898" y="4051243"/>
            <a:ext cx="602699" cy="461665"/>
          </a:xfrm>
          <a:prstGeom prst="rect">
            <a:avLst/>
          </a:prstGeom>
          <a:solidFill>
            <a:srgbClr val="962499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69197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9512" y="1179522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684" y="2107611"/>
            <a:ext cx="23762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</a:p>
          <a:p>
            <a:pPr algn="ctr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یک محصول منحصر به فرد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88235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2290" name="Picture 2" descr="Construir moléculas &quot;imposibles&quot; átomo a átomo - INVDES">
            <a:extLst>
              <a:ext uri="{FF2B5EF4-FFF2-40B4-BE49-F238E27FC236}">
                <a16:creationId xmlns:a16="http://schemas.microsoft.com/office/drawing/2014/main" id="{3661E33A-165D-447D-B095-AC1E5DA13081}"/>
              </a:ext>
            </a:extLst>
          </p:cNvPr>
          <p:cNvPicPr>
            <a:picLocks noGrp="1" noChangeAspect="1" noChangeArrowheads="1"/>
          </p:cNvPicPr>
          <p:nvPr>
            <p:ph type="pic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31" name="Grupo 12330">
            <a:extLst>
              <a:ext uri="{FF2B5EF4-FFF2-40B4-BE49-F238E27FC236}">
                <a16:creationId xmlns:a16="http://schemas.microsoft.com/office/drawing/2014/main" id="{C359380A-472C-4A2D-F5C6-8E2C43256FB2}"/>
              </a:ext>
            </a:extLst>
          </p:cNvPr>
          <p:cNvGrpSpPr/>
          <p:nvPr/>
        </p:nvGrpSpPr>
        <p:grpSpPr>
          <a:xfrm>
            <a:off x="788987" y="149226"/>
            <a:ext cx="1450976" cy="1087437"/>
            <a:chOff x="788987" y="149226"/>
            <a:chExt cx="1450976" cy="1087437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8844A7F9-2370-6006-347C-2A89C6EB4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987" y="149226"/>
              <a:ext cx="1450976" cy="1087437"/>
            </a:xfrm>
            <a:custGeom>
              <a:avLst/>
              <a:gdLst>
                <a:gd name="T0" fmla="*/ 627 w 677"/>
                <a:gd name="T1" fmla="*/ 202 h 507"/>
                <a:gd name="T2" fmla="*/ 592 w 677"/>
                <a:gd name="T3" fmla="*/ 160 h 507"/>
                <a:gd name="T4" fmla="*/ 582 w 677"/>
                <a:gd name="T5" fmla="*/ 114 h 507"/>
                <a:gd name="T6" fmla="*/ 521 w 677"/>
                <a:gd name="T7" fmla="*/ 49 h 507"/>
                <a:gd name="T8" fmla="*/ 485 w 677"/>
                <a:gd name="T9" fmla="*/ 35 h 507"/>
                <a:gd name="T10" fmla="*/ 407 w 677"/>
                <a:gd name="T11" fmla="*/ 55 h 507"/>
                <a:gd name="T12" fmla="*/ 376 w 677"/>
                <a:gd name="T13" fmla="*/ 67 h 507"/>
                <a:gd name="T14" fmla="*/ 304 w 677"/>
                <a:gd name="T15" fmla="*/ 65 h 507"/>
                <a:gd name="T16" fmla="*/ 256 w 677"/>
                <a:gd name="T17" fmla="*/ 64 h 507"/>
                <a:gd name="T18" fmla="*/ 311 w 677"/>
                <a:gd name="T19" fmla="*/ 97 h 507"/>
                <a:gd name="T20" fmla="*/ 346 w 677"/>
                <a:gd name="T21" fmla="*/ 146 h 507"/>
                <a:gd name="T22" fmla="*/ 325 w 677"/>
                <a:gd name="T23" fmla="*/ 210 h 507"/>
                <a:gd name="T24" fmla="*/ 228 w 677"/>
                <a:gd name="T25" fmla="*/ 267 h 507"/>
                <a:gd name="T26" fmla="*/ 191 w 677"/>
                <a:gd name="T27" fmla="*/ 270 h 507"/>
                <a:gd name="T28" fmla="*/ 178 w 677"/>
                <a:gd name="T29" fmla="*/ 235 h 507"/>
                <a:gd name="T30" fmla="*/ 191 w 677"/>
                <a:gd name="T31" fmla="*/ 183 h 507"/>
                <a:gd name="T32" fmla="*/ 194 w 677"/>
                <a:gd name="T33" fmla="*/ 124 h 507"/>
                <a:gd name="T34" fmla="*/ 159 w 677"/>
                <a:gd name="T35" fmla="*/ 161 h 507"/>
                <a:gd name="T36" fmla="*/ 92 w 677"/>
                <a:gd name="T37" fmla="*/ 150 h 507"/>
                <a:gd name="T38" fmla="*/ 53 w 677"/>
                <a:gd name="T39" fmla="*/ 118 h 507"/>
                <a:gd name="T40" fmla="*/ 77 w 677"/>
                <a:gd name="T41" fmla="*/ 181 h 507"/>
                <a:gd name="T42" fmla="*/ 137 w 677"/>
                <a:gd name="T43" fmla="*/ 260 h 507"/>
                <a:gd name="T44" fmla="*/ 145 w 677"/>
                <a:gd name="T45" fmla="*/ 325 h 507"/>
                <a:gd name="T46" fmla="*/ 113 w 677"/>
                <a:gd name="T47" fmla="*/ 364 h 507"/>
                <a:gd name="T48" fmla="*/ 11 w 677"/>
                <a:gd name="T49" fmla="*/ 412 h 507"/>
                <a:gd name="T50" fmla="*/ 65 w 677"/>
                <a:gd name="T51" fmla="*/ 442 h 507"/>
                <a:gd name="T52" fmla="*/ 106 w 677"/>
                <a:gd name="T53" fmla="*/ 456 h 507"/>
                <a:gd name="T54" fmla="*/ 130 w 677"/>
                <a:gd name="T55" fmla="*/ 492 h 507"/>
                <a:gd name="T56" fmla="*/ 153 w 677"/>
                <a:gd name="T57" fmla="*/ 453 h 507"/>
                <a:gd name="T58" fmla="*/ 142 w 677"/>
                <a:gd name="T59" fmla="*/ 400 h 507"/>
                <a:gd name="T60" fmla="*/ 179 w 677"/>
                <a:gd name="T61" fmla="*/ 362 h 507"/>
                <a:gd name="T62" fmla="*/ 226 w 677"/>
                <a:gd name="T63" fmla="*/ 363 h 507"/>
                <a:gd name="T64" fmla="*/ 276 w 677"/>
                <a:gd name="T65" fmla="*/ 337 h 507"/>
                <a:gd name="T66" fmla="*/ 337 w 677"/>
                <a:gd name="T67" fmla="*/ 246 h 507"/>
                <a:gd name="T68" fmla="*/ 387 w 677"/>
                <a:gd name="T69" fmla="*/ 241 h 507"/>
                <a:gd name="T70" fmla="*/ 442 w 677"/>
                <a:gd name="T71" fmla="*/ 291 h 507"/>
                <a:gd name="T72" fmla="*/ 441 w 677"/>
                <a:gd name="T73" fmla="*/ 335 h 507"/>
                <a:gd name="T74" fmla="*/ 496 w 677"/>
                <a:gd name="T75" fmla="*/ 366 h 507"/>
                <a:gd name="T76" fmla="*/ 467 w 677"/>
                <a:gd name="T77" fmla="*/ 307 h 507"/>
                <a:gd name="T78" fmla="*/ 527 w 677"/>
                <a:gd name="T79" fmla="*/ 238 h 507"/>
                <a:gd name="T80" fmla="*/ 592 w 677"/>
                <a:gd name="T81" fmla="*/ 233 h 507"/>
                <a:gd name="T82" fmla="*/ 619 w 677"/>
                <a:gd name="T83" fmla="*/ 240 h 507"/>
                <a:gd name="T84" fmla="*/ 544 w 677"/>
                <a:gd name="T85" fmla="*/ 154 h 507"/>
                <a:gd name="T86" fmla="*/ 512 w 677"/>
                <a:gd name="T87" fmla="*/ 211 h 507"/>
                <a:gd name="T88" fmla="*/ 433 w 677"/>
                <a:gd name="T89" fmla="*/ 223 h 507"/>
                <a:gd name="T90" fmla="*/ 399 w 677"/>
                <a:gd name="T91" fmla="*/ 213 h 507"/>
                <a:gd name="T92" fmla="*/ 373 w 677"/>
                <a:gd name="T93" fmla="*/ 144 h 507"/>
                <a:gd name="T94" fmla="*/ 397 w 677"/>
                <a:gd name="T95" fmla="*/ 89 h 507"/>
                <a:gd name="T96" fmla="*/ 425 w 677"/>
                <a:gd name="T97" fmla="*/ 76 h 507"/>
                <a:gd name="T98" fmla="*/ 492 w 677"/>
                <a:gd name="T99" fmla="*/ 67 h 507"/>
                <a:gd name="T100" fmla="*/ 542 w 677"/>
                <a:gd name="T101" fmla="*/ 12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507">
                  <a:moveTo>
                    <a:pt x="672" y="223"/>
                  </a:moveTo>
                  <a:cubicBezTo>
                    <a:pt x="668" y="210"/>
                    <a:pt x="658" y="204"/>
                    <a:pt x="644" y="206"/>
                  </a:cubicBezTo>
                  <a:cubicBezTo>
                    <a:pt x="638" y="207"/>
                    <a:pt x="632" y="207"/>
                    <a:pt x="627" y="202"/>
                  </a:cubicBezTo>
                  <a:cubicBezTo>
                    <a:pt x="623" y="198"/>
                    <a:pt x="618" y="196"/>
                    <a:pt x="613" y="195"/>
                  </a:cubicBezTo>
                  <a:cubicBezTo>
                    <a:pt x="609" y="194"/>
                    <a:pt x="608" y="192"/>
                    <a:pt x="608" y="189"/>
                  </a:cubicBezTo>
                  <a:cubicBezTo>
                    <a:pt x="605" y="178"/>
                    <a:pt x="603" y="165"/>
                    <a:pt x="592" y="160"/>
                  </a:cubicBezTo>
                  <a:cubicBezTo>
                    <a:pt x="583" y="155"/>
                    <a:pt x="580" y="148"/>
                    <a:pt x="579" y="139"/>
                  </a:cubicBezTo>
                  <a:cubicBezTo>
                    <a:pt x="579" y="136"/>
                    <a:pt x="578" y="133"/>
                    <a:pt x="577" y="130"/>
                  </a:cubicBezTo>
                  <a:cubicBezTo>
                    <a:pt x="574" y="123"/>
                    <a:pt x="572" y="117"/>
                    <a:pt x="582" y="114"/>
                  </a:cubicBezTo>
                  <a:cubicBezTo>
                    <a:pt x="585" y="113"/>
                    <a:pt x="587" y="110"/>
                    <a:pt x="588" y="108"/>
                  </a:cubicBezTo>
                  <a:cubicBezTo>
                    <a:pt x="601" y="90"/>
                    <a:pt x="597" y="64"/>
                    <a:pt x="580" y="50"/>
                  </a:cubicBezTo>
                  <a:cubicBezTo>
                    <a:pt x="561" y="35"/>
                    <a:pt x="540" y="35"/>
                    <a:pt x="521" y="49"/>
                  </a:cubicBezTo>
                  <a:cubicBezTo>
                    <a:pt x="519" y="51"/>
                    <a:pt x="518" y="49"/>
                    <a:pt x="516" y="48"/>
                  </a:cubicBezTo>
                  <a:cubicBezTo>
                    <a:pt x="508" y="43"/>
                    <a:pt x="500" y="37"/>
                    <a:pt x="489" y="38"/>
                  </a:cubicBezTo>
                  <a:cubicBezTo>
                    <a:pt x="487" y="38"/>
                    <a:pt x="486" y="37"/>
                    <a:pt x="485" y="35"/>
                  </a:cubicBezTo>
                  <a:cubicBezTo>
                    <a:pt x="480" y="19"/>
                    <a:pt x="468" y="10"/>
                    <a:pt x="452" y="6"/>
                  </a:cubicBezTo>
                  <a:cubicBezTo>
                    <a:pt x="429" y="0"/>
                    <a:pt x="407" y="16"/>
                    <a:pt x="406" y="38"/>
                  </a:cubicBezTo>
                  <a:cubicBezTo>
                    <a:pt x="406" y="44"/>
                    <a:pt x="411" y="50"/>
                    <a:pt x="407" y="55"/>
                  </a:cubicBezTo>
                  <a:cubicBezTo>
                    <a:pt x="403" y="59"/>
                    <a:pt x="396" y="61"/>
                    <a:pt x="391" y="63"/>
                  </a:cubicBezTo>
                  <a:cubicBezTo>
                    <a:pt x="388" y="65"/>
                    <a:pt x="385" y="66"/>
                    <a:pt x="383" y="67"/>
                  </a:cubicBezTo>
                  <a:cubicBezTo>
                    <a:pt x="380" y="70"/>
                    <a:pt x="379" y="69"/>
                    <a:pt x="376" y="67"/>
                  </a:cubicBezTo>
                  <a:cubicBezTo>
                    <a:pt x="364" y="60"/>
                    <a:pt x="351" y="57"/>
                    <a:pt x="339" y="65"/>
                  </a:cubicBezTo>
                  <a:cubicBezTo>
                    <a:pt x="330" y="71"/>
                    <a:pt x="323" y="71"/>
                    <a:pt x="314" y="68"/>
                  </a:cubicBezTo>
                  <a:cubicBezTo>
                    <a:pt x="311" y="67"/>
                    <a:pt x="307" y="66"/>
                    <a:pt x="304" y="65"/>
                  </a:cubicBezTo>
                  <a:cubicBezTo>
                    <a:pt x="301" y="64"/>
                    <a:pt x="299" y="62"/>
                    <a:pt x="299" y="59"/>
                  </a:cubicBezTo>
                  <a:cubicBezTo>
                    <a:pt x="296" y="47"/>
                    <a:pt x="287" y="40"/>
                    <a:pt x="276" y="41"/>
                  </a:cubicBezTo>
                  <a:cubicBezTo>
                    <a:pt x="265" y="42"/>
                    <a:pt x="257" y="51"/>
                    <a:pt x="256" y="64"/>
                  </a:cubicBezTo>
                  <a:cubicBezTo>
                    <a:pt x="256" y="75"/>
                    <a:pt x="263" y="85"/>
                    <a:pt x="275" y="85"/>
                  </a:cubicBezTo>
                  <a:cubicBezTo>
                    <a:pt x="286" y="85"/>
                    <a:pt x="294" y="91"/>
                    <a:pt x="303" y="94"/>
                  </a:cubicBezTo>
                  <a:cubicBezTo>
                    <a:pt x="306" y="95"/>
                    <a:pt x="309" y="97"/>
                    <a:pt x="311" y="97"/>
                  </a:cubicBezTo>
                  <a:cubicBezTo>
                    <a:pt x="315" y="98"/>
                    <a:pt x="316" y="100"/>
                    <a:pt x="316" y="104"/>
                  </a:cubicBezTo>
                  <a:cubicBezTo>
                    <a:pt x="318" y="121"/>
                    <a:pt x="326" y="134"/>
                    <a:pt x="342" y="141"/>
                  </a:cubicBezTo>
                  <a:cubicBezTo>
                    <a:pt x="345" y="142"/>
                    <a:pt x="346" y="143"/>
                    <a:pt x="346" y="146"/>
                  </a:cubicBezTo>
                  <a:cubicBezTo>
                    <a:pt x="345" y="153"/>
                    <a:pt x="345" y="159"/>
                    <a:pt x="347" y="166"/>
                  </a:cubicBezTo>
                  <a:cubicBezTo>
                    <a:pt x="348" y="169"/>
                    <a:pt x="347" y="171"/>
                    <a:pt x="344" y="173"/>
                  </a:cubicBezTo>
                  <a:cubicBezTo>
                    <a:pt x="331" y="182"/>
                    <a:pt x="324" y="194"/>
                    <a:pt x="325" y="210"/>
                  </a:cubicBezTo>
                  <a:cubicBezTo>
                    <a:pt x="326" y="214"/>
                    <a:pt x="324" y="215"/>
                    <a:pt x="321" y="217"/>
                  </a:cubicBezTo>
                  <a:cubicBezTo>
                    <a:pt x="306" y="227"/>
                    <a:pt x="291" y="239"/>
                    <a:pt x="282" y="256"/>
                  </a:cubicBezTo>
                  <a:cubicBezTo>
                    <a:pt x="260" y="245"/>
                    <a:pt x="244" y="248"/>
                    <a:pt x="228" y="267"/>
                  </a:cubicBezTo>
                  <a:cubicBezTo>
                    <a:pt x="226" y="269"/>
                    <a:pt x="224" y="271"/>
                    <a:pt x="222" y="274"/>
                  </a:cubicBezTo>
                  <a:cubicBezTo>
                    <a:pt x="220" y="277"/>
                    <a:pt x="219" y="277"/>
                    <a:pt x="216" y="275"/>
                  </a:cubicBezTo>
                  <a:cubicBezTo>
                    <a:pt x="208" y="270"/>
                    <a:pt x="200" y="267"/>
                    <a:pt x="191" y="270"/>
                  </a:cubicBezTo>
                  <a:cubicBezTo>
                    <a:pt x="187" y="270"/>
                    <a:pt x="188" y="268"/>
                    <a:pt x="187" y="266"/>
                  </a:cubicBezTo>
                  <a:cubicBezTo>
                    <a:pt x="185" y="258"/>
                    <a:pt x="182" y="251"/>
                    <a:pt x="178" y="244"/>
                  </a:cubicBezTo>
                  <a:cubicBezTo>
                    <a:pt x="176" y="241"/>
                    <a:pt x="176" y="238"/>
                    <a:pt x="178" y="235"/>
                  </a:cubicBezTo>
                  <a:cubicBezTo>
                    <a:pt x="183" y="225"/>
                    <a:pt x="185" y="214"/>
                    <a:pt x="182" y="203"/>
                  </a:cubicBezTo>
                  <a:cubicBezTo>
                    <a:pt x="180" y="195"/>
                    <a:pt x="179" y="189"/>
                    <a:pt x="188" y="186"/>
                  </a:cubicBezTo>
                  <a:cubicBezTo>
                    <a:pt x="190" y="185"/>
                    <a:pt x="191" y="184"/>
                    <a:pt x="191" y="183"/>
                  </a:cubicBezTo>
                  <a:cubicBezTo>
                    <a:pt x="193" y="179"/>
                    <a:pt x="196" y="179"/>
                    <a:pt x="200" y="179"/>
                  </a:cubicBezTo>
                  <a:cubicBezTo>
                    <a:pt x="209" y="181"/>
                    <a:pt x="216" y="176"/>
                    <a:pt x="219" y="167"/>
                  </a:cubicBezTo>
                  <a:cubicBezTo>
                    <a:pt x="224" y="148"/>
                    <a:pt x="213" y="129"/>
                    <a:pt x="194" y="124"/>
                  </a:cubicBezTo>
                  <a:cubicBezTo>
                    <a:pt x="185" y="121"/>
                    <a:pt x="178" y="125"/>
                    <a:pt x="175" y="135"/>
                  </a:cubicBezTo>
                  <a:cubicBezTo>
                    <a:pt x="173" y="141"/>
                    <a:pt x="171" y="146"/>
                    <a:pt x="172" y="153"/>
                  </a:cubicBezTo>
                  <a:cubicBezTo>
                    <a:pt x="172" y="156"/>
                    <a:pt x="162" y="163"/>
                    <a:pt x="159" y="161"/>
                  </a:cubicBezTo>
                  <a:cubicBezTo>
                    <a:pt x="143" y="152"/>
                    <a:pt x="128" y="155"/>
                    <a:pt x="112" y="163"/>
                  </a:cubicBezTo>
                  <a:cubicBezTo>
                    <a:pt x="109" y="165"/>
                    <a:pt x="107" y="165"/>
                    <a:pt x="104" y="162"/>
                  </a:cubicBezTo>
                  <a:cubicBezTo>
                    <a:pt x="101" y="157"/>
                    <a:pt x="97" y="154"/>
                    <a:pt x="92" y="150"/>
                  </a:cubicBezTo>
                  <a:cubicBezTo>
                    <a:pt x="90" y="148"/>
                    <a:pt x="87" y="146"/>
                    <a:pt x="89" y="142"/>
                  </a:cubicBezTo>
                  <a:cubicBezTo>
                    <a:pt x="91" y="138"/>
                    <a:pt x="89" y="134"/>
                    <a:pt x="86" y="130"/>
                  </a:cubicBezTo>
                  <a:cubicBezTo>
                    <a:pt x="80" y="121"/>
                    <a:pt x="64" y="115"/>
                    <a:pt x="53" y="118"/>
                  </a:cubicBezTo>
                  <a:cubicBezTo>
                    <a:pt x="43" y="121"/>
                    <a:pt x="38" y="129"/>
                    <a:pt x="37" y="143"/>
                  </a:cubicBezTo>
                  <a:cubicBezTo>
                    <a:pt x="36" y="158"/>
                    <a:pt x="46" y="173"/>
                    <a:pt x="59" y="172"/>
                  </a:cubicBezTo>
                  <a:cubicBezTo>
                    <a:pt x="69" y="170"/>
                    <a:pt x="72" y="176"/>
                    <a:pt x="77" y="181"/>
                  </a:cubicBezTo>
                  <a:cubicBezTo>
                    <a:pt x="79" y="183"/>
                    <a:pt x="81" y="185"/>
                    <a:pt x="83" y="186"/>
                  </a:cubicBezTo>
                  <a:cubicBezTo>
                    <a:pt x="87" y="188"/>
                    <a:pt x="88" y="191"/>
                    <a:pt x="87" y="195"/>
                  </a:cubicBezTo>
                  <a:cubicBezTo>
                    <a:pt x="79" y="221"/>
                    <a:pt x="99" y="262"/>
                    <a:pt x="137" y="260"/>
                  </a:cubicBezTo>
                  <a:cubicBezTo>
                    <a:pt x="139" y="260"/>
                    <a:pt x="141" y="261"/>
                    <a:pt x="142" y="263"/>
                  </a:cubicBezTo>
                  <a:cubicBezTo>
                    <a:pt x="148" y="271"/>
                    <a:pt x="154" y="278"/>
                    <a:pt x="160" y="285"/>
                  </a:cubicBezTo>
                  <a:cubicBezTo>
                    <a:pt x="149" y="297"/>
                    <a:pt x="141" y="310"/>
                    <a:pt x="145" y="325"/>
                  </a:cubicBezTo>
                  <a:cubicBezTo>
                    <a:pt x="148" y="338"/>
                    <a:pt x="142" y="345"/>
                    <a:pt x="135" y="352"/>
                  </a:cubicBezTo>
                  <a:cubicBezTo>
                    <a:pt x="131" y="356"/>
                    <a:pt x="126" y="359"/>
                    <a:pt x="122" y="363"/>
                  </a:cubicBezTo>
                  <a:cubicBezTo>
                    <a:pt x="119" y="366"/>
                    <a:pt x="117" y="366"/>
                    <a:pt x="113" y="364"/>
                  </a:cubicBezTo>
                  <a:cubicBezTo>
                    <a:pt x="86" y="348"/>
                    <a:pt x="53" y="366"/>
                    <a:pt x="52" y="397"/>
                  </a:cubicBezTo>
                  <a:cubicBezTo>
                    <a:pt x="52" y="405"/>
                    <a:pt x="45" y="409"/>
                    <a:pt x="38" y="406"/>
                  </a:cubicBezTo>
                  <a:cubicBezTo>
                    <a:pt x="28" y="402"/>
                    <a:pt x="17" y="404"/>
                    <a:pt x="11" y="412"/>
                  </a:cubicBezTo>
                  <a:cubicBezTo>
                    <a:pt x="0" y="427"/>
                    <a:pt x="3" y="439"/>
                    <a:pt x="15" y="451"/>
                  </a:cubicBezTo>
                  <a:cubicBezTo>
                    <a:pt x="23" y="459"/>
                    <a:pt x="36" y="459"/>
                    <a:pt x="45" y="451"/>
                  </a:cubicBezTo>
                  <a:cubicBezTo>
                    <a:pt x="51" y="445"/>
                    <a:pt x="59" y="446"/>
                    <a:pt x="65" y="442"/>
                  </a:cubicBezTo>
                  <a:cubicBezTo>
                    <a:pt x="66" y="442"/>
                    <a:pt x="67" y="442"/>
                    <a:pt x="68" y="443"/>
                  </a:cubicBezTo>
                  <a:cubicBezTo>
                    <a:pt x="77" y="453"/>
                    <a:pt x="89" y="454"/>
                    <a:pt x="101" y="453"/>
                  </a:cubicBezTo>
                  <a:cubicBezTo>
                    <a:pt x="104" y="453"/>
                    <a:pt x="105" y="453"/>
                    <a:pt x="106" y="456"/>
                  </a:cubicBezTo>
                  <a:cubicBezTo>
                    <a:pt x="108" y="462"/>
                    <a:pt x="112" y="467"/>
                    <a:pt x="117" y="470"/>
                  </a:cubicBezTo>
                  <a:cubicBezTo>
                    <a:pt x="123" y="474"/>
                    <a:pt x="129" y="477"/>
                    <a:pt x="127" y="486"/>
                  </a:cubicBezTo>
                  <a:cubicBezTo>
                    <a:pt x="127" y="488"/>
                    <a:pt x="129" y="490"/>
                    <a:pt x="130" y="492"/>
                  </a:cubicBezTo>
                  <a:cubicBezTo>
                    <a:pt x="136" y="502"/>
                    <a:pt x="149" y="507"/>
                    <a:pt x="160" y="503"/>
                  </a:cubicBezTo>
                  <a:cubicBezTo>
                    <a:pt x="171" y="499"/>
                    <a:pt x="177" y="487"/>
                    <a:pt x="176" y="475"/>
                  </a:cubicBezTo>
                  <a:cubicBezTo>
                    <a:pt x="174" y="460"/>
                    <a:pt x="167" y="454"/>
                    <a:pt x="153" y="453"/>
                  </a:cubicBezTo>
                  <a:cubicBezTo>
                    <a:pt x="151" y="453"/>
                    <a:pt x="138" y="440"/>
                    <a:pt x="138" y="439"/>
                  </a:cubicBezTo>
                  <a:cubicBezTo>
                    <a:pt x="138" y="438"/>
                    <a:pt x="138" y="437"/>
                    <a:pt x="139" y="436"/>
                  </a:cubicBezTo>
                  <a:cubicBezTo>
                    <a:pt x="145" y="425"/>
                    <a:pt x="146" y="413"/>
                    <a:pt x="142" y="400"/>
                  </a:cubicBezTo>
                  <a:cubicBezTo>
                    <a:pt x="141" y="398"/>
                    <a:pt x="142" y="396"/>
                    <a:pt x="144" y="394"/>
                  </a:cubicBezTo>
                  <a:cubicBezTo>
                    <a:pt x="154" y="386"/>
                    <a:pt x="163" y="376"/>
                    <a:pt x="170" y="365"/>
                  </a:cubicBezTo>
                  <a:cubicBezTo>
                    <a:pt x="173" y="361"/>
                    <a:pt x="175" y="361"/>
                    <a:pt x="179" y="362"/>
                  </a:cubicBezTo>
                  <a:cubicBezTo>
                    <a:pt x="190" y="364"/>
                    <a:pt x="199" y="361"/>
                    <a:pt x="207" y="354"/>
                  </a:cubicBezTo>
                  <a:cubicBezTo>
                    <a:pt x="208" y="353"/>
                    <a:pt x="209" y="351"/>
                    <a:pt x="211" y="352"/>
                  </a:cubicBezTo>
                  <a:cubicBezTo>
                    <a:pt x="215" y="356"/>
                    <a:pt x="223" y="357"/>
                    <a:pt x="226" y="363"/>
                  </a:cubicBezTo>
                  <a:cubicBezTo>
                    <a:pt x="232" y="375"/>
                    <a:pt x="248" y="380"/>
                    <a:pt x="261" y="375"/>
                  </a:cubicBezTo>
                  <a:cubicBezTo>
                    <a:pt x="272" y="370"/>
                    <a:pt x="278" y="358"/>
                    <a:pt x="273" y="344"/>
                  </a:cubicBezTo>
                  <a:cubicBezTo>
                    <a:pt x="271" y="340"/>
                    <a:pt x="272" y="339"/>
                    <a:pt x="276" y="337"/>
                  </a:cubicBezTo>
                  <a:cubicBezTo>
                    <a:pt x="299" y="326"/>
                    <a:pt x="307" y="310"/>
                    <a:pt x="301" y="286"/>
                  </a:cubicBezTo>
                  <a:cubicBezTo>
                    <a:pt x="300" y="283"/>
                    <a:pt x="301" y="281"/>
                    <a:pt x="303" y="279"/>
                  </a:cubicBezTo>
                  <a:cubicBezTo>
                    <a:pt x="313" y="267"/>
                    <a:pt x="323" y="255"/>
                    <a:pt x="337" y="246"/>
                  </a:cubicBezTo>
                  <a:cubicBezTo>
                    <a:pt x="341" y="244"/>
                    <a:pt x="342" y="241"/>
                    <a:pt x="347" y="244"/>
                  </a:cubicBezTo>
                  <a:cubicBezTo>
                    <a:pt x="359" y="250"/>
                    <a:pt x="372" y="251"/>
                    <a:pt x="383" y="242"/>
                  </a:cubicBezTo>
                  <a:cubicBezTo>
                    <a:pt x="384" y="241"/>
                    <a:pt x="385" y="240"/>
                    <a:pt x="387" y="241"/>
                  </a:cubicBezTo>
                  <a:cubicBezTo>
                    <a:pt x="396" y="250"/>
                    <a:pt x="409" y="253"/>
                    <a:pt x="421" y="258"/>
                  </a:cubicBezTo>
                  <a:cubicBezTo>
                    <a:pt x="423" y="260"/>
                    <a:pt x="425" y="260"/>
                    <a:pt x="426" y="263"/>
                  </a:cubicBezTo>
                  <a:cubicBezTo>
                    <a:pt x="428" y="275"/>
                    <a:pt x="433" y="284"/>
                    <a:pt x="442" y="291"/>
                  </a:cubicBezTo>
                  <a:cubicBezTo>
                    <a:pt x="443" y="291"/>
                    <a:pt x="445" y="292"/>
                    <a:pt x="445" y="294"/>
                  </a:cubicBezTo>
                  <a:cubicBezTo>
                    <a:pt x="443" y="307"/>
                    <a:pt x="442" y="320"/>
                    <a:pt x="443" y="333"/>
                  </a:cubicBezTo>
                  <a:cubicBezTo>
                    <a:pt x="443" y="334"/>
                    <a:pt x="442" y="335"/>
                    <a:pt x="441" y="335"/>
                  </a:cubicBezTo>
                  <a:cubicBezTo>
                    <a:pt x="437" y="342"/>
                    <a:pt x="436" y="349"/>
                    <a:pt x="437" y="356"/>
                  </a:cubicBezTo>
                  <a:cubicBezTo>
                    <a:pt x="437" y="372"/>
                    <a:pt x="447" y="383"/>
                    <a:pt x="461" y="385"/>
                  </a:cubicBezTo>
                  <a:cubicBezTo>
                    <a:pt x="475" y="388"/>
                    <a:pt x="490" y="379"/>
                    <a:pt x="496" y="366"/>
                  </a:cubicBezTo>
                  <a:cubicBezTo>
                    <a:pt x="501" y="353"/>
                    <a:pt x="497" y="341"/>
                    <a:pt x="482" y="333"/>
                  </a:cubicBezTo>
                  <a:cubicBezTo>
                    <a:pt x="471" y="327"/>
                    <a:pt x="468" y="320"/>
                    <a:pt x="468" y="310"/>
                  </a:cubicBezTo>
                  <a:cubicBezTo>
                    <a:pt x="468" y="309"/>
                    <a:pt x="468" y="308"/>
                    <a:pt x="467" y="307"/>
                  </a:cubicBezTo>
                  <a:cubicBezTo>
                    <a:pt x="465" y="301"/>
                    <a:pt x="467" y="299"/>
                    <a:pt x="473" y="299"/>
                  </a:cubicBezTo>
                  <a:cubicBezTo>
                    <a:pt x="493" y="297"/>
                    <a:pt x="511" y="283"/>
                    <a:pt x="511" y="265"/>
                  </a:cubicBezTo>
                  <a:cubicBezTo>
                    <a:pt x="511" y="252"/>
                    <a:pt x="518" y="245"/>
                    <a:pt x="527" y="238"/>
                  </a:cubicBezTo>
                  <a:cubicBezTo>
                    <a:pt x="528" y="237"/>
                    <a:pt x="529" y="236"/>
                    <a:pt x="530" y="235"/>
                  </a:cubicBezTo>
                  <a:cubicBezTo>
                    <a:pt x="532" y="232"/>
                    <a:pt x="534" y="232"/>
                    <a:pt x="538" y="234"/>
                  </a:cubicBezTo>
                  <a:cubicBezTo>
                    <a:pt x="556" y="243"/>
                    <a:pt x="574" y="243"/>
                    <a:pt x="592" y="233"/>
                  </a:cubicBezTo>
                  <a:cubicBezTo>
                    <a:pt x="596" y="231"/>
                    <a:pt x="599" y="228"/>
                    <a:pt x="598" y="223"/>
                  </a:cubicBezTo>
                  <a:cubicBezTo>
                    <a:pt x="603" y="227"/>
                    <a:pt x="608" y="231"/>
                    <a:pt x="613" y="233"/>
                  </a:cubicBezTo>
                  <a:cubicBezTo>
                    <a:pt x="617" y="234"/>
                    <a:pt x="618" y="236"/>
                    <a:pt x="619" y="240"/>
                  </a:cubicBezTo>
                  <a:cubicBezTo>
                    <a:pt x="625" y="255"/>
                    <a:pt x="641" y="262"/>
                    <a:pt x="658" y="256"/>
                  </a:cubicBezTo>
                  <a:cubicBezTo>
                    <a:pt x="672" y="251"/>
                    <a:pt x="677" y="240"/>
                    <a:pt x="672" y="223"/>
                  </a:cubicBezTo>
                  <a:close/>
                  <a:moveTo>
                    <a:pt x="544" y="154"/>
                  </a:moveTo>
                  <a:cubicBezTo>
                    <a:pt x="538" y="156"/>
                    <a:pt x="532" y="160"/>
                    <a:pt x="527" y="165"/>
                  </a:cubicBezTo>
                  <a:cubicBezTo>
                    <a:pt x="516" y="176"/>
                    <a:pt x="511" y="189"/>
                    <a:pt x="514" y="205"/>
                  </a:cubicBezTo>
                  <a:cubicBezTo>
                    <a:pt x="515" y="208"/>
                    <a:pt x="514" y="209"/>
                    <a:pt x="512" y="211"/>
                  </a:cubicBezTo>
                  <a:cubicBezTo>
                    <a:pt x="504" y="217"/>
                    <a:pt x="498" y="222"/>
                    <a:pt x="487" y="214"/>
                  </a:cubicBezTo>
                  <a:cubicBezTo>
                    <a:pt x="475" y="206"/>
                    <a:pt x="460" y="208"/>
                    <a:pt x="447" y="211"/>
                  </a:cubicBezTo>
                  <a:cubicBezTo>
                    <a:pt x="440" y="212"/>
                    <a:pt x="438" y="219"/>
                    <a:pt x="433" y="223"/>
                  </a:cubicBezTo>
                  <a:cubicBezTo>
                    <a:pt x="430" y="225"/>
                    <a:pt x="429" y="226"/>
                    <a:pt x="425" y="224"/>
                  </a:cubicBezTo>
                  <a:cubicBezTo>
                    <a:pt x="418" y="220"/>
                    <a:pt x="411" y="218"/>
                    <a:pt x="404" y="217"/>
                  </a:cubicBezTo>
                  <a:cubicBezTo>
                    <a:pt x="401" y="217"/>
                    <a:pt x="399" y="216"/>
                    <a:pt x="399" y="213"/>
                  </a:cubicBezTo>
                  <a:cubicBezTo>
                    <a:pt x="399" y="199"/>
                    <a:pt x="394" y="188"/>
                    <a:pt x="384" y="179"/>
                  </a:cubicBezTo>
                  <a:cubicBezTo>
                    <a:pt x="381" y="176"/>
                    <a:pt x="380" y="173"/>
                    <a:pt x="379" y="169"/>
                  </a:cubicBezTo>
                  <a:cubicBezTo>
                    <a:pt x="378" y="160"/>
                    <a:pt x="377" y="152"/>
                    <a:pt x="373" y="144"/>
                  </a:cubicBezTo>
                  <a:cubicBezTo>
                    <a:pt x="372" y="141"/>
                    <a:pt x="373" y="140"/>
                    <a:pt x="375" y="139"/>
                  </a:cubicBezTo>
                  <a:cubicBezTo>
                    <a:pt x="393" y="131"/>
                    <a:pt x="401" y="112"/>
                    <a:pt x="395" y="93"/>
                  </a:cubicBezTo>
                  <a:cubicBezTo>
                    <a:pt x="395" y="91"/>
                    <a:pt x="395" y="90"/>
                    <a:pt x="397" y="89"/>
                  </a:cubicBezTo>
                  <a:cubicBezTo>
                    <a:pt x="405" y="84"/>
                    <a:pt x="414" y="81"/>
                    <a:pt x="420" y="75"/>
                  </a:cubicBezTo>
                  <a:cubicBezTo>
                    <a:pt x="421" y="74"/>
                    <a:pt x="421" y="74"/>
                    <a:pt x="422" y="74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39" y="82"/>
                    <a:pt x="453" y="83"/>
                    <a:pt x="467" y="79"/>
                  </a:cubicBezTo>
                  <a:cubicBezTo>
                    <a:pt x="473" y="77"/>
                    <a:pt x="479" y="75"/>
                    <a:pt x="482" y="69"/>
                  </a:cubicBezTo>
                  <a:cubicBezTo>
                    <a:pt x="485" y="64"/>
                    <a:pt x="488" y="65"/>
                    <a:pt x="492" y="67"/>
                  </a:cubicBezTo>
                  <a:cubicBezTo>
                    <a:pt x="503" y="71"/>
                    <a:pt x="511" y="75"/>
                    <a:pt x="513" y="90"/>
                  </a:cubicBezTo>
                  <a:cubicBezTo>
                    <a:pt x="515" y="104"/>
                    <a:pt x="524" y="117"/>
                    <a:pt x="539" y="123"/>
                  </a:cubicBezTo>
                  <a:cubicBezTo>
                    <a:pt x="541" y="124"/>
                    <a:pt x="542" y="125"/>
                    <a:pt x="542" y="127"/>
                  </a:cubicBezTo>
                  <a:cubicBezTo>
                    <a:pt x="544" y="134"/>
                    <a:pt x="545" y="141"/>
                    <a:pt x="547" y="148"/>
                  </a:cubicBezTo>
                  <a:cubicBezTo>
                    <a:pt x="548" y="151"/>
                    <a:pt x="547" y="153"/>
                    <a:pt x="544" y="154"/>
                  </a:cubicBezTo>
                  <a:close/>
                </a:path>
              </a:pathLst>
            </a:custGeom>
            <a:solidFill>
              <a:srgbClr val="0203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FBE3E1A-5540-A834-71B8-8132E254E2E6}"/>
                </a:ext>
              </a:extLst>
            </p:cNvPr>
            <p:cNvSpPr/>
            <p:nvPr/>
          </p:nvSpPr>
          <p:spPr bwMode="auto">
            <a:xfrm>
              <a:off x="989013" y="493713"/>
              <a:ext cx="166688" cy="141287"/>
            </a:xfrm>
            <a:custGeom>
              <a:avLst/>
              <a:gdLst>
                <a:gd name="T0" fmla="*/ 2 w 78"/>
                <a:gd name="T1" fmla="*/ 36 h 66"/>
                <a:gd name="T2" fmla="*/ 48 w 78"/>
                <a:gd name="T3" fmla="*/ 3 h 66"/>
                <a:gd name="T4" fmla="*/ 55 w 78"/>
                <a:gd name="T5" fmla="*/ 4 h 66"/>
                <a:gd name="T6" fmla="*/ 63 w 78"/>
                <a:gd name="T7" fmla="*/ 14 h 66"/>
                <a:gd name="T8" fmla="*/ 71 w 78"/>
                <a:gd name="T9" fmla="*/ 29 h 66"/>
                <a:gd name="T10" fmla="*/ 78 w 78"/>
                <a:gd name="T11" fmla="*/ 38 h 66"/>
                <a:gd name="T12" fmla="*/ 63 w 78"/>
                <a:gd name="T13" fmla="*/ 55 h 66"/>
                <a:gd name="T14" fmla="*/ 57 w 78"/>
                <a:gd name="T15" fmla="*/ 57 h 66"/>
                <a:gd name="T16" fmla="*/ 32 w 78"/>
                <a:gd name="T17" fmla="*/ 58 h 66"/>
                <a:gd name="T18" fmla="*/ 42 w 78"/>
                <a:gd name="T19" fmla="*/ 60 h 66"/>
                <a:gd name="T20" fmla="*/ 44 w 78"/>
                <a:gd name="T21" fmla="*/ 63 h 66"/>
                <a:gd name="T22" fmla="*/ 37 w 78"/>
                <a:gd name="T23" fmla="*/ 65 h 66"/>
                <a:gd name="T24" fmla="*/ 31 w 78"/>
                <a:gd name="T25" fmla="*/ 64 h 66"/>
                <a:gd name="T26" fmla="*/ 3 w 78"/>
                <a:gd name="T27" fmla="*/ 45 h 66"/>
                <a:gd name="T28" fmla="*/ 2 w 78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66">
                  <a:moveTo>
                    <a:pt x="2" y="36"/>
                  </a:moveTo>
                  <a:cubicBezTo>
                    <a:pt x="5" y="16"/>
                    <a:pt x="27" y="0"/>
                    <a:pt x="48" y="3"/>
                  </a:cubicBezTo>
                  <a:cubicBezTo>
                    <a:pt x="51" y="3"/>
                    <a:pt x="53" y="3"/>
                    <a:pt x="55" y="4"/>
                  </a:cubicBezTo>
                  <a:cubicBezTo>
                    <a:pt x="61" y="4"/>
                    <a:pt x="66" y="5"/>
                    <a:pt x="63" y="14"/>
                  </a:cubicBezTo>
                  <a:cubicBezTo>
                    <a:pt x="61" y="21"/>
                    <a:pt x="65" y="26"/>
                    <a:pt x="71" y="29"/>
                  </a:cubicBezTo>
                  <a:cubicBezTo>
                    <a:pt x="76" y="31"/>
                    <a:pt x="77" y="34"/>
                    <a:pt x="78" y="38"/>
                  </a:cubicBezTo>
                  <a:cubicBezTo>
                    <a:pt x="74" y="45"/>
                    <a:pt x="68" y="50"/>
                    <a:pt x="63" y="55"/>
                  </a:cubicBezTo>
                  <a:cubicBezTo>
                    <a:pt x="61" y="57"/>
                    <a:pt x="59" y="57"/>
                    <a:pt x="57" y="57"/>
                  </a:cubicBezTo>
                  <a:cubicBezTo>
                    <a:pt x="49" y="59"/>
                    <a:pt x="41" y="61"/>
                    <a:pt x="32" y="58"/>
                  </a:cubicBezTo>
                  <a:cubicBezTo>
                    <a:pt x="36" y="59"/>
                    <a:pt x="39" y="59"/>
                    <a:pt x="42" y="60"/>
                  </a:cubicBezTo>
                  <a:cubicBezTo>
                    <a:pt x="43" y="61"/>
                    <a:pt x="45" y="62"/>
                    <a:pt x="44" y="63"/>
                  </a:cubicBezTo>
                  <a:cubicBezTo>
                    <a:pt x="43" y="66"/>
                    <a:pt x="40" y="65"/>
                    <a:pt x="37" y="65"/>
                  </a:cubicBezTo>
                  <a:cubicBezTo>
                    <a:pt x="35" y="65"/>
                    <a:pt x="33" y="64"/>
                    <a:pt x="31" y="64"/>
                  </a:cubicBezTo>
                  <a:cubicBezTo>
                    <a:pt x="18" y="63"/>
                    <a:pt x="10" y="55"/>
                    <a:pt x="3" y="45"/>
                  </a:cubicBezTo>
                  <a:cubicBezTo>
                    <a:pt x="2" y="42"/>
                    <a:pt x="0" y="39"/>
                    <a:pt x="2" y="36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E7A5D138-42A8-6B69-93AD-FC08B0948860}"/>
                </a:ext>
              </a:extLst>
            </p:cNvPr>
            <p:cNvSpPr/>
            <p:nvPr/>
          </p:nvSpPr>
          <p:spPr bwMode="auto">
            <a:xfrm>
              <a:off x="1722438" y="620713"/>
              <a:ext cx="144463" cy="147637"/>
            </a:xfrm>
            <a:custGeom>
              <a:avLst/>
              <a:gdLst>
                <a:gd name="T0" fmla="*/ 0 w 68"/>
                <a:gd name="T1" fmla="*/ 18 h 69"/>
                <a:gd name="T2" fmla="*/ 16 w 68"/>
                <a:gd name="T3" fmla="*/ 2 h 69"/>
                <a:gd name="T4" fmla="*/ 45 w 68"/>
                <a:gd name="T5" fmla="*/ 2 h 69"/>
                <a:gd name="T6" fmla="*/ 67 w 68"/>
                <a:gd name="T7" fmla="*/ 37 h 69"/>
                <a:gd name="T8" fmla="*/ 61 w 68"/>
                <a:gd name="T9" fmla="*/ 56 h 69"/>
                <a:gd name="T10" fmla="*/ 0 w 68"/>
                <a:gd name="T11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9">
                  <a:moveTo>
                    <a:pt x="0" y="18"/>
                  </a:moveTo>
                  <a:cubicBezTo>
                    <a:pt x="0" y="8"/>
                    <a:pt x="9" y="5"/>
                    <a:pt x="16" y="2"/>
                  </a:cubicBezTo>
                  <a:cubicBezTo>
                    <a:pt x="26" y="0"/>
                    <a:pt x="36" y="0"/>
                    <a:pt x="45" y="2"/>
                  </a:cubicBezTo>
                  <a:cubicBezTo>
                    <a:pt x="60" y="7"/>
                    <a:pt x="67" y="18"/>
                    <a:pt x="67" y="37"/>
                  </a:cubicBezTo>
                  <a:cubicBezTo>
                    <a:pt x="68" y="45"/>
                    <a:pt x="67" y="51"/>
                    <a:pt x="61" y="56"/>
                  </a:cubicBezTo>
                  <a:cubicBezTo>
                    <a:pt x="27" y="69"/>
                    <a:pt x="1" y="44"/>
                    <a:pt x="0" y="18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78AD6E18-93E2-E83F-E83D-5FD84B7F33AD}"/>
                </a:ext>
              </a:extLst>
            </p:cNvPr>
            <p:cNvSpPr/>
            <p:nvPr/>
          </p:nvSpPr>
          <p:spPr bwMode="auto">
            <a:xfrm>
              <a:off x="1903413" y="469900"/>
              <a:ext cx="169863" cy="134937"/>
            </a:xfrm>
            <a:custGeom>
              <a:avLst/>
              <a:gdLst>
                <a:gd name="T0" fmla="*/ 5 w 79"/>
                <a:gd name="T1" fmla="*/ 58 h 63"/>
                <a:gd name="T2" fmla="*/ 5 w 79"/>
                <a:gd name="T3" fmla="*/ 31 h 63"/>
                <a:gd name="T4" fmla="*/ 65 w 79"/>
                <a:gd name="T5" fmla="*/ 12 h 63"/>
                <a:gd name="T6" fmla="*/ 78 w 79"/>
                <a:gd name="T7" fmla="*/ 29 h 63"/>
                <a:gd name="T8" fmla="*/ 76 w 79"/>
                <a:gd name="T9" fmla="*/ 35 h 63"/>
                <a:gd name="T10" fmla="*/ 32 w 79"/>
                <a:gd name="T11" fmla="*/ 59 h 63"/>
                <a:gd name="T12" fmla="*/ 21 w 79"/>
                <a:gd name="T13" fmla="*/ 49 h 63"/>
                <a:gd name="T14" fmla="*/ 25 w 79"/>
                <a:gd name="T15" fmla="*/ 59 h 63"/>
                <a:gd name="T16" fmla="*/ 5 w 79"/>
                <a:gd name="T17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5" y="58"/>
                  </a:moveTo>
                  <a:cubicBezTo>
                    <a:pt x="0" y="49"/>
                    <a:pt x="1" y="40"/>
                    <a:pt x="5" y="31"/>
                  </a:cubicBezTo>
                  <a:cubicBezTo>
                    <a:pt x="16" y="9"/>
                    <a:pt x="44" y="0"/>
                    <a:pt x="65" y="12"/>
                  </a:cubicBezTo>
                  <a:cubicBezTo>
                    <a:pt x="72" y="16"/>
                    <a:pt x="76" y="21"/>
                    <a:pt x="78" y="29"/>
                  </a:cubicBezTo>
                  <a:cubicBezTo>
                    <a:pt x="79" y="31"/>
                    <a:pt x="78" y="33"/>
                    <a:pt x="76" y="35"/>
                  </a:cubicBezTo>
                  <a:cubicBezTo>
                    <a:pt x="63" y="46"/>
                    <a:pt x="49" y="56"/>
                    <a:pt x="32" y="59"/>
                  </a:cubicBezTo>
                  <a:cubicBezTo>
                    <a:pt x="26" y="57"/>
                    <a:pt x="24" y="53"/>
                    <a:pt x="21" y="49"/>
                  </a:cubicBezTo>
                  <a:cubicBezTo>
                    <a:pt x="21" y="53"/>
                    <a:pt x="27" y="55"/>
                    <a:pt x="25" y="59"/>
                  </a:cubicBezTo>
                  <a:cubicBezTo>
                    <a:pt x="18" y="61"/>
                    <a:pt x="11" y="63"/>
                    <a:pt x="5" y="5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72F1ABAC-40C5-9B35-F35A-8DABA671C011}"/>
                </a:ext>
              </a:extLst>
            </p:cNvPr>
            <p:cNvSpPr/>
            <p:nvPr/>
          </p:nvSpPr>
          <p:spPr bwMode="auto">
            <a:xfrm>
              <a:off x="1895475" y="244475"/>
              <a:ext cx="165100" cy="125412"/>
            </a:xfrm>
            <a:custGeom>
              <a:avLst/>
              <a:gdLst>
                <a:gd name="T0" fmla="*/ 10 w 77"/>
                <a:gd name="T1" fmla="*/ 57 h 58"/>
                <a:gd name="T2" fmla="*/ 4 w 77"/>
                <a:gd name="T3" fmla="*/ 21 h 58"/>
                <a:gd name="T4" fmla="*/ 34 w 77"/>
                <a:gd name="T5" fmla="*/ 1 h 58"/>
                <a:gd name="T6" fmla="*/ 70 w 77"/>
                <a:gd name="T7" fmla="*/ 51 h 58"/>
                <a:gd name="T8" fmla="*/ 69 w 77"/>
                <a:gd name="T9" fmla="*/ 53 h 58"/>
                <a:gd name="T10" fmla="*/ 66 w 77"/>
                <a:gd name="T11" fmla="*/ 53 h 58"/>
                <a:gd name="T12" fmla="*/ 15 w 77"/>
                <a:gd name="T13" fmla="*/ 57 h 58"/>
                <a:gd name="T14" fmla="*/ 10 w 77"/>
                <a:gd name="T15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57">
                  <a:moveTo>
                    <a:pt x="10" y="57"/>
                  </a:moveTo>
                  <a:cubicBezTo>
                    <a:pt x="3" y="46"/>
                    <a:pt x="0" y="34"/>
                    <a:pt x="4" y="21"/>
                  </a:cubicBezTo>
                  <a:cubicBezTo>
                    <a:pt x="8" y="6"/>
                    <a:pt x="19" y="0"/>
                    <a:pt x="34" y="1"/>
                  </a:cubicBezTo>
                  <a:cubicBezTo>
                    <a:pt x="62" y="4"/>
                    <a:pt x="77" y="26"/>
                    <a:pt x="70" y="51"/>
                  </a:cubicBezTo>
                  <a:cubicBezTo>
                    <a:pt x="70" y="52"/>
                    <a:pt x="70" y="52"/>
                    <a:pt x="69" y="53"/>
                  </a:cubicBezTo>
                  <a:cubicBezTo>
                    <a:pt x="68" y="53"/>
                    <a:pt x="67" y="53"/>
                    <a:pt x="66" y="53"/>
                  </a:cubicBezTo>
                  <a:cubicBezTo>
                    <a:pt x="48" y="46"/>
                    <a:pt x="31" y="47"/>
                    <a:pt x="15" y="57"/>
                  </a:cubicBezTo>
                  <a:cubicBezTo>
                    <a:pt x="14" y="57"/>
                    <a:pt x="12" y="58"/>
                    <a:pt x="10" y="5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4AE2A94D-0A87-B1F5-E36F-F0A508E394F1}"/>
                </a:ext>
              </a:extLst>
            </p:cNvPr>
            <p:cNvSpPr/>
            <p:nvPr/>
          </p:nvSpPr>
          <p:spPr bwMode="auto">
            <a:xfrm>
              <a:off x="1111250" y="773113"/>
              <a:ext cx="173038" cy="141287"/>
            </a:xfrm>
            <a:custGeom>
              <a:avLst/>
              <a:gdLst>
                <a:gd name="T0" fmla="*/ 72 w 81"/>
                <a:gd name="T1" fmla="*/ 1 h 66"/>
                <a:gd name="T2" fmla="*/ 80 w 81"/>
                <a:gd name="T3" fmla="*/ 21 h 66"/>
                <a:gd name="T4" fmla="*/ 69 w 81"/>
                <a:gd name="T5" fmla="*/ 29 h 66"/>
                <a:gd name="T6" fmla="*/ 53 w 81"/>
                <a:gd name="T7" fmla="*/ 33 h 66"/>
                <a:gd name="T8" fmla="*/ 52 w 81"/>
                <a:gd name="T9" fmla="*/ 52 h 66"/>
                <a:gd name="T10" fmla="*/ 50 w 81"/>
                <a:gd name="T11" fmla="*/ 60 h 66"/>
                <a:gd name="T12" fmla="*/ 10 w 81"/>
                <a:gd name="T13" fmla="*/ 51 h 66"/>
                <a:gd name="T14" fmla="*/ 9 w 81"/>
                <a:gd name="T15" fmla="*/ 9 h 66"/>
                <a:gd name="T16" fmla="*/ 16 w 81"/>
                <a:gd name="T17" fmla="*/ 13 h 66"/>
                <a:gd name="T18" fmla="*/ 28 w 81"/>
                <a:gd name="T19" fmla="*/ 21 h 66"/>
                <a:gd name="T20" fmla="*/ 33 w 81"/>
                <a:gd name="T21" fmla="*/ 27 h 66"/>
                <a:gd name="T22" fmla="*/ 31 w 81"/>
                <a:gd name="T23" fmla="*/ 21 h 66"/>
                <a:gd name="T24" fmla="*/ 55 w 81"/>
                <a:gd name="T25" fmla="*/ 15 h 66"/>
                <a:gd name="T26" fmla="*/ 60 w 81"/>
                <a:gd name="T27" fmla="*/ 12 h 66"/>
                <a:gd name="T28" fmla="*/ 67 w 81"/>
                <a:gd name="T29" fmla="*/ 4 h 66"/>
                <a:gd name="T30" fmla="*/ 72 w 81"/>
                <a:gd name="T3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6">
                  <a:moveTo>
                    <a:pt x="72" y="1"/>
                  </a:moveTo>
                  <a:cubicBezTo>
                    <a:pt x="77" y="6"/>
                    <a:pt x="81" y="13"/>
                    <a:pt x="80" y="21"/>
                  </a:cubicBezTo>
                  <a:cubicBezTo>
                    <a:pt x="80" y="29"/>
                    <a:pt x="76" y="31"/>
                    <a:pt x="69" y="29"/>
                  </a:cubicBezTo>
                  <a:cubicBezTo>
                    <a:pt x="63" y="27"/>
                    <a:pt x="57" y="27"/>
                    <a:pt x="53" y="33"/>
                  </a:cubicBezTo>
                  <a:cubicBezTo>
                    <a:pt x="48" y="39"/>
                    <a:pt x="48" y="46"/>
                    <a:pt x="52" y="52"/>
                  </a:cubicBezTo>
                  <a:cubicBezTo>
                    <a:pt x="56" y="57"/>
                    <a:pt x="54" y="58"/>
                    <a:pt x="50" y="60"/>
                  </a:cubicBezTo>
                  <a:cubicBezTo>
                    <a:pt x="36" y="66"/>
                    <a:pt x="20" y="62"/>
                    <a:pt x="10" y="51"/>
                  </a:cubicBezTo>
                  <a:cubicBezTo>
                    <a:pt x="0" y="39"/>
                    <a:pt x="0" y="23"/>
                    <a:pt x="9" y="9"/>
                  </a:cubicBezTo>
                  <a:cubicBezTo>
                    <a:pt x="12" y="8"/>
                    <a:pt x="14" y="11"/>
                    <a:pt x="16" y="13"/>
                  </a:cubicBezTo>
                  <a:cubicBezTo>
                    <a:pt x="19" y="16"/>
                    <a:pt x="23" y="19"/>
                    <a:pt x="28" y="21"/>
                  </a:cubicBezTo>
                  <a:cubicBezTo>
                    <a:pt x="30" y="23"/>
                    <a:pt x="31" y="25"/>
                    <a:pt x="33" y="27"/>
                  </a:cubicBezTo>
                  <a:cubicBezTo>
                    <a:pt x="32" y="25"/>
                    <a:pt x="28" y="24"/>
                    <a:pt x="31" y="21"/>
                  </a:cubicBezTo>
                  <a:cubicBezTo>
                    <a:pt x="39" y="20"/>
                    <a:pt x="48" y="19"/>
                    <a:pt x="55" y="15"/>
                  </a:cubicBezTo>
                  <a:cubicBezTo>
                    <a:pt x="57" y="14"/>
                    <a:pt x="58" y="14"/>
                    <a:pt x="60" y="12"/>
                  </a:cubicBezTo>
                  <a:cubicBezTo>
                    <a:pt x="62" y="10"/>
                    <a:pt x="65" y="7"/>
                    <a:pt x="67" y="4"/>
                  </a:cubicBezTo>
                  <a:cubicBezTo>
                    <a:pt x="68" y="2"/>
                    <a:pt x="69" y="0"/>
                    <a:pt x="72" y="1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0113AAE3-31A8-42E8-AE2F-9A1E32FFD883}"/>
                </a:ext>
              </a:extLst>
            </p:cNvPr>
            <p:cNvSpPr/>
            <p:nvPr/>
          </p:nvSpPr>
          <p:spPr bwMode="auto">
            <a:xfrm>
              <a:off x="1500188" y="522288"/>
              <a:ext cx="136525" cy="142875"/>
            </a:xfrm>
            <a:custGeom>
              <a:avLst/>
              <a:gdLst>
                <a:gd name="T0" fmla="*/ 39 w 63"/>
                <a:gd name="T1" fmla="*/ 63 h 67"/>
                <a:gd name="T2" fmla="*/ 7 w 63"/>
                <a:gd name="T3" fmla="*/ 52 h 67"/>
                <a:gd name="T4" fmla="*/ 8 w 63"/>
                <a:gd name="T5" fmla="*/ 17 h 67"/>
                <a:gd name="T6" fmla="*/ 8 w 63"/>
                <a:gd name="T7" fmla="*/ 16 h 67"/>
                <a:gd name="T8" fmla="*/ 34 w 63"/>
                <a:gd name="T9" fmla="*/ 3 h 67"/>
                <a:gd name="T10" fmla="*/ 62 w 63"/>
                <a:gd name="T11" fmla="*/ 30 h 67"/>
                <a:gd name="T12" fmla="*/ 59 w 63"/>
                <a:gd name="T13" fmla="*/ 34 h 67"/>
                <a:gd name="T14" fmla="*/ 41 w 63"/>
                <a:gd name="T15" fmla="*/ 61 h 67"/>
                <a:gd name="T16" fmla="*/ 39 w 63"/>
                <a:gd name="T1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7">
                  <a:moveTo>
                    <a:pt x="39" y="63"/>
                  </a:moveTo>
                  <a:cubicBezTo>
                    <a:pt x="28" y="67"/>
                    <a:pt x="14" y="62"/>
                    <a:pt x="7" y="52"/>
                  </a:cubicBezTo>
                  <a:cubicBezTo>
                    <a:pt x="0" y="43"/>
                    <a:pt x="1" y="2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5" y="8"/>
                    <a:pt x="22" y="0"/>
                    <a:pt x="34" y="3"/>
                  </a:cubicBezTo>
                  <a:cubicBezTo>
                    <a:pt x="48" y="7"/>
                    <a:pt x="58" y="15"/>
                    <a:pt x="62" y="30"/>
                  </a:cubicBezTo>
                  <a:cubicBezTo>
                    <a:pt x="63" y="33"/>
                    <a:pt x="61" y="33"/>
                    <a:pt x="59" y="34"/>
                  </a:cubicBezTo>
                  <a:cubicBezTo>
                    <a:pt x="49" y="41"/>
                    <a:pt x="42" y="48"/>
                    <a:pt x="41" y="61"/>
                  </a:cubicBezTo>
                  <a:cubicBezTo>
                    <a:pt x="41" y="62"/>
                    <a:pt x="40" y="62"/>
                    <a:pt x="39" y="63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BACEE0D1-089A-CFB7-9613-58FEE6325E3B}"/>
                </a:ext>
              </a:extLst>
            </p:cNvPr>
            <p:cNvSpPr/>
            <p:nvPr/>
          </p:nvSpPr>
          <p:spPr bwMode="auto">
            <a:xfrm>
              <a:off x="928688" y="936625"/>
              <a:ext cx="150813" cy="166687"/>
            </a:xfrm>
            <a:custGeom>
              <a:avLst/>
              <a:gdLst>
                <a:gd name="T0" fmla="*/ 41 w 70"/>
                <a:gd name="T1" fmla="*/ 67 h 78"/>
                <a:gd name="T2" fmla="*/ 42 w 70"/>
                <a:gd name="T3" fmla="*/ 65 h 78"/>
                <a:gd name="T4" fmla="*/ 40 w 70"/>
                <a:gd name="T5" fmla="*/ 61 h 78"/>
                <a:gd name="T6" fmla="*/ 22 w 70"/>
                <a:gd name="T7" fmla="*/ 27 h 78"/>
                <a:gd name="T8" fmla="*/ 20 w 70"/>
                <a:gd name="T9" fmla="*/ 25 h 78"/>
                <a:gd name="T10" fmla="*/ 15 w 70"/>
                <a:gd name="T11" fmla="*/ 22 h 78"/>
                <a:gd name="T12" fmla="*/ 11 w 70"/>
                <a:gd name="T13" fmla="*/ 19 h 78"/>
                <a:gd name="T14" fmla="*/ 0 w 70"/>
                <a:gd name="T15" fmla="*/ 13 h 78"/>
                <a:gd name="T16" fmla="*/ 39 w 70"/>
                <a:gd name="T17" fmla="*/ 2 h 78"/>
                <a:gd name="T18" fmla="*/ 45 w 70"/>
                <a:gd name="T19" fmla="*/ 4 h 78"/>
                <a:gd name="T20" fmla="*/ 47 w 70"/>
                <a:gd name="T21" fmla="*/ 8 h 78"/>
                <a:gd name="T22" fmla="*/ 63 w 70"/>
                <a:gd name="T23" fmla="*/ 33 h 78"/>
                <a:gd name="T24" fmla="*/ 69 w 70"/>
                <a:gd name="T25" fmla="*/ 38 h 78"/>
                <a:gd name="T26" fmla="*/ 68 w 70"/>
                <a:gd name="T27" fmla="*/ 61 h 78"/>
                <a:gd name="T28" fmla="*/ 55 w 70"/>
                <a:gd name="T29" fmla="*/ 75 h 78"/>
                <a:gd name="T30" fmla="*/ 40 w 70"/>
                <a:gd name="T31" fmla="*/ 78 h 78"/>
                <a:gd name="T32" fmla="*/ 41 w 70"/>
                <a:gd name="T33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8">
                  <a:moveTo>
                    <a:pt x="41" y="67"/>
                  </a:moveTo>
                  <a:cubicBezTo>
                    <a:pt x="42" y="66"/>
                    <a:pt x="42" y="65"/>
                    <a:pt x="42" y="65"/>
                  </a:cubicBezTo>
                  <a:cubicBezTo>
                    <a:pt x="42" y="63"/>
                    <a:pt x="40" y="62"/>
                    <a:pt x="40" y="61"/>
                  </a:cubicBezTo>
                  <a:cubicBezTo>
                    <a:pt x="38" y="47"/>
                    <a:pt x="31" y="37"/>
                    <a:pt x="22" y="27"/>
                  </a:cubicBezTo>
                  <a:cubicBezTo>
                    <a:pt x="25" y="23"/>
                    <a:pt x="21" y="25"/>
                    <a:pt x="20" y="25"/>
                  </a:cubicBezTo>
                  <a:cubicBezTo>
                    <a:pt x="18" y="24"/>
                    <a:pt x="17" y="23"/>
                    <a:pt x="15" y="22"/>
                  </a:cubicBezTo>
                  <a:cubicBezTo>
                    <a:pt x="15" y="18"/>
                    <a:pt x="12" y="20"/>
                    <a:pt x="11" y="19"/>
                  </a:cubicBezTo>
                  <a:cubicBezTo>
                    <a:pt x="7" y="17"/>
                    <a:pt x="1" y="19"/>
                    <a:pt x="0" y="13"/>
                  </a:cubicBezTo>
                  <a:cubicBezTo>
                    <a:pt x="10" y="0"/>
                    <a:pt x="24" y="0"/>
                    <a:pt x="39" y="2"/>
                  </a:cubicBezTo>
                  <a:cubicBezTo>
                    <a:pt x="41" y="2"/>
                    <a:pt x="43" y="3"/>
                    <a:pt x="45" y="4"/>
                  </a:cubicBezTo>
                  <a:cubicBezTo>
                    <a:pt x="47" y="4"/>
                    <a:pt x="49" y="5"/>
                    <a:pt x="47" y="8"/>
                  </a:cubicBezTo>
                  <a:cubicBezTo>
                    <a:pt x="42" y="21"/>
                    <a:pt x="49" y="31"/>
                    <a:pt x="63" y="33"/>
                  </a:cubicBezTo>
                  <a:cubicBezTo>
                    <a:pt x="67" y="33"/>
                    <a:pt x="68" y="35"/>
                    <a:pt x="69" y="38"/>
                  </a:cubicBezTo>
                  <a:cubicBezTo>
                    <a:pt x="70" y="46"/>
                    <a:pt x="70" y="54"/>
                    <a:pt x="68" y="61"/>
                  </a:cubicBezTo>
                  <a:cubicBezTo>
                    <a:pt x="66" y="68"/>
                    <a:pt x="62" y="73"/>
                    <a:pt x="55" y="75"/>
                  </a:cubicBezTo>
                  <a:cubicBezTo>
                    <a:pt x="50" y="76"/>
                    <a:pt x="45" y="78"/>
                    <a:pt x="40" y="78"/>
                  </a:cubicBezTo>
                  <a:cubicBezTo>
                    <a:pt x="37" y="74"/>
                    <a:pt x="39" y="70"/>
                    <a:pt x="41" y="6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FB14A4F0-5445-AC91-7813-191D9DD583E1}"/>
                </a:ext>
              </a:extLst>
            </p:cNvPr>
            <p:cNvSpPr/>
            <p:nvPr/>
          </p:nvSpPr>
          <p:spPr bwMode="auto">
            <a:xfrm>
              <a:off x="1473200" y="284163"/>
              <a:ext cx="117475" cy="147637"/>
            </a:xfrm>
            <a:custGeom>
              <a:avLst/>
              <a:gdLst>
                <a:gd name="T0" fmla="*/ 23 w 55"/>
                <a:gd name="T1" fmla="*/ 68 h 69"/>
                <a:gd name="T2" fmla="*/ 8 w 55"/>
                <a:gd name="T3" fmla="*/ 23 h 69"/>
                <a:gd name="T4" fmla="*/ 54 w 55"/>
                <a:gd name="T5" fmla="*/ 9 h 69"/>
                <a:gd name="T6" fmla="*/ 31 w 55"/>
                <a:gd name="T7" fmla="*/ 66 h 69"/>
                <a:gd name="T8" fmla="*/ 23 w 55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23" y="68"/>
                  </a:moveTo>
                  <a:cubicBezTo>
                    <a:pt x="6" y="59"/>
                    <a:pt x="0" y="39"/>
                    <a:pt x="8" y="23"/>
                  </a:cubicBezTo>
                  <a:cubicBezTo>
                    <a:pt x="18" y="6"/>
                    <a:pt x="37" y="0"/>
                    <a:pt x="54" y="9"/>
                  </a:cubicBezTo>
                  <a:cubicBezTo>
                    <a:pt x="55" y="31"/>
                    <a:pt x="48" y="51"/>
                    <a:pt x="31" y="66"/>
                  </a:cubicBezTo>
                  <a:cubicBezTo>
                    <a:pt x="29" y="68"/>
                    <a:pt x="26" y="69"/>
                    <a:pt x="23" y="6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176A7770-D7A4-93F0-913D-7A41E7A19101}"/>
                </a:ext>
              </a:extLst>
            </p:cNvPr>
            <p:cNvSpPr/>
            <p:nvPr/>
          </p:nvSpPr>
          <p:spPr bwMode="auto">
            <a:xfrm>
              <a:off x="976313" y="571500"/>
              <a:ext cx="201613" cy="115887"/>
            </a:xfrm>
            <a:custGeom>
              <a:avLst/>
              <a:gdLst>
                <a:gd name="T0" fmla="*/ 8 w 94"/>
                <a:gd name="T1" fmla="*/ 0 h 54"/>
                <a:gd name="T2" fmla="*/ 32 w 94"/>
                <a:gd name="T3" fmla="*/ 26 h 54"/>
                <a:gd name="T4" fmla="*/ 38 w 94"/>
                <a:gd name="T5" fmla="*/ 28 h 54"/>
                <a:gd name="T6" fmla="*/ 52 w 94"/>
                <a:gd name="T7" fmla="*/ 30 h 54"/>
                <a:gd name="T8" fmla="*/ 42 w 94"/>
                <a:gd name="T9" fmla="*/ 28 h 54"/>
                <a:gd name="T10" fmla="*/ 47 w 94"/>
                <a:gd name="T11" fmla="*/ 28 h 54"/>
                <a:gd name="T12" fmla="*/ 48 w 94"/>
                <a:gd name="T13" fmla="*/ 25 h 54"/>
                <a:gd name="T14" fmla="*/ 63 w 94"/>
                <a:gd name="T15" fmla="*/ 19 h 54"/>
                <a:gd name="T16" fmla="*/ 69 w 94"/>
                <a:gd name="T17" fmla="*/ 17 h 54"/>
                <a:gd name="T18" fmla="*/ 84 w 94"/>
                <a:gd name="T19" fmla="*/ 2 h 54"/>
                <a:gd name="T20" fmla="*/ 50 w 94"/>
                <a:gd name="T21" fmla="*/ 53 h 54"/>
                <a:gd name="T22" fmla="*/ 8 w 94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4">
                  <a:moveTo>
                    <a:pt x="8" y="0"/>
                  </a:moveTo>
                  <a:cubicBezTo>
                    <a:pt x="11" y="13"/>
                    <a:pt x="20" y="22"/>
                    <a:pt x="32" y="26"/>
                  </a:cubicBezTo>
                  <a:cubicBezTo>
                    <a:pt x="34" y="27"/>
                    <a:pt x="36" y="27"/>
                    <a:pt x="38" y="28"/>
                  </a:cubicBezTo>
                  <a:cubicBezTo>
                    <a:pt x="43" y="29"/>
                    <a:pt x="47" y="33"/>
                    <a:pt x="52" y="30"/>
                  </a:cubicBezTo>
                  <a:cubicBezTo>
                    <a:pt x="49" y="31"/>
                    <a:pt x="45" y="33"/>
                    <a:pt x="42" y="28"/>
                  </a:cubicBezTo>
                  <a:cubicBezTo>
                    <a:pt x="44" y="28"/>
                    <a:pt x="46" y="28"/>
                    <a:pt x="47" y="28"/>
                  </a:cubicBezTo>
                  <a:cubicBezTo>
                    <a:pt x="51" y="27"/>
                    <a:pt x="48" y="26"/>
                    <a:pt x="48" y="25"/>
                  </a:cubicBezTo>
                  <a:cubicBezTo>
                    <a:pt x="53" y="22"/>
                    <a:pt x="59" y="23"/>
                    <a:pt x="63" y="19"/>
                  </a:cubicBezTo>
                  <a:cubicBezTo>
                    <a:pt x="66" y="21"/>
                    <a:pt x="68" y="18"/>
                    <a:pt x="69" y="17"/>
                  </a:cubicBezTo>
                  <a:cubicBezTo>
                    <a:pt x="74" y="12"/>
                    <a:pt x="79" y="7"/>
                    <a:pt x="84" y="2"/>
                  </a:cubicBezTo>
                  <a:cubicBezTo>
                    <a:pt x="94" y="25"/>
                    <a:pt x="76" y="53"/>
                    <a:pt x="50" y="53"/>
                  </a:cubicBezTo>
                  <a:cubicBezTo>
                    <a:pt x="22" y="54"/>
                    <a:pt x="0" y="26"/>
                    <a:pt x="8" y="0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AC974BD6-F7A5-049B-9297-209D97C5D6AA}"/>
                </a:ext>
              </a:extLst>
            </p:cNvPr>
            <p:cNvSpPr/>
            <p:nvPr/>
          </p:nvSpPr>
          <p:spPr bwMode="auto">
            <a:xfrm>
              <a:off x="1265238" y="701675"/>
              <a:ext cx="142875" cy="157162"/>
            </a:xfrm>
            <a:custGeom>
              <a:avLst/>
              <a:gdLst>
                <a:gd name="T0" fmla="*/ 50 w 67"/>
                <a:gd name="T1" fmla="*/ 69 h 73"/>
                <a:gd name="T2" fmla="*/ 37 w 67"/>
                <a:gd name="T3" fmla="*/ 71 h 73"/>
                <a:gd name="T4" fmla="*/ 12 w 67"/>
                <a:gd name="T5" fmla="*/ 73 h 73"/>
                <a:gd name="T6" fmla="*/ 10 w 67"/>
                <a:gd name="T7" fmla="*/ 72 h 73"/>
                <a:gd name="T8" fmla="*/ 10 w 67"/>
                <a:gd name="T9" fmla="*/ 70 h 73"/>
                <a:gd name="T10" fmla="*/ 17 w 67"/>
                <a:gd name="T11" fmla="*/ 58 h 73"/>
                <a:gd name="T12" fmla="*/ 22 w 67"/>
                <a:gd name="T13" fmla="*/ 56 h 73"/>
                <a:gd name="T14" fmla="*/ 39 w 67"/>
                <a:gd name="T15" fmla="*/ 44 h 73"/>
                <a:gd name="T16" fmla="*/ 29 w 67"/>
                <a:gd name="T17" fmla="*/ 26 h 73"/>
                <a:gd name="T18" fmla="*/ 7 w 67"/>
                <a:gd name="T19" fmla="*/ 23 h 73"/>
                <a:gd name="T20" fmla="*/ 2 w 67"/>
                <a:gd name="T21" fmla="*/ 23 h 73"/>
                <a:gd name="T22" fmla="*/ 4 w 67"/>
                <a:gd name="T23" fmla="*/ 19 h 73"/>
                <a:gd name="T24" fmla="*/ 31 w 67"/>
                <a:gd name="T25" fmla="*/ 0 h 73"/>
                <a:gd name="T26" fmla="*/ 50 w 67"/>
                <a:gd name="T27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3">
                  <a:moveTo>
                    <a:pt x="50" y="69"/>
                  </a:moveTo>
                  <a:cubicBezTo>
                    <a:pt x="46" y="72"/>
                    <a:pt x="42" y="72"/>
                    <a:pt x="37" y="71"/>
                  </a:cubicBezTo>
                  <a:cubicBezTo>
                    <a:pt x="29" y="68"/>
                    <a:pt x="20" y="63"/>
                    <a:pt x="12" y="73"/>
                  </a:cubicBezTo>
                  <a:cubicBezTo>
                    <a:pt x="12" y="73"/>
                    <a:pt x="10" y="73"/>
                    <a:pt x="10" y="72"/>
                  </a:cubicBezTo>
                  <a:cubicBezTo>
                    <a:pt x="10" y="72"/>
                    <a:pt x="10" y="70"/>
                    <a:pt x="10" y="70"/>
                  </a:cubicBezTo>
                  <a:cubicBezTo>
                    <a:pt x="13" y="66"/>
                    <a:pt x="15" y="62"/>
                    <a:pt x="17" y="58"/>
                  </a:cubicBezTo>
                  <a:cubicBezTo>
                    <a:pt x="18" y="55"/>
                    <a:pt x="20" y="56"/>
                    <a:pt x="22" y="56"/>
                  </a:cubicBezTo>
                  <a:cubicBezTo>
                    <a:pt x="31" y="56"/>
                    <a:pt x="37" y="51"/>
                    <a:pt x="39" y="44"/>
                  </a:cubicBezTo>
                  <a:cubicBezTo>
                    <a:pt x="41" y="37"/>
                    <a:pt x="37" y="29"/>
                    <a:pt x="29" y="26"/>
                  </a:cubicBezTo>
                  <a:cubicBezTo>
                    <a:pt x="22" y="22"/>
                    <a:pt x="15" y="21"/>
                    <a:pt x="7" y="23"/>
                  </a:cubicBezTo>
                  <a:cubicBezTo>
                    <a:pt x="5" y="24"/>
                    <a:pt x="3" y="25"/>
                    <a:pt x="2" y="23"/>
                  </a:cubicBezTo>
                  <a:cubicBezTo>
                    <a:pt x="0" y="21"/>
                    <a:pt x="3" y="20"/>
                    <a:pt x="4" y="19"/>
                  </a:cubicBezTo>
                  <a:cubicBezTo>
                    <a:pt x="11" y="9"/>
                    <a:pt x="19" y="1"/>
                    <a:pt x="31" y="0"/>
                  </a:cubicBezTo>
                  <a:cubicBezTo>
                    <a:pt x="57" y="11"/>
                    <a:pt x="67" y="47"/>
                    <a:pt x="50" y="69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B82660A2-22DD-B22E-9966-2773D5D40B9B}"/>
                </a:ext>
              </a:extLst>
            </p:cNvPr>
            <p:cNvSpPr/>
            <p:nvPr/>
          </p:nvSpPr>
          <p:spPr bwMode="auto">
            <a:xfrm>
              <a:off x="1914525" y="533400"/>
              <a:ext cx="171450" cy="115887"/>
            </a:xfrm>
            <a:custGeom>
              <a:avLst/>
              <a:gdLst>
                <a:gd name="T0" fmla="*/ 26 w 80"/>
                <a:gd name="T1" fmla="*/ 29 h 54"/>
                <a:gd name="T2" fmla="*/ 70 w 80"/>
                <a:gd name="T3" fmla="*/ 5 h 54"/>
                <a:gd name="T4" fmla="*/ 73 w 80"/>
                <a:gd name="T5" fmla="*/ 0 h 54"/>
                <a:gd name="T6" fmla="*/ 75 w 80"/>
                <a:gd name="T7" fmla="*/ 4 h 54"/>
                <a:gd name="T8" fmla="*/ 72 w 80"/>
                <a:gd name="T9" fmla="*/ 18 h 54"/>
                <a:gd name="T10" fmla="*/ 70 w 80"/>
                <a:gd name="T11" fmla="*/ 40 h 54"/>
                <a:gd name="T12" fmla="*/ 32 w 80"/>
                <a:gd name="T13" fmla="*/ 51 h 54"/>
                <a:gd name="T14" fmla="*/ 0 w 80"/>
                <a:gd name="T15" fmla="*/ 29 h 54"/>
                <a:gd name="T16" fmla="*/ 20 w 80"/>
                <a:gd name="T17" fmla="*/ 29 h 54"/>
                <a:gd name="T18" fmla="*/ 26 w 80"/>
                <a:gd name="T1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4">
                  <a:moveTo>
                    <a:pt x="26" y="29"/>
                  </a:moveTo>
                  <a:cubicBezTo>
                    <a:pt x="43" y="25"/>
                    <a:pt x="57" y="16"/>
                    <a:pt x="70" y="5"/>
                  </a:cubicBezTo>
                  <a:cubicBezTo>
                    <a:pt x="72" y="3"/>
                    <a:pt x="73" y="2"/>
                    <a:pt x="73" y="0"/>
                  </a:cubicBezTo>
                  <a:cubicBezTo>
                    <a:pt x="74" y="1"/>
                    <a:pt x="75" y="2"/>
                    <a:pt x="75" y="4"/>
                  </a:cubicBezTo>
                  <a:cubicBezTo>
                    <a:pt x="77" y="9"/>
                    <a:pt x="80" y="14"/>
                    <a:pt x="72" y="18"/>
                  </a:cubicBezTo>
                  <a:cubicBezTo>
                    <a:pt x="64" y="21"/>
                    <a:pt x="64" y="30"/>
                    <a:pt x="70" y="40"/>
                  </a:cubicBezTo>
                  <a:cubicBezTo>
                    <a:pt x="59" y="49"/>
                    <a:pt x="46" y="54"/>
                    <a:pt x="32" y="51"/>
                  </a:cubicBezTo>
                  <a:cubicBezTo>
                    <a:pt x="18" y="49"/>
                    <a:pt x="6" y="43"/>
                    <a:pt x="0" y="29"/>
                  </a:cubicBezTo>
                  <a:cubicBezTo>
                    <a:pt x="7" y="30"/>
                    <a:pt x="13" y="31"/>
                    <a:pt x="20" y="29"/>
                  </a:cubicBezTo>
                  <a:cubicBezTo>
                    <a:pt x="22" y="27"/>
                    <a:pt x="24" y="30"/>
                    <a:pt x="26" y="2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9C79351F-E696-5E36-2F56-7926F518959B}"/>
                </a:ext>
              </a:extLst>
            </p:cNvPr>
            <p:cNvSpPr/>
            <p:nvPr/>
          </p:nvSpPr>
          <p:spPr bwMode="auto">
            <a:xfrm>
              <a:off x="1671638" y="168275"/>
              <a:ext cx="138113" cy="85725"/>
            </a:xfrm>
            <a:custGeom>
              <a:avLst/>
              <a:gdLst>
                <a:gd name="T0" fmla="*/ 4 w 64"/>
                <a:gd name="T1" fmla="*/ 36 h 40"/>
                <a:gd name="T2" fmla="*/ 18 w 64"/>
                <a:gd name="T3" fmla="*/ 6 h 40"/>
                <a:gd name="T4" fmla="*/ 64 w 64"/>
                <a:gd name="T5" fmla="*/ 27 h 40"/>
                <a:gd name="T6" fmla="*/ 41 w 64"/>
                <a:gd name="T7" fmla="*/ 38 h 40"/>
                <a:gd name="T8" fmla="*/ 33 w 64"/>
                <a:gd name="T9" fmla="*/ 37 h 40"/>
                <a:gd name="T10" fmla="*/ 30 w 64"/>
                <a:gd name="T11" fmla="*/ 39 h 40"/>
                <a:gd name="T12" fmla="*/ 25 w 64"/>
                <a:gd name="T13" fmla="*/ 40 h 40"/>
                <a:gd name="T14" fmla="*/ 19 w 64"/>
                <a:gd name="T15" fmla="*/ 40 h 40"/>
                <a:gd name="T16" fmla="*/ 4 w 64"/>
                <a:gd name="T1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0">
                  <a:moveTo>
                    <a:pt x="4" y="36"/>
                  </a:moveTo>
                  <a:cubicBezTo>
                    <a:pt x="0" y="23"/>
                    <a:pt x="6" y="11"/>
                    <a:pt x="18" y="6"/>
                  </a:cubicBezTo>
                  <a:cubicBezTo>
                    <a:pt x="36" y="0"/>
                    <a:pt x="57" y="10"/>
                    <a:pt x="64" y="27"/>
                  </a:cubicBezTo>
                  <a:cubicBezTo>
                    <a:pt x="58" y="34"/>
                    <a:pt x="49" y="36"/>
                    <a:pt x="41" y="38"/>
                  </a:cubicBezTo>
                  <a:cubicBezTo>
                    <a:pt x="38" y="39"/>
                    <a:pt x="36" y="39"/>
                    <a:pt x="33" y="37"/>
                  </a:cubicBezTo>
                  <a:cubicBezTo>
                    <a:pt x="31" y="36"/>
                    <a:pt x="31" y="39"/>
                    <a:pt x="30" y="39"/>
                  </a:cubicBezTo>
                  <a:cubicBezTo>
                    <a:pt x="29" y="40"/>
                    <a:pt x="27" y="40"/>
                    <a:pt x="25" y="40"/>
                  </a:cubicBezTo>
                  <a:cubicBezTo>
                    <a:pt x="23" y="40"/>
                    <a:pt x="21" y="40"/>
                    <a:pt x="19" y="40"/>
                  </a:cubicBezTo>
                  <a:cubicBezTo>
                    <a:pt x="14" y="39"/>
                    <a:pt x="8" y="40"/>
                    <a:pt x="4" y="36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4DF069AA-FC19-6D3E-8296-36BB686ACEC1}"/>
                </a:ext>
              </a:extLst>
            </p:cNvPr>
            <p:cNvSpPr/>
            <p:nvPr/>
          </p:nvSpPr>
          <p:spPr bwMode="auto">
            <a:xfrm>
              <a:off x="1681163" y="225425"/>
              <a:ext cx="141288" cy="90487"/>
            </a:xfrm>
            <a:custGeom>
              <a:avLst/>
              <a:gdLst>
                <a:gd name="T0" fmla="*/ 0 w 66"/>
                <a:gd name="T1" fmla="*/ 9 h 42"/>
                <a:gd name="T2" fmla="*/ 16 w 66"/>
                <a:gd name="T3" fmla="*/ 12 h 42"/>
                <a:gd name="T4" fmla="*/ 24 w 66"/>
                <a:gd name="T5" fmla="*/ 19 h 42"/>
                <a:gd name="T6" fmla="*/ 34 w 66"/>
                <a:gd name="T7" fmla="*/ 22 h 42"/>
                <a:gd name="T8" fmla="*/ 21 w 66"/>
                <a:gd name="T9" fmla="*/ 12 h 42"/>
                <a:gd name="T10" fmla="*/ 27 w 66"/>
                <a:gd name="T11" fmla="*/ 12 h 42"/>
                <a:gd name="T12" fmla="*/ 37 w 66"/>
                <a:gd name="T13" fmla="*/ 11 h 42"/>
                <a:gd name="T14" fmla="*/ 60 w 66"/>
                <a:gd name="T15" fmla="*/ 0 h 42"/>
                <a:gd name="T16" fmla="*/ 61 w 66"/>
                <a:gd name="T17" fmla="*/ 8 h 42"/>
                <a:gd name="T18" fmla="*/ 62 w 66"/>
                <a:gd name="T19" fmla="*/ 22 h 42"/>
                <a:gd name="T20" fmla="*/ 64 w 66"/>
                <a:gd name="T21" fmla="*/ 27 h 42"/>
                <a:gd name="T22" fmla="*/ 26 w 66"/>
                <a:gd name="T23" fmla="*/ 37 h 42"/>
                <a:gd name="T24" fmla="*/ 0 w 66"/>
                <a:gd name="T2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42">
                  <a:moveTo>
                    <a:pt x="0" y="9"/>
                  </a:moveTo>
                  <a:cubicBezTo>
                    <a:pt x="5" y="10"/>
                    <a:pt x="11" y="10"/>
                    <a:pt x="16" y="12"/>
                  </a:cubicBezTo>
                  <a:cubicBezTo>
                    <a:pt x="20" y="13"/>
                    <a:pt x="21" y="17"/>
                    <a:pt x="24" y="19"/>
                  </a:cubicBezTo>
                  <a:cubicBezTo>
                    <a:pt x="27" y="21"/>
                    <a:pt x="30" y="22"/>
                    <a:pt x="34" y="22"/>
                  </a:cubicBezTo>
                  <a:cubicBezTo>
                    <a:pt x="25" y="21"/>
                    <a:pt x="21" y="18"/>
                    <a:pt x="21" y="12"/>
                  </a:cubicBezTo>
                  <a:cubicBezTo>
                    <a:pt x="23" y="12"/>
                    <a:pt x="25" y="12"/>
                    <a:pt x="27" y="12"/>
                  </a:cubicBezTo>
                  <a:cubicBezTo>
                    <a:pt x="30" y="10"/>
                    <a:pt x="34" y="14"/>
                    <a:pt x="37" y="11"/>
                  </a:cubicBezTo>
                  <a:cubicBezTo>
                    <a:pt x="44" y="7"/>
                    <a:pt x="52" y="4"/>
                    <a:pt x="60" y="0"/>
                  </a:cubicBezTo>
                  <a:cubicBezTo>
                    <a:pt x="62" y="3"/>
                    <a:pt x="63" y="5"/>
                    <a:pt x="61" y="8"/>
                  </a:cubicBezTo>
                  <a:cubicBezTo>
                    <a:pt x="57" y="13"/>
                    <a:pt x="58" y="18"/>
                    <a:pt x="62" y="22"/>
                  </a:cubicBezTo>
                  <a:cubicBezTo>
                    <a:pt x="63" y="24"/>
                    <a:pt x="66" y="24"/>
                    <a:pt x="64" y="27"/>
                  </a:cubicBezTo>
                  <a:cubicBezTo>
                    <a:pt x="56" y="37"/>
                    <a:pt x="41" y="42"/>
                    <a:pt x="26" y="37"/>
                  </a:cubicBezTo>
                  <a:cubicBezTo>
                    <a:pt x="8" y="33"/>
                    <a:pt x="1" y="25"/>
                    <a:pt x="0" y="9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FBC667E7-459B-7C40-F798-B7D471582C0E}"/>
                </a:ext>
              </a:extLst>
            </p:cNvPr>
            <p:cNvSpPr/>
            <p:nvPr/>
          </p:nvSpPr>
          <p:spPr bwMode="auto">
            <a:xfrm>
              <a:off x="1522413" y="303213"/>
              <a:ext cx="111125" cy="136525"/>
            </a:xfrm>
            <a:custGeom>
              <a:avLst/>
              <a:gdLst>
                <a:gd name="T0" fmla="*/ 0 w 52"/>
                <a:gd name="T1" fmla="*/ 59 h 64"/>
                <a:gd name="T2" fmla="*/ 16 w 52"/>
                <a:gd name="T3" fmla="*/ 46 h 64"/>
                <a:gd name="T4" fmla="*/ 29 w 52"/>
                <a:gd name="T5" fmla="*/ 7 h 64"/>
                <a:gd name="T6" fmla="*/ 31 w 52"/>
                <a:gd name="T7" fmla="*/ 0 h 64"/>
                <a:gd name="T8" fmla="*/ 34 w 52"/>
                <a:gd name="T9" fmla="*/ 4 h 64"/>
                <a:gd name="T10" fmla="*/ 38 w 52"/>
                <a:gd name="T11" fmla="*/ 18 h 64"/>
                <a:gd name="T12" fmla="*/ 46 w 52"/>
                <a:gd name="T13" fmla="*/ 21 h 64"/>
                <a:gd name="T14" fmla="*/ 51 w 52"/>
                <a:gd name="T15" fmla="*/ 24 h 64"/>
                <a:gd name="T16" fmla="*/ 29 w 52"/>
                <a:gd name="T17" fmla="*/ 63 h 64"/>
                <a:gd name="T18" fmla="*/ 25 w 52"/>
                <a:gd name="T19" fmla="*/ 62 h 64"/>
                <a:gd name="T20" fmla="*/ 13 w 52"/>
                <a:gd name="T21" fmla="*/ 61 h 64"/>
                <a:gd name="T22" fmla="*/ 0 w 52"/>
                <a:gd name="T2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4">
                  <a:moveTo>
                    <a:pt x="0" y="59"/>
                  </a:moveTo>
                  <a:cubicBezTo>
                    <a:pt x="8" y="58"/>
                    <a:pt x="12" y="52"/>
                    <a:pt x="16" y="46"/>
                  </a:cubicBezTo>
                  <a:cubicBezTo>
                    <a:pt x="25" y="35"/>
                    <a:pt x="28" y="21"/>
                    <a:pt x="29" y="7"/>
                  </a:cubicBezTo>
                  <a:cubicBezTo>
                    <a:pt x="29" y="4"/>
                    <a:pt x="30" y="2"/>
                    <a:pt x="31" y="0"/>
                  </a:cubicBezTo>
                  <a:cubicBezTo>
                    <a:pt x="33" y="0"/>
                    <a:pt x="34" y="1"/>
                    <a:pt x="34" y="4"/>
                  </a:cubicBezTo>
                  <a:cubicBezTo>
                    <a:pt x="33" y="9"/>
                    <a:pt x="36" y="13"/>
                    <a:pt x="38" y="18"/>
                  </a:cubicBezTo>
                  <a:cubicBezTo>
                    <a:pt x="40" y="21"/>
                    <a:pt x="43" y="23"/>
                    <a:pt x="46" y="21"/>
                  </a:cubicBezTo>
                  <a:cubicBezTo>
                    <a:pt x="50" y="20"/>
                    <a:pt x="50" y="21"/>
                    <a:pt x="51" y="24"/>
                  </a:cubicBezTo>
                  <a:cubicBezTo>
                    <a:pt x="52" y="42"/>
                    <a:pt x="44" y="56"/>
                    <a:pt x="29" y="63"/>
                  </a:cubicBezTo>
                  <a:cubicBezTo>
                    <a:pt x="27" y="64"/>
                    <a:pt x="26" y="63"/>
                    <a:pt x="25" y="62"/>
                  </a:cubicBezTo>
                  <a:cubicBezTo>
                    <a:pt x="21" y="59"/>
                    <a:pt x="17" y="58"/>
                    <a:pt x="13" y="61"/>
                  </a:cubicBezTo>
                  <a:cubicBezTo>
                    <a:pt x="8" y="64"/>
                    <a:pt x="4" y="63"/>
                    <a:pt x="0" y="5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6A3DE1F3-5AA0-3C2B-199A-F8CBFF11B13F}"/>
                </a:ext>
              </a:extLst>
            </p:cNvPr>
            <p:cNvSpPr/>
            <p:nvPr/>
          </p:nvSpPr>
          <p:spPr bwMode="auto">
            <a:xfrm>
              <a:off x="1130300" y="738188"/>
              <a:ext cx="134938" cy="84137"/>
            </a:xfrm>
            <a:custGeom>
              <a:avLst/>
              <a:gdLst>
                <a:gd name="T0" fmla="*/ 49 w 63"/>
                <a:gd name="T1" fmla="*/ 32 h 39"/>
                <a:gd name="T2" fmla="*/ 21 w 63"/>
                <a:gd name="T3" fmla="*/ 38 h 39"/>
                <a:gd name="T4" fmla="*/ 18 w 63"/>
                <a:gd name="T5" fmla="*/ 38 h 39"/>
                <a:gd name="T6" fmla="*/ 0 w 63"/>
                <a:gd name="T7" fmla="*/ 25 h 39"/>
                <a:gd name="T8" fmla="*/ 16 w 63"/>
                <a:gd name="T9" fmla="*/ 19 h 39"/>
                <a:gd name="T10" fmla="*/ 30 w 63"/>
                <a:gd name="T11" fmla="*/ 9 h 39"/>
                <a:gd name="T12" fmla="*/ 39 w 63"/>
                <a:gd name="T13" fmla="*/ 2 h 39"/>
                <a:gd name="T14" fmla="*/ 63 w 63"/>
                <a:gd name="T15" fmla="*/ 17 h 39"/>
                <a:gd name="T16" fmla="*/ 51 w 63"/>
                <a:gd name="T17" fmla="*/ 29 h 39"/>
                <a:gd name="T18" fmla="*/ 44 w 63"/>
                <a:gd name="T19" fmla="*/ 22 h 39"/>
                <a:gd name="T20" fmla="*/ 49 w 63"/>
                <a:gd name="T2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9">
                  <a:moveTo>
                    <a:pt x="49" y="32"/>
                  </a:moveTo>
                  <a:cubicBezTo>
                    <a:pt x="40" y="37"/>
                    <a:pt x="31" y="39"/>
                    <a:pt x="21" y="38"/>
                  </a:cubicBezTo>
                  <a:cubicBezTo>
                    <a:pt x="20" y="39"/>
                    <a:pt x="19" y="38"/>
                    <a:pt x="18" y="38"/>
                  </a:cubicBezTo>
                  <a:cubicBezTo>
                    <a:pt x="11" y="36"/>
                    <a:pt x="6" y="30"/>
                    <a:pt x="0" y="25"/>
                  </a:cubicBezTo>
                  <a:cubicBezTo>
                    <a:pt x="4" y="19"/>
                    <a:pt x="7" y="15"/>
                    <a:pt x="16" y="19"/>
                  </a:cubicBezTo>
                  <a:cubicBezTo>
                    <a:pt x="24" y="24"/>
                    <a:pt x="30" y="19"/>
                    <a:pt x="30" y="9"/>
                  </a:cubicBezTo>
                  <a:cubicBezTo>
                    <a:pt x="30" y="0"/>
                    <a:pt x="30" y="0"/>
                    <a:pt x="39" y="2"/>
                  </a:cubicBezTo>
                  <a:cubicBezTo>
                    <a:pt x="49" y="4"/>
                    <a:pt x="57" y="9"/>
                    <a:pt x="63" y="17"/>
                  </a:cubicBezTo>
                  <a:cubicBezTo>
                    <a:pt x="58" y="20"/>
                    <a:pt x="57" y="27"/>
                    <a:pt x="51" y="29"/>
                  </a:cubicBezTo>
                  <a:cubicBezTo>
                    <a:pt x="47" y="28"/>
                    <a:pt x="47" y="23"/>
                    <a:pt x="44" y="22"/>
                  </a:cubicBezTo>
                  <a:cubicBezTo>
                    <a:pt x="46" y="25"/>
                    <a:pt x="50" y="27"/>
                    <a:pt x="49" y="32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324DA610-6F56-3C97-F385-74FC9E838CD0}"/>
                </a:ext>
              </a:extLst>
            </p:cNvPr>
            <p:cNvSpPr/>
            <p:nvPr/>
          </p:nvSpPr>
          <p:spPr bwMode="auto">
            <a:xfrm>
              <a:off x="2124075" y="598488"/>
              <a:ext cx="90488" cy="90487"/>
            </a:xfrm>
            <a:custGeom>
              <a:avLst/>
              <a:gdLst>
                <a:gd name="T0" fmla="*/ 42 w 42"/>
                <a:gd name="T1" fmla="*/ 25 h 42"/>
                <a:gd name="T2" fmla="*/ 28 w 42"/>
                <a:gd name="T3" fmla="*/ 39 h 42"/>
                <a:gd name="T4" fmla="*/ 4 w 42"/>
                <a:gd name="T5" fmla="*/ 28 h 42"/>
                <a:gd name="T6" fmla="*/ 13 w 42"/>
                <a:gd name="T7" fmla="*/ 3 h 42"/>
                <a:gd name="T8" fmla="*/ 19 w 42"/>
                <a:gd name="T9" fmla="*/ 3 h 42"/>
                <a:gd name="T10" fmla="*/ 25 w 42"/>
                <a:gd name="T11" fmla="*/ 4 h 42"/>
                <a:gd name="T12" fmla="*/ 42 w 42"/>
                <a:gd name="T13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5"/>
                  </a:moveTo>
                  <a:cubicBezTo>
                    <a:pt x="42" y="33"/>
                    <a:pt x="38" y="37"/>
                    <a:pt x="28" y="39"/>
                  </a:cubicBezTo>
                  <a:cubicBezTo>
                    <a:pt x="18" y="42"/>
                    <a:pt x="7" y="37"/>
                    <a:pt x="4" y="28"/>
                  </a:cubicBezTo>
                  <a:cubicBezTo>
                    <a:pt x="0" y="20"/>
                    <a:pt x="4" y="9"/>
                    <a:pt x="13" y="3"/>
                  </a:cubicBezTo>
                  <a:cubicBezTo>
                    <a:pt x="15" y="2"/>
                    <a:pt x="17" y="0"/>
                    <a:pt x="19" y="3"/>
                  </a:cubicBezTo>
                  <a:cubicBezTo>
                    <a:pt x="20" y="4"/>
                    <a:pt x="23" y="4"/>
                    <a:pt x="25" y="4"/>
                  </a:cubicBezTo>
                  <a:cubicBezTo>
                    <a:pt x="38" y="6"/>
                    <a:pt x="42" y="11"/>
                    <a:pt x="42" y="25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CEF847A9-D6D5-E706-6EA1-9B727E0296BD}"/>
                </a:ext>
              </a:extLst>
            </p:cNvPr>
            <p:cNvSpPr/>
            <p:nvPr/>
          </p:nvSpPr>
          <p:spPr bwMode="auto">
            <a:xfrm>
              <a:off x="1738313" y="871538"/>
              <a:ext cx="96838" cy="85725"/>
            </a:xfrm>
            <a:custGeom>
              <a:avLst/>
              <a:gdLst>
                <a:gd name="T0" fmla="*/ 16 w 45"/>
                <a:gd name="T1" fmla="*/ 1 h 40"/>
                <a:gd name="T2" fmla="*/ 38 w 45"/>
                <a:gd name="T3" fmla="*/ 9 h 40"/>
                <a:gd name="T4" fmla="*/ 39 w 45"/>
                <a:gd name="T5" fmla="*/ 30 h 40"/>
                <a:gd name="T6" fmla="*/ 11 w 45"/>
                <a:gd name="T7" fmla="*/ 34 h 40"/>
                <a:gd name="T8" fmla="*/ 6 w 45"/>
                <a:gd name="T9" fmla="*/ 4 h 40"/>
                <a:gd name="T10" fmla="*/ 16 w 45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16" y="1"/>
                  </a:moveTo>
                  <a:cubicBezTo>
                    <a:pt x="25" y="1"/>
                    <a:pt x="32" y="4"/>
                    <a:pt x="38" y="9"/>
                  </a:cubicBezTo>
                  <a:cubicBezTo>
                    <a:pt x="45" y="15"/>
                    <a:pt x="45" y="23"/>
                    <a:pt x="39" y="30"/>
                  </a:cubicBezTo>
                  <a:cubicBezTo>
                    <a:pt x="32" y="39"/>
                    <a:pt x="19" y="40"/>
                    <a:pt x="11" y="34"/>
                  </a:cubicBezTo>
                  <a:cubicBezTo>
                    <a:pt x="2" y="27"/>
                    <a:pt x="0" y="13"/>
                    <a:pt x="6" y="4"/>
                  </a:cubicBezTo>
                  <a:cubicBezTo>
                    <a:pt x="9" y="0"/>
                    <a:pt x="13" y="2"/>
                    <a:pt x="16" y="1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48F9468E-E9E1-FFFF-14E7-92E27F694351}"/>
                </a:ext>
              </a:extLst>
            </p:cNvPr>
            <p:cNvSpPr/>
            <p:nvPr/>
          </p:nvSpPr>
          <p:spPr bwMode="auto">
            <a:xfrm>
              <a:off x="1331913" y="698500"/>
              <a:ext cx="100013" cy="152400"/>
            </a:xfrm>
            <a:custGeom>
              <a:avLst/>
              <a:gdLst>
                <a:gd name="T0" fmla="*/ 19 w 47"/>
                <a:gd name="T1" fmla="*/ 71 h 71"/>
                <a:gd name="T2" fmla="*/ 25 w 47"/>
                <a:gd name="T3" fmla="*/ 40 h 71"/>
                <a:gd name="T4" fmla="*/ 3 w 47"/>
                <a:gd name="T5" fmla="*/ 4 h 71"/>
                <a:gd name="T6" fmla="*/ 0 w 47"/>
                <a:gd name="T7" fmla="*/ 2 h 71"/>
                <a:gd name="T8" fmla="*/ 40 w 47"/>
                <a:gd name="T9" fmla="*/ 51 h 71"/>
                <a:gd name="T10" fmla="*/ 19 w 47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1">
                  <a:moveTo>
                    <a:pt x="19" y="71"/>
                  </a:moveTo>
                  <a:cubicBezTo>
                    <a:pt x="23" y="61"/>
                    <a:pt x="25" y="51"/>
                    <a:pt x="25" y="40"/>
                  </a:cubicBezTo>
                  <a:cubicBezTo>
                    <a:pt x="24" y="24"/>
                    <a:pt x="17" y="12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25" y="0"/>
                    <a:pt x="47" y="27"/>
                    <a:pt x="40" y="51"/>
                  </a:cubicBezTo>
                  <a:cubicBezTo>
                    <a:pt x="37" y="62"/>
                    <a:pt x="29" y="68"/>
                    <a:pt x="19" y="71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0914C355-C1A2-4252-AC8E-60FD6BE7E84D}"/>
                </a:ext>
              </a:extLst>
            </p:cNvPr>
            <p:cNvSpPr/>
            <p:nvPr/>
          </p:nvSpPr>
          <p:spPr bwMode="auto">
            <a:xfrm>
              <a:off x="1042988" y="887413"/>
              <a:ext cx="98425" cy="101600"/>
            </a:xfrm>
            <a:custGeom>
              <a:avLst/>
              <a:gdLst>
                <a:gd name="T0" fmla="*/ 12 w 46"/>
                <a:gd name="T1" fmla="*/ 47 h 48"/>
                <a:gd name="T2" fmla="*/ 2 w 46"/>
                <a:gd name="T3" fmla="*/ 40 h 48"/>
                <a:gd name="T4" fmla="*/ 4 w 46"/>
                <a:gd name="T5" fmla="*/ 30 h 48"/>
                <a:gd name="T6" fmla="*/ 31 w 46"/>
                <a:gd name="T7" fmla="*/ 1 h 48"/>
                <a:gd name="T8" fmla="*/ 34 w 46"/>
                <a:gd name="T9" fmla="*/ 1 h 48"/>
                <a:gd name="T10" fmla="*/ 39 w 46"/>
                <a:gd name="T11" fmla="*/ 7 h 48"/>
                <a:gd name="T12" fmla="*/ 40 w 46"/>
                <a:gd name="T13" fmla="*/ 22 h 48"/>
                <a:gd name="T14" fmla="*/ 22 w 46"/>
                <a:gd name="T15" fmla="*/ 43 h 48"/>
                <a:gd name="T16" fmla="*/ 12 w 46"/>
                <a:gd name="T17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12" y="47"/>
                  </a:moveTo>
                  <a:cubicBezTo>
                    <a:pt x="7" y="47"/>
                    <a:pt x="4" y="44"/>
                    <a:pt x="2" y="40"/>
                  </a:cubicBezTo>
                  <a:cubicBezTo>
                    <a:pt x="0" y="36"/>
                    <a:pt x="1" y="33"/>
                    <a:pt x="4" y="30"/>
                  </a:cubicBezTo>
                  <a:cubicBezTo>
                    <a:pt x="14" y="21"/>
                    <a:pt x="24" y="13"/>
                    <a:pt x="31" y="1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6" y="3"/>
                    <a:pt x="37" y="5"/>
                    <a:pt x="39" y="7"/>
                  </a:cubicBezTo>
                  <a:cubicBezTo>
                    <a:pt x="46" y="14"/>
                    <a:pt x="46" y="14"/>
                    <a:pt x="40" y="22"/>
                  </a:cubicBezTo>
                  <a:cubicBezTo>
                    <a:pt x="35" y="29"/>
                    <a:pt x="29" y="36"/>
                    <a:pt x="22" y="43"/>
                  </a:cubicBezTo>
                  <a:cubicBezTo>
                    <a:pt x="19" y="45"/>
                    <a:pt x="16" y="48"/>
                    <a:pt x="12" y="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D3B18F19-E2BC-C800-5B47-9DF7D17916E2}"/>
                </a:ext>
              </a:extLst>
            </p:cNvPr>
            <p:cNvSpPr/>
            <p:nvPr/>
          </p:nvSpPr>
          <p:spPr bwMode="auto">
            <a:xfrm>
              <a:off x="917575" y="963613"/>
              <a:ext cx="101600" cy="115887"/>
            </a:xfrm>
            <a:custGeom>
              <a:avLst/>
              <a:gdLst>
                <a:gd name="T0" fmla="*/ 28 w 47"/>
                <a:gd name="T1" fmla="*/ 13 h 54"/>
                <a:gd name="T2" fmla="*/ 46 w 47"/>
                <a:gd name="T3" fmla="*/ 45 h 54"/>
                <a:gd name="T4" fmla="*/ 47 w 47"/>
                <a:gd name="T5" fmla="*/ 52 h 54"/>
                <a:gd name="T6" fmla="*/ 33 w 47"/>
                <a:gd name="T7" fmla="*/ 53 h 54"/>
                <a:gd name="T8" fmla="*/ 26 w 47"/>
                <a:gd name="T9" fmla="*/ 49 h 54"/>
                <a:gd name="T10" fmla="*/ 33 w 47"/>
                <a:gd name="T11" fmla="*/ 45 h 54"/>
                <a:gd name="T12" fmla="*/ 43 w 47"/>
                <a:gd name="T13" fmla="*/ 43 h 54"/>
                <a:gd name="T14" fmla="*/ 33 w 47"/>
                <a:gd name="T15" fmla="*/ 42 h 54"/>
                <a:gd name="T16" fmla="*/ 27 w 47"/>
                <a:gd name="T17" fmla="*/ 35 h 54"/>
                <a:gd name="T18" fmla="*/ 32 w 47"/>
                <a:gd name="T19" fmla="*/ 32 h 54"/>
                <a:gd name="T20" fmla="*/ 19 w 47"/>
                <a:gd name="T21" fmla="*/ 24 h 54"/>
                <a:gd name="T22" fmla="*/ 5 w 47"/>
                <a:gd name="T23" fmla="*/ 20 h 54"/>
                <a:gd name="T24" fmla="*/ 1 w 47"/>
                <a:gd name="T25" fmla="*/ 16 h 54"/>
                <a:gd name="T26" fmla="*/ 5 w 47"/>
                <a:gd name="T27" fmla="*/ 0 h 54"/>
                <a:gd name="T28" fmla="*/ 16 w 47"/>
                <a:gd name="T29" fmla="*/ 6 h 54"/>
                <a:gd name="T30" fmla="*/ 20 w 47"/>
                <a:gd name="T31" fmla="*/ 8 h 54"/>
                <a:gd name="T32" fmla="*/ 25 w 47"/>
                <a:gd name="T33" fmla="*/ 11 h 54"/>
                <a:gd name="T34" fmla="*/ 28 w 47"/>
                <a:gd name="T3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4">
                  <a:moveTo>
                    <a:pt x="28" y="13"/>
                  </a:moveTo>
                  <a:cubicBezTo>
                    <a:pt x="38" y="21"/>
                    <a:pt x="43" y="33"/>
                    <a:pt x="46" y="45"/>
                  </a:cubicBezTo>
                  <a:cubicBezTo>
                    <a:pt x="47" y="47"/>
                    <a:pt x="47" y="50"/>
                    <a:pt x="47" y="52"/>
                  </a:cubicBezTo>
                  <a:cubicBezTo>
                    <a:pt x="42" y="50"/>
                    <a:pt x="38" y="54"/>
                    <a:pt x="33" y="53"/>
                  </a:cubicBezTo>
                  <a:cubicBezTo>
                    <a:pt x="30" y="53"/>
                    <a:pt x="25" y="53"/>
                    <a:pt x="26" y="49"/>
                  </a:cubicBezTo>
                  <a:cubicBezTo>
                    <a:pt x="26" y="45"/>
                    <a:pt x="29" y="43"/>
                    <a:pt x="33" y="45"/>
                  </a:cubicBezTo>
                  <a:cubicBezTo>
                    <a:pt x="37" y="46"/>
                    <a:pt x="40" y="45"/>
                    <a:pt x="43" y="43"/>
                  </a:cubicBezTo>
                  <a:cubicBezTo>
                    <a:pt x="40" y="40"/>
                    <a:pt x="36" y="42"/>
                    <a:pt x="33" y="42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0"/>
                    <a:pt x="31" y="35"/>
                    <a:pt x="32" y="32"/>
                  </a:cubicBezTo>
                  <a:cubicBezTo>
                    <a:pt x="27" y="31"/>
                    <a:pt x="23" y="28"/>
                    <a:pt x="19" y="24"/>
                  </a:cubicBezTo>
                  <a:cubicBezTo>
                    <a:pt x="15" y="20"/>
                    <a:pt x="10" y="19"/>
                    <a:pt x="5" y="20"/>
                  </a:cubicBezTo>
                  <a:cubicBezTo>
                    <a:pt x="1" y="20"/>
                    <a:pt x="0" y="19"/>
                    <a:pt x="1" y="16"/>
                  </a:cubicBezTo>
                  <a:cubicBezTo>
                    <a:pt x="1" y="10"/>
                    <a:pt x="1" y="5"/>
                    <a:pt x="5" y="0"/>
                  </a:cubicBezTo>
                  <a:cubicBezTo>
                    <a:pt x="8" y="4"/>
                    <a:pt x="14" y="2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2" y="8"/>
                    <a:pt x="24" y="9"/>
                    <a:pt x="25" y="11"/>
                  </a:cubicBezTo>
                  <a:cubicBezTo>
                    <a:pt x="25" y="13"/>
                    <a:pt x="27" y="12"/>
                    <a:pt x="28" y="13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B5F90F86-2800-C5AB-EC43-328673010A58}"/>
                </a:ext>
              </a:extLst>
            </p:cNvPr>
            <p:cNvSpPr/>
            <p:nvPr/>
          </p:nvSpPr>
          <p:spPr bwMode="auto">
            <a:xfrm>
              <a:off x="1916113" y="346075"/>
              <a:ext cx="127000" cy="55562"/>
            </a:xfrm>
            <a:custGeom>
              <a:avLst/>
              <a:gdLst>
                <a:gd name="T0" fmla="*/ 0 w 59"/>
                <a:gd name="T1" fmla="*/ 10 h 26"/>
                <a:gd name="T2" fmla="*/ 40 w 59"/>
                <a:gd name="T3" fmla="*/ 0 h 26"/>
                <a:gd name="T4" fmla="*/ 59 w 59"/>
                <a:gd name="T5" fmla="*/ 6 h 26"/>
                <a:gd name="T6" fmla="*/ 44 w 59"/>
                <a:gd name="T7" fmla="*/ 19 h 26"/>
                <a:gd name="T8" fmla="*/ 39 w 59"/>
                <a:gd name="T9" fmla="*/ 18 h 26"/>
                <a:gd name="T10" fmla="*/ 18 w 59"/>
                <a:gd name="T11" fmla="*/ 23 h 26"/>
                <a:gd name="T12" fmla="*/ 12 w 59"/>
                <a:gd name="T13" fmla="*/ 24 h 26"/>
                <a:gd name="T14" fmla="*/ 0 w 59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6">
                  <a:moveTo>
                    <a:pt x="0" y="10"/>
                  </a:moveTo>
                  <a:cubicBezTo>
                    <a:pt x="12" y="2"/>
                    <a:pt x="26" y="0"/>
                    <a:pt x="40" y="0"/>
                  </a:cubicBezTo>
                  <a:cubicBezTo>
                    <a:pt x="47" y="0"/>
                    <a:pt x="53" y="3"/>
                    <a:pt x="59" y="6"/>
                  </a:cubicBezTo>
                  <a:cubicBezTo>
                    <a:pt x="57" y="14"/>
                    <a:pt x="51" y="17"/>
                    <a:pt x="44" y="19"/>
                  </a:cubicBezTo>
                  <a:cubicBezTo>
                    <a:pt x="42" y="20"/>
                    <a:pt x="41" y="19"/>
                    <a:pt x="39" y="18"/>
                  </a:cubicBezTo>
                  <a:cubicBezTo>
                    <a:pt x="30" y="13"/>
                    <a:pt x="23" y="14"/>
                    <a:pt x="18" y="23"/>
                  </a:cubicBezTo>
                  <a:cubicBezTo>
                    <a:pt x="16" y="25"/>
                    <a:pt x="15" y="26"/>
                    <a:pt x="12" y="24"/>
                  </a:cubicBezTo>
                  <a:cubicBezTo>
                    <a:pt x="8" y="20"/>
                    <a:pt x="3" y="16"/>
                    <a:pt x="0" y="1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41F50FEA-EC03-A48D-1625-5BAAFCE9BF6C}"/>
                </a:ext>
              </a:extLst>
            </p:cNvPr>
            <p:cNvSpPr/>
            <p:nvPr/>
          </p:nvSpPr>
          <p:spPr bwMode="auto">
            <a:xfrm>
              <a:off x="887413" y="414338"/>
              <a:ext cx="84138" cy="84137"/>
            </a:xfrm>
            <a:custGeom>
              <a:avLst/>
              <a:gdLst>
                <a:gd name="T0" fmla="*/ 0 w 39"/>
                <a:gd name="T1" fmla="*/ 20 h 39"/>
                <a:gd name="T2" fmla="*/ 10 w 39"/>
                <a:gd name="T3" fmla="*/ 3 h 39"/>
                <a:gd name="T4" fmla="*/ 36 w 39"/>
                <a:gd name="T5" fmla="*/ 11 h 39"/>
                <a:gd name="T6" fmla="*/ 31 w 39"/>
                <a:gd name="T7" fmla="*/ 20 h 39"/>
                <a:gd name="T8" fmla="*/ 20 w 39"/>
                <a:gd name="T9" fmla="*/ 33 h 39"/>
                <a:gd name="T10" fmla="*/ 11 w 39"/>
                <a:gd name="T11" fmla="*/ 38 h 39"/>
                <a:gd name="T12" fmla="*/ 0 w 39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0" y="20"/>
                  </a:moveTo>
                  <a:cubicBezTo>
                    <a:pt x="0" y="10"/>
                    <a:pt x="3" y="4"/>
                    <a:pt x="10" y="3"/>
                  </a:cubicBezTo>
                  <a:cubicBezTo>
                    <a:pt x="19" y="0"/>
                    <a:pt x="32" y="5"/>
                    <a:pt x="36" y="11"/>
                  </a:cubicBezTo>
                  <a:cubicBezTo>
                    <a:pt x="39" y="16"/>
                    <a:pt x="37" y="19"/>
                    <a:pt x="31" y="20"/>
                  </a:cubicBezTo>
                  <a:cubicBezTo>
                    <a:pt x="24" y="21"/>
                    <a:pt x="21" y="27"/>
                    <a:pt x="20" y="33"/>
                  </a:cubicBezTo>
                  <a:cubicBezTo>
                    <a:pt x="19" y="39"/>
                    <a:pt x="15" y="39"/>
                    <a:pt x="11" y="38"/>
                  </a:cubicBezTo>
                  <a:cubicBezTo>
                    <a:pt x="4" y="37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565F27A4-48BA-3204-E2E2-A0E139694BA4}"/>
                </a:ext>
              </a:extLst>
            </p:cNvPr>
            <p:cNvSpPr/>
            <p:nvPr/>
          </p:nvSpPr>
          <p:spPr bwMode="auto">
            <a:xfrm>
              <a:off x="1284288" y="866775"/>
              <a:ext cx="74613" cy="71437"/>
            </a:xfrm>
            <a:custGeom>
              <a:avLst/>
              <a:gdLst>
                <a:gd name="T0" fmla="*/ 18 w 35"/>
                <a:gd name="T1" fmla="*/ 33 h 33"/>
                <a:gd name="T2" fmla="*/ 0 w 35"/>
                <a:gd name="T3" fmla="*/ 16 h 33"/>
                <a:gd name="T4" fmla="*/ 16 w 35"/>
                <a:gd name="T5" fmla="*/ 0 h 33"/>
                <a:gd name="T6" fmla="*/ 34 w 35"/>
                <a:gd name="T7" fmla="*/ 18 h 33"/>
                <a:gd name="T8" fmla="*/ 18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18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4" y="8"/>
                    <a:pt x="34" y="18"/>
                  </a:cubicBezTo>
                  <a:cubicBezTo>
                    <a:pt x="35" y="27"/>
                    <a:pt x="28" y="33"/>
                    <a:pt x="18" y="33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3F698EEE-1CCE-66FE-81FF-41CC01EC0F4D}"/>
                </a:ext>
              </a:extLst>
            </p:cNvPr>
            <p:cNvSpPr/>
            <p:nvPr/>
          </p:nvSpPr>
          <p:spPr bwMode="auto">
            <a:xfrm>
              <a:off x="1717675" y="658813"/>
              <a:ext cx="134938" cy="115887"/>
            </a:xfrm>
            <a:custGeom>
              <a:avLst/>
              <a:gdLst>
                <a:gd name="T0" fmla="*/ 2 w 63"/>
                <a:gd name="T1" fmla="*/ 0 h 54"/>
                <a:gd name="T2" fmla="*/ 21 w 63"/>
                <a:gd name="T3" fmla="*/ 32 h 54"/>
                <a:gd name="T4" fmla="*/ 58 w 63"/>
                <a:gd name="T5" fmla="*/ 39 h 54"/>
                <a:gd name="T6" fmla="*/ 63 w 63"/>
                <a:gd name="T7" fmla="*/ 38 h 54"/>
                <a:gd name="T8" fmla="*/ 23 w 63"/>
                <a:gd name="T9" fmla="*/ 49 h 54"/>
                <a:gd name="T10" fmla="*/ 1 w 63"/>
                <a:gd name="T11" fmla="*/ 17 h 54"/>
                <a:gd name="T12" fmla="*/ 2 w 6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2" y="0"/>
                  </a:moveTo>
                  <a:cubicBezTo>
                    <a:pt x="5" y="13"/>
                    <a:pt x="11" y="24"/>
                    <a:pt x="21" y="32"/>
                  </a:cubicBezTo>
                  <a:cubicBezTo>
                    <a:pt x="32" y="41"/>
                    <a:pt x="45" y="40"/>
                    <a:pt x="58" y="39"/>
                  </a:cubicBezTo>
                  <a:cubicBezTo>
                    <a:pt x="60" y="38"/>
                    <a:pt x="61" y="38"/>
                    <a:pt x="63" y="38"/>
                  </a:cubicBezTo>
                  <a:cubicBezTo>
                    <a:pt x="53" y="50"/>
                    <a:pt x="37" y="54"/>
                    <a:pt x="23" y="49"/>
                  </a:cubicBezTo>
                  <a:cubicBezTo>
                    <a:pt x="9" y="44"/>
                    <a:pt x="1" y="33"/>
                    <a:pt x="1" y="17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6FA376C2-A84E-0A72-DAF8-893D6F21FA4C}"/>
                </a:ext>
              </a:extLst>
            </p:cNvPr>
            <p:cNvSpPr/>
            <p:nvPr/>
          </p:nvSpPr>
          <p:spPr bwMode="auto">
            <a:xfrm>
              <a:off x="1400175" y="628650"/>
              <a:ext cx="104775" cy="112712"/>
            </a:xfrm>
            <a:custGeom>
              <a:avLst/>
              <a:gdLst>
                <a:gd name="T0" fmla="*/ 21 w 49"/>
                <a:gd name="T1" fmla="*/ 36 h 52"/>
                <a:gd name="T2" fmla="*/ 20 w 49"/>
                <a:gd name="T3" fmla="*/ 41 h 52"/>
                <a:gd name="T4" fmla="*/ 17 w 49"/>
                <a:gd name="T5" fmla="*/ 39 h 52"/>
                <a:gd name="T6" fmla="*/ 11 w 49"/>
                <a:gd name="T7" fmla="*/ 35 h 52"/>
                <a:gd name="T8" fmla="*/ 12 w 49"/>
                <a:gd name="T9" fmla="*/ 52 h 52"/>
                <a:gd name="T10" fmla="*/ 2 w 49"/>
                <a:gd name="T11" fmla="*/ 38 h 52"/>
                <a:gd name="T12" fmla="*/ 3 w 49"/>
                <a:gd name="T13" fmla="*/ 31 h 52"/>
                <a:gd name="T14" fmla="*/ 27 w 49"/>
                <a:gd name="T15" fmla="*/ 10 h 52"/>
                <a:gd name="T16" fmla="*/ 34 w 49"/>
                <a:gd name="T17" fmla="*/ 5 h 52"/>
                <a:gd name="T18" fmla="*/ 47 w 49"/>
                <a:gd name="T19" fmla="*/ 8 h 52"/>
                <a:gd name="T20" fmla="*/ 46 w 49"/>
                <a:gd name="T21" fmla="*/ 14 h 52"/>
                <a:gd name="T22" fmla="*/ 41 w 49"/>
                <a:gd name="T23" fmla="*/ 18 h 52"/>
                <a:gd name="T24" fmla="*/ 36 w 49"/>
                <a:gd name="T25" fmla="*/ 10 h 52"/>
                <a:gd name="T26" fmla="*/ 38 w 49"/>
                <a:gd name="T27" fmla="*/ 18 h 52"/>
                <a:gd name="T28" fmla="*/ 34 w 49"/>
                <a:gd name="T29" fmla="*/ 25 h 52"/>
                <a:gd name="T30" fmla="*/ 29 w 49"/>
                <a:gd name="T31" fmla="*/ 18 h 52"/>
                <a:gd name="T32" fmla="*/ 31 w 49"/>
                <a:gd name="T33" fmla="*/ 25 h 52"/>
                <a:gd name="T34" fmla="*/ 26 w 49"/>
                <a:gd name="T35" fmla="*/ 31 h 52"/>
                <a:gd name="T36" fmla="*/ 25 w 49"/>
                <a:gd name="T37" fmla="*/ 33 h 52"/>
                <a:gd name="T38" fmla="*/ 22 w 49"/>
                <a:gd name="T39" fmla="*/ 35 h 52"/>
                <a:gd name="T40" fmla="*/ 20 w 49"/>
                <a:gd name="T41" fmla="*/ 33 h 52"/>
                <a:gd name="T42" fmla="*/ 21 w 49"/>
                <a:gd name="T4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2">
                  <a:moveTo>
                    <a:pt x="21" y="36"/>
                  </a:moveTo>
                  <a:cubicBezTo>
                    <a:pt x="21" y="38"/>
                    <a:pt x="22" y="40"/>
                    <a:pt x="20" y="41"/>
                  </a:cubicBezTo>
                  <a:cubicBezTo>
                    <a:pt x="18" y="43"/>
                    <a:pt x="18" y="40"/>
                    <a:pt x="17" y="39"/>
                  </a:cubicBezTo>
                  <a:cubicBezTo>
                    <a:pt x="15" y="38"/>
                    <a:pt x="13" y="36"/>
                    <a:pt x="11" y="35"/>
                  </a:cubicBezTo>
                  <a:cubicBezTo>
                    <a:pt x="14" y="40"/>
                    <a:pt x="20" y="45"/>
                    <a:pt x="12" y="52"/>
                  </a:cubicBezTo>
                  <a:cubicBezTo>
                    <a:pt x="9" y="47"/>
                    <a:pt x="7" y="42"/>
                    <a:pt x="2" y="38"/>
                  </a:cubicBezTo>
                  <a:cubicBezTo>
                    <a:pt x="0" y="35"/>
                    <a:pt x="2" y="33"/>
                    <a:pt x="3" y="31"/>
                  </a:cubicBezTo>
                  <a:cubicBezTo>
                    <a:pt x="9" y="22"/>
                    <a:pt x="18" y="15"/>
                    <a:pt x="27" y="10"/>
                  </a:cubicBezTo>
                  <a:cubicBezTo>
                    <a:pt x="29" y="8"/>
                    <a:pt x="32" y="7"/>
                    <a:pt x="34" y="5"/>
                  </a:cubicBezTo>
                  <a:cubicBezTo>
                    <a:pt x="39" y="1"/>
                    <a:pt x="44" y="0"/>
                    <a:pt x="47" y="8"/>
                  </a:cubicBezTo>
                  <a:cubicBezTo>
                    <a:pt x="48" y="11"/>
                    <a:pt x="49" y="12"/>
                    <a:pt x="46" y="14"/>
                  </a:cubicBezTo>
                  <a:cubicBezTo>
                    <a:pt x="44" y="15"/>
                    <a:pt x="43" y="16"/>
                    <a:pt x="41" y="18"/>
                  </a:cubicBezTo>
                  <a:cubicBezTo>
                    <a:pt x="39" y="16"/>
                    <a:pt x="39" y="12"/>
                    <a:pt x="36" y="10"/>
                  </a:cubicBezTo>
                  <a:cubicBezTo>
                    <a:pt x="34" y="13"/>
                    <a:pt x="37" y="16"/>
                    <a:pt x="38" y="18"/>
                  </a:cubicBezTo>
                  <a:cubicBezTo>
                    <a:pt x="39" y="22"/>
                    <a:pt x="36" y="23"/>
                    <a:pt x="34" y="25"/>
                  </a:cubicBezTo>
                  <a:cubicBezTo>
                    <a:pt x="31" y="23"/>
                    <a:pt x="32" y="19"/>
                    <a:pt x="29" y="18"/>
                  </a:cubicBezTo>
                  <a:cubicBezTo>
                    <a:pt x="28" y="21"/>
                    <a:pt x="30" y="23"/>
                    <a:pt x="31" y="25"/>
                  </a:cubicBezTo>
                  <a:cubicBezTo>
                    <a:pt x="32" y="29"/>
                    <a:pt x="31" y="32"/>
                    <a:pt x="26" y="31"/>
                  </a:cubicBezTo>
                  <a:cubicBezTo>
                    <a:pt x="23" y="30"/>
                    <a:pt x="24" y="31"/>
                    <a:pt x="25" y="33"/>
                  </a:cubicBezTo>
                  <a:cubicBezTo>
                    <a:pt x="26" y="35"/>
                    <a:pt x="25" y="37"/>
                    <a:pt x="22" y="35"/>
                  </a:cubicBezTo>
                  <a:cubicBezTo>
                    <a:pt x="21" y="34"/>
                    <a:pt x="20" y="34"/>
                    <a:pt x="20" y="33"/>
                  </a:cubicBezTo>
                  <a:cubicBezTo>
                    <a:pt x="20" y="34"/>
                    <a:pt x="20" y="35"/>
                    <a:pt x="21" y="3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4DCF7C40-84F0-F552-700A-2D2024291651}"/>
                </a:ext>
              </a:extLst>
            </p:cNvPr>
            <p:cNvSpPr/>
            <p:nvPr/>
          </p:nvSpPr>
          <p:spPr bwMode="auto">
            <a:xfrm>
              <a:off x="811213" y="1035050"/>
              <a:ext cx="74613" cy="76200"/>
            </a:xfrm>
            <a:custGeom>
              <a:avLst/>
              <a:gdLst>
                <a:gd name="T0" fmla="*/ 35 w 35"/>
                <a:gd name="T1" fmla="*/ 18 h 36"/>
                <a:gd name="T2" fmla="*/ 24 w 35"/>
                <a:gd name="T3" fmla="*/ 34 h 36"/>
                <a:gd name="T4" fmla="*/ 7 w 35"/>
                <a:gd name="T5" fmla="*/ 27 h 36"/>
                <a:gd name="T6" fmla="*/ 4 w 35"/>
                <a:gd name="T7" fmla="*/ 21 h 36"/>
                <a:gd name="T8" fmla="*/ 6 w 35"/>
                <a:gd name="T9" fmla="*/ 12 h 36"/>
                <a:gd name="T10" fmla="*/ 9 w 35"/>
                <a:gd name="T11" fmla="*/ 8 h 36"/>
                <a:gd name="T12" fmla="*/ 24 w 35"/>
                <a:gd name="T13" fmla="*/ 2 h 36"/>
                <a:gd name="T14" fmla="*/ 35 w 35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5"/>
                    <a:pt x="31" y="32"/>
                    <a:pt x="24" y="34"/>
                  </a:cubicBezTo>
                  <a:cubicBezTo>
                    <a:pt x="18" y="36"/>
                    <a:pt x="11" y="34"/>
                    <a:pt x="7" y="27"/>
                  </a:cubicBezTo>
                  <a:cubicBezTo>
                    <a:pt x="6" y="25"/>
                    <a:pt x="5" y="23"/>
                    <a:pt x="4" y="21"/>
                  </a:cubicBezTo>
                  <a:cubicBezTo>
                    <a:pt x="2" y="18"/>
                    <a:pt x="0" y="14"/>
                    <a:pt x="6" y="12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2" y="3"/>
                    <a:pt x="17" y="0"/>
                    <a:pt x="24" y="2"/>
                  </a:cubicBezTo>
                  <a:cubicBezTo>
                    <a:pt x="31" y="4"/>
                    <a:pt x="35" y="11"/>
                    <a:pt x="35" y="18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0F812B93-1C88-32D3-1424-3740BDE2A0C6}"/>
                </a:ext>
              </a:extLst>
            </p:cNvPr>
            <p:cNvSpPr/>
            <p:nvPr/>
          </p:nvSpPr>
          <p:spPr bwMode="auto">
            <a:xfrm>
              <a:off x="1171575" y="436563"/>
              <a:ext cx="65088" cy="80962"/>
            </a:xfrm>
            <a:custGeom>
              <a:avLst/>
              <a:gdLst>
                <a:gd name="T0" fmla="*/ 31 w 31"/>
                <a:gd name="T1" fmla="*/ 22 h 38"/>
                <a:gd name="T2" fmla="*/ 13 w 31"/>
                <a:gd name="T3" fmla="*/ 32 h 38"/>
                <a:gd name="T4" fmla="*/ 2 w 31"/>
                <a:gd name="T5" fmla="*/ 9 h 38"/>
                <a:gd name="T6" fmla="*/ 15 w 31"/>
                <a:gd name="T7" fmla="*/ 1 h 38"/>
                <a:gd name="T8" fmla="*/ 31 w 31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31" y="22"/>
                  </a:moveTo>
                  <a:cubicBezTo>
                    <a:pt x="31" y="34"/>
                    <a:pt x="24" y="38"/>
                    <a:pt x="13" y="32"/>
                  </a:cubicBezTo>
                  <a:cubicBezTo>
                    <a:pt x="5" y="28"/>
                    <a:pt x="0" y="18"/>
                    <a:pt x="2" y="9"/>
                  </a:cubicBezTo>
                  <a:cubicBezTo>
                    <a:pt x="2" y="4"/>
                    <a:pt x="10" y="0"/>
                    <a:pt x="15" y="1"/>
                  </a:cubicBezTo>
                  <a:cubicBezTo>
                    <a:pt x="24" y="4"/>
                    <a:pt x="31" y="12"/>
                    <a:pt x="31" y="22"/>
                  </a:cubicBezTo>
                  <a:close/>
                </a:path>
              </a:pathLst>
            </a:custGeom>
            <a:solidFill>
              <a:srgbClr val="F6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208E5560-46B1-645F-21C4-E47326324207}"/>
                </a:ext>
              </a:extLst>
            </p:cNvPr>
            <p:cNvSpPr/>
            <p:nvPr/>
          </p:nvSpPr>
          <p:spPr bwMode="auto">
            <a:xfrm>
              <a:off x="1352550" y="254000"/>
              <a:ext cx="65088" cy="63500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4 h 30"/>
                <a:gd name="T4" fmla="*/ 16 w 30"/>
                <a:gd name="T5" fmla="*/ 0 h 30"/>
                <a:gd name="T6" fmla="*/ 30 w 30"/>
                <a:gd name="T7" fmla="*/ 17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6" y="30"/>
                    <a:pt x="0" y="24"/>
                    <a:pt x="0" y="14"/>
                  </a:cubicBezTo>
                  <a:cubicBezTo>
                    <a:pt x="0" y="8"/>
                    <a:pt x="10" y="0"/>
                    <a:pt x="16" y="0"/>
                  </a:cubicBezTo>
                  <a:cubicBezTo>
                    <a:pt x="24" y="0"/>
                    <a:pt x="30" y="8"/>
                    <a:pt x="30" y="17"/>
                  </a:cubicBezTo>
                  <a:cubicBezTo>
                    <a:pt x="29" y="26"/>
                    <a:pt x="25" y="30"/>
                    <a:pt x="16" y="30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3E83E840-9C80-CC64-84F5-1CD3EDB271F1}"/>
                </a:ext>
              </a:extLst>
            </p:cNvPr>
            <p:cNvSpPr/>
            <p:nvPr/>
          </p:nvSpPr>
          <p:spPr bwMode="auto">
            <a:xfrm>
              <a:off x="1619250" y="627063"/>
              <a:ext cx="87313" cy="66675"/>
            </a:xfrm>
            <a:custGeom>
              <a:avLst/>
              <a:gdLst>
                <a:gd name="T0" fmla="*/ 37 w 41"/>
                <a:gd name="T1" fmla="*/ 31 h 31"/>
                <a:gd name="T2" fmla="*/ 14 w 41"/>
                <a:gd name="T3" fmla="*/ 21 h 31"/>
                <a:gd name="T4" fmla="*/ 8 w 41"/>
                <a:gd name="T5" fmla="*/ 18 h 31"/>
                <a:gd name="T6" fmla="*/ 2 w 41"/>
                <a:gd name="T7" fmla="*/ 6 h 31"/>
                <a:gd name="T8" fmla="*/ 15 w 41"/>
                <a:gd name="T9" fmla="*/ 0 h 31"/>
                <a:gd name="T10" fmla="*/ 37 w 41"/>
                <a:gd name="T11" fmla="*/ 8 h 31"/>
                <a:gd name="T12" fmla="*/ 40 w 41"/>
                <a:gd name="T13" fmla="*/ 13 h 31"/>
                <a:gd name="T14" fmla="*/ 37 w 4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37" y="31"/>
                  </a:moveTo>
                  <a:cubicBezTo>
                    <a:pt x="29" y="27"/>
                    <a:pt x="21" y="24"/>
                    <a:pt x="14" y="21"/>
                  </a:cubicBezTo>
                  <a:cubicBezTo>
                    <a:pt x="12" y="20"/>
                    <a:pt x="10" y="19"/>
                    <a:pt x="8" y="18"/>
                  </a:cubicBezTo>
                  <a:cubicBezTo>
                    <a:pt x="4" y="15"/>
                    <a:pt x="0" y="11"/>
                    <a:pt x="2" y="6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23" y="1"/>
                    <a:pt x="30" y="4"/>
                    <a:pt x="37" y="8"/>
                  </a:cubicBezTo>
                  <a:cubicBezTo>
                    <a:pt x="39" y="9"/>
                    <a:pt x="41" y="10"/>
                    <a:pt x="40" y="13"/>
                  </a:cubicBezTo>
                  <a:cubicBezTo>
                    <a:pt x="38" y="18"/>
                    <a:pt x="38" y="24"/>
                    <a:pt x="37" y="3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053209B1-2365-CCD5-9A85-7B13F8388C78}"/>
                </a:ext>
              </a:extLst>
            </p:cNvPr>
            <p:cNvSpPr/>
            <p:nvPr/>
          </p:nvSpPr>
          <p:spPr bwMode="auto">
            <a:xfrm>
              <a:off x="1108075" y="677863"/>
              <a:ext cx="73025" cy="90487"/>
            </a:xfrm>
            <a:custGeom>
              <a:avLst/>
              <a:gdLst>
                <a:gd name="T0" fmla="*/ 0 w 34"/>
                <a:gd name="T1" fmla="*/ 12 h 42"/>
                <a:gd name="T2" fmla="*/ 17 w 34"/>
                <a:gd name="T3" fmla="*/ 2 h 42"/>
                <a:gd name="T4" fmla="*/ 22 w 34"/>
                <a:gd name="T5" fmla="*/ 3 h 42"/>
                <a:gd name="T6" fmla="*/ 23 w 34"/>
                <a:gd name="T7" fmla="*/ 10 h 42"/>
                <a:gd name="T8" fmla="*/ 16 w 34"/>
                <a:gd name="T9" fmla="*/ 14 h 42"/>
                <a:gd name="T10" fmla="*/ 26 w 34"/>
                <a:gd name="T11" fmla="*/ 11 h 42"/>
                <a:gd name="T12" fmla="*/ 21 w 34"/>
                <a:gd name="T13" fmla="*/ 20 h 42"/>
                <a:gd name="T14" fmla="*/ 29 w 34"/>
                <a:gd name="T15" fmla="*/ 20 h 42"/>
                <a:gd name="T16" fmla="*/ 23 w 34"/>
                <a:gd name="T17" fmla="*/ 25 h 42"/>
                <a:gd name="T18" fmla="*/ 25 w 34"/>
                <a:gd name="T19" fmla="*/ 27 h 42"/>
                <a:gd name="T20" fmla="*/ 31 w 34"/>
                <a:gd name="T21" fmla="*/ 27 h 42"/>
                <a:gd name="T22" fmla="*/ 33 w 34"/>
                <a:gd name="T23" fmla="*/ 38 h 42"/>
                <a:gd name="T24" fmla="*/ 26 w 34"/>
                <a:gd name="T25" fmla="*/ 39 h 42"/>
                <a:gd name="T26" fmla="*/ 14 w 34"/>
                <a:gd name="T27" fmla="*/ 29 h 42"/>
                <a:gd name="T28" fmla="*/ 0 w 34"/>
                <a:gd name="T2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2">
                  <a:moveTo>
                    <a:pt x="0" y="12"/>
                  </a:moveTo>
                  <a:cubicBezTo>
                    <a:pt x="7" y="9"/>
                    <a:pt x="13" y="7"/>
                    <a:pt x="17" y="2"/>
                  </a:cubicBezTo>
                  <a:cubicBezTo>
                    <a:pt x="19" y="1"/>
                    <a:pt x="21" y="0"/>
                    <a:pt x="22" y="3"/>
                  </a:cubicBezTo>
                  <a:cubicBezTo>
                    <a:pt x="23" y="5"/>
                    <a:pt x="28" y="7"/>
                    <a:pt x="23" y="10"/>
                  </a:cubicBezTo>
                  <a:cubicBezTo>
                    <a:pt x="21" y="12"/>
                    <a:pt x="19" y="13"/>
                    <a:pt x="16" y="14"/>
                  </a:cubicBezTo>
                  <a:cubicBezTo>
                    <a:pt x="20" y="16"/>
                    <a:pt x="23" y="12"/>
                    <a:pt x="26" y="11"/>
                  </a:cubicBezTo>
                  <a:cubicBezTo>
                    <a:pt x="26" y="14"/>
                    <a:pt x="26" y="14"/>
                    <a:pt x="21" y="20"/>
                  </a:cubicBezTo>
                  <a:cubicBezTo>
                    <a:pt x="24" y="22"/>
                    <a:pt x="27" y="15"/>
                    <a:pt x="29" y="20"/>
                  </a:cubicBezTo>
                  <a:cubicBezTo>
                    <a:pt x="32" y="26"/>
                    <a:pt x="24" y="23"/>
                    <a:pt x="23" y="25"/>
                  </a:cubicBezTo>
                  <a:cubicBezTo>
                    <a:pt x="23" y="27"/>
                    <a:pt x="24" y="27"/>
                    <a:pt x="25" y="27"/>
                  </a:cubicBezTo>
                  <a:cubicBezTo>
                    <a:pt x="27" y="27"/>
                    <a:pt x="30" y="24"/>
                    <a:pt x="31" y="27"/>
                  </a:cubicBezTo>
                  <a:cubicBezTo>
                    <a:pt x="33" y="31"/>
                    <a:pt x="34" y="35"/>
                    <a:pt x="33" y="38"/>
                  </a:cubicBezTo>
                  <a:cubicBezTo>
                    <a:pt x="31" y="42"/>
                    <a:pt x="28" y="40"/>
                    <a:pt x="26" y="39"/>
                  </a:cubicBezTo>
                  <a:cubicBezTo>
                    <a:pt x="21" y="37"/>
                    <a:pt x="17" y="33"/>
                    <a:pt x="14" y="29"/>
                  </a:cubicBezTo>
                  <a:cubicBezTo>
                    <a:pt x="9" y="24"/>
                    <a:pt x="5" y="18"/>
                    <a:pt x="0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91F16EA8-24CF-14A8-4A30-92B0587B045E}"/>
                </a:ext>
              </a:extLst>
            </p:cNvPr>
            <p:cNvSpPr/>
            <p:nvPr/>
          </p:nvSpPr>
          <p:spPr bwMode="auto">
            <a:xfrm>
              <a:off x="1958975" y="387350"/>
              <a:ext cx="61913" cy="85725"/>
            </a:xfrm>
            <a:custGeom>
              <a:avLst/>
              <a:gdLst>
                <a:gd name="T0" fmla="*/ 22 w 29"/>
                <a:gd name="T1" fmla="*/ 13 h 40"/>
                <a:gd name="T2" fmla="*/ 12 w 29"/>
                <a:gd name="T3" fmla="*/ 13 h 40"/>
                <a:gd name="T4" fmla="*/ 25 w 29"/>
                <a:gd name="T5" fmla="*/ 20 h 40"/>
                <a:gd name="T6" fmla="*/ 11 w 29"/>
                <a:gd name="T7" fmla="*/ 21 h 40"/>
                <a:gd name="T8" fmla="*/ 24 w 29"/>
                <a:gd name="T9" fmla="*/ 24 h 40"/>
                <a:gd name="T10" fmla="*/ 26 w 29"/>
                <a:gd name="T11" fmla="*/ 28 h 40"/>
                <a:gd name="T12" fmla="*/ 23 w 29"/>
                <a:gd name="T13" fmla="*/ 28 h 40"/>
                <a:gd name="T14" fmla="*/ 10 w 29"/>
                <a:gd name="T15" fmla="*/ 29 h 40"/>
                <a:gd name="T16" fmla="*/ 29 w 29"/>
                <a:gd name="T17" fmla="*/ 39 h 40"/>
                <a:gd name="T18" fmla="*/ 11 w 29"/>
                <a:gd name="T19" fmla="*/ 39 h 40"/>
                <a:gd name="T20" fmla="*/ 8 w 29"/>
                <a:gd name="T21" fmla="*/ 36 h 40"/>
                <a:gd name="T22" fmla="*/ 3 w 29"/>
                <a:gd name="T23" fmla="*/ 18 h 40"/>
                <a:gd name="T24" fmla="*/ 9 w 29"/>
                <a:gd name="T25" fmla="*/ 1 h 40"/>
                <a:gd name="T26" fmla="*/ 22 w 29"/>
                <a:gd name="T27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0">
                  <a:moveTo>
                    <a:pt x="22" y="13"/>
                  </a:moveTo>
                  <a:cubicBezTo>
                    <a:pt x="19" y="13"/>
                    <a:pt x="16" y="12"/>
                    <a:pt x="12" y="13"/>
                  </a:cubicBezTo>
                  <a:cubicBezTo>
                    <a:pt x="16" y="17"/>
                    <a:pt x="23" y="13"/>
                    <a:pt x="25" y="20"/>
                  </a:cubicBezTo>
                  <a:cubicBezTo>
                    <a:pt x="21" y="21"/>
                    <a:pt x="16" y="18"/>
                    <a:pt x="11" y="21"/>
                  </a:cubicBezTo>
                  <a:cubicBezTo>
                    <a:pt x="16" y="22"/>
                    <a:pt x="20" y="23"/>
                    <a:pt x="24" y="24"/>
                  </a:cubicBezTo>
                  <a:cubicBezTo>
                    <a:pt x="25" y="25"/>
                    <a:pt x="27" y="25"/>
                    <a:pt x="26" y="28"/>
                  </a:cubicBezTo>
                  <a:cubicBezTo>
                    <a:pt x="26" y="30"/>
                    <a:pt x="24" y="28"/>
                    <a:pt x="23" y="28"/>
                  </a:cubicBezTo>
                  <a:cubicBezTo>
                    <a:pt x="19" y="28"/>
                    <a:pt x="15" y="28"/>
                    <a:pt x="10" y="29"/>
                  </a:cubicBezTo>
                  <a:cubicBezTo>
                    <a:pt x="17" y="33"/>
                    <a:pt x="27" y="27"/>
                    <a:pt x="29" y="39"/>
                  </a:cubicBezTo>
                  <a:cubicBezTo>
                    <a:pt x="23" y="40"/>
                    <a:pt x="17" y="37"/>
                    <a:pt x="11" y="39"/>
                  </a:cubicBezTo>
                  <a:cubicBezTo>
                    <a:pt x="8" y="40"/>
                    <a:pt x="8" y="38"/>
                    <a:pt x="8" y="36"/>
                  </a:cubicBezTo>
                  <a:cubicBezTo>
                    <a:pt x="6" y="30"/>
                    <a:pt x="5" y="24"/>
                    <a:pt x="3" y="18"/>
                  </a:cubicBezTo>
                  <a:cubicBezTo>
                    <a:pt x="0" y="8"/>
                    <a:pt x="2" y="3"/>
                    <a:pt x="9" y="1"/>
                  </a:cubicBezTo>
                  <a:cubicBezTo>
                    <a:pt x="14" y="0"/>
                    <a:pt x="19" y="4"/>
                    <a:pt x="22" y="1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CA8EA6EA-3581-A878-3E89-53CBC5D0689F}"/>
                </a:ext>
              </a:extLst>
            </p:cNvPr>
            <p:cNvSpPr/>
            <p:nvPr/>
          </p:nvSpPr>
          <p:spPr bwMode="auto">
            <a:xfrm>
              <a:off x="1074738" y="1141413"/>
              <a:ext cx="69850" cy="69850"/>
            </a:xfrm>
            <a:custGeom>
              <a:avLst/>
              <a:gdLst>
                <a:gd name="T0" fmla="*/ 1 w 33"/>
                <a:gd name="T1" fmla="*/ 16 h 32"/>
                <a:gd name="T2" fmla="*/ 13 w 33"/>
                <a:gd name="T3" fmla="*/ 15 h 32"/>
                <a:gd name="T4" fmla="*/ 22 w 33"/>
                <a:gd name="T5" fmla="*/ 6 h 32"/>
                <a:gd name="T6" fmla="*/ 23 w 33"/>
                <a:gd name="T7" fmla="*/ 1 h 32"/>
                <a:gd name="T8" fmla="*/ 30 w 33"/>
                <a:gd name="T9" fmla="*/ 3 h 32"/>
                <a:gd name="T10" fmla="*/ 29 w 33"/>
                <a:gd name="T11" fmla="*/ 25 h 32"/>
                <a:gd name="T12" fmla="*/ 15 w 33"/>
                <a:gd name="T13" fmla="*/ 32 h 32"/>
                <a:gd name="T14" fmla="*/ 1 w 33"/>
                <a:gd name="T15" fmla="*/ 20 h 32"/>
                <a:gd name="T16" fmla="*/ 1 w 33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1" y="16"/>
                  </a:moveTo>
                  <a:cubicBezTo>
                    <a:pt x="5" y="16"/>
                    <a:pt x="9" y="17"/>
                    <a:pt x="13" y="15"/>
                  </a:cubicBezTo>
                  <a:cubicBezTo>
                    <a:pt x="18" y="14"/>
                    <a:pt x="21" y="11"/>
                    <a:pt x="22" y="6"/>
                  </a:cubicBezTo>
                  <a:cubicBezTo>
                    <a:pt x="22" y="4"/>
                    <a:pt x="20" y="1"/>
                    <a:pt x="23" y="1"/>
                  </a:cubicBezTo>
                  <a:cubicBezTo>
                    <a:pt x="26" y="0"/>
                    <a:pt x="28" y="1"/>
                    <a:pt x="30" y="3"/>
                  </a:cubicBezTo>
                  <a:cubicBezTo>
                    <a:pt x="33" y="8"/>
                    <a:pt x="33" y="19"/>
                    <a:pt x="29" y="25"/>
                  </a:cubicBezTo>
                  <a:cubicBezTo>
                    <a:pt x="26" y="31"/>
                    <a:pt x="21" y="32"/>
                    <a:pt x="15" y="32"/>
                  </a:cubicBezTo>
                  <a:cubicBezTo>
                    <a:pt x="8" y="31"/>
                    <a:pt x="3" y="27"/>
                    <a:pt x="1" y="20"/>
                  </a:cubicBezTo>
                  <a:cubicBezTo>
                    <a:pt x="1" y="18"/>
                    <a:pt x="0" y="17"/>
                    <a:pt x="1" y="16"/>
                  </a:cubicBezTo>
                  <a:close/>
                </a:path>
              </a:pathLst>
            </a:custGeom>
            <a:solidFill>
              <a:srgbClr val="9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9EB5F819-61EC-3EA7-D08F-C3B9C29C35FD}"/>
                </a:ext>
              </a:extLst>
            </p:cNvPr>
            <p:cNvSpPr/>
            <p:nvPr/>
          </p:nvSpPr>
          <p:spPr bwMode="auto">
            <a:xfrm>
              <a:off x="1027113" y="1101725"/>
              <a:ext cx="79375" cy="61912"/>
            </a:xfrm>
            <a:custGeom>
              <a:avLst/>
              <a:gdLst>
                <a:gd name="T0" fmla="*/ 26 w 37"/>
                <a:gd name="T1" fmla="*/ 6 h 29"/>
                <a:gd name="T2" fmla="*/ 16 w 37"/>
                <a:gd name="T3" fmla="*/ 12 h 29"/>
                <a:gd name="T4" fmla="*/ 25 w 37"/>
                <a:gd name="T5" fmla="*/ 10 h 29"/>
                <a:gd name="T6" fmla="*/ 30 w 37"/>
                <a:gd name="T7" fmla="*/ 11 h 29"/>
                <a:gd name="T8" fmla="*/ 27 w 37"/>
                <a:gd name="T9" fmla="*/ 15 h 29"/>
                <a:gd name="T10" fmla="*/ 21 w 37"/>
                <a:gd name="T11" fmla="*/ 18 h 29"/>
                <a:gd name="T12" fmla="*/ 33 w 37"/>
                <a:gd name="T13" fmla="*/ 16 h 29"/>
                <a:gd name="T14" fmla="*/ 27 w 37"/>
                <a:gd name="T15" fmla="*/ 21 h 29"/>
                <a:gd name="T16" fmla="*/ 31 w 37"/>
                <a:gd name="T17" fmla="*/ 22 h 29"/>
                <a:gd name="T18" fmla="*/ 36 w 37"/>
                <a:gd name="T19" fmla="*/ 23 h 29"/>
                <a:gd name="T20" fmla="*/ 31 w 37"/>
                <a:gd name="T21" fmla="*/ 28 h 29"/>
                <a:gd name="T22" fmla="*/ 20 w 37"/>
                <a:gd name="T23" fmla="*/ 26 h 29"/>
                <a:gd name="T24" fmla="*/ 0 w 37"/>
                <a:gd name="T25" fmla="*/ 8 h 29"/>
                <a:gd name="T26" fmla="*/ 18 w 37"/>
                <a:gd name="T27" fmla="*/ 2 h 29"/>
                <a:gd name="T28" fmla="*/ 26 w 37"/>
                <a:gd name="T2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28">
                  <a:moveTo>
                    <a:pt x="26" y="6"/>
                  </a:moveTo>
                  <a:cubicBezTo>
                    <a:pt x="23" y="10"/>
                    <a:pt x="19" y="9"/>
                    <a:pt x="16" y="12"/>
                  </a:cubicBezTo>
                  <a:cubicBezTo>
                    <a:pt x="20" y="12"/>
                    <a:pt x="23" y="12"/>
                    <a:pt x="25" y="10"/>
                  </a:cubicBezTo>
                  <a:cubicBezTo>
                    <a:pt x="27" y="10"/>
                    <a:pt x="29" y="9"/>
                    <a:pt x="30" y="11"/>
                  </a:cubicBezTo>
                  <a:cubicBezTo>
                    <a:pt x="31" y="14"/>
                    <a:pt x="28" y="14"/>
                    <a:pt x="27" y="15"/>
                  </a:cubicBezTo>
                  <a:cubicBezTo>
                    <a:pt x="25" y="16"/>
                    <a:pt x="22" y="15"/>
                    <a:pt x="21" y="18"/>
                  </a:cubicBezTo>
                  <a:cubicBezTo>
                    <a:pt x="26" y="20"/>
                    <a:pt x="29" y="15"/>
                    <a:pt x="33" y="16"/>
                  </a:cubicBezTo>
                  <a:cubicBezTo>
                    <a:pt x="33" y="20"/>
                    <a:pt x="29" y="19"/>
                    <a:pt x="27" y="21"/>
                  </a:cubicBezTo>
                  <a:cubicBezTo>
                    <a:pt x="28" y="23"/>
                    <a:pt x="30" y="22"/>
                    <a:pt x="31" y="22"/>
                  </a:cubicBezTo>
                  <a:cubicBezTo>
                    <a:pt x="33" y="22"/>
                    <a:pt x="35" y="18"/>
                    <a:pt x="36" y="23"/>
                  </a:cubicBezTo>
                  <a:cubicBezTo>
                    <a:pt x="37" y="26"/>
                    <a:pt x="35" y="28"/>
                    <a:pt x="31" y="28"/>
                  </a:cubicBezTo>
                  <a:cubicBezTo>
                    <a:pt x="27" y="29"/>
                    <a:pt x="23" y="28"/>
                    <a:pt x="20" y="26"/>
                  </a:cubicBezTo>
                  <a:cubicBezTo>
                    <a:pt x="10" y="23"/>
                    <a:pt x="4" y="17"/>
                    <a:pt x="0" y="8"/>
                  </a:cubicBezTo>
                  <a:cubicBezTo>
                    <a:pt x="6" y="5"/>
                    <a:pt x="12" y="5"/>
                    <a:pt x="18" y="2"/>
                  </a:cubicBezTo>
                  <a:cubicBezTo>
                    <a:pt x="22" y="0"/>
                    <a:pt x="23" y="6"/>
                    <a:pt x="26" y="6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D332EC98-8E36-C303-CBBA-5FBB4A1F97C9}"/>
                </a:ext>
              </a:extLst>
            </p:cNvPr>
            <p:cNvSpPr/>
            <p:nvPr/>
          </p:nvSpPr>
          <p:spPr bwMode="auto">
            <a:xfrm>
              <a:off x="895350" y="1025525"/>
              <a:ext cx="63500" cy="52387"/>
            </a:xfrm>
            <a:custGeom>
              <a:avLst/>
              <a:gdLst>
                <a:gd name="T0" fmla="*/ 0 w 30"/>
                <a:gd name="T1" fmla="*/ 5 h 24"/>
                <a:gd name="T2" fmla="*/ 19 w 30"/>
                <a:gd name="T3" fmla="*/ 1 h 24"/>
                <a:gd name="T4" fmla="*/ 29 w 30"/>
                <a:gd name="T5" fmla="*/ 9 h 24"/>
                <a:gd name="T6" fmla="*/ 23 w 30"/>
                <a:gd name="T7" fmla="*/ 17 h 24"/>
                <a:gd name="T8" fmla="*/ 18 w 30"/>
                <a:gd name="T9" fmla="*/ 20 h 24"/>
                <a:gd name="T10" fmla="*/ 7 w 30"/>
                <a:gd name="T11" fmla="*/ 23 h 24"/>
                <a:gd name="T12" fmla="*/ 4 w 30"/>
                <a:gd name="T13" fmla="*/ 14 h 24"/>
                <a:gd name="T14" fmla="*/ 0 w 30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0" y="5"/>
                  </a:moveTo>
                  <a:cubicBezTo>
                    <a:pt x="6" y="2"/>
                    <a:pt x="12" y="0"/>
                    <a:pt x="19" y="1"/>
                  </a:cubicBezTo>
                  <a:cubicBezTo>
                    <a:pt x="24" y="1"/>
                    <a:pt x="28" y="4"/>
                    <a:pt x="29" y="9"/>
                  </a:cubicBezTo>
                  <a:cubicBezTo>
                    <a:pt x="30" y="13"/>
                    <a:pt x="26" y="16"/>
                    <a:pt x="23" y="17"/>
                  </a:cubicBezTo>
                  <a:cubicBezTo>
                    <a:pt x="21" y="18"/>
                    <a:pt x="20" y="19"/>
                    <a:pt x="18" y="20"/>
                  </a:cubicBezTo>
                  <a:cubicBezTo>
                    <a:pt x="14" y="21"/>
                    <a:pt x="10" y="24"/>
                    <a:pt x="7" y="23"/>
                  </a:cubicBezTo>
                  <a:cubicBezTo>
                    <a:pt x="3" y="23"/>
                    <a:pt x="6" y="17"/>
                    <a:pt x="4" y="14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82046362-B3D8-B3D3-BAB0-A7ED6AA28A94}"/>
                </a:ext>
              </a:extLst>
            </p:cNvPr>
            <p:cNvSpPr/>
            <p:nvPr/>
          </p:nvSpPr>
          <p:spPr bwMode="auto">
            <a:xfrm>
              <a:off x="1816100" y="238125"/>
              <a:ext cx="76200" cy="60325"/>
            </a:xfrm>
            <a:custGeom>
              <a:avLst/>
              <a:gdLst>
                <a:gd name="T0" fmla="*/ 19 w 36"/>
                <a:gd name="T1" fmla="*/ 14 h 28"/>
                <a:gd name="T2" fmla="*/ 26 w 36"/>
                <a:gd name="T3" fmla="*/ 8 h 28"/>
                <a:gd name="T4" fmla="*/ 24 w 36"/>
                <a:gd name="T5" fmla="*/ 17 h 28"/>
                <a:gd name="T6" fmla="*/ 30 w 36"/>
                <a:gd name="T7" fmla="*/ 10 h 28"/>
                <a:gd name="T8" fmla="*/ 27 w 36"/>
                <a:gd name="T9" fmla="*/ 20 h 28"/>
                <a:gd name="T10" fmla="*/ 33 w 36"/>
                <a:gd name="T11" fmla="*/ 15 h 28"/>
                <a:gd name="T12" fmla="*/ 36 w 36"/>
                <a:gd name="T13" fmla="*/ 14 h 28"/>
                <a:gd name="T14" fmla="*/ 36 w 36"/>
                <a:gd name="T15" fmla="*/ 17 h 28"/>
                <a:gd name="T16" fmla="*/ 33 w 36"/>
                <a:gd name="T17" fmla="*/ 25 h 28"/>
                <a:gd name="T18" fmla="*/ 29 w 36"/>
                <a:gd name="T19" fmla="*/ 26 h 28"/>
                <a:gd name="T20" fmla="*/ 11 w 36"/>
                <a:gd name="T21" fmla="*/ 18 h 28"/>
                <a:gd name="T22" fmla="*/ 3 w 36"/>
                <a:gd name="T23" fmla="*/ 6 h 28"/>
                <a:gd name="T24" fmla="*/ 16 w 36"/>
                <a:gd name="T25" fmla="*/ 1 h 28"/>
                <a:gd name="T26" fmla="*/ 12 w 36"/>
                <a:gd name="T27" fmla="*/ 13 h 28"/>
                <a:gd name="T28" fmla="*/ 22 w 36"/>
                <a:gd name="T29" fmla="*/ 4 h 28"/>
                <a:gd name="T30" fmla="*/ 19 w 36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8">
                  <a:moveTo>
                    <a:pt x="19" y="14"/>
                  </a:moveTo>
                  <a:cubicBezTo>
                    <a:pt x="22" y="13"/>
                    <a:pt x="23" y="8"/>
                    <a:pt x="26" y="8"/>
                  </a:cubicBezTo>
                  <a:cubicBezTo>
                    <a:pt x="27" y="11"/>
                    <a:pt x="22" y="13"/>
                    <a:pt x="24" y="17"/>
                  </a:cubicBezTo>
                  <a:cubicBezTo>
                    <a:pt x="27" y="16"/>
                    <a:pt x="27" y="12"/>
                    <a:pt x="30" y="10"/>
                  </a:cubicBezTo>
                  <a:cubicBezTo>
                    <a:pt x="31" y="14"/>
                    <a:pt x="27" y="16"/>
                    <a:pt x="27" y="20"/>
                  </a:cubicBezTo>
                  <a:cubicBezTo>
                    <a:pt x="31" y="20"/>
                    <a:pt x="31" y="16"/>
                    <a:pt x="33" y="15"/>
                  </a:cubicBezTo>
                  <a:cubicBezTo>
                    <a:pt x="34" y="14"/>
                    <a:pt x="34" y="13"/>
                    <a:pt x="36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5" y="19"/>
                    <a:pt x="34" y="22"/>
                    <a:pt x="33" y="25"/>
                  </a:cubicBezTo>
                  <a:cubicBezTo>
                    <a:pt x="32" y="28"/>
                    <a:pt x="31" y="27"/>
                    <a:pt x="29" y="26"/>
                  </a:cubicBezTo>
                  <a:cubicBezTo>
                    <a:pt x="23" y="23"/>
                    <a:pt x="17" y="21"/>
                    <a:pt x="11" y="18"/>
                  </a:cubicBezTo>
                  <a:cubicBezTo>
                    <a:pt x="6" y="15"/>
                    <a:pt x="0" y="13"/>
                    <a:pt x="3" y="6"/>
                  </a:cubicBezTo>
                  <a:cubicBezTo>
                    <a:pt x="5" y="0"/>
                    <a:pt x="11" y="1"/>
                    <a:pt x="16" y="1"/>
                  </a:cubicBezTo>
                  <a:cubicBezTo>
                    <a:pt x="16" y="6"/>
                    <a:pt x="12" y="8"/>
                    <a:pt x="12" y="13"/>
                  </a:cubicBezTo>
                  <a:cubicBezTo>
                    <a:pt x="16" y="10"/>
                    <a:pt x="16" y="4"/>
                    <a:pt x="22" y="4"/>
                  </a:cubicBezTo>
                  <a:cubicBezTo>
                    <a:pt x="22" y="8"/>
                    <a:pt x="18" y="9"/>
                    <a:pt x="19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30A4319F-EE49-4AE6-B625-4F3522E1D58F}"/>
                </a:ext>
              </a:extLst>
            </p:cNvPr>
            <p:cNvSpPr/>
            <p:nvPr/>
          </p:nvSpPr>
          <p:spPr bwMode="auto">
            <a:xfrm>
              <a:off x="1608138" y="274638"/>
              <a:ext cx="77788" cy="63500"/>
            </a:xfrm>
            <a:custGeom>
              <a:avLst/>
              <a:gdLst>
                <a:gd name="T0" fmla="*/ 13 w 36"/>
                <a:gd name="T1" fmla="*/ 20 h 29"/>
                <a:gd name="T2" fmla="*/ 12 w 36"/>
                <a:gd name="T3" fmla="*/ 13 h 29"/>
                <a:gd name="T4" fmla="*/ 14 w 36"/>
                <a:gd name="T5" fmla="*/ 7 h 29"/>
                <a:gd name="T6" fmla="*/ 18 w 36"/>
                <a:gd name="T7" fmla="*/ 11 h 29"/>
                <a:gd name="T8" fmla="*/ 20 w 36"/>
                <a:gd name="T9" fmla="*/ 14 h 29"/>
                <a:gd name="T10" fmla="*/ 20 w 36"/>
                <a:gd name="T11" fmla="*/ 10 h 29"/>
                <a:gd name="T12" fmla="*/ 21 w 36"/>
                <a:gd name="T13" fmla="*/ 4 h 29"/>
                <a:gd name="T14" fmla="*/ 26 w 36"/>
                <a:gd name="T15" fmla="*/ 8 h 29"/>
                <a:gd name="T16" fmla="*/ 26 w 36"/>
                <a:gd name="T17" fmla="*/ 5 h 29"/>
                <a:gd name="T18" fmla="*/ 27 w 36"/>
                <a:gd name="T19" fmla="*/ 1 h 29"/>
                <a:gd name="T20" fmla="*/ 30 w 36"/>
                <a:gd name="T21" fmla="*/ 4 h 29"/>
                <a:gd name="T22" fmla="*/ 27 w 36"/>
                <a:gd name="T23" fmla="*/ 17 h 29"/>
                <a:gd name="T24" fmla="*/ 10 w 36"/>
                <a:gd name="T25" fmla="*/ 26 h 29"/>
                <a:gd name="T26" fmla="*/ 4 w 36"/>
                <a:gd name="T27" fmla="*/ 26 h 29"/>
                <a:gd name="T28" fmla="*/ 0 w 36"/>
                <a:gd name="T29" fmla="*/ 18 h 29"/>
                <a:gd name="T30" fmla="*/ 6 w 36"/>
                <a:gd name="T31" fmla="*/ 12 h 29"/>
                <a:gd name="T32" fmla="*/ 9 w 36"/>
                <a:gd name="T33" fmla="*/ 14 h 29"/>
                <a:gd name="T34" fmla="*/ 13 w 36"/>
                <a:gd name="T3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13" y="20"/>
                  </a:moveTo>
                  <a:cubicBezTo>
                    <a:pt x="15" y="17"/>
                    <a:pt x="13" y="15"/>
                    <a:pt x="12" y="13"/>
                  </a:cubicBezTo>
                  <a:cubicBezTo>
                    <a:pt x="11" y="11"/>
                    <a:pt x="11" y="9"/>
                    <a:pt x="14" y="7"/>
                  </a:cubicBezTo>
                  <a:cubicBezTo>
                    <a:pt x="18" y="6"/>
                    <a:pt x="16" y="10"/>
                    <a:pt x="18" y="11"/>
                  </a:cubicBezTo>
                  <a:cubicBezTo>
                    <a:pt x="18" y="12"/>
                    <a:pt x="18" y="14"/>
                    <a:pt x="20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20" y="8"/>
                    <a:pt x="17" y="6"/>
                    <a:pt x="21" y="4"/>
                  </a:cubicBezTo>
                  <a:cubicBezTo>
                    <a:pt x="24" y="3"/>
                    <a:pt x="23" y="8"/>
                    <a:pt x="26" y="8"/>
                  </a:cubicBezTo>
                  <a:cubicBezTo>
                    <a:pt x="27" y="7"/>
                    <a:pt x="26" y="6"/>
                    <a:pt x="26" y="5"/>
                  </a:cubicBezTo>
                  <a:cubicBezTo>
                    <a:pt x="25" y="3"/>
                    <a:pt x="25" y="2"/>
                    <a:pt x="27" y="1"/>
                  </a:cubicBezTo>
                  <a:cubicBezTo>
                    <a:pt x="30" y="0"/>
                    <a:pt x="29" y="3"/>
                    <a:pt x="30" y="4"/>
                  </a:cubicBezTo>
                  <a:cubicBezTo>
                    <a:pt x="36" y="10"/>
                    <a:pt x="33" y="14"/>
                    <a:pt x="27" y="17"/>
                  </a:cubicBezTo>
                  <a:cubicBezTo>
                    <a:pt x="21" y="20"/>
                    <a:pt x="16" y="23"/>
                    <a:pt x="10" y="26"/>
                  </a:cubicBezTo>
                  <a:cubicBezTo>
                    <a:pt x="8" y="27"/>
                    <a:pt x="6" y="29"/>
                    <a:pt x="4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1" y="14"/>
                    <a:pt x="4" y="13"/>
                    <a:pt x="6" y="12"/>
                  </a:cubicBezTo>
                  <a:cubicBezTo>
                    <a:pt x="8" y="11"/>
                    <a:pt x="8" y="13"/>
                    <a:pt x="9" y="14"/>
                  </a:cubicBezTo>
                  <a:cubicBezTo>
                    <a:pt x="10" y="16"/>
                    <a:pt x="10" y="19"/>
                    <a:pt x="13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6165FB58-531F-FB65-6AA6-CA3901D580C3}"/>
                </a:ext>
              </a:extLst>
            </p:cNvPr>
            <p:cNvSpPr/>
            <p:nvPr/>
          </p:nvSpPr>
          <p:spPr bwMode="auto">
            <a:xfrm>
              <a:off x="1541463" y="444500"/>
              <a:ext cx="49213" cy="66675"/>
            </a:xfrm>
            <a:custGeom>
              <a:avLst/>
              <a:gdLst>
                <a:gd name="T0" fmla="*/ 7 w 23"/>
                <a:gd name="T1" fmla="*/ 16 h 31"/>
                <a:gd name="T2" fmla="*/ 7 w 23"/>
                <a:gd name="T3" fmla="*/ 19 h 31"/>
                <a:gd name="T4" fmla="*/ 15 w 23"/>
                <a:gd name="T5" fmla="*/ 18 h 31"/>
                <a:gd name="T6" fmla="*/ 19 w 23"/>
                <a:gd name="T7" fmla="*/ 21 h 31"/>
                <a:gd name="T8" fmla="*/ 15 w 23"/>
                <a:gd name="T9" fmla="*/ 23 h 31"/>
                <a:gd name="T10" fmla="*/ 11 w 23"/>
                <a:gd name="T11" fmla="*/ 24 h 31"/>
                <a:gd name="T12" fmla="*/ 20 w 23"/>
                <a:gd name="T13" fmla="*/ 31 h 31"/>
                <a:gd name="T14" fmla="*/ 5 w 23"/>
                <a:gd name="T15" fmla="*/ 30 h 31"/>
                <a:gd name="T16" fmla="*/ 0 w 23"/>
                <a:gd name="T17" fmla="*/ 26 h 31"/>
                <a:gd name="T18" fmla="*/ 2 w 23"/>
                <a:gd name="T19" fmla="*/ 6 h 31"/>
                <a:gd name="T20" fmla="*/ 8 w 23"/>
                <a:gd name="T21" fmla="*/ 0 h 31"/>
                <a:gd name="T22" fmla="*/ 16 w 23"/>
                <a:gd name="T23" fmla="*/ 9 h 31"/>
                <a:gd name="T24" fmla="*/ 14 w 23"/>
                <a:gd name="T25" fmla="*/ 11 h 31"/>
                <a:gd name="T26" fmla="*/ 5 w 23"/>
                <a:gd name="T27" fmla="*/ 13 h 31"/>
                <a:gd name="T28" fmla="*/ 7 w 23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16"/>
                  </a:moveTo>
                  <a:cubicBezTo>
                    <a:pt x="6" y="17"/>
                    <a:pt x="4" y="18"/>
                    <a:pt x="7" y="19"/>
                  </a:cubicBezTo>
                  <a:cubicBezTo>
                    <a:pt x="9" y="19"/>
                    <a:pt x="12" y="18"/>
                    <a:pt x="15" y="18"/>
                  </a:cubicBezTo>
                  <a:cubicBezTo>
                    <a:pt x="17" y="18"/>
                    <a:pt x="19" y="18"/>
                    <a:pt x="19" y="21"/>
                  </a:cubicBezTo>
                  <a:cubicBezTo>
                    <a:pt x="19" y="24"/>
                    <a:pt x="16" y="23"/>
                    <a:pt x="15" y="23"/>
                  </a:cubicBezTo>
                  <a:cubicBezTo>
                    <a:pt x="14" y="24"/>
                    <a:pt x="13" y="24"/>
                    <a:pt x="11" y="24"/>
                  </a:cubicBezTo>
                  <a:cubicBezTo>
                    <a:pt x="15" y="27"/>
                    <a:pt x="23" y="23"/>
                    <a:pt x="20" y="31"/>
                  </a:cubicBezTo>
                  <a:cubicBezTo>
                    <a:pt x="15" y="30"/>
                    <a:pt x="10" y="29"/>
                    <a:pt x="5" y="30"/>
                  </a:cubicBezTo>
                  <a:cubicBezTo>
                    <a:pt x="1" y="31"/>
                    <a:pt x="0" y="30"/>
                    <a:pt x="0" y="26"/>
                  </a:cubicBezTo>
                  <a:cubicBezTo>
                    <a:pt x="0" y="20"/>
                    <a:pt x="0" y="13"/>
                    <a:pt x="2" y="6"/>
                  </a:cubicBezTo>
                  <a:cubicBezTo>
                    <a:pt x="3" y="3"/>
                    <a:pt x="4" y="0"/>
                    <a:pt x="8" y="0"/>
                  </a:cubicBezTo>
                  <a:cubicBezTo>
                    <a:pt x="13" y="1"/>
                    <a:pt x="15" y="5"/>
                    <a:pt x="16" y="9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1" y="11"/>
                    <a:pt x="8" y="12"/>
                    <a:pt x="5" y="13"/>
                  </a:cubicBezTo>
                  <a:cubicBezTo>
                    <a:pt x="5" y="15"/>
                    <a:pt x="8" y="14"/>
                    <a:pt x="7" y="16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93C8A71E-0277-9CB0-4409-8CED17C50531}"/>
                </a:ext>
              </a:extLst>
            </p:cNvPr>
            <p:cNvSpPr/>
            <p:nvPr/>
          </p:nvSpPr>
          <p:spPr bwMode="auto">
            <a:xfrm>
              <a:off x="1865313" y="608013"/>
              <a:ext cx="57150" cy="68262"/>
            </a:xfrm>
            <a:custGeom>
              <a:avLst/>
              <a:gdLst>
                <a:gd name="T0" fmla="*/ 16 w 27"/>
                <a:gd name="T1" fmla="*/ 16 h 32"/>
                <a:gd name="T2" fmla="*/ 18 w 27"/>
                <a:gd name="T3" fmla="*/ 23 h 32"/>
                <a:gd name="T4" fmla="*/ 15 w 27"/>
                <a:gd name="T5" fmla="*/ 20 h 32"/>
                <a:gd name="T6" fmla="*/ 9 w 27"/>
                <a:gd name="T7" fmla="*/ 12 h 32"/>
                <a:gd name="T8" fmla="*/ 9 w 27"/>
                <a:gd name="T9" fmla="*/ 32 h 32"/>
                <a:gd name="T10" fmla="*/ 1 w 27"/>
                <a:gd name="T11" fmla="*/ 13 h 32"/>
                <a:gd name="T12" fmla="*/ 2 w 27"/>
                <a:gd name="T13" fmla="*/ 9 h 32"/>
                <a:gd name="T14" fmla="*/ 13 w 27"/>
                <a:gd name="T15" fmla="*/ 1 h 32"/>
                <a:gd name="T16" fmla="*/ 16 w 27"/>
                <a:gd name="T17" fmla="*/ 1 h 32"/>
                <a:gd name="T18" fmla="*/ 25 w 27"/>
                <a:gd name="T19" fmla="*/ 13 h 32"/>
                <a:gd name="T20" fmla="*/ 24 w 27"/>
                <a:gd name="T21" fmla="*/ 16 h 32"/>
                <a:gd name="T22" fmla="*/ 16 w 27"/>
                <a:gd name="T2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2">
                  <a:moveTo>
                    <a:pt x="16" y="16"/>
                  </a:moveTo>
                  <a:cubicBezTo>
                    <a:pt x="17" y="20"/>
                    <a:pt x="21" y="21"/>
                    <a:pt x="18" y="23"/>
                  </a:cubicBezTo>
                  <a:cubicBezTo>
                    <a:pt x="16" y="24"/>
                    <a:pt x="16" y="21"/>
                    <a:pt x="15" y="20"/>
                  </a:cubicBezTo>
                  <a:cubicBezTo>
                    <a:pt x="13" y="18"/>
                    <a:pt x="12" y="14"/>
                    <a:pt x="9" y="12"/>
                  </a:cubicBezTo>
                  <a:cubicBezTo>
                    <a:pt x="8" y="19"/>
                    <a:pt x="20" y="25"/>
                    <a:pt x="9" y="32"/>
                  </a:cubicBezTo>
                  <a:cubicBezTo>
                    <a:pt x="7" y="25"/>
                    <a:pt x="5" y="19"/>
                    <a:pt x="1" y="13"/>
                  </a:cubicBezTo>
                  <a:cubicBezTo>
                    <a:pt x="0" y="11"/>
                    <a:pt x="0" y="10"/>
                    <a:pt x="2" y="9"/>
                  </a:cubicBezTo>
                  <a:cubicBezTo>
                    <a:pt x="6" y="7"/>
                    <a:pt x="9" y="4"/>
                    <a:pt x="13" y="1"/>
                  </a:cubicBezTo>
                  <a:cubicBezTo>
                    <a:pt x="14" y="1"/>
                    <a:pt x="15" y="0"/>
                    <a:pt x="16" y="1"/>
                  </a:cubicBezTo>
                  <a:cubicBezTo>
                    <a:pt x="19" y="5"/>
                    <a:pt x="22" y="9"/>
                    <a:pt x="25" y="13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2" y="18"/>
                    <a:pt x="20" y="22"/>
                    <a:pt x="16" y="16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76BA6794-B8DD-56BB-4445-E173A5EEEB3B}"/>
                </a:ext>
              </a:extLst>
            </p:cNvPr>
            <p:cNvSpPr/>
            <p:nvPr/>
          </p:nvSpPr>
          <p:spPr bwMode="auto">
            <a:xfrm>
              <a:off x="946150" y="476250"/>
              <a:ext cx="60325" cy="65087"/>
            </a:xfrm>
            <a:custGeom>
              <a:avLst/>
              <a:gdLst>
                <a:gd name="T0" fmla="*/ 11 w 28"/>
                <a:gd name="T1" fmla="*/ 14 h 30"/>
                <a:gd name="T2" fmla="*/ 19 w 28"/>
                <a:gd name="T3" fmla="*/ 8 h 30"/>
                <a:gd name="T4" fmla="*/ 16 w 28"/>
                <a:gd name="T5" fmla="*/ 18 h 30"/>
                <a:gd name="T6" fmla="*/ 22 w 28"/>
                <a:gd name="T7" fmla="*/ 12 h 30"/>
                <a:gd name="T8" fmla="*/ 21 w 28"/>
                <a:gd name="T9" fmla="*/ 18 h 30"/>
                <a:gd name="T10" fmla="*/ 24 w 28"/>
                <a:gd name="T11" fmla="*/ 16 h 30"/>
                <a:gd name="T12" fmla="*/ 27 w 28"/>
                <a:gd name="T13" fmla="*/ 16 h 30"/>
                <a:gd name="T14" fmla="*/ 27 w 28"/>
                <a:gd name="T15" fmla="*/ 19 h 30"/>
                <a:gd name="T16" fmla="*/ 26 w 28"/>
                <a:gd name="T17" fmla="*/ 20 h 30"/>
                <a:gd name="T18" fmla="*/ 10 w 28"/>
                <a:gd name="T19" fmla="*/ 22 h 30"/>
                <a:gd name="T20" fmla="*/ 1 w 28"/>
                <a:gd name="T21" fmla="*/ 7 h 30"/>
                <a:gd name="T22" fmla="*/ 4 w 28"/>
                <a:gd name="T23" fmla="*/ 0 h 30"/>
                <a:gd name="T24" fmla="*/ 15 w 28"/>
                <a:gd name="T25" fmla="*/ 4 h 30"/>
                <a:gd name="T26" fmla="*/ 13 w 28"/>
                <a:gd name="T27" fmla="*/ 7 h 30"/>
                <a:gd name="T28" fmla="*/ 11 w 28"/>
                <a:gd name="T2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0">
                  <a:moveTo>
                    <a:pt x="11" y="14"/>
                  </a:moveTo>
                  <a:cubicBezTo>
                    <a:pt x="15" y="14"/>
                    <a:pt x="15" y="5"/>
                    <a:pt x="19" y="8"/>
                  </a:cubicBezTo>
                  <a:cubicBezTo>
                    <a:pt x="22" y="11"/>
                    <a:pt x="14" y="13"/>
                    <a:pt x="16" y="18"/>
                  </a:cubicBezTo>
                  <a:cubicBezTo>
                    <a:pt x="19" y="17"/>
                    <a:pt x="19" y="13"/>
                    <a:pt x="22" y="12"/>
                  </a:cubicBezTo>
                  <a:cubicBezTo>
                    <a:pt x="24" y="15"/>
                    <a:pt x="19" y="16"/>
                    <a:pt x="21" y="18"/>
                  </a:cubicBezTo>
                  <a:cubicBezTo>
                    <a:pt x="23" y="19"/>
                    <a:pt x="23" y="17"/>
                    <a:pt x="24" y="16"/>
                  </a:cubicBezTo>
                  <a:cubicBezTo>
                    <a:pt x="25" y="15"/>
                    <a:pt x="25" y="14"/>
                    <a:pt x="27" y="16"/>
                  </a:cubicBezTo>
                  <a:cubicBezTo>
                    <a:pt x="27" y="17"/>
                    <a:pt x="28" y="17"/>
                    <a:pt x="27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19" y="30"/>
                    <a:pt x="19" y="30"/>
                    <a:pt x="10" y="22"/>
                  </a:cubicBezTo>
                  <a:cubicBezTo>
                    <a:pt x="5" y="18"/>
                    <a:pt x="1" y="13"/>
                    <a:pt x="1" y="7"/>
                  </a:cubicBezTo>
                  <a:cubicBezTo>
                    <a:pt x="0" y="4"/>
                    <a:pt x="1" y="1"/>
                    <a:pt x="4" y="0"/>
                  </a:cubicBezTo>
                  <a:cubicBezTo>
                    <a:pt x="8" y="0"/>
                    <a:pt x="12" y="1"/>
                    <a:pt x="15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2" y="9"/>
                    <a:pt x="10" y="11"/>
                    <a:pt x="11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5F03BFE2-1A12-8D22-EA3C-89FF415E1900}"/>
                </a:ext>
              </a:extLst>
            </p:cNvPr>
            <p:cNvSpPr/>
            <p:nvPr/>
          </p:nvSpPr>
          <p:spPr bwMode="auto">
            <a:xfrm>
              <a:off x="2068513" y="577850"/>
              <a:ext cx="68263" cy="55562"/>
            </a:xfrm>
            <a:custGeom>
              <a:avLst/>
              <a:gdLst>
                <a:gd name="T0" fmla="*/ 23 w 32"/>
                <a:gd name="T1" fmla="*/ 10 h 26"/>
                <a:gd name="T2" fmla="*/ 17 w 32"/>
                <a:gd name="T3" fmla="*/ 20 h 26"/>
                <a:gd name="T4" fmla="*/ 15 w 32"/>
                <a:gd name="T5" fmla="*/ 22 h 26"/>
                <a:gd name="T6" fmla="*/ 14 w 32"/>
                <a:gd name="T7" fmla="*/ 18 h 26"/>
                <a:gd name="T8" fmla="*/ 19 w 32"/>
                <a:gd name="T9" fmla="*/ 8 h 26"/>
                <a:gd name="T10" fmla="*/ 11 w 32"/>
                <a:gd name="T11" fmla="*/ 19 h 26"/>
                <a:gd name="T12" fmla="*/ 10 w 32"/>
                <a:gd name="T13" fmla="*/ 10 h 26"/>
                <a:gd name="T14" fmla="*/ 6 w 32"/>
                <a:gd name="T15" fmla="*/ 16 h 26"/>
                <a:gd name="T16" fmla="*/ 2 w 32"/>
                <a:gd name="T17" fmla="*/ 5 h 26"/>
                <a:gd name="T18" fmla="*/ 14 w 32"/>
                <a:gd name="T19" fmla="*/ 2 h 26"/>
                <a:gd name="T20" fmla="*/ 21 w 32"/>
                <a:gd name="T21" fmla="*/ 4 h 26"/>
                <a:gd name="T22" fmla="*/ 30 w 32"/>
                <a:gd name="T23" fmla="*/ 9 h 26"/>
                <a:gd name="T24" fmla="*/ 26 w 32"/>
                <a:gd name="T25" fmla="*/ 17 h 26"/>
                <a:gd name="T26" fmla="*/ 24 w 32"/>
                <a:gd name="T27" fmla="*/ 20 h 26"/>
                <a:gd name="T28" fmla="*/ 21 w 32"/>
                <a:gd name="T29" fmla="*/ 25 h 26"/>
                <a:gd name="T30" fmla="*/ 20 w 32"/>
                <a:gd name="T31" fmla="*/ 18 h 26"/>
                <a:gd name="T32" fmla="*/ 23 w 32"/>
                <a:gd name="T3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26">
                  <a:moveTo>
                    <a:pt x="23" y="10"/>
                  </a:moveTo>
                  <a:cubicBezTo>
                    <a:pt x="19" y="13"/>
                    <a:pt x="19" y="17"/>
                    <a:pt x="17" y="20"/>
                  </a:cubicBezTo>
                  <a:cubicBezTo>
                    <a:pt x="17" y="21"/>
                    <a:pt x="17" y="23"/>
                    <a:pt x="15" y="22"/>
                  </a:cubicBezTo>
                  <a:cubicBezTo>
                    <a:pt x="13" y="22"/>
                    <a:pt x="13" y="20"/>
                    <a:pt x="14" y="18"/>
                  </a:cubicBezTo>
                  <a:cubicBezTo>
                    <a:pt x="15" y="15"/>
                    <a:pt x="17" y="12"/>
                    <a:pt x="19" y="8"/>
                  </a:cubicBezTo>
                  <a:cubicBezTo>
                    <a:pt x="13" y="10"/>
                    <a:pt x="13" y="15"/>
                    <a:pt x="11" y="19"/>
                  </a:cubicBezTo>
                  <a:cubicBezTo>
                    <a:pt x="9" y="16"/>
                    <a:pt x="12" y="13"/>
                    <a:pt x="10" y="10"/>
                  </a:cubicBezTo>
                  <a:cubicBezTo>
                    <a:pt x="7" y="10"/>
                    <a:pt x="8" y="14"/>
                    <a:pt x="6" y="16"/>
                  </a:cubicBezTo>
                  <a:cubicBezTo>
                    <a:pt x="4" y="12"/>
                    <a:pt x="0" y="10"/>
                    <a:pt x="2" y="5"/>
                  </a:cubicBezTo>
                  <a:cubicBezTo>
                    <a:pt x="5" y="0"/>
                    <a:pt x="10" y="1"/>
                    <a:pt x="14" y="2"/>
                  </a:cubicBezTo>
                  <a:cubicBezTo>
                    <a:pt x="16" y="2"/>
                    <a:pt x="19" y="3"/>
                    <a:pt x="21" y="4"/>
                  </a:cubicBezTo>
                  <a:cubicBezTo>
                    <a:pt x="24" y="6"/>
                    <a:pt x="29" y="7"/>
                    <a:pt x="30" y="9"/>
                  </a:cubicBezTo>
                  <a:cubicBezTo>
                    <a:pt x="32" y="13"/>
                    <a:pt x="27" y="14"/>
                    <a:pt x="26" y="17"/>
                  </a:cubicBezTo>
                  <a:cubicBezTo>
                    <a:pt x="25" y="18"/>
                    <a:pt x="25" y="20"/>
                    <a:pt x="24" y="20"/>
                  </a:cubicBezTo>
                  <a:cubicBezTo>
                    <a:pt x="23" y="22"/>
                    <a:pt x="23" y="26"/>
                    <a:pt x="21" y="25"/>
                  </a:cubicBezTo>
                  <a:cubicBezTo>
                    <a:pt x="16" y="24"/>
                    <a:pt x="20" y="21"/>
                    <a:pt x="20" y="18"/>
                  </a:cubicBezTo>
                  <a:cubicBezTo>
                    <a:pt x="21" y="16"/>
                    <a:pt x="22" y="14"/>
                    <a:pt x="23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C4B0BD7D-FFE7-7F3F-9508-574E4D0328EF}"/>
                </a:ext>
              </a:extLst>
            </p:cNvPr>
            <p:cNvSpPr/>
            <p:nvPr/>
          </p:nvSpPr>
          <p:spPr bwMode="auto">
            <a:xfrm>
              <a:off x="1414463" y="290513"/>
              <a:ext cx="73025" cy="53975"/>
            </a:xfrm>
            <a:custGeom>
              <a:avLst/>
              <a:gdLst>
                <a:gd name="T0" fmla="*/ 34 w 34"/>
                <a:gd name="T1" fmla="*/ 9 h 25"/>
                <a:gd name="T2" fmla="*/ 26 w 34"/>
                <a:gd name="T3" fmla="*/ 17 h 25"/>
                <a:gd name="T4" fmla="*/ 19 w 34"/>
                <a:gd name="T5" fmla="*/ 22 h 25"/>
                <a:gd name="T6" fmla="*/ 17 w 34"/>
                <a:gd name="T7" fmla="*/ 24 h 25"/>
                <a:gd name="T8" fmla="*/ 16 w 34"/>
                <a:gd name="T9" fmla="*/ 21 h 25"/>
                <a:gd name="T10" fmla="*/ 20 w 34"/>
                <a:gd name="T11" fmla="*/ 10 h 25"/>
                <a:gd name="T12" fmla="*/ 14 w 34"/>
                <a:gd name="T13" fmla="*/ 18 h 25"/>
                <a:gd name="T14" fmla="*/ 11 w 34"/>
                <a:gd name="T15" fmla="*/ 22 h 25"/>
                <a:gd name="T16" fmla="*/ 12 w 34"/>
                <a:gd name="T17" fmla="*/ 17 h 25"/>
                <a:gd name="T18" fmla="*/ 14 w 34"/>
                <a:gd name="T19" fmla="*/ 11 h 25"/>
                <a:gd name="T20" fmla="*/ 9 w 34"/>
                <a:gd name="T21" fmla="*/ 16 h 25"/>
                <a:gd name="T22" fmla="*/ 4 w 34"/>
                <a:gd name="T23" fmla="*/ 18 h 25"/>
                <a:gd name="T24" fmla="*/ 3 w 34"/>
                <a:gd name="T25" fmla="*/ 13 h 25"/>
                <a:gd name="T26" fmla="*/ 5 w 34"/>
                <a:gd name="T27" fmla="*/ 9 h 25"/>
                <a:gd name="T28" fmla="*/ 17 w 34"/>
                <a:gd name="T29" fmla="*/ 4 h 25"/>
                <a:gd name="T30" fmla="*/ 34 w 34"/>
                <a:gd name="T3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1" y="12"/>
                    <a:pt x="30" y="19"/>
                    <a:pt x="26" y="17"/>
                  </a:cubicBezTo>
                  <a:cubicBezTo>
                    <a:pt x="19" y="13"/>
                    <a:pt x="21" y="19"/>
                    <a:pt x="19" y="22"/>
                  </a:cubicBezTo>
                  <a:cubicBezTo>
                    <a:pt x="19" y="23"/>
                    <a:pt x="19" y="25"/>
                    <a:pt x="17" y="24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7" y="18"/>
                    <a:pt x="20" y="15"/>
                    <a:pt x="20" y="10"/>
                  </a:cubicBezTo>
                  <a:cubicBezTo>
                    <a:pt x="16" y="12"/>
                    <a:pt x="16" y="15"/>
                    <a:pt x="14" y="18"/>
                  </a:cubicBezTo>
                  <a:cubicBezTo>
                    <a:pt x="13" y="19"/>
                    <a:pt x="14" y="23"/>
                    <a:pt x="11" y="22"/>
                  </a:cubicBezTo>
                  <a:cubicBezTo>
                    <a:pt x="8" y="21"/>
                    <a:pt x="11" y="19"/>
                    <a:pt x="12" y="17"/>
                  </a:cubicBezTo>
                  <a:cubicBezTo>
                    <a:pt x="12" y="15"/>
                    <a:pt x="14" y="13"/>
                    <a:pt x="14" y="11"/>
                  </a:cubicBezTo>
                  <a:cubicBezTo>
                    <a:pt x="10" y="11"/>
                    <a:pt x="10" y="14"/>
                    <a:pt x="9" y="16"/>
                  </a:cubicBezTo>
                  <a:cubicBezTo>
                    <a:pt x="8" y="19"/>
                    <a:pt x="7" y="20"/>
                    <a:pt x="4" y="18"/>
                  </a:cubicBezTo>
                  <a:cubicBezTo>
                    <a:pt x="1" y="17"/>
                    <a:pt x="0" y="15"/>
                    <a:pt x="3" y="13"/>
                  </a:cubicBezTo>
                  <a:cubicBezTo>
                    <a:pt x="4" y="12"/>
                    <a:pt x="5" y="11"/>
                    <a:pt x="5" y="9"/>
                  </a:cubicBezTo>
                  <a:cubicBezTo>
                    <a:pt x="6" y="0"/>
                    <a:pt x="11" y="2"/>
                    <a:pt x="17" y="4"/>
                  </a:cubicBezTo>
                  <a:cubicBezTo>
                    <a:pt x="23" y="6"/>
                    <a:pt x="28" y="8"/>
                    <a:pt x="34" y="9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76ACE16E-6891-EDE5-AC13-7E46572870C0}"/>
                </a:ext>
              </a:extLst>
            </p:cNvPr>
            <p:cNvSpPr/>
            <p:nvPr/>
          </p:nvSpPr>
          <p:spPr bwMode="auto">
            <a:xfrm>
              <a:off x="1584325" y="585788"/>
              <a:ext cx="53975" cy="71437"/>
            </a:xfrm>
            <a:custGeom>
              <a:avLst/>
              <a:gdLst>
                <a:gd name="T0" fmla="*/ 0 w 25"/>
                <a:gd name="T1" fmla="*/ 33 h 33"/>
                <a:gd name="T2" fmla="*/ 23 w 25"/>
                <a:gd name="T3" fmla="*/ 0 h 33"/>
                <a:gd name="T4" fmla="*/ 25 w 25"/>
                <a:gd name="T5" fmla="*/ 9 h 33"/>
                <a:gd name="T6" fmla="*/ 22 w 25"/>
                <a:gd name="T7" fmla="*/ 14 h 33"/>
                <a:gd name="T8" fmla="*/ 11 w 25"/>
                <a:gd name="T9" fmla="*/ 2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6"/>
                    <a:pt x="11" y="8"/>
                    <a:pt x="23" y="0"/>
                  </a:cubicBezTo>
                  <a:cubicBezTo>
                    <a:pt x="25" y="3"/>
                    <a:pt x="25" y="6"/>
                    <a:pt x="25" y="9"/>
                  </a:cubicBezTo>
                  <a:cubicBezTo>
                    <a:pt x="25" y="12"/>
                    <a:pt x="25" y="13"/>
                    <a:pt x="22" y="14"/>
                  </a:cubicBezTo>
                  <a:cubicBezTo>
                    <a:pt x="16" y="15"/>
                    <a:pt x="13" y="18"/>
                    <a:pt x="11" y="23"/>
                  </a:cubicBezTo>
                  <a:cubicBezTo>
                    <a:pt x="10" y="28"/>
                    <a:pt x="5" y="31"/>
                    <a:pt x="0" y="33"/>
                  </a:cubicBezTo>
                  <a:close/>
                </a:path>
              </a:pathLst>
            </a:custGeom>
            <a:solidFill>
              <a:srgbClr val="C6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169D1C1E-D4C1-FB91-DB58-08890DFE24B7}"/>
                </a:ext>
              </a:extLst>
            </p:cNvPr>
            <p:cNvSpPr/>
            <p:nvPr/>
          </p:nvSpPr>
          <p:spPr bwMode="auto">
            <a:xfrm>
              <a:off x="1230313" y="847725"/>
              <a:ext cx="49213" cy="53975"/>
            </a:xfrm>
            <a:custGeom>
              <a:avLst/>
              <a:gdLst>
                <a:gd name="T0" fmla="*/ 12 w 23"/>
                <a:gd name="T1" fmla="*/ 10 h 25"/>
                <a:gd name="T2" fmla="*/ 20 w 23"/>
                <a:gd name="T3" fmla="*/ 7 h 25"/>
                <a:gd name="T4" fmla="*/ 21 w 23"/>
                <a:gd name="T5" fmla="*/ 12 h 25"/>
                <a:gd name="T6" fmla="*/ 20 w 23"/>
                <a:gd name="T7" fmla="*/ 15 h 25"/>
                <a:gd name="T8" fmla="*/ 14 w 23"/>
                <a:gd name="T9" fmla="*/ 22 h 25"/>
                <a:gd name="T10" fmla="*/ 2 w 23"/>
                <a:gd name="T11" fmla="*/ 5 h 25"/>
                <a:gd name="T12" fmla="*/ 10 w 23"/>
                <a:gd name="T13" fmla="*/ 1 h 25"/>
                <a:gd name="T14" fmla="*/ 12 w 23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5">
                  <a:moveTo>
                    <a:pt x="12" y="10"/>
                  </a:moveTo>
                  <a:cubicBezTo>
                    <a:pt x="14" y="5"/>
                    <a:pt x="16" y="2"/>
                    <a:pt x="20" y="7"/>
                  </a:cubicBezTo>
                  <a:cubicBezTo>
                    <a:pt x="22" y="9"/>
                    <a:pt x="23" y="10"/>
                    <a:pt x="21" y="12"/>
                  </a:cubicBezTo>
                  <a:cubicBezTo>
                    <a:pt x="20" y="13"/>
                    <a:pt x="20" y="15"/>
                    <a:pt x="20" y="15"/>
                  </a:cubicBezTo>
                  <a:cubicBezTo>
                    <a:pt x="17" y="17"/>
                    <a:pt x="22" y="25"/>
                    <a:pt x="14" y="22"/>
                  </a:cubicBezTo>
                  <a:cubicBezTo>
                    <a:pt x="5" y="18"/>
                    <a:pt x="0" y="10"/>
                    <a:pt x="2" y="5"/>
                  </a:cubicBezTo>
                  <a:cubicBezTo>
                    <a:pt x="4" y="1"/>
                    <a:pt x="7" y="0"/>
                    <a:pt x="10" y="1"/>
                  </a:cubicBezTo>
                  <a:cubicBezTo>
                    <a:pt x="16" y="3"/>
                    <a:pt x="9" y="7"/>
                    <a:pt x="12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4F4A4E6F-B1FD-E686-55DE-BB59394AB748}"/>
                </a:ext>
              </a:extLst>
            </p:cNvPr>
            <p:cNvSpPr/>
            <p:nvPr/>
          </p:nvSpPr>
          <p:spPr bwMode="auto">
            <a:xfrm>
              <a:off x="946150" y="1074738"/>
              <a:ext cx="73025" cy="33337"/>
            </a:xfrm>
            <a:custGeom>
              <a:avLst/>
              <a:gdLst>
                <a:gd name="T0" fmla="*/ 33 w 34"/>
                <a:gd name="T1" fmla="*/ 2 h 15"/>
                <a:gd name="T2" fmla="*/ 32 w 34"/>
                <a:gd name="T3" fmla="*/ 13 h 15"/>
                <a:gd name="T4" fmla="*/ 0 w 34"/>
                <a:gd name="T5" fmla="*/ 7 h 15"/>
                <a:gd name="T6" fmla="*/ 15 w 34"/>
                <a:gd name="T7" fmla="*/ 4 h 15"/>
                <a:gd name="T8" fmla="*/ 33 w 3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3" y="2"/>
                  </a:moveTo>
                  <a:cubicBezTo>
                    <a:pt x="34" y="6"/>
                    <a:pt x="32" y="9"/>
                    <a:pt x="32" y="13"/>
                  </a:cubicBezTo>
                  <a:cubicBezTo>
                    <a:pt x="21" y="15"/>
                    <a:pt x="10" y="14"/>
                    <a:pt x="0" y="7"/>
                  </a:cubicBezTo>
                  <a:cubicBezTo>
                    <a:pt x="5" y="3"/>
                    <a:pt x="8" y="0"/>
                    <a:pt x="15" y="4"/>
                  </a:cubicBezTo>
                  <a:cubicBezTo>
                    <a:pt x="21" y="7"/>
                    <a:pt x="27" y="4"/>
                    <a:pt x="33" y="2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F2B1B813-741E-A649-7C79-21FD6885BF6D}"/>
                </a:ext>
              </a:extLst>
            </p:cNvPr>
            <p:cNvSpPr/>
            <p:nvPr/>
          </p:nvSpPr>
          <p:spPr bwMode="auto">
            <a:xfrm>
              <a:off x="1289050" y="766763"/>
              <a:ext cx="47625" cy="44450"/>
            </a:xfrm>
            <a:custGeom>
              <a:avLst/>
              <a:gdLst>
                <a:gd name="T0" fmla="*/ 8 w 22"/>
                <a:gd name="T1" fmla="*/ 1 h 21"/>
                <a:gd name="T2" fmla="*/ 15 w 22"/>
                <a:gd name="T3" fmla="*/ 11 h 21"/>
                <a:gd name="T4" fmla="*/ 15 w 22"/>
                <a:gd name="T5" fmla="*/ 3 h 21"/>
                <a:gd name="T6" fmla="*/ 20 w 22"/>
                <a:gd name="T7" fmla="*/ 15 h 21"/>
                <a:gd name="T8" fmla="*/ 8 w 22"/>
                <a:gd name="T9" fmla="*/ 21 h 21"/>
                <a:gd name="T10" fmla="*/ 6 w 22"/>
                <a:gd name="T11" fmla="*/ 19 h 21"/>
                <a:gd name="T12" fmla="*/ 0 w 22"/>
                <a:gd name="T13" fmla="*/ 2 h 21"/>
                <a:gd name="T14" fmla="*/ 9 w 22"/>
                <a:gd name="T15" fmla="*/ 7 h 21"/>
                <a:gd name="T16" fmla="*/ 8 w 2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8" y="1"/>
                  </a:moveTo>
                  <a:cubicBezTo>
                    <a:pt x="13" y="2"/>
                    <a:pt x="12" y="7"/>
                    <a:pt x="15" y="11"/>
                  </a:cubicBezTo>
                  <a:cubicBezTo>
                    <a:pt x="17" y="8"/>
                    <a:pt x="14" y="6"/>
                    <a:pt x="15" y="3"/>
                  </a:cubicBezTo>
                  <a:cubicBezTo>
                    <a:pt x="20" y="7"/>
                    <a:pt x="22" y="11"/>
                    <a:pt x="20" y="15"/>
                  </a:cubicBezTo>
                  <a:cubicBezTo>
                    <a:pt x="18" y="21"/>
                    <a:pt x="13" y="21"/>
                    <a:pt x="8" y="21"/>
                  </a:cubicBezTo>
                  <a:cubicBezTo>
                    <a:pt x="7" y="21"/>
                    <a:pt x="6" y="21"/>
                    <a:pt x="6" y="19"/>
                  </a:cubicBezTo>
                  <a:cubicBezTo>
                    <a:pt x="6" y="13"/>
                    <a:pt x="1" y="8"/>
                    <a:pt x="0" y="2"/>
                  </a:cubicBezTo>
                  <a:cubicBezTo>
                    <a:pt x="6" y="0"/>
                    <a:pt x="7" y="4"/>
                    <a:pt x="9" y="7"/>
                  </a:cubicBezTo>
                  <a:cubicBezTo>
                    <a:pt x="9" y="5"/>
                    <a:pt x="5" y="4"/>
                    <a:pt x="8" y="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41902E0B-A8ED-152D-9E11-E6F22E2366F9}"/>
                </a:ext>
              </a:extLst>
            </p:cNvPr>
            <p:cNvSpPr/>
            <p:nvPr/>
          </p:nvSpPr>
          <p:spPr bwMode="auto">
            <a:xfrm>
              <a:off x="1136650" y="493713"/>
              <a:ext cx="53975" cy="53975"/>
            </a:xfrm>
            <a:custGeom>
              <a:avLst/>
              <a:gdLst>
                <a:gd name="T0" fmla="*/ 11 w 25"/>
                <a:gd name="T1" fmla="*/ 10 h 25"/>
                <a:gd name="T2" fmla="*/ 19 w 25"/>
                <a:gd name="T3" fmla="*/ 18 h 25"/>
                <a:gd name="T4" fmla="*/ 4 w 25"/>
                <a:gd name="T5" fmla="*/ 19 h 25"/>
                <a:gd name="T6" fmla="*/ 12 w 25"/>
                <a:gd name="T7" fmla="*/ 0 h 25"/>
                <a:gd name="T8" fmla="*/ 22 w 25"/>
                <a:gd name="T9" fmla="*/ 12 h 25"/>
                <a:gd name="T10" fmla="*/ 24 w 25"/>
                <a:gd name="T11" fmla="*/ 15 h 25"/>
                <a:gd name="T12" fmla="*/ 21 w 25"/>
                <a:gd name="T13" fmla="*/ 15 h 25"/>
                <a:gd name="T14" fmla="*/ 11 w 25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1" y="10"/>
                  </a:moveTo>
                  <a:cubicBezTo>
                    <a:pt x="13" y="15"/>
                    <a:pt x="17" y="15"/>
                    <a:pt x="19" y="18"/>
                  </a:cubicBezTo>
                  <a:cubicBezTo>
                    <a:pt x="14" y="22"/>
                    <a:pt x="9" y="25"/>
                    <a:pt x="4" y="19"/>
                  </a:cubicBezTo>
                  <a:cubicBezTo>
                    <a:pt x="0" y="15"/>
                    <a:pt x="3" y="8"/>
                    <a:pt x="12" y="0"/>
                  </a:cubicBezTo>
                  <a:cubicBezTo>
                    <a:pt x="15" y="4"/>
                    <a:pt x="18" y="9"/>
                    <a:pt x="22" y="12"/>
                  </a:cubicBezTo>
                  <a:cubicBezTo>
                    <a:pt x="23" y="13"/>
                    <a:pt x="25" y="13"/>
                    <a:pt x="24" y="15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18" y="14"/>
                    <a:pt x="15" y="12"/>
                    <a:pt x="11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9265C549-A3F4-D77C-7C07-961C644FBBA3}"/>
                </a:ext>
              </a:extLst>
            </p:cNvPr>
            <p:cNvSpPr/>
            <p:nvPr/>
          </p:nvSpPr>
          <p:spPr bwMode="auto">
            <a:xfrm>
              <a:off x="1751013" y="784225"/>
              <a:ext cx="34925" cy="50800"/>
            </a:xfrm>
            <a:custGeom>
              <a:avLst/>
              <a:gdLst>
                <a:gd name="T0" fmla="*/ 0 w 16"/>
                <a:gd name="T1" fmla="*/ 15 h 24"/>
                <a:gd name="T2" fmla="*/ 1 w 16"/>
                <a:gd name="T3" fmla="*/ 0 h 24"/>
                <a:gd name="T4" fmla="*/ 12 w 16"/>
                <a:gd name="T5" fmla="*/ 3 h 24"/>
                <a:gd name="T6" fmla="*/ 15 w 16"/>
                <a:gd name="T7" fmla="*/ 6 h 24"/>
                <a:gd name="T8" fmla="*/ 16 w 16"/>
                <a:gd name="T9" fmla="*/ 24 h 24"/>
                <a:gd name="T10" fmla="*/ 8 w 16"/>
                <a:gd name="T11" fmla="*/ 18 h 24"/>
                <a:gd name="T12" fmla="*/ 13 w 16"/>
                <a:gd name="T13" fmla="*/ 17 h 24"/>
                <a:gd name="T14" fmla="*/ 0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0" y="15"/>
                  </a:moveTo>
                  <a:cubicBezTo>
                    <a:pt x="0" y="10"/>
                    <a:pt x="1" y="5"/>
                    <a:pt x="1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12"/>
                    <a:pt x="16" y="18"/>
                    <a:pt x="16" y="24"/>
                  </a:cubicBezTo>
                  <a:cubicBezTo>
                    <a:pt x="13" y="22"/>
                    <a:pt x="9" y="23"/>
                    <a:pt x="8" y="18"/>
                  </a:cubicBezTo>
                  <a:cubicBezTo>
                    <a:pt x="9" y="17"/>
                    <a:pt x="10" y="17"/>
                    <a:pt x="13" y="17"/>
                  </a:cubicBezTo>
                  <a:cubicBezTo>
                    <a:pt x="7" y="16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650838B8-F05A-11E4-D930-2ADD34EB3858}"/>
                </a:ext>
              </a:extLst>
            </p:cNvPr>
            <p:cNvSpPr/>
            <p:nvPr/>
          </p:nvSpPr>
          <p:spPr bwMode="auto">
            <a:xfrm>
              <a:off x="1749425" y="815975"/>
              <a:ext cx="41275" cy="34925"/>
            </a:xfrm>
            <a:custGeom>
              <a:avLst/>
              <a:gdLst>
                <a:gd name="T0" fmla="*/ 9 w 19"/>
                <a:gd name="T1" fmla="*/ 4 h 16"/>
                <a:gd name="T2" fmla="*/ 17 w 19"/>
                <a:gd name="T3" fmla="*/ 9 h 16"/>
                <a:gd name="T4" fmla="*/ 14 w 19"/>
                <a:gd name="T5" fmla="*/ 14 h 16"/>
                <a:gd name="T6" fmla="*/ 0 w 19"/>
                <a:gd name="T7" fmla="*/ 16 h 16"/>
                <a:gd name="T8" fmla="*/ 0 w 19"/>
                <a:gd name="T9" fmla="*/ 2 h 16"/>
                <a:gd name="T10" fmla="*/ 9 w 19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9" y="4"/>
                  </a:moveTo>
                  <a:cubicBezTo>
                    <a:pt x="12" y="5"/>
                    <a:pt x="16" y="4"/>
                    <a:pt x="17" y="9"/>
                  </a:cubicBezTo>
                  <a:cubicBezTo>
                    <a:pt x="18" y="12"/>
                    <a:pt x="19" y="15"/>
                    <a:pt x="14" y="14"/>
                  </a:cubicBezTo>
                  <a:cubicBezTo>
                    <a:pt x="9" y="13"/>
                    <a:pt x="5" y="14"/>
                    <a:pt x="0" y="16"/>
                  </a:cubicBezTo>
                  <a:cubicBezTo>
                    <a:pt x="0" y="11"/>
                    <a:pt x="0" y="7"/>
                    <a:pt x="0" y="2"/>
                  </a:cubicBezTo>
                  <a:cubicBezTo>
                    <a:pt x="4" y="0"/>
                    <a:pt x="6" y="1"/>
                    <a:pt x="9" y="4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9E13E9B1-E02B-5145-B04B-E121A4EE8CAC}"/>
                </a:ext>
              </a:extLst>
            </p:cNvPr>
            <p:cNvSpPr/>
            <p:nvPr/>
          </p:nvSpPr>
          <p:spPr bwMode="auto">
            <a:xfrm>
              <a:off x="1749425" y="814388"/>
              <a:ext cx="34925" cy="12700"/>
            </a:xfrm>
            <a:custGeom>
              <a:avLst/>
              <a:gdLst>
                <a:gd name="T0" fmla="*/ 9 w 16"/>
                <a:gd name="T1" fmla="*/ 5 h 6"/>
                <a:gd name="T2" fmla="*/ 0 w 16"/>
                <a:gd name="T3" fmla="*/ 3 h 6"/>
                <a:gd name="T4" fmla="*/ 1 w 16"/>
                <a:gd name="T5" fmla="*/ 1 h 6"/>
                <a:gd name="T6" fmla="*/ 16 w 16"/>
                <a:gd name="T7" fmla="*/ 4 h 6"/>
                <a:gd name="T8" fmla="*/ 9 w 1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9" y="5"/>
                  </a:moveTo>
                  <a:cubicBezTo>
                    <a:pt x="6" y="4"/>
                    <a:pt x="3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6" y="2"/>
                    <a:pt x="11" y="0"/>
                    <a:pt x="16" y="4"/>
                  </a:cubicBezTo>
                  <a:cubicBezTo>
                    <a:pt x="14" y="6"/>
                    <a:pt x="11" y="4"/>
                    <a:pt x="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A830F191-7DE6-EA3C-3E0D-793325FEEE82}"/>
                </a:ext>
              </a:extLst>
            </p:cNvPr>
            <p:cNvSpPr/>
            <p:nvPr/>
          </p:nvSpPr>
          <p:spPr bwMode="auto">
            <a:xfrm>
              <a:off x="1289050" y="766763"/>
              <a:ext cx="30163" cy="25400"/>
            </a:xfrm>
            <a:custGeom>
              <a:avLst/>
              <a:gdLst>
                <a:gd name="T0" fmla="*/ 8 w 14"/>
                <a:gd name="T1" fmla="*/ 1 h 12"/>
                <a:gd name="T2" fmla="*/ 11 w 14"/>
                <a:gd name="T3" fmla="*/ 12 h 12"/>
                <a:gd name="T4" fmla="*/ 0 w 14"/>
                <a:gd name="T5" fmla="*/ 2 h 12"/>
                <a:gd name="T6" fmla="*/ 8 w 14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8" y="1"/>
                  </a:moveTo>
                  <a:cubicBezTo>
                    <a:pt x="7" y="5"/>
                    <a:pt x="14" y="7"/>
                    <a:pt x="11" y="12"/>
                  </a:cubicBezTo>
                  <a:cubicBezTo>
                    <a:pt x="7" y="9"/>
                    <a:pt x="8" y="0"/>
                    <a:pt x="0" y="2"/>
                  </a:cubicBezTo>
                  <a:cubicBezTo>
                    <a:pt x="2" y="0"/>
                    <a:pt x="5" y="1"/>
                    <a:pt x="8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EC19E176-0225-FEE3-E86F-113CF8A40909}"/>
                </a:ext>
              </a:extLst>
            </p:cNvPr>
            <p:cNvSpPr/>
            <p:nvPr/>
          </p:nvSpPr>
          <p:spPr bwMode="auto">
            <a:xfrm>
              <a:off x="1430338" y="692150"/>
              <a:ext cx="17463" cy="14287"/>
            </a:xfrm>
            <a:custGeom>
              <a:avLst/>
              <a:gdLst>
                <a:gd name="T0" fmla="*/ 7 w 8"/>
                <a:gd name="T1" fmla="*/ 7 h 7"/>
                <a:gd name="T2" fmla="*/ 0 w 8"/>
                <a:gd name="T3" fmla="*/ 0 h 7"/>
                <a:gd name="T4" fmla="*/ 8 w 8"/>
                <a:gd name="T5" fmla="*/ 6 h 7"/>
                <a:gd name="T6" fmla="*/ 7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5" y="5"/>
                    <a:pt x="3" y="3"/>
                    <a:pt x="0" y="0"/>
                  </a:cubicBezTo>
                  <a:cubicBezTo>
                    <a:pt x="4" y="1"/>
                    <a:pt x="7" y="3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1A166B63-4825-2E87-422F-F8250F7F3DBA}"/>
                </a:ext>
              </a:extLst>
            </p:cNvPr>
            <p:cNvSpPr/>
            <p:nvPr/>
          </p:nvSpPr>
          <p:spPr bwMode="auto">
            <a:xfrm>
              <a:off x="1552575" y="473075"/>
              <a:ext cx="30163" cy="6350"/>
            </a:xfrm>
            <a:custGeom>
              <a:avLst/>
              <a:gdLst>
                <a:gd name="T0" fmla="*/ 2 w 14"/>
                <a:gd name="T1" fmla="*/ 3 h 3"/>
                <a:gd name="T2" fmla="*/ 0 w 14"/>
                <a:gd name="T3" fmla="*/ 0 h 3"/>
                <a:gd name="T4" fmla="*/ 14 w 14"/>
                <a:gd name="T5" fmla="*/ 1 h 3"/>
                <a:gd name="T6" fmla="*/ 2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2" y="3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4" y="1"/>
                    <a:pt x="8" y="1"/>
                    <a:pt x="14" y="1"/>
                  </a:cubicBezTo>
                  <a:cubicBezTo>
                    <a:pt x="9" y="2"/>
                    <a:pt x="6" y="3"/>
                    <a:pt x="2" y="3"/>
                  </a:cubicBez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9FAFF4BC-A447-2512-AF5D-E2BB88BBC2D4}"/>
                </a:ext>
              </a:extLst>
            </p:cNvPr>
            <p:cNvSpPr/>
            <p:nvPr/>
          </p:nvSpPr>
          <p:spPr bwMode="auto">
            <a:xfrm>
              <a:off x="1046163" y="612775"/>
              <a:ext cx="65088" cy="12700"/>
            </a:xfrm>
            <a:custGeom>
              <a:avLst/>
              <a:gdLst>
                <a:gd name="T0" fmla="*/ 30 w 30"/>
                <a:gd name="T1" fmla="*/ 0 h 6"/>
                <a:gd name="T2" fmla="*/ 15 w 30"/>
                <a:gd name="T3" fmla="*/ 6 h 6"/>
                <a:gd name="T4" fmla="*/ 0 w 30"/>
                <a:gd name="T5" fmla="*/ 0 h 6"/>
                <a:gd name="T6" fmla="*/ 30 w 3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6">
                  <a:moveTo>
                    <a:pt x="30" y="0"/>
                  </a:moveTo>
                  <a:cubicBezTo>
                    <a:pt x="27" y="6"/>
                    <a:pt x="20" y="6"/>
                    <a:pt x="15" y="6"/>
                  </a:cubicBezTo>
                  <a:cubicBezTo>
                    <a:pt x="9" y="6"/>
                    <a:pt x="4" y="4"/>
                    <a:pt x="0" y="0"/>
                  </a:cubicBezTo>
                  <a:cubicBezTo>
                    <a:pt x="11" y="6"/>
                    <a:pt x="20" y="2"/>
                    <a:pt x="30" y="0"/>
                  </a:cubicBezTo>
                  <a:close/>
                </a:path>
              </a:pathLst>
            </a:custGeom>
            <a:solidFill>
              <a:srgbClr val="182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6702702F-DA43-97AE-AA03-D2D5DD76A0BF}"/>
                </a:ext>
              </a:extLst>
            </p:cNvPr>
            <p:cNvSpPr/>
            <p:nvPr/>
          </p:nvSpPr>
          <p:spPr bwMode="auto">
            <a:xfrm>
              <a:off x="1057275" y="625475"/>
              <a:ext cx="42863" cy="19050"/>
            </a:xfrm>
            <a:custGeom>
              <a:avLst/>
              <a:gdLst>
                <a:gd name="T0" fmla="*/ 4 w 20"/>
                <a:gd name="T1" fmla="*/ 3 h 9"/>
                <a:gd name="T2" fmla="*/ 20 w 20"/>
                <a:gd name="T3" fmla="*/ 4 h 9"/>
                <a:gd name="T4" fmla="*/ 0 w 20"/>
                <a:gd name="T5" fmla="*/ 3 h 9"/>
                <a:gd name="T6" fmla="*/ 4 w 20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4" y="3"/>
                  </a:moveTo>
                  <a:cubicBezTo>
                    <a:pt x="9" y="7"/>
                    <a:pt x="14" y="4"/>
                    <a:pt x="20" y="4"/>
                  </a:cubicBezTo>
                  <a:cubicBezTo>
                    <a:pt x="15" y="9"/>
                    <a:pt x="8" y="9"/>
                    <a:pt x="0" y="3"/>
                  </a:cubicBezTo>
                  <a:cubicBezTo>
                    <a:pt x="1" y="0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12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41A4D6E2-B3D9-1E3E-01EB-EF4822305EB3}"/>
                </a:ext>
              </a:extLst>
            </p:cNvPr>
            <p:cNvSpPr/>
            <p:nvPr/>
          </p:nvSpPr>
          <p:spPr bwMode="auto">
            <a:xfrm>
              <a:off x="1050925" y="519113"/>
              <a:ext cx="31750" cy="11112"/>
            </a:xfrm>
            <a:custGeom>
              <a:avLst/>
              <a:gdLst>
                <a:gd name="T0" fmla="*/ 15 w 15"/>
                <a:gd name="T1" fmla="*/ 0 h 5"/>
                <a:gd name="T2" fmla="*/ 8 w 15"/>
                <a:gd name="T3" fmla="*/ 3 h 5"/>
                <a:gd name="T4" fmla="*/ 0 w 15"/>
                <a:gd name="T5" fmla="*/ 5 h 5"/>
                <a:gd name="T6" fmla="*/ 15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3" y="3"/>
                    <a:pt x="10" y="3"/>
                    <a:pt x="8" y="3"/>
                  </a:cubicBezTo>
                  <a:cubicBezTo>
                    <a:pt x="6" y="4"/>
                    <a:pt x="3" y="4"/>
                    <a:pt x="0" y="5"/>
                  </a:cubicBezTo>
                  <a:cubicBezTo>
                    <a:pt x="5" y="0"/>
                    <a:pt x="9" y="0"/>
                    <a:pt x="15" y="0"/>
                  </a:cubicBezTo>
                  <a:close/>
                </a:path>
              </a:pathLst>
            </a:custGeom>
            <a:solidFill>
              <a:srgbClr val="264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88" name="Freeform 61">
              <a:extLst>
                <a:ext uri="{FF2B5EF4-FFF2-40B4-BE49-F238E27FC236}">
                  <a16:creationId xmlns:a16="http://schemas.microsoft.com/office/drawing/2014/main" id="{3D2F64FF-61E4-6A4A-31D5-AEF740AA8560}"/>
                </a:ext>
              </a:extLst>
            </p:cNvPr>
            <p:cNvSpPr/>
            <p:nvPr/>
          </p:nvSpPr>
          <p:spPr bwMode="auto">
            <a:xfrm>
              <a:off x="1763713" y="704850"/>
              <a:ext cx="50800" cy="25400"/>
            </a:xfrm>
            <a:custGeom>
              <a:avLst/>
              <a:gdLst>
                <a:gd name="T0" fmla="*/ 23 w 23"/>
                <a:gd name="T1" fmla="*/ 7 h 12"/>
                <a:gd name="T2" fmla="*/ 0 w 23"/>
                <a:gd name="T3" fmla="*/ 0 h 12"/>
                <a:gd name="T4" fmla="*/ 23 w 23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7"/>
                  </a:moveTo>
                  <a:cubicBezTo>
                    <a:pt x="16" y="12"/>
                    <a:pt x="7" y="9"/>
                    <a:pt x="0" y="0"/>
                  </a:cubicBezTo>
                  <a:cubicBezTo>
                    <a:pt x="8" y="3"/>
                    <a:pt x="14" y="9"/>
                    <a:pt x="23" y="7"/>
                  </a:cubicBezTo>
                  <a:close/>
                </a:path>
              </a:pathLst>
            </a:custGeom>
            <a:solidFill>
              <a:srgbClr val="371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89" name="Freeform 62">
              <a:extLst>
                <a:ext uri="{FF2B5EF4-FFF2-40B4-BE49-F238E27FC236}">
                  <a16:creationId xmlns:a16="http://schemas.microsoft.com/office/drawing/2014/main" id="{F1C29CF4-2977-F0DB-57AA-BEB5D967EF0C}"/>
                </a:ext>
              </a:extLst>
            </p:cNvPr>
            <p:cNvSpPr/>
            <p:nvPr/>
          </p:nvSpPr>
          <p:spPr bwMode="auto">
            <a:xfrm>
              <a:off x="1768475" y="723900"/>
              <a:ext cx="31750" cy="17462"/>
            </a:xfrm>
            <a:custGeom>
              <a:avLst/>
              <a:gdLst>
                <a:gd name="T0" fmla="*/ 15 w 15"/>
                <a:gd name="T1" fmla="*/ 6 h 8"/>
                <a:gd name="T2" fmla="*/ 0 w 15"/>
                <a:gd name="T3" fmla="*/ 0 h 8"/>
                <a:gd name="T4" fmla="*/ 15 w 15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0" y="8"/>
                    <a:pt x="5" y="5"/>
                    <a:pt x="0" y="0"/>
                  </a:cubicBezTo>
                  <a:cubicBezTo>
                    <a:pt x="6" y="3"/>
                    <a:pt x="11" y="5"/>
                    <a:pt x="15" y="6"/>
                  </a:cubicBezTo>
                  <a:close/>
                </a:path>
              </a:pathLst>
            </a:custGeom>
            <a:solidFill>
              <a:srgbClr val="481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1" name="Freeform 63">
              <a:extLst>
                <a:ext uri="{FF2B5EF4-FFF2-40B4-BE49-F238E27FC236}">
                  <a16:creationId xmlns:a16="http://schemas.microsoft.com/office/drawing/2014/main" id="{CAA1D37C-232C-42CD-0EC8-6013CBA7C77C}"/>
                </a:ext>
              </a:extLst>
            </p:cNvPr>
            <p:cNvSpPr/>
            <p:nvPr/>
          </p:nvSpPr>
          <p:spPr bwMode="auto">
            <a:xfrm>
              <a:off x="1944688" y="566738"/>
              <a:ext cx="25400" cy="38100"/>
            </a:xfrm>
            <a:custGeom>
              <a:avLst/>
              <a:gdLst>
                <a:gd name="T0" fmla="*/ 12 w 12"/>
                <a:gd name="T1" fmla="*/ 13 h 18"/>
                <a:gd name="T2" fmla="*/ 6 w 12"/>
                <a:gd name="T3" fmla="*/ 13 h 18"/>
                <a:gd name="T4" fmla="*/ 1 w 12"/>
                <a:gd name="T5" fmla="*/ 0 h 18"/>
                <a:gd name="T6" fmla="*/ 12 w 12"/>
                <a:gd name="T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3"/>
                  </a:moveTo>
                  <a:cubicBezTo>
                    <a:pt x="10" y="18"/>
                    <a:pt x="8" y="13"/>
                    <a:pt x="6" y="13"/>
                  </a:cubicBezTo>
                  <a:cubicBezTo>
                    <a:pt x="3" y="9"/>
                    <a:pt x="0" y="5"/>
                    <a:pt x="1" y="0"/>
                  </a:cubicBezTo>
                  <a:cubicBezTo>
                    <a:pt x="4" y="4"/>
                    <a:pt x="6" y="10"/>
                    <a:pt x="12" y="13"/>
                  </a:cubicBezTo>
                  <a:close/>
                </a:path>
              </a:pathLst>
            </a:custGeom>
            <a:solidFill>
              <a:srgbClr val="1A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2" name="Freeform 64">
              <a:extLst>
                <a:ext uri="{FF2B5EF4-FFF2-40B4-BE49-F238E27FC236}">
                  <a16:creationId xmlns:a16="http://schemas.microsoft.com/office/drawing/2014/main" id="{DDB1C6FE-CB39-B596-B112-DF1BD102C26F}"/>
                </a:ext>
              </a:extLst>
            </p:cNvPr>
            <p:cNvSpPr/>
            <p:nvPr/>
          </p:nvSpPr>
          <p:spPr bwMode="auto">
            <a:xfrm>
              <a:off x="1963738" y="555625"/>
              <a:ext cx="23813" cy="26987"/>
            </a:xfrm>
            <a:custGeom>
              <a:avLst/>
              <a:gdLst>
                <a:gd name="T0" fmla="*/ 11 w 11"/>
                <a:gd name="T1" fmla="*/ 12 h 12"/>
                <a:gd name="T2" fmla="*/ 1 w 11"/>
                <a:gd name="T3" fmla="*/ 3 h 12"/>
                <a:gd name="T4" fmla="*/ 1 w 11"/>
                <a:gd name="T5" fmla="*/ 0 h 12"/>
                <a:gd name="T6" fmla="*/ 3 w 11"/>
                <a:gd name="T7" fmla="*/ 1 h 12"/>
                <a:gd name="T8" fmla="*/ 11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5" y="11"/>
                    <a:pt x="3" y="7"/>
                    <a:pt x="1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5"/>
                    <a:pt x="9" y="8"/>
                    <a:pt x="11" y="12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3" name="Freeform 65">
              <a:extLst>
                <a:ext uri="{FF2B5EF4-FFF2-40B4-BE49-F238E27FC236}">
                  <a16:creationId xmlns:a16="http://schemas.microsoft.com/office/drawing/2014/main" id="{E65BF18F-F892-4DED-678A-E4FF43D0C556}"/>
                </a:ext>
              </a:extLst>
            </p:cNvPr>
            <p:cNvSpPr/>
            <p:nvPr/>
          </p:nvSpPr>
          <p:spPr bwMode="auto">
            <a:xfrm>
              <a:off x="1949450" y="307975"/>
              <a:ext cx="50800" cy="36512"/>
            </a:xfrm>
            <a:custGeom>
              <a:avLst/>
              <a:gdLst>
                <a:gd name="T0" fmla="*/ 24 w 24"/>
                <a:gd name="T1" fmla="*/ 17 h 17"/>
                <a:gd name="T2" fmla="*/ 0 w 24"/>
                <a:gd name="T3" fmla="*/ 7 h 17"/>
                <a:gd name="T4" fmla="*/ 24 w 2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cubicBezTo>
                    <a:pt x="18" y="9"/>
                    <a:pt x="11" y="3"/>
                    <a:pt x="0" y="7"/>
                  </a:cubicBezTo>
                  <a:cubicBezTo>
                    <a:pt x="10" y="0"/>
                    <a:pt x="22" y="5"/>
                    <a:pt x="24" y="17"/>
                  </a:cubicBezTo>
                  <a:close/>
                </a:path>
              </a:pathLst>
            </a:custGeom>
            <a:solidFill>
              <a:srgbClr val="3F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4" name="Freeform 66">
              <a:extLst>
                <a:ext uri="{FF2B5EF4-FFF2-40B4-BE49-F238E27FC236}">
                  <a16:creationId xmlns:a16="http://schemas.microsoft.com/office/drawing/2014/main" id="{4EA78963-61C3-2047-005D-93E4F9418D4C}"/>
                </a:ext>
              </a:extLst>
            </p:cNvPr>
            <p:cNvSpPr/>
            <p:nvPr/>
          </p:nvSpPr>
          <p:spPr bwMode="auto">
            <a:xfrm>
              <a:off x="1992313" y="284163"/>
              <a:ext cx="31750" cy="30162"/>
            </a:xfrm>
            <a:custGeom>
              <a:avLst/>
              <a:gdLst>
                <a:gd name="T0" fmla="*/ 15 w 15"/>
                <a:gd name="T1" fmla="*/ 12 h 14"/>
                <a:gd name="T2" fmla="*/ 14 w 15"/>
                <a:gd name="T3" fmla="*/ 14 h 14"/>
                <a:gd name="T4" fmla="*/ 11 w 15"/>
                <a:gd name="T5" fmla="*/ 13 h 14"/>
                <a:gd name="T6" fmla="*/ 5 w 15"/>
                <a:gd name="T7" fmla="*/ 7 h 14"/>
                <a:gd name="T8" fmla="*/ 2 w 15"/>
                <a:gd name="T9" fmla="*/ 2 h 14"/>
                <a:gd name="T10" fmla="*/ 7 w 15"/>
                <a:gd name="T11" fmla="*/ 4 h 14"/>
                <a:gd name="T12" fmla="*/ 15 w 15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12"/>
                  </a:moveTo>
                  <a:cubicBezTo>
                    <a:pt x="15" y="13"/>
                    <a:pt x="14" y="13"/>
                    <a:pt x="14" y="14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9" y="11"/>
                    <a:pt x="7" y="9"/>
                    <a:pt x="5" y="7"/>
                  </a:cubicBezTo>
                  <a:cubicBezTo>
                    <a:pt x="4" y="5"/>
                    <a:pt x="0" y="5"/>
                    <a:pt x="2" y="2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11" y="6"/>
                    <a:pt x="13" y="8"/>
                    <a:pt x="15" y="12"/>
                  </a:cubicBezTo>
                  <a:close/>
                </a:path>
              </a:pathLst>
            </a:custGeom>
            <a:solidFill>
              <a:srgbClr val="2C0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5" name="Freeform 67">
              <a:extLst>
                <a:ext uri="{FF2B5EF4-FFF2-40B4-BE49-F238E27FC236}">
                  <a16:creationId xmlns:a16="http://schemas.microsoft.com/office/drawing/2014/main" id="{B520370E-246A-DBDB-B03B-A1A0954E85BB}"/>
                </a:ext>
              </a:extLst>
            </p:cNvPr>
            <p:cNvSpPr/>
            <p:nvPr/>
          </p:nvSpPr>
          <p:spPr bwMode="auto">
            <a:xfrm>
              <a:off x="1968500" y="295275"/>
              <a:ext cx="39688" cy="26987"/>
            </a:xfrm>
            <a:custGeom>
              <a:avLst/>
              <a:gdLst>
                <a:gd name="T0" fmla="*/ 19 w 19"/>
                <a:gd name="T1" fmla="*/ 13 h 13"/>
                <a:gd name="T2" fmla="*/ 10 w 19"/>
                <a:gd name="T3" fmla="*/ 6 h 13"/>
                <a:gd name="T4" fmla="*/ 0 w 19"/>
                <a:gd name="T5" fmla="*/ 0 h 13"/>
                <a:gd name="T6" fmla="*/ 19 w 19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13"/>
                  </a:moveTo>
                  <a:cubicBezTo>
                    <a:pt x="15" y="12"/>
                    <a:pt x="13" y="8"/>
                    <a:pt x="10" y="6"/>
                  </a:cubicBezTo>
                  <a:cubicBezTo>
                    <a:pt x="7" y="4"/>
                    <a:pt x="4" y="2"/>
                    <a:pt x="0" y="0"/>
                  </a:cubicBezTo>
                  <a:cubicBezTo>
                    <a:pt x="9" y="1"/>
                    <a:pt x="17" y="6"/>
                    <a:pt x="19" y="13"/>
                  </a:cubicBezTo>
                  <a:close/>
                </a:path>
              </a:pathLst>
            </a:custGeom>
            <a:solidFill>
              <a:srgbClr val="3212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6" name="Freeform 68">
              <a:extLst>
                <a:ext uri="{FF2B5EF4-FFF2-40B4-BE49-F238E27FC236}">
                  <a16:creationId xmlns:a16="http://schemas.microsoft.com/office/drawing/2014/main" id="{E836408E-7D62-0236-D6B3-1164AB552343}"/>
                </a:ext>
              </a:extLst>
            </p:cNvPr>
            <p:cNvSpPr/>
            <p:nvPr/>
          </p:nvSpPr>
          <p:spPr bwMode="auto">
            <a:xfrm>
              <a:off x="1144588" y="827088"/>
              <a:ext cx="28575" cy="31750"/>
            </a:xfrm>
            <a:custGeom>
              <a:avLst/>
              <a:gdLst>
                <a:gd name="T0" fmla="*/ 0 w 13"/>
                <a:gd name="T1" fmla="*/ 0 h 15"/>
                <a:gd name="T2" fmla="*/ 13 w 13"/>
                <a:gd name="T3" fmla="*/ 15 h 15"/>
                <a:gd name="T4" fmla="*/ 0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0" y="0"/>
                  </a:moveTo>
                  <a:cubicBezTo>
                    <a:pt x="3" y="6"/>
                    <a:pt x="7" y="11"/>
                    <a:pt x="13" y="15"/>
                  </a:cubicBezTo>
                  <a:cubicBezTo>
                    <a:pt x="4" y="14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413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7" name="Freeform 69">
              <a:extLst>
                <a:ext uri="{FF2B5EF4-FFF2-40B4-BE49-F238E27FC236}">
                  <a16:creationId xmlns:a16="http://schemas.microsoft.com/office/drawing/2014/main" id="{753F0801-D3C7-D560-71AC-AB870020960B}"/>
                </a:ext>
              </a:extLst>
            </p:cNvPr>
            <p:cNvSpPr/>
            <p:nvPr/>
          </p:nvSpPr>
          <p:spPr bwMode="auto">
            <a:xfrm>
              <a:off x="1214438" y="779463"/>
              <a:ext cx="25400" cy="28575"/>
            </a:xfrm>
            <a:custGeom>
              <a:avLst/>
              <a:gdLst>
                <a:gd name="T0" fmla="*/ 10 w 12"/>
                <a:gd name="T1" fmla="*/ 13 h 13"/>
                <a:gd name="T2" fmla="*/ 0 w 12"/>
                <a:gd name="T3" fmla="*/ 0 h 13"/>
                <a:gd name="T4" fmla="*/ 12 w 12"/>
                <a:gd name="T5" fmla="*/ 10 h 13"/>
                <a:gd name="T6" fmla="*/ 10 w 1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cubicBezTo>
                    <a:pt x="7" y="8"/>
                    <a:pt x="4" y="4"/>
                    <a:pt x="0" y="0"/>
                  </a:cubicBezTo>
                  <a:cubicBezTo>
                    <a:pt x="6" y="1"/>
                    <a:pt x="10" y="5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lose/>
                </a:path>
              </a:pathLst>
            </a:custGeom>
            <a:solidFill>
              <a:srgbClr val="232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8" name="Freeform 70">
              <a:extLst>
                <a:ext uri="{FF2B5EF4-FFF2-40B4-BE49-F238E27FC236}">
                  <a16:creationId xmlns:a16="http://schemas.microsoft.com/office/drawing/2014/main" id="{BFF81EDE-4DB2-25D7-DCE1-F0CCC1709B2D}"/>
                </a:ext>
              </a:extLst>
            </p:cNvPr>
            <p:cNvSpPr/>
            <p:nvPr/>
          </p:nvSpPr>
          <p:spPr bwMode="auto">
            <a:xfrm>
              <a:off x="1168400" y="817563"/>
              <a:ext cx="22225" cy="17462"/>
            </a:xfrm>
            <a:custGeom>
              <a:avLst/>
              <a:gdLst>
                <a:gd name="T0" fmla="*/ 0 w 10"/>
                <a:gd name="T1" fmla="*/ 1 h 8"/>
                <a:gd name="T2" fmla="*/ 3 w 10"/>
                <a:gd name="T3" fmla="*/ 1 h 8"/>
                <a:gd name="T4" fmla="*/ 10 w 10"/>
                <a:gd name="T5" fmla="*/ 8 h 8"/>
                <a:gd name="T6" fmla="*/ 0 w 10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5" y="5"/>
                    <a:pt x="9" y="5"/>
                    <a:pt x="10" y="8"/>
                  </a:cubicBezTo>
                  <a:cubicBezTo>
                    <a:pt x="6" y="8"/>
                    <a:pt x="3" y="5"/>
                    <a:pt x="0" y="1"/>
                  </a:cubicBezTo>
                  <a:close/>
                </a:path>
              </a:pathLst>
            </a:custGeom>
            <a:solidFill>
              <a:srgbClr val="3B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99" name="Freeform 71">
              <a:extLst>
                <a:ext uri="{FF2B5EF4-FFF2-40B4-BE49-F238E27FC236}">
                  <a16:creationId xmlns:a16="http://schemas.microsoft.com/office/drawing/2014/main" id="{2AB41370-CF0F-C528-164C-A699B2E8DC46}"/>
                </a:ext>
              </a:extLst>
            </p:cNvPr>
            <p:cNvSpPr/>
            <p:nvPr/>
          </p:nvSpPr>
          <p:spPr bwMode="auto">
            <a:xfrm>
              <a:off x="1141413" y="842963"/>
              <a:ext cx="17463" cy="22225"/>
            </a:xfrm>
            <a:custGeom>
              <a:avLst/>
              <a:gdLst>
                <a:gd name="T0" fmla="*/ 8 w 8"/>
                <a:gd name="T1" fmla="*/ 10 h 10"/>
                <a:gd name="T2" fmla="*/ 0 w 8"/>
                <a:gd name="T3" fmla="*/ 0 h 10"/>
                <a:gd name="T4" fmla="*/ 8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10"/>
                  </a:moveTo>
                  <a:cubicBezTo>
                    <a:pt x="3" y="9"/>
                    <a:pt x="1" y="5"/>
                    <a:pt x="0" y="0"/>
                  </a:cubicBezTo>
                  <a:cubicBezTo>
                    <a:pt x="2" y="4"/>
                    <a:pt x="5" y="7"/>
                    <a:pt x="8" y="10"/>
                  </a:cubicBezTo>
                  <a:close/>
                </a:path>
              </a:pathLst>
            </a:custGeom>
            <a:solidFill>
              <a:srgbClr val="2F2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0" name="Freeform 72">
              <a:extLst>
                <a:ext uri="{FF2B5EF4-FFF2-40B4-BE49-F238E27FC236}">
                  <a16:creationId xmlns:a16="http://schemas.microsoft.com/office/drawing/2014/main" id="{5DCA4764-70F4-168E-8AF2-18831B596099}"/>
                </a:ext>
              </a:extLst>
            </p:cNvPr>
            <p:cNvSpPr/>
            <p:nvPr/>
          </p:nvSpPr>
          <p:spPr bwMode="auto">
            <a:xfrm>
              <a:off x="1536700" y="577850"/>
              <a:ext cx="47625" cy="55562"/>
            </a:xfrm>
            <a:custGeom>
              <a:avLst/>
              <a:gdLst>
                <a:gd name="T0" fmla="*/ 22 w 22"/>
                <a:gd name="T1" fmla="*/ 0 h 26"/>
                <a:gd name="T2" fmla="*/ 1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13" y="9"/>
                    <a:pt x="5" y="16"/>
                    <a:pt x="1" y="26"/>
                  </a:cubicBezTo>
                  <a:cubicBezTo>
                    <a:pt x="0" y="16"/>
                    <a:pt x="10" y="3"/>
                    <a:pt x="22" y="0"/>
                  </a:cubicBezTo>
                  <a:close/>
                </a:path>
              </a:pathLst>
            </a:custGeom>
            <a:solidFill>
              <a:srgbClr val="25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1" name="Freeform 73">
              <a:extLst>
                <a:ext uri="{FF2B5EF4-FFF2-40B4-BE49-F238E27FC236}">
                  <a16:creationId xmlns:a16="http://schemas.microsoft.com/office/drawing/2014/main" id="{42117E7E-8527-E888-40EC-1BF17A062FA6}"/>
                </a:ext>
              </a:extLst>
            </p:cNvPr>
            <p:cNvSpPr/>
            <p:nvPr/>
          </p:nvSpPr>
          <p:spPr bwMode="auto">
            <a:xfrm>
              <a:off x="1571625" y="588963"/>
              <a:ext cx="31750" cy="33337"/>
            </a:xfrm>
            <a:custGeom>
              <a:avLst/>
              <a:gdLst>
                <a:gd name="T0" fmla="*/ 15 w 15"/>
                <a:gd name="T1" fmla="*/ 1 h 16"/>
                <a:gd name="T2" fmla="*/ 2 w 15"/>
                <a:gd name="T3" fmla="*/ 16 h 16"/>
                <a:gd name="T4" fmla="*/ 15 w 15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5" y="1"/>
                  </a:moveTo>
                  <a:cubicBezTo>
                    <a:pt x="10" y="5"/>
                    <a:pt x="5" y="9"/>
                    <a:pt x="2" y="16"/>
                  </a:cubicBezTo>
                  <a:cubicBezTo>
                    <a:pt x="0" y="6"/>
                    <a:pt x="6" y="0"/>
                    <a:pt x="15" y="1"/>
                  </a:cubicBezTo>
                  <a:close/>
                </a:path>
              </a:pathLst>
            </a:custGeom>
            <a:solidFill>
              <a:srgbClr val="262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2" name="Freeform 74">
              <a:extLst>
                <a:ext uri="{FF2B5EF4-FFF2-40B4-BE49-F238E27FC236}">
                  <a16:creationId xmlns:a16="http://schemas.microsoft.com/office/drawing/2014/main" id="{8AFEF246-7CEF-B1CD-D702-E859DAED594B}"/>
                </a:ext>
              </a:extLst>
            </p:cNvPr>
            <p:cNvSpPr/>
            <p:nvPr/>
          </p:nvSpPr>
          <p:spPr bwMode="auto">
            <a:xfrm>
              <a:off x="1530350" y="585788"/>
              <a:ext cx="15875" cy="23812"/>
            </a:xfrm>
            <a:custGeom>
              <a:avLst/>
              <a:gdLst>
                <a:gd name="T0" fmla="*/ 7 w 7"/>
                <a:gd name="T1" fmla="*/ 0 h 11"/>
                <a:gd name="T2" fmla="*/ 6 w 7"/>
                <a:gd name="T3" fmla="*/ 2 h 11"/>
                <a:gd name="T4" fmla="*/ 0 w 7"/>
                <a:gd name="T5" fmla="*/ 11 h 11"/>
                <a:gd name="T6" fmla="*/ 7 w 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4" y="5"/>
                    <a:pt x="3" y="8"/>
                    <a:pt x="0" y="11"/>
                  </a:cubicBezTo>
                  <a:cubicBezTo>
                    <a:pt x="0" y="6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3F3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3" name="Freeform 75">
              <a:extLst>
                <a:ext uri="{FF2B5EF4-FFF2-40B4-BE49-F238E27FC236}">
                  <a16:creationId xmlns:a16="http://schemas.microsoft.com/office/drawing/2014/main" id="{D93D4E92-5BB4-E15C-7A5B-2C5911B6B066}"/>
                </a:ext>
              </a:extLst>
            </p:cNvPr>
            <p:cNvSpPr/>
            <p:nvPr/>
          </p:nvSpPr>
          <p:spPr bwMode="auto">
            <a:xfrm>
              <a:off x="1025525" y="1031875"/>
              <a:ext cx="14288" cy="12700"/>
            </a:xfrm>
            <a:custGeom>
              <a:avLst/>
              <a:gdLst>
                <a:gd name="T0" fmla="*/ 3 w 7"/>
                <a:gd name="T1" fmla="*/ 6 h 6"/>
                <a:gd name="T2" fmla="*/ 0 w 7"/>
                <a:gd name="T3" fmla="*/ 5 h 6"/>
                <a:gd name="T4" fmla="*/ 5 w 7"/>
                <a:gd name="T5" fmla="*/ 1 h 6"/>
                <a:gd name="T6" fmla="*/ 7 w 7"/>
                <a:gd name="T7" fmla="*/ 2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1" y="2"/>
                    <a:pt x="3" y="2"/>
                    <a:pt x="5" y="1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5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0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4" name="Freeform 76">
              <a:extLst>
                <a:ext uri="{FF2B5EF4-FFF2-40B4-BE49-F238E27FC236}">
                  <a16:creationId xmlns:a16="http://schemas.microsoft.com/office/drawing/2014/main" id="{83A8467F-F51C-1BE3-4E72-1C9F96705493}"/>
                </a:ext>
              </a:extLst>
            </p:cNvPr>
            <p:cNvSpPr/>
            <p:nvPr/>
          </p:nvSpPr>
          <p:spPr bwMode="auto">
            <a:xfrm>
              <a:off x="952500" y="969963"/>
              <a:ext cx="17463" cy="12700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7 w 8"/>
                <a:gd name="T5" fmla="*/ 0 h 6"/>
                <a:gd name="T6" fmla="*/ 4 w 8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2" y="6"/>
                    <a:pt x="0" y="6"/>
                    <a:pt x="0" y="3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8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4E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5" name="Freeform 77">
              <a:extLst>
                <a:ext uri="{FF2B5EF4-FFF2-40B4-BE49-F238E27FC236}">
                  <a16:creationId xmlns:a16="http://schemas.microsoft.com/office/drawing/2014/main" id="{9241112E-5DFD-E1DD-DA17-9AC91706551A}"/>
                </a:ext>
              </a:extLst>
            </p:cNvPr>
            <p:cNvSpPr/>
            <p:nvPr/>
          </p:nvSpPr>
          <p:spPr bwMode="auto">
            <a:xfrm>
              <a:off x="966788" y="982663"/>
              <a:ext cx="20638" cy="12700"/>
            </a:xfrm>
            <a:custGeom>
              <a:avLst/>
              <a:gdLst>
                <a:gd name="T0" fmla="*/ 5 w 9"/>
                <a:gd name="T1" fmla="*/ 4 h 6"/>
                <a:gd name="T2" fmla="*/ 0 w 9"/>
                <a:gd name="T3" fmla="*/ 4 h 6"/>
                <a:gd name="T4" fmla="*/ 2 w 9"/>
                <a:gd name="T5" fmla="*/ 2 h 6"/>
                <a:gd name="T6" fmla="*/ 9 w 9"/>
                <a:gd name="T7" fmla="*/ 0 h 6"/>
                <a:gd name="T8" fmla="*/ 5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4"/>
                  </a:moveTo>
                  <a:cubicBezTo>
                    <a:pt x="3" y="4"/>
                    <a:pt x="2" y="6"/>
                    <a:pt x="0" y="4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1"/>
                    <a:pt x="6" y="1"/>
                    <a:pt x="9" y="0"/>
                  </a:cubicBezTo>
                  <a:cubicBezTo>
                    <a:pt x="9" y="3"/>
                    <a:pt x="6" y="2"/>
                    <a:pt x="5" y="4"/>
                  </a:cubicBezTo>
                  <a:close/>
                </a:path>
              </a:pathLst>
            </a:custGeom>
            <a:solidFill>
              <a:srgbClr val="55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6" name="Freeform 78">
              <a:extLst>
                <a:ext uri="{FF2B5EF4-FFF2-40B4-BE49-F238E27FC236}">
                  <a16:creationId xmlns:a16="http://schemas.microsoft.com/office/drawing/2014/main" id="{9C577FB2-92FC-7A28-4614-B54E77C3C066}"/>
                </a:ext>
              </a:extLst>
            </p:cNvPr>
            <p:cNvSpPr/>
            <p:nvPr/>
          </p:nvSpPr>
          <p:spPr bwMode="auto">
            <a:xfrm>
              <a:off x="1528763" y="344488"/>
              <a:ext cx="19050" cy="26987"/>
            </a:xfrm>
            <a:custGeom>
              <a:avLst/>
              <a:gdLst>
                <a:gd name="T0" fmla="*/ 0 w 9"/>
                <a:gd name="T1" fmla="*/ 0 h 13"/>
                <a:gd name="T2" fmla="*/ 9 w 9"/>
                <a:gd name="T3" fmla="*/ 13 h 13"/>
                <a:gd name="T4" fmla="*/ 0 w 9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cubicBezTo>
                    <a:pt x="3" y="5"/>
                    <a:pt x="6" y="9"/>
                    <a:pt x="9" y="13"/>
                  </a:cubicBezTo>
                  <a:cubicBezTo>
                    <a:pt x="3" y="11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15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7" name="Freeform 79">
              <a:extLst>
                <a:ext uri="{FF2B5EF4-FFF2-40B4-BE49-F238E27FC236}">
                  <a16:creationId xmlns:a16="http://schemas.microsoft.com/office/drawing/2014/main" id="{D83987EC-35F5-5692-2161-7D4B698D44B4}"/>
                </a:ext>
              </a:extLst>
            </p:cNvPr>
            <p:cNvSpPr/>
            <p:nvPr/>
          </p:nvSpPr>
          <p:spPr bwMode="auto">
            <a:xfrm>
              <a:off x="1546225" y="344488"/>
              <a:ext cx="14288" cy="12700"/>
            </a:xfrm>
            <a:custGeom>
              <a:avLst/>
              <a:gdLst>
                <a:gd name="T0" fmla="*/ 0 w 7"/>
                <a:gd name="T1" fmla="*/ 0 h 6"/>
                <a:gd name="T2" fmla="*/ 7 w 7"/>
                <a:gd name="T3" fmla="*/ 6 h 6"/>
                <a:gd name="T4" fmla="*/ 0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4" y="1"/>
                    <a:pt x="6" y="3"/>
                    <a:pt x="7" y="6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396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8" name="Freeform 80">
              <a:extLst>
                <a:ext uri="{FF2B5EF4-FFF2-40B4-BE49-F238E27FC236}">
                  <a16:creationId xmlns:a16="http://schemas.microsoft.com/office/drawing/2014/main" id="{F4A37CE3-9C60-BDCB-89CF-C0383B5BB60A}"/>
                </a:ext>
              </a:extLst>
            </p:cNvPr>
            <p:cNvSpPr/>
            <p:nvPr/>
          </p:nvSpPr>
          <p:spPr bwMode="auto">
            <a:xfrm>
              <a:off x="1370013" y="787400"/>
              <a:ext cx="12700" cy="36512"/>
            </a:xfrm>
            <a:custGeom>
              <a:avLst/>
              <a:gdLst>
                <a:gd name="T0" fmla="*/ 0 w 6"/>
                <a:gd name="T1" fmla="*/ 17 h 17"/>
                <a:gd name="T2" fmla="*/ 4 w 6"/>
                <a:gd name="T3" fmla="*/ 0 h 17"/>
                <a:gd name="T4" fmla="*/ 0 w 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cubicBezTo>
                    <a:pt x="1" y="11"/>
                    <a:pt x="2" y="6"/>
                    <a:pt x="4" y="0"/>
                  </a:cubicBezTo>
                  <a:cubicBezTo>
                    <a:pt x="6" y="7"/>
                    <a:pt x="5" y="12"/>
                    <a:pt x="0" y="17"/>
                  </a:cubicBezTo>
                  <a:close/>
                </a:path>
              </a:pathLst>
            </a:custGeom>
            <a:solidFill>
              <a:srgbClr val="34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09" name="Freeform 81">
              <a:extLst>
                <a:ext uri="{FF2B5EF4-FFF2-40B4-BE49-F238E27FC236}">
                  <a16:creationId xmlns:a16="http://schemas.microsoft.com/office/drawing/2014/main" id="{C64313A0-6227-AF3C-52B2-0784B0EB7B7D}"/>
                </a:ext>
              </a:extLst>
            </p:cNvPr>
            <p:cNvSpPr/>
            <p:nvPr/>
          </p:nvSpPr>
          <p:spPr bwMode="auto">
            <a:xfrm>
              <a:off x="1320800" y="719138"/>
              <a:ext cx="23813" cy="9525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4 h 4"/>
                <a:gd name="T4" fmla="*/ 11 w 1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8" y="1"/>
                    <a:pt x="11" y="4"/>
                  </a:cubicBezTo>
                  <a:close/>
                </a:path>
              </a:pathLst>
            </a:custGeom>
            <a:solidFill>
              <a:srgbClr val="3A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0" name="Freeform 82">
              <a:extLst>
                <a:ext uri="{FF2B5EF4-FFF2-40B4-BE49-F238E27FC236}">
                  <a16:creationId xmlns:a16="http://schemas.microsoft.com/office/drawing/2014/main" id="{113DD9A1-0E77-BEB0-DF1A-C6665061940C}"/>
                </a:ext>
              </a:extLst>
            </p:cNvPr>
            <p:cNvSpPr/>
            <p:nvPr/>
          </p:nvSpPr>
          <p:spPr bwMode="auto">
            <a:xfrm>
              <a:off x="1714500" y="244475"/>
              <a:ext cx="46038" cy="34925"/>
            </a:xfrm>
            <a:custGeom>
              <a:avLst/>
              <a:gdLst>
                <a:gd name="T0" fmla="*/ 5 w 21"/>
                <a:gd name="T1" fmla="*/ 3 h 16"/>
                <a:gd name="T2" fmla="*/ 21 w 21"/>
                <a:gd name="T3" fmla="*/ 13 h 16"/>
                <a:gd name="T4" fmla="*/ 0 w 21"/>
                <a:gd name="T5" fmla="*/ 3 h 16"/>
                <a:gd name="T6" fmla="*/ 5 w 21"/>
                <a:gd name="T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5" y="3"/>
                  </a:moveTo>
                  <a:cubicBezTo>
                    <a:pt x="8" y="10"/>
                    <a:pt x="15" y="10"/>
                    <a:pt x="21" y="13"/>
                  </a:cubicBezTo>
                  <a:cubicBezTo>
                    <a:pt x="13" y="16"/>
                    <a:pt x="7" y="14"/>
                    <a:pt x="0" y="3"/>
                  </a:cubicBezTo>
                  <a:cubicBezTo>
                    <a:pt x="2" y="0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272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1" name="Freeform 83">
              <a:extLst>
                <a:ext uri="{FF2B5EF4-FFF2-40B4-BE49-F238E27FC236}">
                  <a16:creationId xmlns:a16="http://schemas.microsoft.com/office/drawing/2014/main" id="{3A835D3F-EE37-2918-2327-50774C772521}"/>
                </a:ext>
              </a:extLst>
            </p:cNvPr>
            <p:cNvSpPr/>
            <p:nvPr/>
          </p:nvSpPr>
          <p:spPr bwMode="auto">
            <a:xfrm>
              <a:off x="1730375" y="238125"/>
              <a:ext cx="30163" cy="17462"/>
            </a:xfrm>
            <a:custGeom>
              <a:avLst/>
              <a:gdLst>
                <a:gd name="T0" fmla="*/ 14 w 14"/>
                <a:gd name="T1" fmla="*/ 5 h 8"/>
                <a:gd name="T2" fmla="*/ 12 w 14"/>
                <a:gd name="T3" fmla="*/ 8 h 8"/>
                <a:gd name="T4" fmla="*/ 4 w 14"/>
                <a:gd name="T5" fmla="*/ 6 h 8"/>
                <a:gd name="T6" fmla="*/ 1 w 14"/>
                <a:gd name="T7" fmla="*/ 0 h 8"/>
                <a:gd name="T8" fmla="*/ 14 w 1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5"/>
                  </a:moveTo>
                  <a:cubicBezTo>
                    <a:pt x="14" y="7"/>
                    <a:pt x="14" y="8"/>
                    <a:pt x="12" y="8"/>
                  </a:cubicBezTo>
                  <a:cubicBezTo>
                    <a:pt x="9" y="7"/>
                    <a:pt x="7" y="6"/>
                    <a:pt x="4" y="6"/>
                  </a:cubicBezTo>
                  <a:cubicBezTo>
                    <a:pt x="3" y="4"/>
                    <a:pt x="0" y="3"/>
                    <a:pt x="1" y="0"/>
                  </a:cubicBezTo>
                  <a:cubicBezTo>
                    <a:pt x="5" y="2"/>
                    <a:pt x="9" y="5"/>
                    <a:pt x="14" y="5"/>
                  </a:cubicBezTo>
                  <a:close/>
                </a:path>
              </a:pathLst>
            </a:custGeom>
            <a:solidFill>
              <a:srgbClr val="2F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2" name="Freeform 84">
              <a:extLst>
                <a:ext uri="{FF2B5EF4-FFF2-40B4-BE49-F238E27FC236}">
                  <a16:creationId xmlns:a16="http://schemas.microsoft.com/office/drawing/2014/main" id="{E51C43F8-80FD-CEF8-0696-1F353754BFCE}"/>
                </a:ext>
              </a:extLst>
            </p:cNvPr>
            <p:cNvSpPr/>
            <p:nvPr/>
          </p:nvSpPr>
          <p:spPr bwMode="auto">
            <a:xfrm>
              <a:off x="1755775" y="219075"/>
              <a:ext cx="30163" cy="12700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1 h 6"/>
                <a:gd name="T4" fmla="*/ 14 w 1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0" y="5"/>
                    <a:pt x="5" y="5"/>
                    <a:pt x="0" y="1"/>
                  </a:cubicBezTo>
                  <a:cubicBezTo>
                    <a:pt x="7" y="0"/>
                    <a:pt x="10" y="3"/>
                    <a:pt x="14" y="6"/>
                  </a:cubicBezTo>
                  <a:close/>
                </a:path>
              </a:pathLst>
            </a:custGeom>
            <a:solidFill>
              <a:srgbClr val="3C3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3" name="Freeform 85">
              <a:extLst>
                <a:ext uri="{FF2B5EF4-FFF2-40B4-BE49-F238E27FC236}">
                  <a16:creationId xmlns:a16="http://schemas.microsoft.com/office/drawing/2014/main" id="{1076B49F-295A-4EB9-37FE-28477CF82905}"/>
                </a:ext>
              </a:extLst>
            </p:cNvPr>
            <p:cNvSpPr/>
            <p:nvPr/>
          </p:nvSpPr>
          <p:spPr bwMode="auto">
            <a:xfrm>
              <a:off x="1582738" y="377825"/>
              <a:ext cx="17463" cy="9525"/>
            </a:xfrm>
            <a:custGeom>
              <a:avLst/>
              <a:gdLst>
                <a:gd name="T0" fmla="*/ 8 w 8"/>
                <a:gd name="T1" fmla="*/ 3 h 4"/>
                <a:gd name="T2" fmla="*/ 0 w 8"/>
                <a:gd name="T3" fmla="*/ 1 h 4"/>
                <a:gd name="T4" fmla="*/ 8 w 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2" y="4"/>
                    <a:pt x="0" y="1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1E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4" name="Freeform 86">
              <a:extLst>
                <a:ext uri="{FF2B5EF4-FFF2-40B4-BE49-F238E27FC236}">
                  <a16:creationId xmlns:a16="http://schemas.microsoft.com/office/drawing/2014/main" id="{D44DAFB2-9D96-AA7C-DBBA-7D7D4E716F78}"/>
                </a:ext>
              </a:extLst>
            </p:cNvPr>
            <p:cNvSpPr/>
            <p:nvPr/>
          </p:nvSpPr>
          <p:spPr bwMode="auto">
            <a:xfrm>
              <a:off x="2149475" y="644525"/>
              <a:ext cx="30163" cy="7937"/>
            </a:xfrm>
            <a:custGeom>
              <a:avLst/>
              <a:gdLst>
                <a:gd name="T0" fmla="*/ 14 w 14"/>
                <a:gd name="T1" fmla="*/ 0 h 4"/>
                <a:gd name="T2" fmla="*/ 0 w 14"/>
                <a:gd name="T3" fmla="*/ 0 h 4"/>
                <a:gd name="T4" fmla="*/ 14 w 1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10" y="4"/>
                    <a:pt x="5" y="4"/>
                    <a:pt x="0" y="0"/>
                  </a:cubicBezTo>
                  <a:cubicBezTo>
                    <a:pt x="5" y="1"/>
                    <a:pt x="10" y="0"/>
                    <a:pt x="14" y="0"/>
                  </a:cubicBezTo>
                  <a:close/>
                </a:path>
              </a:pathLst>
            </a:custGeom>
            <a:solidFill>
              <a:srgbClr val="3E3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5" name="Freeform 87">
              <a:extLst>
                <a:ext uri="{FF2B5EF4-FFF2-40B4-BE49-F238E27FC236}">
                  <a16:creationId xmlns:a16="http://schemas.microsoft.com/office/drawing/2014/main" id="{41C1175D-3C18-F9B8-6AB7-76697B07419A}"/>
                </a:ext>
              </a:extLst>
            </p:cNvPr>
            <p:cNvSpPr/>
            <p:nvPr/>
          </p:nvSpPr>
          <p:spPr bwMode="auto">
            <a:xfrm>
              <a:off x="2155825" y="657225"/>
              <a:ext cx="30163" cy="11112"/>
            </a:xfrm>
            <a:custGeom>
              <a:avLst/>
              <a:gdLst>
                <a:gd name="T0" fmla="*/ 0 w 14"/>
                <a:gd name="T1" fmla="*/ 0 h 5"/>
                <a:gd name="T2" fmla="*/ 14 w 14"/>
                <a:gd name="T3" fmla="*/ 0 h 5"/>
                <a:gd name="T4" fmla="*/ 0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4" y="0"/>
                    <a:pt x="8" y="0"/>
                    <a:pt x="14" y="0"/>
                  </a:cubicBezTo>
                  <a:cubicBezTo>
                    <a:pt x="8" y="5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2D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6" name="Freeform 88">
              <a:extLst>
                <a:ext uri="{FF2B5EF4-FFF2-40B4-BE49-F238E27FC236}">
                  <a16:creationId xmlns:a16="http://schemas.microsoft.com/office/drawing/2014/main" id="{9C8EF25D-32E3-7D7D-6C52-F485CC45AFB5}"/>
                </a:ext>
              </a:extLst>
            </p:cNvPr>
            <p:cNvSpPr/>
            <p:nvPr/>
          </p:nvSpPr>
          <p:spPr bwMode="auto">
            <a:xfrm>
              <a:off x="1771650" y="903288"/>
              <a:ext cx="31750" cy="12700"/>
            </a:xfrm>
            <a:custGeom>
              <a:avLst/>
              <a:gdLst>
                <a:gd name="T0" fmla="*/ 0 w 15"/>
                <a:gd name="T1" fmla="*/ 0 h 6"/>
                <a:gd name="T2" fmla="*/ 15 w 15"/>
                <a:gd name="T3" fmla="*/ 2 h 6"/>
                <a:gd name="T4" fmla="*/ 0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cubicBezTo>
                    <a:pt x="6" y="0"/>
                    <a:pt x="9" y="3"/>
                    <a:pt x="15" y="2"/>
                  </a:cubicBezTo>
                  <a:cubicBezTo>
                    <a:pt x="10" y="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7" name="Freeform 89">
              <a:extLst>
                <a:ext uri="{FF2B5EF4-FFF2-40B4-BE49-F238E27FC236}">
                  <a16:creationId xmlns:a16="http://schemas.microsoft.com/office/drawing/2014/main" id="{24AA1D49-BBF2-8447-59D8-9213CA9B31C0}"/>
                </a:ext>
              </a:extLst>
            </p:cNvPr>
            <p:cNvSpPr/>
            <p:nvPr/>
          </p:nvSpPr>
          <p:spPr bwMode="auto">
            <a:xfrm>
              <a:off x="1774825" y="922338"/>
              <a:ext cx="23813" cy="14287"/>
            </a:xfrm>
            <a:custGeom>
              <a:avLst/>
              <a:gdLst>
                <a:gd name="T0" fmla="*/ 0 w 11"/>
                <a:gd name="T1" fmla="*/ 0 h 6"/>
                <a:gd name="T2" fmla="*/ 11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4" y="2"/>
                    <a:pt x="7" y="2"/>
                    <a:pt x="11" y="4"/>
                  </a:cubicBezTo>
                  <a:cubicBezTo>
                    <a:pt x="4" y="6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2B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8" name="Freeform 90">
              <a:extLst>
                <a:ext uri="{FF2B5EF4-FFF2-40B4-BE49-F238E27FC236}">
                  <a16:creationId xmlns:a16="http://schemas.microsoft.com/office/drawing/2014/main" id="{0593C3B4-F14D-9122-3EEA-41B321A13E57}"/>
                </a:ext>
              </a:extLst>
            </p:cNvPr>
            <p:cNvSpPr/>
            <p:nvPr/>
          </p:nvSpPr>
          <p:spPr bwMode="auto">
            <a:xfrm>
              <a:off x="1387475" y="784225"/>
              <a:ext cx="11113" cy="25400"/>
            </a:xfrm>
            <a:custGeom>
              <a:avLst/>
              <a:gdLst>
                <a:gd name="T0" fmla="*/ 2 w 5"/>
                <a:gd name="T1" fmla="*/ 12 h 12"/>
                <a:gd name="T2" fmla="*/ 0 w 5"/>
                <a:gd name="T3" fmla="*/ 2 h 12"/>
                <a:gd name="T4" fmla="*/ 1 w 5"/>
                <a:gd name="T5" fmla="*/ 0 h 12"/>
                <a:gd name="T6" fmla="*/ 3 w 5"/>
                <a:gd name="T7" fmla="*/ 2 h 12"/>
                <a:gd name="T8" fmla="*/ 2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2" y="12"/>
                  </a:moveTo>
                  <a:cubicBezTo>
                    <a:pt x="1" y="9"/>
                    <a:pt x="0" y="6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5"/>
                    <a:pt x="5" y="9"/>
                    <a:pt x="2" y="12"/>
                  </a:cubicBezTo>
                  <a:close/>
                </a:path>
              </a:pathLst>
            </a:custGeom>
            <a:solidFill>
              <a:srgbClr val="37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19" name="Freeform 91">
              <a:extLst>
                <a:ext uri="{FF2B5EF4-FFF2-40B4-BE49-F238E27FC236}">
                  <a16:creationId xmlns:a16="http://schemas.microsoft.com/office/drawing/2014/main" id="{A624BB53-524A-B330-EAFB-8BA226E616CC}"/>
                </a:ext>
              </a:extLst>
            </p:cNvPr>
            <p:cNvSpPr/>
            <p:nvPr/>
          </p:nvSpPr>
          <p:spPr bwMode="auto">
            <a:xfrm>
              <a:off x="1085850" y="936625"/>
              <a:ext cx="15875" cy="9525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1 h 5"/>
                <a:gd name="T4" fmla="*/ 8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5" y="5"/>
                    <a:pt x="3" y="3"/>
                    <a:pt x="0" y="1"/>
                  </a:cubicBezTo>
                  <a:cubicBezTo>
                    <a:pt x="5" y="0"/>
                    <a:pt x="5" y="0"/>
                    <a:pt x="8" y="5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0" name="Freeform 92">
              <a:extLst>
                <a:ext uri="{FF2B5EF4-FFF2-40B4-BE49-F238E27FC236}">
                  <a16:creationId xmlns:a16="http://schemas.microsoft.com/office/drawing/2014/main" id="{A954833C-54A2-B9EC-4E30-AEA09ABEE8A7}"/>
                </a:ext>
              </a:extLst>
            </p:cNvPr>
            <p:cNvSpPr/>
            <p:nvPr/>
          </p:nvSpPr>
          <p:spPr bwMode="auto">
            <a:xfrm>
              <a:off x="1073150" y="949325"/>
              <a:ext cx="14288" cy="12700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0 h 6"/>
                <a:gd name="T4" fmla="*/ 7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4" y="4"/>
                    <a:pt x="0" y="4"/>
                    <a:pt x="0" y="0"/>
                  </a:cubicBezTo>
                  <a:cubicBezTo>
                    <a:pt x="4" y="0"/>
                    <a:pt x="5" y="3"/>
                    <a:pt x="7" y="6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1" name="Freeform 93">
              <a:extLst>
                <a:ext uri="{FF2B5EF4-FFF2-40B4-BE49-F238E27FC236}">
                  <a16:creationId xmlns:a16="http://schemas.microsoft.com/office/drawing/2014/main" id="{DD99FD34-E9E1-51D2-8BA8-A70FD05599DE}"/>
                </a:ext>
              </a:extLst>
            </p:cNvPr>
            <p:cNvSpPr/>
            <p:nvPr/>
          </p:nvSpPr>
          <p:spPr bwMode="auto">
            <a:xfrm>
              <a:off x="904875" y="455613"/>
              <a:ext cx="12700" cy="17462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1" y="7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1D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2" name="Freeform 94">
              <a:extLst>
                <a:ext uri="{FF2B5EF4-FFF2-40B4-BE49-F238E27FC236}">
                  <a16:creationId xmlns:a16="http://schemas.microsoft.com/office/drawing/2014/main" id="{6431B6E4-1155-FF07-CC96-BF10F092A5B9}"/>
                </a:ext>
              </a:extLst>
            </p:cNvPr>
            <p:cNvSpPr/>
            <p:nvPr/>
          </p:nvSpPr>
          <p:spPr bwMode="auto">
            <a:xfrm>
              <a:off x="1308100" y="890588"/>
              <a:ext cx="22225" cy="17462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4 h 8"/>
                <a:gd name="T4" fmla="*/ 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3" y="3"/>
                    <a:pt x="5" y="5"/>
                    <a:pt x="10" y="4"/>
                  </a:cubicBezTo>
                  <a:cubicBezTo>
                    <a:pt x="4" y="8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2A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3" name="Freeform 95">
              <a:extLst>
                <a:ext uri="{FF2B5EF4-FFF2-40B4-BE49-F238E27FC236}">
                  <a16:creationId xmlns:a16="http://schemas.microsoft.com/office/drawing/2014/main" id="{72A9601E-0429-27DC-D26F-3541AA3145F3}"/>
                </a:ext>
              </a:extLst>
            </p:cNvPr>
            <p:cNvSpPr/>
            <p:nvPr/>
          </p:nvSpPr>
          <p:spPr bwMode="auto">
            <a:xfrm>
              <a:off x="1187450" y="461963"/>
              <a:ext cx="39688" cy="36512"/>
            </a:xfrm>
            <a:custGeom>
              <a:avLst/>
              <a:gdLst>
                <a:gd name="T0" fmla="*/ 0 w 18"/>
                <a:gd name="T1" fmla="*/ 0 h 17"/>
                <a:gd name="T2" fmla="*/ 18 w 18"/>
                <a:gd name="T3" fmla="*/ 14 h 17"/>
                <a:gd name="T4" fmla="*/ 0 w 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4" y="6"/>
                    <a:pt x="9" y="13"/>
                    <a:pt x="18" y="14"/>
                  </a:cubicBezTo>
                  <a:cubicBezTo>
                    <a:pt x="11" y="17"/>
                    <a:pt x="4" y="12"/>
                    <a:pt x="0" y="0"/>
                  </a:cubicBezTo>
                  <a:close/>
                </a:path>
              </a:pathLst>
            </a:custGeom>
            <a:solidFill>
              <a:srgbClr val="44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4" name="Freeform 96">
              <a:extLst>
                <a:ext uri="{FF2B5EF4-FFF2-40B4-BE49-F238E27FC236}">
                  <a16:creationId xmlns:a16="http://schemas.microsoft.com/office/drawing/2014/main" id="{3500E75F-A7BB-4AA8-2D15-CB0C638E6FA6}"/>
                </a:ext>
              </a:extLst>
            </p:cNvPr>
            <p:cNvSpPr/>
            <p:nvPr/>
          </p:nvSpPr>
          <p:spPr bwMode="auto">
            <a:xfrm>
              <a:off x="1374775" y="292100"/>
              <a:ext cx="25400" cy="11112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0 h 5"/>
                <a:gd name="T4" fmla="*/ 12 w 1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5"/>
                    <a:pt x="5" y="4"/>
                    <a:pt x="0" y="0"/>
                  </a:cubicBezTo>
                  <a:cubicBezTo>
                    <a:pt x="5" y="1"/>
                    <a:pt x="9" y="1"/>
                    <a:pt x="12" y="2"/>
                  </a:cubicBezTo>
                  <a:close/>
                </a:path>
              </a:pathLst>
            </a:custGeom>
            <a:solidFill>
              <a:srgbClr val="471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5" name="Freeform 97">
              <a:extLst>
                <a:ext uri="{FF2B5EF4-FFF2-40B4-BE49-F238E27FC236}">
                  <a16:creationId xmlns:a16="http://schemas.microsoft.com/office/drawing/2014/main" id="{DB7D99C7-6009-DD6B-159B-4DB47E00C3F5}"/>
                </a:ext>
              </a:extLst>
            </p:cNvPr>
            <p:cNvSpPr/>
            <p:nvPr/>
          </p:nvSpPr>
          <p:spPr bwMode="auto">
            <a:xfrm>
              <a:off x="1671638" y="644525"/>
              <a:ext cx="11113" cy="33337"/>
            </a:xfrm>
            <a:custGeom>
              <a:avLst/>
              <a:gdLst>
                <a:gd name="T0" fmla="*/ 2 w 5"/>
                <a:gd name="T1" fmla="*/ 16 h 16"/>
                <a:gd name="T2" fmla="*/ 4 w 5"/>
                <a:gd name="T3" fmla="*/ 0 h 16"/>
                <a:gd name="T4" fmla="*/ 2 w 5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6">
                  <a:moveTo>
                    <a:pt x="2" y="16"/>
                  </a:moveTo>
                  <a:cubicBezTo>
                    <a:pt x="0" y="11"/>
                    <a:pt x="1" y="6"/>
                    <a:pt x="4" y="0"/>
                  </a:cubicBezTo>
                  <a:cubicBezTo>
                    <a:pt x="5" y="5"/>
                    <a:pt x="5" y="11"/>
                    <a:pt x="2" y="1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6" name="Freeform 98">
              <a:extLst>
                <a:ext uri="{FF2B5EF4-FFF2-40B4-BE49-F238E27FC236}">
                  <a16:creationId xmlns:a16="http://schemas.microsoft.com/office/drawing/2014/main" id="{1D8AB3B1-B84A-4A76-8CD3-AEEF7CBB3BE6}"/>
                </a:ext>
              </a:extLst>
            </p:cNvPr>
            <p:cNvSpPr/>
            <p:nvPr/>
          </p:nvSpPr>
          <p:spPr bwMode="auto">
            <a:xfrm>
              <a:off x="1657350" y="639763"/>
              <a:ext cx="12700" cy="31750"/>
            </a:xfrm>
            <a:custGeom>
              <a:avLst/>
              <a:gdLst>
                <a:gd name="T0" fmla="*/ 6 w 6"/>
                <a:gd name="T1" fmla="*/ 0 h 15"/>
                <a:gd name="T2" fmla="*/ 2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5" y="5"/>
                    <a:pt x="4" y="9"/>
                    <a:pt x="2" y="15"/>
                  </a:cubicBezTo>
                  <a:cubicBezTo>
                    <a:pt x="0" y="8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7" name="Freeform 99">
              <a:extLst>
                <a:ext uri="{FF2B5EF4-FFF2-40B4-BE49-F238E27FC236}">
                  <a16:creationId xmlns:a16="http://schemas.microsoft.com/office/drawing/2014/main" id="{539FF5FB-973D-93A7-E114-4CD5A414F336}"/>
                </a:ext>
              </a:extLst>
            </p:cNvPr>
            <p:cNvSpPr/>
            <p:nvPr/>
          </p:nvSpPr>
          <p:spPr bwMode="auto">
            <a:xfrm>
              <a:off x="1646238" y="639763"/>
              <a:ext cx="11113" cy="22225"/>
            </a:xfrm>
            <a:custGeom>
              <a:avLst/>
              <a:gdLst>
                <a:gd name="T0" fmla="*/ 2 w 5"/>
                <a:gd name="T1" fmla="*/ 10 h 10"/>
                <a:gd name="T2" fmla="*/ 3 w 5"/>
                <a:gd name="T3" fmla="*/ 0 h 10"/>
                <a:gd name="T4" fmla="*/ 2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2" y="10"/>
                  </a:moveTo>
                  <a:cubicBezTo>
                    <a:pt x="1" y="7"/>
                    <a:pt x="0" y="4"/>
                    <a:pt x="3" y="0"/>
                  </a:cubicBezTo>
                  <a:cubicBezTo>
                    <a:pt x="5" y="4"/>
                    <a:pt x="4" y="7"/>
                    <a:pt x="2" y="1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8" name="Freeform 100">
              <a:extLst>
                <a:ext uri="{FF2B5EF4-FFF2-40B4-BE49-F238E27FC236}">
                  <a16:creationId xmlns:a16="http://schemas.microsoft.com/office/drawing/2014/main" id="{D986F376-65AA-640C-F3D6-3076D39C471F}"/>
                </a:ext>
              </a:extLst>
            </p:cNvPr>
            <p:cNvSpPr/>
            <p:nvPr/>
          </p:nvSpPr>
          <p:spPr bwMode="auto">
            <a:xfrm>
              <a:off x="1101725" y="1184275"/>
              <a:ext cx="28575" cy="15875"/>
            </a:xfrm>
            <a:custGeom>
              <a:avLst/>
              <a:gdLst>
                <a:gd name="T0" fmla="*/ 13 w 13"/>
                <a:gd name="T1" fmla="*/ 0 h 7"/>
                <a:gd name="T2" fmla="*/ 0 w 13"/>
                <a:gd name="T3" fmla="*/ 1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7"/>
                    <a:pt x="6" y="7"/>
                    <a:pt x="0" y="1"/>
                  </a:cubicBezTo>
                  <a:cubicBezTo>
                    <a:pt x="4" y="1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F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29" name="Freeform 101">
              <a:extLst>
                <a:ext uri="{FF2B5EF4-FFF2-40B4-BE49-F238E27FC236}">
                  <a16:creationId xmlns:a16="http://schemas.microsoft.com/office/drawing/2014/main" id="{511EFED8-5AEF-DAB8-67D5-72397B880380}"/>
                </a:ext>
              </a:extLst>
            </p:cNvPr>
            <p:cNvSpPr/>
            <p:nvPr/>
          </p:nvSpPr>
          <p:spPr bwMode="auto">
            <a:xfrm>
              <a:off x="908050" y="1044575"/>
              <a:ext cx="14288" cy="20637"/>
            </a:xfrm>
            <a:custGeom>
              <a:avLst/>
              <a:gdLst>
                <a:gd name="T0" fmla="*/ 0 w 7"/>
                <a:gd name="T1" fmla="*/ 0 h 9"/>
                <a:gd name="T2" fmla="*/ 6 w 7"/>
                <a:gd name="T3" fmla="*/ 9 h 9"/>
                <a:gd name="T4" fmla="*/ 0 w 7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0"/>
                  </a:moveTo>
                  <a:cubicBezTo>
                    <a:pt x="7" y="2"/>
                    <a:pt x="7" y="2"/>
                    <a:pt x="6" y="9"/>
                  </a:cubicBezTo>
                  <a:cubicBezTo>
                    <a:pt x="3" y="7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30" name="Freeform 102">
              <a:extLst>
                <a:ext uri="{FF2B5EF4-FFF2-40B4-BE49-F238E27FC236}">
                  <a16:creationId xmlns:a16="http://schemas.microsoft.com/office/drawing/2014/main" id="{A803B00E-F442-EBE4-94F4-39CF6DB0A2C3}"/>
                </a:ext>
              </a:extLst>
            </p:cNvPr>
            <p:cNvSpPr/>
            <p:nvPr/>
          </p:nvSpPr>
          <p:spPr bwMode="auto">
            <a:xfrm>
              <a:off x="922338" y="1038225"/>
              <a:ext cx="12700" cy="15875"/>
            </a:xfrm>
            <a:custGeom>
              <a:avLst/>
              <a:gdLst>
                <a:gd name="T0" fmla="*/ 6 w 6"/>
                <a:gd name="T1" fmla="*/ 5 h 7"/>
                <a:gd name="T2" fmla="*/ 4 w 6"/>
                <a:gd name="T3" fmla="*/ 6 h 7"/>
                <a:gd name="T4" fmla="*/ 0 w 6"/>
                <a:gd name="T5" fmla="*/ 1 h 7"/>
                <a:gd name="T6" fmla="*/ 2 w 6"/>
                <a:gd name="T7" fmla="*/ 1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5" y="6"/>
                    <a:pt x="4" y="7"/>
                    <a:pt x="4" y="6"/>
                  </a:cubicBezTo>
                  <a:cubicBezTo>
                    <a:pt x="2" y="6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4" y="1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4645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ángulo 64"/>
          <p:cNvSpPr/>
          <p:nvPr/>
        </p:nvSpPr>
        <p:spPr>
          <a:xfrm>
            <a:off x="5728025" y="92609"/>
            <a:ext cx="3312368" cy="4963143"/>
          </a:xfrm>
          <a:prstGeom prst="rect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0" y="26683"/>
            <a:ext cx="9144000" cy="1068691"/>
          </a:xfrm>
          <a:custGeom>
            <a:avLst/>
            <a:gdLst>
              <a:gd name="T0" fmla="*/ 2732 w 2881"/>
              <a:gd name="T1" fmla="*/ 2 h 400"/>
              <a:gd name="T2" fmla="*/ 2732 w 2881"/>
              <a:gd name="T3" fmla="*/ 0 h 400"/>
              <a:gd name="T4" fmla="*/ 2706 w 2881"/>
              <a:gd name="T5" fmla="*/ 0 h 400"/>
              <a:gd name="T6" fmla="*/ 2505 w 2881"/>
              <a:gd name="T7" fmla="*/ 0 h 400"/>
              <a:gd name="T8" fmla="*/ 0 w 2881"/>
              <a:gd name="T9" fmla="*/ 0 h 400"/>
              <a:gd name="T10" fmla="*/ 0 w 2881"/>
              <a:gd name="T11" fmla="*/ 400 h 400"/>
              <a:gd name="T12" fmla="*/ 2505 w 2881"/>
              <a:gd name="T13" fmla="*/ 400 h 400"/>
              <a:gd name="T14" fmla="*/ 2706 w 2881"/>
              <a:gd name="T15" fmla="*/ 400 h 400"/>
              <a:gd name="T16" fmla="*/ 2732 w 2881"/>
              <a:gd name="T17" fmla="*/ 400 h 400"/>
              <a:gd name="T18" fmla="*/ 2732 w 2881"/>
              <a:gd name="T19" fmla="*/ 398 h 400"/>
              <a:gd name="T20" fmla="*/ 2881 w 2881"/>
              <a:gd name="T21" fmla="*/ 225 h 400"/>
              <a:gd name="T22" fmla="*/ 2881 w 2881"/>
              <a:gd name="T23" fmla="*/ 175 h 400"/>
              <a:gd name="T24" fmla="*/ 2732 w 2881"/>
              <a:gd name="T25" fmla="*/ 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1" h="400">
                <a:moveTo>
                  <a:pt x="2732" y="2"/>
                </a:moveTo>
                <a:cubicBezTo>
                  <a:pt x="2732" y="0"/>
                  <a:pt x="2732" y="0"/>
                  <a:pt x="2732" y="0"/>
                </a:cubicBezTo>
                <a:cubicBezTo>
                  <a:pt x="2706" y="0"/>
                  <a:pt x="2706" y="0"/>
                  <a:pt x="2706" y="0"/>
                </a:cubicBezTo>
                <a:cubicBezTo>
                  <a:pt x="2505" y="0"/>
                  <a:pt x="2505" y="0"/>
                  <a:pt x="250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2505" y="400"/>
                  <a:pt x="2505" y="400"/>
                  <a:pt x="2505" y="400"/>
                </a:cubicBezTo>
                <a:cubicBezTo>
                  <a:pt x="2706" y="400"/>
                  <a:pt x="2706" y="400"/>
                  <a:pt x="2706" y="400"/>
                </a:cubicBezTo>
                <a:cubicBezTo>
                  <a:pt x="2732" y="400"/>
                  <a:pt x="2732" y="400"/>
                  <a:pt x="2732" y="400"/>
                </a:cubicBezTo>
                <a:cubicBezTo>
                  <a:pt x="2732" y="398"/>
                  <a:pt x="2732" y="398"/>
                  <a:pt x="2732" y="398"/>
                </a:cubicBezTo>
                <a:cubicBezTo>
                  <a:pt x="2816" y="385"/>
                  <a:pt x="2881" y="313"/>
                  <a:pt x="2881" y="225"/>
                </a:cubicBezTo>
                <a:cubicBezTo>
                  <a:pt x="2881" y="175"/>
                  <a:pt x="2881" y="175"/>
                  <a:pt x="2881" y="175"/>
                </a:cubicBezTo>
                <a:cubicBezTo>
                  <a:pt x="2881" y="87"/>
                  <a:pt x="2816" y="15"/>
                  <a:pt x="2732" y="2"/>
                </a:cubicBezTo>
                <a:close/>
              </a:path>
            </a:pathLst>
          </a:custGeom>
          <a:solidFill>
            <a:srgbClr val="E0166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 rot="12128508">
            <a:off x="7951316" y="103430"/>
            <a:ext cx="1027683" cy="915195"/>
          </a:xfrm>
          <a:custGeom>
            <a:avLst/>
            <a:gdLst>
              <a:gd name="T0" fmla="*/ 108 w 310"/>
              <a:gd name="T1" fmla="*/ 163 h 276"/>
              <a:gd name="T2" fmla="*/ 105 w 310"/>
              <a:gd name="T3" fmla="*/ 116 h 276"/>
              <a:gd name="T4" fmla="*/ 75 w 310"/>
              <a:gd name="T5" fmla="*/ 112 h 276"/>
              <a:gd name="T6" fmla="*/ 26 w 310"/>
              <a:gd name="T7" fmla="*/ 90 h 276"/>
              <a:gd name="T8" fmla="*/ 83 w 310"/>
              <a:gd name="T9" fmla="*/ 93 h 276"/>
              <a:gd name="T10" fmla="*/ 91 w 310"/>
              <a:gd name="T11" fmla="*/ 102 h 276"/>
              <a:gd name="T12" fmla="*/ 116 w 310"/>
              <a:gd name="T13" fmla="*/ 95 h 276"/>
              <a:gd name="T14" fmla="*/ 142 w 310"/>
              <a:gd name="T15" fmla="*/ 71 h 276"/>
              <a:gd name="T16" fmla="*/ 134 w 310"/>
              <a:gd name="T17" fmla="*/ 58 h 276"/>
              <a:gd name="T18" fmla="*/ 133 w 310"/>
              <a:gd name="T19" fmla="*/ 2 h 276"/>
              <a:gd name="T20" fmla="*/ 157 w 310"/>
              <a:gd name="T21" fmla="*/ 50 h 276"/>
              <a:gd name="T22" fmla="*/ 200 w 310"/>
              <a:gd name="T23" fmla="*/ 93 h 276"/>
              <a:gd name="T24" fmla="*/ 216 w 310"/>
              <a:gd name="T25" fmla="*/ 46 h 276"/>
              <a:gd name="T26" fmla="*/ 293 w 310"/>
              <a:gd name="T27" fmla="*/ 54 h 276"/>
              <a:gd name="T28" fmla="*/ 231 w 310"/>
              <a:gd name="T29" fmla="*/ 88 h 276"/>
              <a:gd name="T30" fmla="*/ 206 w 310"/>
              <a:gd name="T31" fmla="*/ 99 h 276"/>
              <a:gd name="T32" fmla="*/ 239 w 310"/>
              <a:gd name="T33" fmla="*/ 182 h 276"/>
              <a:gd name="T34" fmla="*/ 300 w 310"/>
              <a:gd name="T35" fmla="*/ 187 h 276"/>
              <a:gd name="T36" fmla="*/ 248 w 310"/>
              <a:gd name="T37" fmla="*/ 243 h 276"/>
              <a:gd name="T38" fmla="*/ 204 w 310"/>
              <a:gd name="T39" fmla="*/ 162 h 276"/>
              <a:gd name="T40" fmla="*/ 167 w 310"/>
              <a:gd name="T41" fmla="*/ 215 h 276"/>
              <a:gd name="T42" fmla="*/ 179 w 310"/>
              <a:gd name="T43" fmla="*/ 270 h 276"/>
              <a:gd name="T44" fmla="*/ 154 w 310"/>
              <a:gd name="T45" fmla="*/ 219 h 276"/>
              <a:gd name="T46" fmla="*/ 155 w 310"/>
              <a:gd name="T47" fmla="*/ 185 h 276"/>
              <a:gd name="T48" fmla="*/ 76 w 310"/>
              <a:gd name="T49" fmla="*/ 199 h 276"/>
              <a:gd name="T50" fmla="*/ 12 w 310"/>
              <a:gd name="T51" fmla="*/ 246 h 276"/>
              <a:gd name="T52" fmla="*/ 70 w 310"/>
              <a:gd name="T53" fmla="*/ 193 h 276"/>
              <a:gd name="T54" fmla="*/ 160 w 310"/>
              <a:gd name="T55" fmla="*/ 83 h 276"/>
              <a:gd name="T56" fmla="*/ 159 w 310"/>
              <a:gd name="T57" fmla="*/ 177 h 276"/>
              <a:gd name="T58" fmla="*/ 43 w 310"/>
              <a:gd name="T59" fmla="*/ 192 h 276"/>
              <a:gd name="T60" fmla="*/ 43 w 310"/>
              <a:gd name="T61" fmla="*/ 253 h 276"/>
              <a:gd name="T62" fmla="*/ 43 w 310"/>
              <a:gd name="T63" fmla="*/ 192 h 276"/>
              <a:gd name="T64" fmla="*/ 254 w 310"/>
              <a:gd name="T65" fmla="*/ 87 h 276"/>
              <a:gd name="T66" fmla="*/ 254 w 310"/>
              <a:gd name="T67" fmla="*/ 26 h 276"/>
              <a:gd name="T68" fmla="*/ 299 w 310"/>
              <a:gd name="T69" fmla="*/ 209 h 276"/>
              <a:gd name="T70" fmla="*/ 237 w 310"/>
              <a:gd name="T71" fmla="*/ 209 h 276"/>
              <a:gd name="T72" fmla="*/ 299 w 310"/>
              <a:gd name="T73" fmla="*/ 209 h 276"/>
              <a:gd name="T74" fmla="*/ 137 w 310"/>
              <a:gd name="T75" fmla="*/ 10 h 276"/>
              <a:gd name="T76" fmla="*/ 137 w 310"/>
              <a:gd name="T77" fmla="*/ 50 h 276"/>
              <a:gd name="T78" fmla="*/ 74 w 310"/>
              <a:gd name="T79" fmla="*/ 91 h 276"/>
              <a:gd name="T80" fmla="*/ 35 w 310"/>
              <a:gd name="T81" fmla="*/ 92 h 276"/>
              <a:gd name="T82" fmla="*/ 74 w 310"/>
              <a:gd name="T83" fmla="*/ 91 h 276"/>
              <a:gd name="T84" fmla="*/ 187 w 310"/>
              <a:gd name="T85" fmla="*/ 244 h 276"/>
              <a:gd name="T86" fmla="*/ 147 w 310"/>
              <a:gd name="T87" fmla="*/ 2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10" h="276">
                <a:moveTo>
                  <a:pt x="70" y="193"/>
                </a:moveTo>
                <a:cubicBezTo>
                  <a:pt x="83" y="183"/>
                  <a:pt x="96" y="173"/>
                  <a:pt x="108" y="163"/>
                </a:cubicBezTo>
                <a:cubicBezTo>
                  <a:pt x="110" y="162"/>
                  <a:pt x="111" y="159"/>
                  <a:pt x="111" y="158"/>
                </a:cubicBezTo>
                <a:cubicBezTo>
                  <a:pt x="104" y="145"/>
                  <a:pt x="103" y="131"/>
                  <a:pt x="105" y="116"/>
                </a:cubicBezTo>
                <a:cubicBezTo>
                  <a:pt x="97" y="113"/>
                  <a:pt x="89" y="110"/>
                  <a:pt x="82" y="108"/>
                </a:cubicBezTo>
                <a:cubicBezTo>
                  <a:pt x="80" y="108"/>
                  <a:pt x="77" y="110"/>
                  <a:pt x="75" y="112"/>
                </a:cubicBezTo>
                <a:cubicBezTo>
                  <a:pt x="66" y="120"/>
                  <a:pt x="54" y="122"/>
                  <a:pt x="43" y="117"/>
                </a:cubicBezTo>
                <a:cubicBezTo>
                  <a:pt x="32" y="113"/>
                  <a:pt x="25" y="102"/>
                  <a:pt x="26" y="90"/>
                </a:cubicBezTo>
                <a:cubicBezTo>
                  <a:pt x="27" y="78"/>
                  <a:pt x="34" y="68"/>
                  <a:pt x="46" y="65"/>
                </a:cubicBezTo>
                <a:cubicBezTo>
                  <a:pt x="65" y="59"/>
                  <a:pt x="84" y="73"/>
                  <a:pt x="83" y="93"/>
                </a:cubicBezTo>
                <a:cubicBezTo>
                  <a:pt x="82" y="98"/>
                  <a:pt x="84" y="101"/>
                  <a:pt x="89" y="102"/>
                </a:cubicBezTo>
                <a:cubicBezTo>
                  <a:pt x="90" y="102"/>
                  <a:pt x="90" y="102"/>
                  <a:pt x="91" y="102"/>
                </a:cubicBezTo>
                <a:cubicBezTo>
                  <a:pt x="96" y="104"/>
                  <a:pt x="102" y="108"/>
                  <a:pt x="106" y="107"/>
                </a:cubicBezTo>
                <a:cubicBezTo>
                  <a:pt x="110" y="106"/>
                  <a:pt x="112" y="99"/>
                  <a:pt x="116" y="95"/>
                </a:cubicBezTo>
                <a:cubicBezTo>
                  <a:pt x="123" y="89"/>
                  <a:pt x="130" y="84"/>
                  <a:pt x="138" y="79"/>
                </a:cubicBezTo>
                <a:cubicBezTo>
                  <a:pt x="142" y="77"/>
                  <a:pt x="143" y="75"/>
                  <a:pt x="142" y="71"/>
                </a:cubicBezTo>
                <a:cubicBezTo>
                  <a:pt x="141" y="69"/>
                  <a:pt x="141" y="67"/>
                  <a:pt x="141" y="65"/>
                </a:cubicBezTo>
                <a:cubicBezTo>
                  <a:pt x="141" y="60"/>
                  <a:pt x="139" y="59"/>
                  <a:pt x="134" y="58"/>
                </a:cubicBezTo>
                <a:cubicBezTo>
                  <a:pt x="119" y="57"/>
                  <a:pt x="109" y="45"/>
                  <a:pt x="109" y="31"/>
                </a:cubicBezTo>
                <a:cubicBezTo>
                  <a:pt x="109" y="17"/>
                  <a:pt x="119" y="5"/>
                  <a:pt x="133" y="2"/>
                </a:cubicBezTo>
                <a:cubicBezTo>
                  <a:pt x="145" y="0"/>
                  <a:pt x="157" y="6"/>
                  <a:pt x="163" y="18"/>
                </a:cubicBezTo>
                <a:cubicBezTo>
                  <a:pt x="168" y="28"/>
                  <a:pt x="167" y="44"/>
                  <a:pt x="157" y="50"/>
                </a:cubicBezTo>
                <a:cubicBezTo>
                  <a:pt x="146" y="57"/>
                  <a:pt x="149" y="65"/>
                  <a:pt x="152" y="74"/>
                </a:cubicBezTo>
                <a:cubicBezTo>
                  <a:pt x="170" y="73"/>
                  <a:pt x="187" y="78"/>
                  <a:pt x="200" y="93"/>
                </a:cubicBezTo>
                <a:cubicBezTo>
                  <a:pt x="207" y="88"/>
                  <a:pt x="214" y="83"/>
                  <a:pt x="221" y="78"/>
                </a:cubicBezTo>
                <a:cubicBezTo>
                  <a:pt x="216" y="68"/>
                  <a:pt x="213" y="57"/>
                  <a:pt x="216" y="46"/>
                </a:cubicBezTo>
                <a:cubicBezTo>
                  <a:pt x="221" y="27"/>
                  <a:pt x="239" y="15"/>
                  <a:pt x="259" y="17"/>
                </a:cubicBezTo>
                <a:cubicBezTo>
                  <a:pt x="277" y="19"/>
                  <a:pt x="293" y="36"/>
                  <a:pt x="293" y="54"/>
                </a:cubicBezTo>
                <a:cubicBezTo>
                  <a:pt x="294" y="74"/>
                  <a:pt x="281" y="91"/>
                  <a:pt x="262" y="94"/>
                </a:cubicBezTo>
                <a:cubicBezTo>
                  <a:pt x="251" y="97"/>
                  <a:pt x="240" y="94"/>
                  <a:pt x="231" y="88"/>
                </a:cubicBezTo>
                <a:cubicBezTo>
                  <a:pt x="229" y="87"/>
                  <a:pt x="226" y="86"/>
                  <a:pt x="224" y="87"/>
                </a:cubicBezTo>
                <a:cubicBezTo>
                  <a:pt x="218" y="91"/>
                  <a:pt x="212" y="95"/>
                  <a:pt x="206" y="99"/>
                </a:cubicBezTo>
                <a:cubicBezTo>
                  <a:pt x="216" y="117"/>
                  <a:pt x="218" y="136"/>
                  <a:pt x="209" y="155"/>
                </a:cubicBezTo>
                <a:cubicBezTo>
                  <a:pt x="219" y="163"/>
                  <a:pt x="229" y="172"/>
                  <a:pt x="239" y="182"/>
                </a:cubicBezTo>
                <a:cubicBezTo>
                  <a:pt x="250" y="172"/>
                  <a:pt x="262" y="168"/>
                  <a:pt x="277" y="171"/>
                </a:cubicBezTo>
                <a:cubicBezTo>
                  <a:pt x="286" y="173"/>
                  <a:pt x="294" y="179"/>
                  <a:pt x="300" y="187"/>
                </a:cubicBezTo>
                <a:cubicBezTo>
                  <a:pt x="310" y="200"/>
                  <a:pt x="309" y="222"/>
                  <a:pt x="297" y="236"/>
                </a:cubicBezTo>
                <a:cubicBezTo>
                  <a:pt x="285" y="249"/>
                  <a:pt x="263" y="252"/>
                  <a:pt x="248" y="243"/>
                </a:cubicBezTo>
                <a:cubicBezTo>
                  <a:pt x="233" y="234"/>
                  <a:pt x="222" y="215"/>
                  <a:pt x="234" y="188"/>
                </a:cubicBezTo>
                <a:cubicBezTo>
                  <a:pt x="224" y="180"/>
                  <a:pt x="215" y="171"/>
                  <a:pt x="204" y="162"/>
                </a:cubicBezTo>
                <a:cubicBezTo>
                  <a:pt x="194" y="175"/>
                  <a:pt x="181" y="183"/>
                  <a:pt x="164" y="185"/>
                </a:cubicBezTo>
                <a:cubicBezTo>
                  <a:pt x="165" y="195"/>
                  <a:pt x="166" y="205"/>
                  <a:pt x="167" y="215"/>
                </a:cubicBezTo>
                <a:cubicBezTo>
                  <a:pt x="178" y="217"/>
                  <a:pt x="188" y="221"/>
                  <a:pt x="193" y="231"/>
                </a:cubicBezTo>
                <a:cubicBezTo>
                  <a:pt x="200" y="246"/>
                  <a:pt x="194" y="262"/>
                  <a:pt x="179" y="270"/>
                </a:cubicBezTo>
                <a:cubicBezTo>
                  <a:pt x="165" y="276"/>
                  <a:pt x="149" y="270"/>
                  <a:pt x="142" y="257"/>
                </a:cubicBezTo>
                <a:cubicBezTo>
                  <a:pt x="134" y="243"/>
                  <a:pt x="140" y="227"/>
                  <a:pt x="154" y="219"/>
                </a:cubicBezTo>
                <a:cubicBezTo>
                  <a:pt x="156" y="217"/>
                  <a:pt x="158" y="214"/>
                  <a:pt x="158" y="212"/>
                </a:cubicBezTo>
                <a:cubicBezTo>
                  <a:pt x="158" y="203"/>
                  <a:pt x="156" y="194"/>
                  <a:pt x="155" y="185"/>
                </a:cubicBezTo>
                <a:cubicBezTo>
                  <a:pt x="140" y="184"/>
                  <a:pt x="128" y="178"/>
                  <a:pt x="118" y="167"/>
                </a:cubicBezTo>
                <a:cubicBezTo>
                  <a:pt x="104" y="178"/>
                  <a:pt x="90" y="189"/>
                  <a:pt x="76" y="199"/>
                </a:cubicBezTo>
                <a:cubicBezTo>
                  <a:pt x="86" y="226"/>
                  <a:pt x="82" y="246"/>
                  <a:pt x="63" y="256"/>
                </a:cubicBezTo>
                <a:cubicBezTo>
                  <a:pt x="45" y="266"/>
                  <a:pt x="25" y="262"/>
                  <a:pt x="12" y="246"/>
                </a:cubicBezTo>
                <a:cubicBezTo>
                  <a:pt x="0" y="231"/>
                  <a:pt x="2" y="208"/>
                  <a:pt x="16" y="194"/>
                </a:cubicBezTo>
                <a:cubicBezTo>
                  <a:pt x="28" y="182"/>
                  <a:pt x="50" y="177"/>
                  <a:pt x="70" y="193"/>
                </a:cubicBezTo>
                <a:close/>
                <a:moveTo>
                  <a:pt x="206" y="129"/>
                </a:moveTo>
                <a:cubicBezTo>
                  <a:pt x="206" y="104"/>
                  <a:pt x="185" y="83"/>
                  <a:pt x="160" y="83"/>
                </a:cubicBezTo>
                <a:cubicBezTo>
                  <a:pt x="133" y="83"/>
                  <a:pt x="112" y="104"/>
                  <a:pt x="112" y="130"/>
                </a:cubicBezTo>
                <a:cubicBezTo>
                  <a:pt x="113" y="156"/>
                  <a:pt x="134" y="177"/>
                  <a:pt x="159" y="177"/>
                </a:cubicBezTo>
                <a:cubicBezTo>
                  <a:pt x="185" y="177"/>
                  <a:pt x="206" y="155"/>
                  <a:pt x="206" y="129"/>
                </a:cubicBezTo>
                <a:close/>
                <a:moveTo>
                  <a:pt x="43" y="192"/>
                </a:moveTo>
                <a:cubicBezTo>
                  <a:pt x="26" y="192"/>
                  <a:pt x="13" y="205"/>
                  <a:pt x="13" y="222"/>
                </a:cubicBezTo>
                <a:cubicBezTo>
                  <a:pt x="13" y="239"/>
                  <a:pt x="27" y="253"/>
                  <a:pt x="43" y="253"/>
                </a:cubicBezTo>
                <a:cubicBezTo>
                  <a:pt x="60" y="253"/>
                  <a:pt x="74" y="239"/>
                  <a:pt x="74" y="222"/>
                </a:cubicBezTo>
                <a:cubicBezTo>
                  <a:pt x="74" y="205"/>
                  <a:pt x="60" y="192"/>
                  <a:pt x="43" y="192"/>
                </a:cubicBezTo>
                <a:close/>
                <a:moveTo>
                  <a:pt x="224" y="56"/>
                </a:moveTo>
                <a:cubicBezTo>
                  <a:pt x="224" y="73"/>
                  <a:pt x="238" y="87"/>
                  <a:pt x="254" y="87"/>
                </a:cubicBezTo>
                <a:cubicBezTo>
                  <a:pt x="271" y="87"/>
                  <a:pt x="285" y="73"/>
                  <a:pt x="285" y="56"/>
                </a:cubicBezTo>
                <a:cubicBezTo>
                  <a:pt x="285" y="40"/>
                  <a:pt x="271" y="26"/>
                  <a:pt x="254" y="26"/>
                </a:cubicBezTo>
                <a:cubicBezTo>
                  <a:pt x="237" y="26"/>
                  <a:pt x="223" y="39"/>
                  <a:pt x="224" y="56"/>
                </a:cubicBezTo>
                <a:close/>
                <a:moveTo>
                  <a:pt x="299" y="209"/>
                </a:moveTo>
                <a:cubicBezTo>
                  <a:pt x="299" y="192"/>
                  <a:pt x="285" y="178"/>
                  <a:pt x="268" y="179"/>
                </a:cubicBezTo>
                <a:cubicBezTo>
                  <a:pt x="251" y="179"/>
                  <a:pt x="237" y="192"/>
                  <a:pt x="237" y="209"/>
                </a:cubicBezTo>
                <a:cubicBezTo>
                  <a:pt x="237" y="225"/>
                  <a:pt x="252" y="240"/>
                  <a:pt x="268" y="240"/>
                </a:cubicBezTo>
                <a:cubicBezTo>
                  <a:pt x="285" y="240"/>
                  <a:pt x="299" y="226"/>
                  <a:pt x="299" y="209"/>
                </a:cubicBezTo>
                <a:close/>
                <a:moveTo>
                  <a:pt x="157" y="31"/>
                </a:moveTo>
                <a:cubicBezTo>
                  <a:pt x="157" y="19"/>
                  <a:pt x="149" y="11"/>
                  <a:pt x="137" y="10"/>
                </a:cubicBezTo>
                <a:cubicBezTo>
                  <a:pt x="127" y="10"/>
                  <a:pt x="118" y="19"/>
                  <a:pt x="117" y="30"/>
                </a:cubicBezTo>
                <a:cubicBezTo>
                  <a:pt x="117" y="41"/>
                  <a:pt x="127" y="50"/>
                  <a:pt x="137" y="50"/>
                </a:cubicBezTo>
                <a:cubicBezTo>
                  <a:pt x="148" y="51"/>
                  <a:pt x="157" y="42"/>
                  <a:pt x="157" y="31"/>
                </a:cubicBezTo>
                <a:close/>
                <a:moveTo>
                  <a:pt x="74" y="91"/>
                </a:moveTo>
                <a:cubicBezTo>
                  <a:pt x="74" y="80"/>
                  <a:pt x="65" y="71"/>
                  <a:pt x="54" y="72"/>
                </a:cubicBezTo>
                <a:cubicBezTo>
                  <a:pt x="43" y="72"/>
                  <a:pt x="34" y="81"/>
                  <a:pt x="35" y="92"/>
                </a:cubicBezTo>
                <a:cubicBezTo>
                  <a:pt x="35" y="103"/>
                  <a:pt x="44" y="112"/>
                  <a:pt x="55" y="111"/>
                </a:cubicBezTo>
                <a:cubicBezTo>
                  <a:pt x="66" y="111"/>
                  <a:pt x="74" y="102"/>
                  <a:pt x="74" y="91"/>
                </a:cubicBezTo>
                <a:close/>
                <a:moveTo>
                  <a:pt x="166" y="264"/>
                </a:moveTo>
                <a:cubicBezTo>
                  <a:pt x="178" y="264"/>
                  <a:pt x="187" y="256"/>
                  <a:pt x="187" y="244"/>
                </a:cubicBezTo>
                <a:cubicBezTo>
                  <a:pt x="187" y="234"/>
                  <a:pt x="178" y="224"/>
                  <a:pt x="167" y="224"/>
                </a:cubicBezTo>
                <a:cubicBezTo>
                  <a:pt x="157" y="224"/>
                  <a:pt x="148" y="233"/>
                  <a:pt x="147" y="244"/>
                </a:cubicBezTo>
                <a:cubicBezTo>
                  <a:pt x="147" y="254"/>
                  <a:pt x="155" y="263"/>
                  <a:pt x="166" y="2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/>
          </p:nvPr>
        </p:nvSpPr>
        <p:spPr>
          <a:xfrm>
            <a:off x="152306" y="210317"/>
            <a:ext cx="8679898" cy="543185"/>
          </a:xfrm>
        </p:spPr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s-PE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id="{E71DDD31-8A71-4CFD-A92A-526F63CA9133}"/>
              </a:ext>
            </a:extLst>
          </p:cNvPr>
          <p:cNvSpPr txBox="1"/>
          <p:nvPr/>
        </p:nvSpPr>
        <p:spPr>
          <a:xfrm>
            <a:off x="619066" y="1152568"/>
            <a:ext cx="766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rPr>
              <a:t>85K</a:t>
            </a:r>
            <a:endParaRPr lang="ko-KR" altLang="en-US" sz="4000" b="1">
              <a:solidFill>
                <a:srgbClr val="E0166D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AC4F4E5C-FC89-4D6F-9CF0-3F173ECD7241}"/>
              </a:ext>
            </a:extLst>
          </p:cNvPr>
          <p:cNvSpPr txBox="1"/>
          <p:nvPr/>
        </p:nvSpPr>
        <p:spPr>
          <a:xfrm>
            <a:off x="1396873" y="1111625"/>
            <a:ext cx="372784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rgbClr val="E0166D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2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3883831" y="3886202"/>
            <a:ext cx="1726687" cy="980157"/>
            <a:chOff x="2111393" y="4178383"/>
            <a:chExt cx="3649720" cy="1473519"/>
          </a:xfrm>
        </p:grpSpPr>
        <p:sp>
          <p:nvSpPr>
            <p:cNvPr id="2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0166D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1396873" y="2542122"/>
            <a:ext cx="1726687" cy="980157"/>
            <a:chOff x="2111393" y="4178383"/>
            <a:chExt cx="3649720" cy="1473519"/>
          </a:xfrm>
        </p:grpSpPr>
        <p:sp>
          <p:nvSpPr>
            <p:cNvPr id="5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1389133" y="3867894"/>
            <a:ext cx="1726687" cy="980157"/>
            <a:chOff x="2111393" y="4178383"/>
            <a:chExt cx="3649720" cy="1473519"/>
          </a:xfrm>
        </p:grpSpPr>
        <p:sp>
          <p:nvSpPr>
            <p:cNvPr id="57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8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3884900" y="2571750"/>
            <a:ext cx="1726687" cy="980157"/>
            <a:chOff x="2111393" y="4178383"/>
            <a:chExt cx="3649720" cy="1473519"/>
          </a:xfrm>
        </p:grpSpPr>
        <p:sp>
          <p:nvSpPr>
            <p:cNvPr id="62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1156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100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3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1393" y="4178383"/>
              <a:ext cx="3647460" cy="416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0166D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0166D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6126379" y="2230339"/>
            <a:ext cx="2661914" cy="1873694"/>
          </a:xfrm>
          <a:custGeom>
            <a:avLst/>
            <a:gdLst>
              <a:gd name="T0" fmla="*/ 271 w 334"/>
              <a:gd name="T1" fmla="*/ 84 h 234"/>
              <a:gd name="T2" fmla="*/ 264 w 334"/>
              <a:gd name="T3" fmla="*/ 114 h 234"/>
              <a:gd name="T4" fmla="*/ 284 w 334"/>
              <a:gd name="T5" fmla="*/ 148 h 234"/>
              <a:gd name="T6" fmla="*/ 247 w 334"/>
              <a:gd name="T7" fmla="*/ 165 h 234"/>
              <a:gd name="T8" fmla="*/ 224 w 334"/>
              <a:gd name="T9" fmla="*/ 200 h 234"/>
              <a:gd name="T10" fmla="*/ 191 w 334"/>
              <a:gd name="T11" fmla="*/ 229 h 234"/>
              <a:gd name="T12" fmla="*/ 182 w 334"/>
              <a:gd name="T13" fmla="*/ 195 h 234"/>
              <a:gd name="T14" fmla="*/ 98 w 334"/>
              <a:gd name="T15" fmla="*/ 179 h 234"/>
              <a:gd name="T16" fmla="*/ 95 w 334"/>
              <a:gd name="T17" fmla="*/ 185 h 234"/>
              <a:gd name="T18" fmla="*/ 54 w 334"/>
              <a:gd name="T19" fmla="*/ 204 h 234"/>
              <a:gd name="T20" fmla="*/ 81 w 334"/>
              <a:gd name="T21" fmla="*/ 164 h 234"/>
              <a:gd name="T22" fmla="*/ 60 w 334"/>
              <a:gd name="T23" fmla="*/ 153 h 234"/>
              <a:gd name="T24" fmla="*/ 16 w 334"/>
              <a:gd name="T25" fmla="*/ 174 h 234"/>
              <a:gd name="T26" fmla="*/ 19 w 334"/>
              <a:gd name="T27" fmla="*/ 129 h 234"/>
              <a:gd name="T28" fmla="*/ 47 w 334"/>
              <a:gd name="T29" fmla="*/ 147 h 234"/>
              <a:gd name="T30" fmla="*/ 80 w 334"/>
              <a:gd name="T31" fmla="*/ 113 h 234"/>
              <a:gd name="T32" fmla="*/ 58 w 334"/>
              <a:gd name="T33" fmla="*/ 104 h 234"/>
              <a:gd name="T34" fmla="*/ 41 w 334"/>
              <a:gd name="T35" fmla="*/ 69 h 234"/>
              <a:gd name="T36" fmla="*/ 75 w 334"/>
              <a:gd name="T37" fmla="*/ 88 h 234"/>
              <a:gd name="T38" fmla="*/ 86 w 334"/>
              <a:gd name="T39" fmla="*/ 107 h 234"/>
              <a:gd name="T40" fmla="*/ 173 w 334"/>
              <a:gd name="T41" fmla="*/ 106 h 234"/>
              <a:gd name="T42" fmla="*/ 204 w 334"/>
              <a:gd name="T43" fmla="*/ 92 h 234"/>
              <a:gd name="T44" fmla="*/ 204 w 334"/>
              <a:gd name="T45" fmla="*/ 49 h 234"/>
              <a:gd name="T46" fmla="*/ 276 w 334"/>
              <a:gd name="T47" fmla="*/ 16 h 234"/>
              <a:gd name="T48" fmla="*/ 287 w 334"/>
              <a:gd name="T49" fmla="*/ 70 h 234"/>
              <a:gd name="T50" fmla="*/ 326 w 334"/>
              <a:gd name="T51" fmla="*/ 69 h 234"/>
              <a:gd name="T52" fmla="*/ 295 w 334"/>
              <a:gd name="T53" fmla="*/ 104 h 234"/>
              <a:gd name="T54" fmla="*/ 282 w 334"/>
              <a:gd name="T55" fmla="*/ 74 h 234"/>
              <a:gd name="T56" fmla="*/ 252 w 334"/>
              <a:gd name="T57" fmla="*/ 94 h 234"/>
              <a:gd name="T58" fmla="*/ 221 w 334"/>
              <a:gd name="T59" fmla="*/ 85 h 234"/>
              <a:gd name="T60" fmla="*/ 212 w 334"/>
              <a:gd name="T61" fmla="*/ 105 h 234"/>
              <a:gd name="T62" fmla="*/ 175 w 334"/>
              <a:gd name="T63" fmla="*/ 123 h 234"/>
              <a:gd name="T64" fmla="*/ 160 w 334"/>
              <a:gd name="T65" fmla="*/ 134 h 234"/>
              <a:gd name="T66" fmla="*/ 186 w 334"/>
              <a:gd name="T67" fmla="*/ 186 h 234"/>
              <a:gd name="T68" fmla="*/ 215 w 334"/>
              <a:gd name="T69" fmla="*/ 188 h 234"/>
              <a:gd name="T70" fmla="*/ 255 w 334"/>
              <a:gd name="T71" fmla="*/ 117 h 234"/>
              <a:gd name="T72" fmla="*/ 282 w 334"/>
              <a:gd name="T73" fmla="*/ 50 h 234"/>
              <a:gd name="T74" fmla="*/ 212 w 334"/>
              <a:gd name="T75" fmla="*/ 47 h 234"/>
              <a:gd name="T76" fmla="*/ 151 w 334"/>
              <a:gd name="T77" fmla="*/ 139 h 234"/>
              <a:gd name="T78" fmla="*/ 82 w 334"/>
              <a:gd name="T79" fmla="*/ 139 h 234"/>
              <a:gd name="T80" fmla="*/ 151 w 334"/>
              <a:gd name="T81" fmla="*/ 139 h 234"/>
              <a:gd name="T82" fmla="*/ 217 w 334"/>
              <a:gd name="T83" fmla="*/ 208 h 234"/>
              <a:gd name="T84" fmla="*/ 188 w 334"/>
              <a:gd name="T85" fmla="*/ 209 h 234"/>
              <a:gd name="T86" fmla="*/ 262 w 334"/>
              <a:gd name="T87" fmla="*/ 155 h 234"/>
              <a:gd name="T88" fmla="*/ 261 w 334"/>
              <a:gd name="T89" fmla="*/ 125 h 234"/>
              <a:gd name="T90" fmla="*/ 262 w 334"/>
              <a:gd name="T91" fmla="*/ 155 h 234"/>
              <a:gd name="T92" fmla="*/ 63 w 334"/>
              <a:gd name="T93" fmla="*/ 200 h 234"/>
              <a:gd name="T94" fmla="*/ 92 w 334"/>
              <a:gd name="T95" fmla="*/ 201 h 234"/>
              <a:gd name="T96" fmla="*/ 24 w 334"/>
              <a:gd name="T97" fmla="*/ 167 h 234"/>
              <a:gd name="T98" fmla="*/ 24 w 334"/>
              <a:gd name="T99" fmla="*/ 137 h 234"/>
              <a:gd name="T100" fmla="*/ 24 w 334"/>
              <a:gd name="T101" fmla="*/ 167 h 234"/>
              <a:gd name="T102" fmla="*/ 309 w 334"/>
              <a:gd name="T103" fmla="*/ 70 h 234"/>
              <a:gd name="T104" fmla="*/ 309 w 334"/>
              <a:gd name="T105" fmla="*/ 100 h 234"/>
              <a:gd name="T106" fmla="*/ 205 w 334"/>
              <a:gd name="T107" fmla="*/ 110 h 234"/>
              <a:gd name="T108" fmla="*/ 181 w 334"/>
              <a:gd name="T109" fmla="*/ 110 h 234"/>
              <a:gd name="T110" fmla="*/ 205 w 334"/>
              <a:gd name="T111" fmla="*/ 110 h 234"/>
              <a:gd name="T112" fmla="*/ 67 w 334"/>
              <a:gd name="T113" fmla="*/ 84 h 234"/>
              <a:gd name="T114" fmla="*/ 44 w 334"/>
              <a:gd name="T115" fmla="*/ 85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" h="234">
                <a:moveTo>
                  <a:pt x="282" y="74"/>
                </a:moveTo>
                <a:cubicBezTo>
                  <a:pt x="277" y="79"/>
                  <a:pt x="274" y="81"/>
                  <a:pt x="271" y="84"/>
                </a:cubicBezTo>
                <a:cubicBezTo>
                  <a:pt x="267" y="86"/>
                  <a:pt x="264" y="87"/>
                  <a:pt x="260" y="90"/>
                </a:cubicBezTo>
                <a:cubicBezTo>
                  <a:pt x="261" y="97"/>
                  <a:pt x="262" y="106"/>
                  <a:pt x="264" y="114"/>
                </a:cubicBezTo>
                <a:cubicBezTo>
                  <a:pt x="265" y="115"/>
                  <a:pt x="267" y="117"/>
                  <a:pt x="269" y="118"/>
                </a:cubicBezTo>
                <a:cubicBezTo>
                  <a:pt x="282" y="123"/>
                  <a:pt x="288" y="135"/>
                  <a:pt x="284" y="148"/>
                </a:cubicBezTo>
                <a:cubicBezTo>
                  <a:pt x="280" y="160"/>
                  <a:pt x="268" y="166"/>
                  <a:pt x="254" y="163"/>
                </a:cubicBezTo>
                <a:cubicBezTo>
                  <a:pt x="252" y="163"/>
                  <a:pt x="248" y="164"/>
                  <a:pt x="247" y="165"/>
                </a:cubicBezTo>
                <a:cubicBezTo>
                  <a:pt x="239" y="173"/>
                  <a:pt x="232" y="182"/>
                  <a:pt x="224" y="190"/>
                </a:cubicBezTo>
                <a:cubicBezTo>
                  <a:pt x="221" y="194"/>
                  <a:pt x="223" y="197"/>
                  <a:pt x="224" y="200"/>
                </a:cubicBezTo>
                <a:cubicBezTo>
                  <a:pt x="228" y="209"/>
                  <a:pt x="225" y="219"/>
                  <a:pt x="218" y="226"/>
                </a:cubicBezTo>
                <a:cubicBezTo>
                  <a:pt x="210" y="232"/>
                  <a:pt x="200" y="234"/>
                  <a:pt x="191" y="229"/>
                </a:cubicBezTo>
                <a:cubicBezTo>
                  <a:pt x="183" y="224"/>
                  <a:pt x="178" y="215"/>
                  <a:pt x="179" y="205"/>
                </a:cubicBezTo>
                <a:cubicBezTo>
                  <a:pt x="180" y="202"/>
                  <a:pt x="181" y="199"/>
                  <a:pt x="182" y="195"/>
                </a:cubicBezTo>
                <a:cubicBezTo>
                  <a:pt x="171" y="187"/>
                  <a:pt x="159" y="179"/>
                  <a:pt x="147" y="171"/>
                </a:cubicBezTo>
                <a:cubicBezTo>
                  <a:pt x="132" y="184"/>
                  <a:pt x="116" y="186"/>
                  <a:pt x="98" y="179"/>
                </a:cubicBezTo>
                <a:cubicBezTo>
                  <a:pt x="97" y="178"/>
                  <a:pt x="95" y="179"/>
                  <a:pt x="94" y="179"/>
                </a:cubicBezTo>
                <a:cubicBezTo>
                  <a:pt x="94" y="181"/>
                  <a:pt x="94" y="184"/>
                  <a:pt x="95" y="185"/>
                </a:cubicBezTo>
                <a:cubicBezTo>
                  <a:pt x="109" y="201"/>
                  <a:pt x="97" y="221"/>
                  <a:pt x="82" y="224"/>
                </a:cubicBezTo>
                <a:cubicBezTo>
                  <a:pt x="70" y="226"/>
                  <a:pt x="57" y="218"/>
                  <a:pt x="54" y="204"/>
                </a:cubicBezTo>
                <a:cubicBezTo>
                  <a:pt x="52" y="192"/>
                  <a:pt x="62" y="179"/>
                  <a:pt x="75" y="178"/>
                </a:cubicBezTo>
                <a:cubicBezTo>
                  <a:pt x="90" y="176"/>
                  <a:pt x="90" y="176"/>
                  <a:pt x="81" y="164"/>
                </a:cubicBezTo>
                <a:cubicBezTo>
                  <a:pt x="80" y="163"/>
                  <a:pt x="80" y="163"/>
                  <a:pt x="80" y="162"/>
                </a:cubicBezTo>
                <a:cubicBezTo>
                  <a:pt x="77" y="150"/>
                  <a:pt x="69" y="152"/>
                  <a:pt x="60" y="153"/>
                </a:cubicBezTo>
                <a:cubicBezTo>
                  <a:pt x="53" y="154"/>
                  <a:pt x="46" y="156"/>
                  <a:pt x="43" y="165"/>
                </a:cubicBezTo>
                <a:cubicBezTo>
                  <a:pt x="39" y="174"/>
                  <a:pt x="26" y="177"/>
                  <a:pt x="16" y="174"/>
                </a:cubicBezTo>
                <a:cubicBezTo>
                  <a:pt x="7" y="171"/>
                  <a:pt x="0" y="162"/>
                  <a:pt x="0" y="152"/>
                </a:cubicBezTo>
                <a:cubicBezTo>
                  <a:pt x="0" y="141"/>
                  <a:pt x="7" y="132"/>
                  <a:pt x="19" y="129"/>
                </a:cubicBezTo>
                <a:cubicBezTo>
                  <a:pt x="28" y="127"/>
                  <a:pt x="39" y="131"/>
                  <a:pt x="44" y="140"/>
                </a:cubicBezTo>
                <a:cubicBezTo>
                  <a:pt x="45" y="142"/>
                  <a:pt x="46" y="144"/>
                  <a:pt x="47" y="147"/>
                </a:cubicBezTo>
                <a:cubicBezTo>
                  <a:pt x="56" y="146"/>
                  <a:pt x="64" y="144"/>
                  <a:pt x="71" y="143"/>
                </a:cubicBezTo>
                <a:cubicBezTo>
                  <a:pt x="74" y="133"/>
                  <a:pt x="77" y="123"/>
                  <a:pt x="80" y="113"/>
                </a:cubicBezTo>
                <a:cubicBezTo>
                  <a:pt x="79" y="112"/>
                  <a:pt x="77" y="111"/>
                  <a:pt x="75" y="109"/>
                </a:cubicBezTo>
                <a:cubicBezTo>
                  <a:pt x="70" y="104"/>
                  <a:pt x="66" y="101"/>
                  <a:pt x="58" y="104"/>
                </a:cubicBezTo>
                <a:cubicBezTo>
                  <a:pt x="51" y="107"/>
                  <a:pt x="41" y="101"/>
                  <a:pt x="37" y="93"/>
                </a:cubicBezTo>
                <a:cubicBezTo>
                  <a:pt x="33" y="85"/>
                  <a:pt x="34" y="76"/>
                  <a:pt x="41" y="69"/>
                </a:cubicBezTo>
                <a:cubicBezTo>
                  <a:pt x="47" y="63"/>
                  <a:pt x="56" y="61"/>
                  <a:pt x="65" y="66"/>
                </a:cubicBezTo>
                <a:cubicBezTo>
                  <a:pt x="73" y="70"/>
                  <a:pt x="79" y="79"/>
                  <a:pt x="75" y="88"/>
                </a:cubicBezTo>
                <a:cubicBezTo>
                  <a:pt x="72" y="95"/>
                  <a:pt x="75" y="98"/>
                  <a:pt x="80" y="102"/>
                </a:cubicBezTo>
                <a:cubicBezTo>
                  <a:pt x="83" y="103"/>
                  <a:pt x="84" y="105"/>
                  <a:pt x="86" y="107"/>
                </a:cubicBezTo>
                <a:cubicBezTo>
                  <a:pt x="120" y="89"/>
                  <a:pt x="138" y="93"/>
                  <a:pt x="158" y="123"/>
                </a:cubicBezTo>
                <a:cubicBezTo>
                  <a:pt x="164" y="119"/>
                  <a:pt x="172" y="118"/>
                  <a:pt x="173" y="106"/>
                </a:cubicBezTo>
                <a:cubicBezTo>
                  <a:pt x="173" y="95"/>
                  <a:pt x="185" y="88"/>
                  <a:pt x="197" y="90"/>
                </a:cubicBezTo>
                <a:cubicBezTo>
                  <a:pt x="199" y="91"/>
                  <a:pt x="202" y="91"/>
                  <a:pt x="204" y="92"/>
                </a:cubicBezTo>
                <a:cubicBezTo>
                  <a:pt x="208" y="87"/>
                  <a:pt x="212" y="83"/>
                  <a:pt x="215" y="78"/>
                </a:cubicBezTo>
                <a:cubicBezTo>
                  <a:pt x="208" y="70"/>
                  <a:pt x="204" y="61"/>
                  <a:pt x="204" y="49"/>
                </a:cubicBezTo>
                <a:cubicBezTo>
                  <a:pt x="203" y="30"/>
                  <a:pt x="211" y="16"/>
                  <a:pt x="229" y="8"/>
                </a:cubicBezTo>
                <a:cubicBezTo>
                  <a:pt x="245" y="0"/>
                  <a:pt x="263" y="3"/>
                  <a:pt x="276" y="16"/>
                </a:cubicBezTo>
                <a:cubicBezTo>
                  <a:pt x="290" y="29"/>
                  <a:pt x="293" y="45"/>
                  <a:pt x="287" y="63"/>
                </a:cubicBezTo>
                <a:cubicBezTo>
                  <a:pt x="287" y="65"/>
                  <a:pt x="287" y="67"/>
                  <a:pt x="287" y="70"/>
                </a:cubicBezTo>
                <a:cubicBezTo>
                  <a:pt x="289" y="69"/>
                  <a:pt x="292" y="68"/>
                  <a:pt x="294" y="67"/>
                </a:cubicBezTo>
                <a:cubicBezTo>
                  <a:pt x="304" y="59"/>
                  <a:pt x="317" y="60"/>
                  <a:pt x="326" y="69"/>
                </a:cubicBezTo>
                <a:cubicBezTo>
                  <a:pt x="334" y="78"/>
                  <a:pt x="334" y="92"/>
                  <a:pt x="326" y="102"/>
                </a:cubicBezTo>
                <a:cubicBezTo>
                  <a:pt x="319" y="110"/>
                  <a:pt x="305" y="111"/>
                  <a:pt x="295" y="104"/>
                </a:cubicBezTo>
                <a:cubicBezTo>
                  <a:pt x="288" y="99"/>
                  <a:pt x="285" y="92"/>
                  <a:pt x="285" y="84"/>
                </a:cubicBezTo>
                <a:cubicBezTo>
                  <a:pt x="285" y="81"/>
                  <a:pt x="283" y="78"/>
                  <a:pt x="282" y="74"/>
                </a:cubicBezTo>
                <a:close/>
                <a:moveTo>
                  <a:pt x="255" y="117"/>
                </a:moveTo>
                <a:cubicBezTo>
                  <a:pt x="254" y="109"/>
                  <a:pt x="253" y="102"/>
                  <a:pt x="252" y="94"/>
                </a:cubicBezTo>
                <a:cubicBezTo>
                  <a:pt x="251" y="93"/>
                  <a:pt x="249" y="91"/>
                  <a:pt x="248" y="91"/>
                </a:cubicBezTo>
                <a:cubicBezTo>
                  <a:pt x="239" y="89"/>
                  <a:pt x="231" y="87"/>
                  <a:pt x="221" y="85"/>
                </a:cubicBezTo>
                <a:cubicBezTo>
                  <a:pt x="220" y="87"/>
                  <a:pt x="217" y="89"/>
                  <a:pt x="215" y="92"/>
                </a:cubicBezTo>
                <a:cubicBezTo>
                  <a:pt x="212" y="96"/>
                  <a:pt x="210" y="99"/>
                  <a:pt x="212" y="105"/>
                </a:cubicBezTo>
                <a:cubicBezTo>
                  <a:pt x="215" y="113"/>
                  <a:pt x="212" y="121"/>
                  <a:pt x="205" y="126"/>
                </a:cubicBezTo>
                <a:cubicBezTo>
                  <a:pt x="197" y="133"/>
                  <a:pt x="188" y="132"/>
                  <a:pt x="175" y="123"/>
                </a:cubicBezTo>
                <a:cubicBezTo>
                  <a:pt x="171" y="125"/>
                  <a:pt x="167" y="127"/>
                  <a:pt x="163" y="130"/>
                </a:cubicBezTo>
                <a:cubicBezTo>
                  <a:pt x="162" y="131"/>
                  <a:pt x="161" y="133"/>
                  <a:pt x="160" y="134"/>
                </a:cubicBezTo>
                <a:cubicBezTo>
                  <a:pt x="158" y="144"/>
                  <a:pt x="157" y="155"/>
                  <a:pt x="155" y="166"/>
                </a:cubicBezTo>
                <a:cubicBezTo>
                  <a:pt x="164" y="172"/>
                  <a:pt x="175" y="179"/>
                  <a:pt x="186" y="186"/>
                </a:cubicBezTo>
                <a:cubicBezTo>
                  <a:pt x="187" y="187"/>
                  <a:pt x="190" y="188"/>
                  <a:pt x="192" y="187"/>
                </a:cubicBezTo>
                <a:cubicBezTo>
                  <a:pt x="200" y="184"/>
                  <a:pt x="207" y="184"/>
                  <a:pt x="215" y="188"/>
                </a:cubicBezTo>
                <a:cubicBezTo>
                  <a:pt x="225" y="177"/>
                  <a:pt x="234" y="166"/>
                  <a:pt x="243" y="156"/>
                </a:cubicBezTo>
                <a:cubicBezTo>
                  <a:pt x="231" y="137"/>
                  <a:pt x="241" y="124"/>
                  <a:pt x="255" y="117"/>
                </a:cubicBezTo>
                <a:close/>
                <a:moveTo>
                  <a:pt x="246" y="82"/>
                </a:moveTo>
                <a:cubicBezTo>
                  <a:pt x="264" y="83"/>
                  <a:pt x="281" y="67"/>
                  <a:pt x="282" y="50"/>
                </a:cubicBezTo>
                <a:cubicBezTo>
                  <a:pt x="283" y="30"/>
                  <a:pt x="267" y="13"/>
                  <a:pt x="247" y="13"/>
                </a:cubicBezTo>
                <a:cubicBezTo>
                  <a:pt x="229" y="12"/>
                  <a:pt x="212" y="28"/>
                  <a:pt x="212" y="47"/>
                </a:cubicBezTo>
                <a:cubicBezTo>
                  <a:pt x="211" y="66"/>
                  <a:pt x="227" y="82"/>
                  <a:pt x="246" y="82"/>
                </a:cubicBezTo>
                <a:close/>
                <a:moveTo>
                  <a:pt x="151" y="139"/>
                </a:moveTo>
                <a:cubicBezTo>
                  <a:pt x="151" y="120"/>
                  <a:pt x="136" y="105"/>
                  <a:pt x="117" y="105"/>
                </a:cubicBezTo>
                <a:cubicBezTo>
                  <a:pt x="97" y="105"/>
                  <a:pt x="82" y="120"/>
                  <a:pt x="82" y="139"/>
                </a:cubicBezTo>
                <a:cubicBezTo>
                  <a:pt x="82" y="159"/>
                  <a:pt x="97" y="174"/>
                  <a:pt x="117" y="174"/>
                </a:cubicBezTo>
                <a:cubicBezTo>
                  <a:pt x="136" y="174"/>
                  <a:pt x="152" y="159"/>
                  <a:pt x="151" y="139"/>
                </a:cubicBezTo>
                <a:close/>
                <a:moveTo>
                  <a:pt x="203" y="223"/>
                </a:moveTo>
                <a:cubicBezTo>
                  <a:pt x="211" y="223"/>
                  <a:pt x="217" y="217"/>
                  <a:pt x="217" y="208"/>
                </a:cubicBezTo>
                <a:cubicBezTo>
                  <a:pt x="217" y="200"/>
                  <a:pt x="210" y="193"/>
                  <a:pt x="202" y="193"/>
                </a:cubicBezTo>
                <a:cubicBezTo>
                  <a:pt x="194" y="194"/>
                  <a:pt x="188" y="200"/>
                  <a:pt x="188" y="209"/>
                </a:cubicBezTo>
                <a:cubicBezTo>
                  <a:pt x="188" y="217"/>
                  <a:pt x="194" y="223"/>
                  <a:pt x="203" y="223"/>
                </a:cubicBezTo>
                <a:close/>
                <a:moveTo>
                  <a:pt x="262" y="155"/>
                </a:moveTo>
                <a:cubicBezTo>
                  <a:pt x="270" y="155"/>
                  <a:pt x="277" y="148"/>
                  <a:pt x="276" y="140"/>
                </a:cubicBezTo>
                <a:cubicBezTo>
                  <a:pt x="276" y="132"/>
                  <a:pt x="269" y="125"/>
                  <a:pt x="261" y="125"/>
                </a:cubicBezTo>
                <a:cubicBezTo>
                  <a:pt x="253" y="126"/>
                  <a:pt x="246" y="133"/>
                  <a:pt x="247" y="141"/>
                </a:cubicBezTo>
                <a:cubicBezTo>
                  <a:pt x="247" y="149"/>
                  <a:pt x="254" y="155"/>
                  <a:pt x="262" y="155"/>
                </a:cubicBezTo>
                <a:close/>
                <a:moveTo>
                  <a:pt x="78" y="186"/>
                </a:moveTo>
                <a:cubicBezTo>
                  <a:pt x="70" y="186"/>
                  <a:pt x="63" y="192"/>
                  <a:pt x="63" y="200"/>
                </a:cubicBezTo>
                <a:cubicBezTo>
                  <a:pt x="62" y="208"/>
                  <a:pt x="69" y="215"/>
                  <a:pt x="77" y="216"/>
                </a:cubicBezTo>
                <a:cubicBezTo>
                  <a:pt x="85" y="216"/>
                  <a:pt x="92" y="209"/>
                  <a:pt x="92" y="201"/>
                </a:cubicBezTo>
                <a:cubicBezTo>
                  <a:pt x="93" y="193"/>
                  <a:pt x="87" y="187"/>
                  <a:pt x="78" y="186"/>
                </a:cubicBezTo>
                <a:close/>
                <a:moveTo>
                  <a:pt x="24" y="167"/>
                </a:moveTo>
                <a:cubicBezTo>
                  <a:pt x="32" y="167"/>
                  <a:pt x="38" y="161"/>
                  <a:pt x="38" y="152"/>
                </a:cubicBezTo>
                <a:cubicBezTo>
                  <a:pt x="38" y="144"/>
                  <a:pt x="32" y="137"/>
                  <a:pt x="24" y="137"/>
                </a:cubicBezTo>
                <a:cubicBezTo>
                  <a:pt x="16" y="137"/>
                  <a:pt x="9" y="144"/>
                  <a:pt x="9" y="152"/>
                </a:cubicBezTo>
                <a:cubicBezTo>
                  <a:pt x="9" y="160"/>
                  <a:pt x="15" y="167"/>
                  <a:pt x="24" y="167"/>
                </a:cubicBezTo>
                <a:close/>
                <a:moveTo>
                  <a:pt x="324" y="85"/>
                </a:moveTo>
                <a:cubicBezTo>
                  <a:pt x="324" y="77"/>
                  <a:pt x="317" y="71"/>
                  <a:pt x="309" y="70"/>
                </a:cubicBezTo>
                <a:cubicBezTo>
                  <a:pt x="301" y="70"/>
                  <a:pt x="294" y="77"/>
                  <a:pt x="294" y="85"/>
                </a:cubicBezTo>
                <a:cubicBezTo>
                  <a:pt x="294" y="93"/>
                  <a:pt x="300" y="100"/>
                  <a:pt x="309" y="100"/>
                </a:cubicBezTo>
                <a:cubicBezTo>
                  <a:pt x="317" y="100"/>
                  <a:pt x="324" y="93"/>
                  <a:pt x="324" y="85"/>
                </a:cubicBezTo>
                <a:close/>
                <a:moveTo>
                  <a:pt x="205" y="110"/>
                </a:moveTo>
                <a:cubicBezTo>
                  <a:pt x="205" y="104"/>
                  <a:pt x="199" y="98"/>
                  <a:pt x="193" y="98"/>
                </a:cubicBezTo>
                <a:cubicBezTo>
                  <a:pt x="187" y="98"/>
                  <a:pt x="181" y="104"/>
                  <a:pt x="181" y="110"/>
                </a:cubicBezTo>
                <a:cubicBezTo>
                  <a:pt x="180" y="116"/>
                  <a:pt x="187" y="123"/>
                  <a:pt x="193" y="122"/>
                </a:cubicBezTo>
                <a:cubicBezTo>
                  <a:pt x="199" y="122"/>
                  <a:pt x="205" y="116"/>
                  <a:pt x="205" y="110"/>
                </a:cubicBezTo>
                <a:close/>
                <a:moveTo>
                  <a:pt x="56" y="96"/>
                </a:moveTo>
                <a:cubicBezTo>
                  <a:pt x="63" y="96"/>
                  <a:pt x="67" y="91"/>
                  <a:pt x="67" y="84"/>
                </a:cubicBezTo>
                <a:cubicBezTo>
                  <a:pt x="67" y="77"/>
                  <a:pt x="62" y="72"/>
                  <a:pt x="55" y="72"/>
                </a:cubicBezTo>
                <a:cubicBezTo>
                  <a:pt x="49" y="72"/>
                  <a:pt x="43" y="78"/>
                  <a:pt x="44" y="85"/>
                </a:cubicBezTo>
                <a:cubicBezTo>
                  <a:pt x="44" y="91"/>
                  <a:pt x="49" y="96"/>
                  <a:pt x="5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25" name="Grupo 124">
            <a:extLst>
              <a:ext uri="{FF2B5EF4-FFF2-40B4-BE49-F238E27FC236}">
                <a16:creationId xmlns:a16="http://schemas.microsoft.com/office/drawing/2014/main" id="{93D55EE6-0CB9-9A34-4867-E1A23ACAE467}"/>
              </a:ext>
            </a:extLst>
          </p:cNvPr>
          <p:cNvGrpSpPr/>
          <p:nvPr/>
        </p:nvGrpSpPr>
        <p:grpSpPr>
          <a:xfrm>
            <a:off x="476250" y="2835276"/>
            <a:ext cx="787400" cy="590550"/>
            <a:chOff x="476250" y="2835276"/>
            <a:chExt cx="787400" cy="59055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416238D-56E7-5DE6-E754-CF01DB009B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250" y="2835276"/>
              <a:ext cx="787400" cy="590550"/>
            </a:xfrm>
            <a:custGeom>
              <a:avLst/>
              <a:gdLst>
                <a:gd name="T0" fmla="*/ 627 w 677"/>
                <a:gd name="T1" fmla="*/ 202 h 507"/>
                <a:gd name="T2" fmla="*/ 592 w 677"/>
                <a:gd name="T3" fmla="*/ 160 h 507"/>
                <a:gd name="T4" fmla="*/ 582 w 677"/>
                <a:gd name="T5" fmla="*/ 114 h 507"/>
                <a:gd name="T6" fmla="*/ 521 w 677"/>
                <a:gd name="T7" fmla="*/ 49 h 507"/>
                <a:gd name="T8" fmla="*/ 485 w 677"/>
                <a:gd name="T9" fmla="*/ 35 h 507"/>
                <a:gd name="T10" fmla="*/ 407 w 677"/>
                <a:gd name="T11" fmla="*/ 55 h 507"/>
                <a:gd name="T12" fmla="*/ 376 w 677"/>
                <a:gd name="T13" fmla="*/ 67 h 507"/>
                <a:gd name="T14" fmla="*/ 304 w 677"/>
                <a:gd name="T15" fmla="*/ 65 h 507"/>
                <a:gd name="T16" fmla="*/ 256 w 677"/>
                <a:gd name="T17" fmla="*/ 64 h 507"/>
                <a:gd name="T18" fmla="*/ 311 w 677"/>
                <a:gd name="T19" fmla="*/ 97 h 507"/>
                <a:gd name="T20" fmla="*/ 346 w 677"/>
                <a:gd name="T21" fmla="*/ 146 h 507"/>
                <a:gd name="T22" fmla="*/ 325 w 677"/>
                <a:gd name="T23" fmla="*/ 210 h 507"/>
                <a:gd name="T24" fmla="*/ 228 w 677"/>
                <a:gd name="T25" fmla="*/ 267 h 507"/>
                <a:gd name="T26" fmla="*/ 191 w 677"/>
                <a:gd name="T27" fmla="*/ 270 h 507"/>
                <a:gd name="T28" fmla="*/ 178 w 677"/>
                <a:gd name="T29" fmla="*/ 235 h 507"/>
                <a:gd name="T30" fmla="*/ 191 w 677"/>
                <a:gd name="T31" fmla="*/ 183 h 507"/>
                <a:gd name="T32" fmla="*/ 194 w 677"/>
                <a:gd name="T33" fmla="*/ 124 h 507"/>
                <a:gd name="T34" fmla="*/ 159 w 677"/>
                <a:gd name="T35" fmla="*/ 161 h 507"/>
                <a:gd name="T36" fmla="*/ 92 w 677"/>
                <a:gd name="T37" fmla="*/ 150 h 507"/>
                <a:gd name="T38" fmla="*/ 53 w 677"/>
                <a:gd name="T39" fmla="*/ 118 h 507"/>
                <a:gd name="T40" fmla="*/ 77 w 677"/>
                <a:gd name="T41" fmla="*/ 181 h 507"/>
                <a:gd name="T42" fmla="*/ 137 w 677"/>
                <a:gd name="T43" fmla="*/ 260 h 507"/>
                <a:gd name="T44" fmla="*/ 145 w 677"/>
                <a:gd name="T45" fmla="*/ 325 h 507"/>
                <a:gd name="T46" fmla="*/ 113 w 677"/>
                <a:gd name="T47" fmla="*/ 364 h 507"/>
                <a:gd name="T48" fmla="*/ 11 w 677"/>
                <a:gd name="T49" fmla="*/ 412 h 507"/>
                <a:gd name="T50" fmla="*/ 65 w 677"/>
                <a:gd name="T51" fmla="*/ 442 h 507"/>
                <a:gd name="T52" fmla="*/ 106 w 677"/>
                <a:gd name="T53" fmla="*/ 456 h 507"/>
                <a:gd name="T54" fmla="*/ 130 w 677"/>
                <a:gd name="T55" fmla="*/ 492 h 507"/>
                <a:gd name="T56" fmla="*/ 153 w 677"/>
                <a:gd name="T57" fmla="*/ 453 h 507"/>
                <a:gd name="T58" fmla="*/ 142 w 677"/>
                <a:gd name="T59" fmla="*/ 400 h 507"/>
                <a:gd name="T60" fmla="*/ 179 w 677"/>
                <a:gd name="T61" fmla="*/ 362 h 507"/>
                <a:gd name="T62" fmla="*/ 226 w 677"/>
                <a:gd name="T63" fmla="*/ 363 h 507"/>
                <a:gd name="T64" fmla="*/ 276 w 677"/>
                <a:gd name="T65" fmla="*/ 337 h 507"/>
                <a:gd name="T66" fmla="*/ 337 w 677"/>
                <a:gd name="T67" fmla="*/ 246 h 507"/>
                <a:gd name="T68" fmla="*/ 387 w 677"/>
                <a:gd name="T69" fmla="*/ 241 h 507"/>
                <a:gd name="T70" fmla="*/ 442 w 677"/>
                <a:gd name="T71" fmla="*/ 291 h 507"/>
                <a:gd name="T72" fmla="*/ 441 w 677"/>
                <a:gd name="T73" fmla="*/ 335 h 507"/>
                <a:gd name="T74" fmla="*/ 496 w 677"/>
                <a:gd name="T75" fmla="*/ 366 h 507"/>
                <a:gd name="T76" fmla="*/ 467 w 677"/>
                <a:gd name="T77" fmla="*/ 307 h 507"/>
                <a:gd name="T78" fmla="*/ 527 w 677"/>
                <a:gd name="T79" fmla="*/ 238 h 507"/>
                <a:gd name="T80" fmla="*/ 592 w 677"/>
                <a:gd name="T81" fmla="*/ 233 h 507"/>
                <a:gd name="T82" fmla="*/ 619 w 677"/>
                <a:gd name="T83" fmla="*/ 240 h 507"/>
                <a:gd name="T84" fmla="*/ 544 w 677"/>
                <a:gd name="T85" fmla="*/ 154 h 507"/>
                <a:gd name="T86" fmla="*/ 512 w 677"/>
                <a:gd name="T87" fmla="*/ 211 h 507"/>
                <a:gd name="T88" fmla="*/ 433 w 677"/>
                <a:gd name="T89" fmla="*/ 223 h 507"/>
                <a:gd name="T90" fmla="*/ 399 w 677"/>
                <a:gd name="T91" fmla="*/ 213 h 507"/>
                <a:gd name="T92" fmla="*/ 373 w 677"/>
                <a:gd name="T93" fmla="*/ 144 h 507"/>
                <a:gd name="T94" fmla="*/ 397 w 677"/>
                <a:gd name="T95" fmla="*/ 89 h 507"/>
                <a:gd name="T96" fmla="*/ 425 w 677"/>
                <a:gd name="T97" fmla="*/ 76 h 507"/>
                <a:gd name="T98" fmla="*/ 492 w 677"/>
                <a:gd name="T99" fmla="*/ 67 h 507"/>
                <a:gd name="T100" fmla="*/ 542 w 677"/>
                <a:gd name="T101" fmla="*/ 12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507">
                  <a:moveTo>
                    <a:pt x="672" y="223"/>
                  </a:moveTo>
                  <a:cubicBezTo>
                    <a:pt x="668" y="210"/>
                    <a:pt x="658" y="204"/>
                    <a:pt x="644" y="206"/>
                  </a:cubicBezTo>
                  <a:cubicBezTo>
                    <a:pt x="638" y="207"/>
                    <a:pt x="632" y="207"/>
                    <a:pt x="627" y="202"/>
                  </a:cubicBezTo>
                  <a:cubicBezTo>
                    <a:pt x="623" y="198"/>
                    <a:pt x="618" y="196"/>
                    <a:pt x="613" y="195"/>
                  </a:cubicBezTo>
                  <a:cubicBezTo>
                    <a:pt x="609" y="194"/>
                    <a:pt x="608" y="192"/>
                    <a:pt x="608" y="189"/>
                  </a:cubicBezTo>
                  <a:cubicBezTo>
                    <a:pt x="605" y="178"/>
                    <a:pt x="603" y="165"/>
                    <a:pt x="592" y="160"/>
                  </a:cubicBezTo>
                  <a:cubicBezTo>
                    <a:pt x="583" y="155"/>
                    <a:pt x="580" y="148"/>
                    <a:pt x="579" y="139"/>
                  </a:cubicBezTo>
                  <a:cubicBezTo>
                    <a:pt x="579" y="136"/>
                    <a:pt x="578" y="133"/>
                    <a:pt x="577" y="130"/>
                  </a:cubicBezTo>
                  <a:cubicBezTo>
                    <a:pt x="574" y="123"/>
                    <a:pt x="572" y="117"/>
                    <a:pt x="582" y="114"/>
                  </a:cubicBezTo>
                  <a:cubicBezTo>
                    <a:pt x="585" y="113"/>
                    <a:pt x="587" y="110"/>
                    <a:pt x="588" y="108"/>
                  </a:cubicBezTo>
                  <a:cubicBezTo>
                    <a:pt x="601" y="90"/>
                    <a:pt x="597" y="64"/>
                    <a:pt x="580" y="50"/>
                  </a:cubicBezTo>
                  <a:cubicBezTo>
                    <a:pt x="561" y="35"/>
                    <a:pt x="540" y="35"/>
                    <a:pt x="521" y="49"/>
                  </a:cubicBezTo>
                  <a:cubicBezTo>
                    <a:pt x="519" y="51"/>
                    <a:pt x="518" y="49"/>
                    <a:pt x="516" y="48"/>
                  </a:cubicBezTo>
                  <a:cubicBezTo>
                    <a:pt x="508" y="43"/>
                    <a:pt x="500" y="37"/>
                    <a:pt x="489" y="38"/>
                  </a:cubicBezTo>
                  <a:cubicBezTo>
                    <a:pt x="487" y="38"/>
                    <a:pt x="486" y="37"/>
                    <a:pt x="485" y="35"/>
                  </a:cubicBezTo>
                  <a:cubicBezTo>
                    <a:pt x="480" y="19"/>
                    <a:pt x="468" y="10"/>
                    <a:pt x="452" y="6"/>
                  </a:cubicBezTo>
                  <a:cubicBezTo>
                    <a:pt x="429" y="0"/>
                    <a:pt x="407" y="16"/>
                    <a:pt x="406" y="38"/>
                  </a:cubicBezTo>
                  <a:cubicBezTo>
                    <a:pt x="406" y="44"/>
                    <a:pt x="411" y="50"/>
                    <a:pt x="407" y="55"/>
                  </a:cubicBezTo>
                  <a:cubicBezTo>
                    <a:pt x="403" y="59"/>
                    <a:pt x="396" y="61"/>
                    <a:pt x="391" y="63"/>
                  </a:cubicBezTo>
                  <a:cubicBezTo>
                    <a:pt x="388" y="65"/>
                    <a:pt x="385" y="66"/>
                    <a:pt x="383" y="67"/>
                  </a:cubicBezTo>
                  <a:cubicBezTo>
                    <a:pt x="380" y="70"/>
                    <a:pt x="379" y="69"/>
                    <a:pt x="376" y="67"/>
                  </a:cubicBezTo>
                  <a:cubicBezTo>
                    <a:pt x="364" y="60"/>
                    <a:pt x="351" y="57"/>
                    <a:pt x="339" y="65"/>
                  </a:cubicBezTo>
                  <a:cubicBezTo>
                    <a:pt x="330" y="71"/>
                    <a:pt x="323" y="71"/>
                    <a:pt x="314" y="68"/>
                  </a:cubicBezTo>
                  <a:cubicBezTo>
                    <a:pt x="311" y="67"/>
                    <a:pt x="307" y="66"/>
                    <a:pt x="304" y="65"/>
                  </a:cubicBezTo>
                  <a:cubicBezTo>
                    <a:pt x="301" y="64"/>
                    <a:pt x="299" y="62"/>
                    <a:pt x="299" y="59"/>
                  </a:cubicBezTo>
                  <a:cubicBezTo>
                    <a:pt x="296" y="47"/>
                    <a:pt x="287" y="40"/>
                    <a:pt x="276" y="41"/>
                  </a:cubicBezTo>
                  <a:cubicBezTo>
                    <a:pt x="265" y="42"/>
                    <a:pt x="257" y="51"/>
                    <a:pt x="256" y="64"/>
                  </a:cubicBezTo>
                  <a:cubicBezTo>
                    <a:pt x="256" y="75"/>
                    <a:pt x="263" y="85"/>
                    <a:pt x="275" y="85"/>
                  </a:cubicBezTo>
                  <a:cubicBezTo>
                    <a:pt x="286" y="85"/>
                    <a:pt x="294" y="91"/>
                    <a:pt x="303" y="94"/>
                  </a:cubicBezTo>
                  <a:cubicBezTo>
                    <a:pt x="306" y="95"/>
                    <a:pt x="309" y="97"/>
                    <a:pt x="311" y="97"/>
                  </a:cubicBezTo>
                  <a:cubicBezTo>
                    <a:pt x="315" y="98"/>
                    <a:pt x="316" y="100"/>
                    <a:pt x="316" y="104"/>
                  </a:cubicBezTo>
                  <a:cubicBezTo>
                    <a:pt x="318" y="121"/>
                    <a:pt x="326" y="134"/>
                    <a:pt x="342" y="141"/>
                  </a:cubicBezTo>
                  <a:cubicBezTo>
                    <a:pt x="345" y="142"/>
                    <a:pt x="346" y="143"/>
                    <a:pt x="346" y="146"/>
                  </a:cubicBezTo>
                  <a:cubicBezTo>
                    <a:pt x="345" y="153"/>
                    <a:pt x="345" y="159"/>
                    <a:pt x="347" y="166"/>
                  </a:cubicBezTo>
                  <a:cubicBezTo>
                    <a:pt x="348" y="169"/>
                    <a:pt x="347" y="171"/>
                    <a:pt x="344" y="173"/>
                  </a:cubicBezTo>
                  <a:cubicBezTo>
                    <a:pt x="331" y="182"/>
                    <a:pt x="324" y="194"/>
                    <a:pt x="325" y="210"/>
                  </a:cubicBezTo>
                  <a:cubicBezTo>
                    <a:pt x="326" y="214"/>
                    <a:pt x="324" y="215"/>
                    <a:pt x="321" y="217"/>
                  </a:cubicBezTo>
                  <a:cubicBezTo>
                    <a:pt x="306" y="227"/>
                    <a:pt x="291" y="239"/>
                    <a:pt x="282" y="256"/>
                  </a:cubicBezTo>
                  <a:cubicBezTo>
                    <a:pt x="260" y="245"/>
                    <a:pt x="244" y="248"/>
                    <a:pt x="228" y="267"/>
                  </a:cubicBezTo>
                  <a:cubicBezTo>
                    <a:pt x="226" y="269"/>
                    <a:pt x="224" y="271"/>
                    <a:pt x="222" y="274"/>
                  </a:cubicBezTo>
                  <a:cubicBezTo>
                    <a:pt x="220" y="277"/>
                    <a:pt x="219" y="277"/>
                    <a:pt x="216" y="275"/>
                  </a:cubicBezTo>
                  <a:cubicBezTo>
                    <a:pt x="208" y="270"/>
                    <a:pt x="200" y="267"/>
                    <a:pt x="191" y="270"/>
                  </a:cubicBezTo>
                  <a:cubicBezTo>
                    <a:pt x="187" y="270"/>
                    <a:pt x="188" y="268"/>
                    <a:pt x="187" y="266"/>
                  </a:cubicBezTo>
                  <a:cubicBezTo>
                    <a:pt x="185" y="258"/>
                    <a:pt x="182" y="251"/>
                    <a:pt x="178" y="244"/>
                  </a:cubicBezTo>
                  <a:cubicBezTo>
                    <a:pt x="176" y="241"/>
                    <a:pt x="176" y="238"/>
                    <a:pt x="178" y="235"/>
                  </a:cubicBezTo>
                  <a:cubicBezTo>
                    <a:pt x="183" y="225"/>
                    <a:pt x="185" y="214"/>
                    <a:pt x="182" y="203"/>
                  </a:cubicBezTo>
                  <a:cubicBezTo>
                    <a:pt x="180" y="195"/>
                    <a:pt x="179" y="189"/>
                    <a:pt x="188" y="186"/>
                  </a:cubicBezTo>
                  <a:cubicBezTo>
                    <a:pt x="190" y="185"/>
                    <a:pt x="191" y="184"/>
                    <a:pt x="191" y="183"/>
                  </a:cubicBezTo>
                  <a:cubicBezTo>
                    <a:pt x="193" y="179"/>
                    <a:pt x="196" y="179"/>
                    <a:pt x="200" y="179"/>
                  </a:cubicBezTo>
                  <a:cubicBezTo>
                    <a:pt x="209" y="181"/>
                    <a:pt x="216" y="176"/>
                    <a:pt x="219" y="167"/>
                  </a:cubicBezTo>
                  <a:cubicBezTo>
                    <a:pt x="224" y="148"/>
                    <a:pt x="213" y="129"/>
                    <a:pt x="194" y="124"/>
                  </a:cubicBezTo>
                  <a:cubicBezTo>
                    <a:pt x="185" y="121"/>
                    <a:pt x="178" y="125"/>
                    <a:pt x="175" y="135"/>
                  </a:cubicBezTo>
                  <a:cubicBezTo>
                    <a:pt x="173" y="141"/>
                    <a:pt x="171" y="146"/>
                    <a:pt x="172" y="153"/>
                  </a:cubicBezTo>
                  <a:cubicBezTo>
                    <a:pt x="172" y="156"/>
                    <a:pt x="162" y="163"/>
                    <a:pt x="159" y="161"/>
                  </a:cubicBezTo>
                  <a:cubicBezTo>
                    <a:pt x="143" y="152"/>
                    <a:pt x="128" y="155"/>
                    <a:pt x="112" y="163"/>
                  </a:cubicBezTo>
                  <a:cubicBezTo>
                    <a:pt x="109" y="165"/>
                    <a:pt x="107" y="165"/>
                    <a:pt x="104" y="162"/>
                  </a:cubicBezTo>
                  <a:cubicBezTo>
                    <a:pt x="101" y="157"/>
                    <a:pt x="97" y="154"/>
                    <a:pt x="92" y="150"/>
                  </a:cubicBezTo>
                  <a:cubicBezTo>
                    <a:pt x="90" y="148"/>
                    <a:pt x="87" y="146"/>
                    <a:pt x="89" y="142"/>
                  </a:cubicBezTo>
                  <a:cubicBezTo>
                    <a:pt x="91" y="138"/>
                    <a:pt x="89" y="134"/>
                    <a:pt x="86" y="130"/>
                  </a:cubicBezTo>
                  <a:cubicBezTo>
                    <a:pt x="80" y="121"/>
                    <a:pt x="64" y="115"/>
                    <a:pt x="53" y="118"/>
                  </a:cubicBezTo>
                  <a:cubicBezTo>
                    <a:pt x="43" y="121"/>
                    <a:pt x="38" y="129"/>
                    <a:pt x="37" y="143"/>
                  </a:cubicBezTo>
                  <a:cubicBezTo>
                    <a:pt x="36" y="158"/>
                    <a:pt x="46" y="173"/>
                    <a:pt x="59" y="172"/>
                  </a:cubicBezTo>
                  <a:cubicBezTo>
                    <a:pt x="69" y="170"/>
                    <a:pt x="72" y="176"/>
                    <a:pt x="77" y="181"/>
                  </a:cubicBezTo>
                  <a:cubicBezTo>
                    <a:pt x="79" y="183"/>
                    <a:pt x="81" y="185"/>
                    <a:pt x="83" y="186"/>
                  </a:cubicBezTo>
                  <a:cubicBezTo>
                    <a:pt x="87" y="188"/>
                    <a:pt x="88" y="191"/>
                    <a:pt x="87" y="195"/>
                  </a:cubicBezTo>
                  <a:cubicBezTo>
                    <a:pt x="79" y="221"/>
                    <a:pt x="99" y="262"/>
                    <a:pt x="137" y="260"/>
                  </a:cubicBezTo>
                  <a:cubicBezTo>
                    <a:pt x="139" y="260"/>
                    <a:pt x="141" y="261"/>
                    <a:pt x="142" y="263"/>
                  </a:cubicBezTo>
                  <a:cubicBezTo>
                    <a:pt x="148" y="271"/>
                    <a:pt x="154" y="278"/>
                    <a:pt x="160" y="285"/>
                  </a:cubicBezTo>
                  <a:cubicBezTo>
                    <a:pt x="149" y="297"/>
                    <a:pt x="141" y="310"/>
                    <a:pt x="145" y="325"/>
                  </a:cubicBezTo>
                  <a:cubicBezTo>
                    <a:pt x="148" y="338"/>
                    <a:pt x="142" y="345"/>
                    <a:pt x="135" y="352"/>
                  </a:cubicBezTo>
                  <a:cubicBezTo>
                    <a:pt x="131" y="356"/>
                    <a:pt x="126" y="359"/>
                    <a:pt x="122" y="363"/>
                  </a:cubicBezTo>
                  <a:cubicBezTo>
                    <a:pt x="119" y="366"/>
                    <a:pt x="117" y="366"/>
                    <a:pt x="113" y="364"/>
                  </a:cubicBezTo>
                  <a:cubicBezTo>
                    <a:pt x="86" y="348"/>
                    <a:pt x="53" y="366"/>
                    <a:pt x="52" y="397"/>
                  </a:cubicBezTo>
                  <a:cubicBezTo>
                    <a:pt x="52" y="405"/>
                    <a:pt x="45" y="409"/>
                    <a:pt x="38" y="406"/>
                  </a:cubicBezTo>
                  <a:cubicBezTo>
                    <a:pt x="28" y="402"/>
                    <a:pt x="17" y="404"/>
                    <a:pt x="11" y="412"/>
                  </a:cubicBezTo>
                  <a:cubicBezTo>
                    <a:pt x="0" y="427"/>
                    <a:pt x="3" y="439"/>
                    <a:pt x="15" y="451"/>
                  </a:cubicBezTo>
                  <a:cubicBezTo>
                    <a:pt x="23" y="459"/>
                    <a:pt x="36" y="459"/>
                    <a:pt x="45" y="451"/>
                  </a:cubicBezTo>
                  <a:cubicBezTo>
                    <a:pt x="51" y="445"/>
                    <a:pt x="59" y="446"/>
                    <a:pt x="65" y="442"/>
                  </a:cubicBezTo>
                  <a:cubicBezTo>
                    <a:pt x="66" y="442"/>
                    <a:pt x="67" y="442"/>
                    <a:pt x="68" y="443"/>
                  </a:cubicBezTo>
                  <a:cubicBezTo>
                    <a:pt x="77" y="453"/>
                    <a:pt x="89" y="454"/>
                    <a:pt x="101" y="453"/>
                  </a:cubicBezTo>
                  <a:cubicBezTo>
                    <a:pt x="104" y="453"/>
                    <a:pt x="105" y="453"/>
                    <a:pt x="106" y="456"/>
                  </a:cubicBezTo>
                  <a:cubicBezTo>
                    <a:pt x="108" y="462"/>
                    <a:pt x="112" y="467"/>
                    <a:pt x="117" y="470"/>
                  </a:cubicBezTo>
                  <a:cubicBezTo>
                    <a:pt x="123" y="474"/>
                    <a:pt x="129" y="477"/>
                    <a:pt x="127" y="486"/>
                  </a:cubicBezTo>
                  <a:cubicBezTo>
                    <a:pt x="127" y="488"/>
                    <a:pt x="129" y="490"/>
                    <a:pt x="130" y="492"/>
                  </a:cubicBezTo>
                  <a:cubicBezTo>
                    <a:pt x="136" y="502"/>
                    <a:pt x="149" y="507"/>
                    <a:pt x="160" y="503"/>
                  </a:cubicBezTo>
                  <a:cubicBezTo>
                    <a:pt x="171" y="499"/>
                    <a:pt x="177" y="487"/>
                    <a:pt x="176" y="475"/>
                  </a:cubicBezTo>
                  <a:cubicBezTo>
                    <a:pt x="174" y="460"/>
                    <a:pt x="167" y="454"/>
                    <a:pt x="153" y="453"/>
                  </a:cubicBezTo>
                  <a:cubicBezTo>
                    <a:pt x="151" y="453"/>
                    <a:pt x="138" y="440"/>
                    <a:pt x="138" y="439"/>
                  </a:cubicBezTo>
                  <a:cubicBezTo>
                    <a:pt x="138" y="438"/>
                    <a:pt x="138" y="437"/>
                    <a:pt x="139" y="436"/>
                  </a:cubicBezTo>
                  <a:cubicBezTo>
                    <a:pt x="145" y="425"/>
                    <a:pt x="146" y="413"/>
                    <a:pt x="142" y="400"/>
                  </a:cubicBezTo>
                  <a:cubicBezTo>
                    <a:pt x="141" y="398"/>
                    <a:pt x="142" y="396"/>
                    <a:pt x="144" y="394"/>
                  </a:cubicBezTo>
                  <a:cubicBezTo>
                    <a:pt x="154" y="386"/>
                    <a:pt x="163" y="376"/>
                    <a:pt x="170" y="365"/>
                  </a:cubicBezTo>
                  <a:cubicBezTo>
                    <a:pt x="173" y="361"/>
                    <a:pt x="175" y="361"/>
                    <a:pt x="179" y="362"/>
                  </a:cubicBezTo>
                  <a:cubicBezTo>
                    <a:pt x="190" y="364"/>
                    <a:pt x="199" y="361"/>
                    <a:pt x="207" y="354"/>
                  </a:cubicBezTo>
                  <a:cubicBezTo>
                    <a:pt x="208" y="353"/>
                    <a:pt x="209" y="351"/>
                    <a:pt x="211" y="352"/>
                  </a:cubicBezTo>
                  <a:cubicBezTo>
                    <a:pt x="215" y="356"/>
                    <a:pt x="223" y="357"/>
                    <a:pt x="226" y="363"/>
                  </a:cubicBezTo>
                  <a:cubicBezTo>
                    <a:pt x="232" y="375"/>
                    <a:pt x="248" y="380"/>
                    <a:pt x="261" y="375"/>
                  </a:cubicBezTo>
                  <a:cubicBezTo>
                    <a:pt x="272" y="370"/>
                    <a:pt x="278" y="358"/>
                    <a:pt x="273" y="344"/>
                  </a:cubicBezTo>
                  <a:cubicBezTo>
                    <a:pt x="271" y="340"/>
                    <a:pt x="272" y="339"/>
                    <a:pt x="276" y="337"/>
                  </a:cubicBezTo>
                  <a:cubicBezTo>
                    <a:pt x="299" y="326"/>
                    <a:pt x="307" y="310"/>
                    <a:pt x="301" y="286"/>
                  </a:cubicBezTo>
                  <a:cubicBezTo>
                    <a:pt x="300" y="283"/>
                    <a:pt x="301" y="281"/>
                    <a:pt x="303" y="279"/>
                  </a:cubicBezTo>
                  <a:cubicBezTo>
                    <a:pt x="313" y="267"/>
                    <a:pt x="323" y="255"/>
                    <a:pt x="337" y="246"/>
                  </a:cubicBezTo>
                  <a:cubicBezTo>
                    <a:pt x="341" y="244"/>
                    <a:pt x="342" y="241"/>
                    <a:pt x="347" y="244"/>
                  </a:cubicBezTo>
                  <a:cubicBezTo>
                    <a:pt x="359" y="250"/>
                    <a:pt x="372" y="251"/>
                    <a:pt x="383" y="242"/>
                  </a:cubicBezTo>
                  <a:cubicBezTo>
                    <a:pt x="384" y="241"/>
                    <a:pt x="385" y="240"/>
                    <a:pt x="387" y="241"/>
                  </a:cubicBezTo>
                  <a:cubicBezTo>
                    <a:pt x="396" y="250"/>
                    <a:pt x="409" y="253"/>
                    <a:pt x="421" y="258"/>
                  </a:cubicBezTo>
                  <a:cubicBezTo>
                    <a:pt x="423" y="260"/>
                    <a:pt x="425" y="260"/>
                    <a:pt x="426" y="263"/>
                  </a:cubicBezTo>
                  <a:cubicBezTo>
                    <a:pt x="428" y="275"/>
                    <a:pt x="433" y="284"/>
                    <a:pt x="442" y="291"/>
                  </a:cubicBezTo>
                  <a:cubicBezTo>
                    <a:pt x="443" y="291"/>
                    <a:pt x="445" y="292"/>
                    <a:pt x="445" y="294"/>
                  </a:cubicBezTo>
                  <a:cubicBezTo>
                    <a:pt x="443" y="307"/>
                    <a:pt x="442" y="320"/>
                    <a:pt x="443" y="333"/>
                  </a:cubicBezTo>
                  <a:cubicBezTo>
                    <a:pt x="443" y="334"/>
                    <a:pt x="442" y="335"/>
                    <a:pt x="441" y="335"/>
                  </a:cubicBezTo>
                  <a:cubicBezTo>
                    <a:pt x="437" y="342"/>
                    <a:pt x="436" y="349"/>
                    <a:pt x="437" y="356"/>
                  </a:cubicBezTo>
                  <a:cubicBezTo>
                    <a:pt x="437" y="372"/>
                    <a:pt x="447" y="383"/>
                    <a:pt x="461" y="385"/>
                  </a:cubicBezTo>
                  <a:cubicBezTo>
                    <a:pt x="475" y="388"/>
                    <a:pt x="490" y="379"/>
                    <a:pt x="496" y="366"/>
                  </a:cubicBezTo>
                  <a:cubicBezTo>
                    <a:pt x="501" y="353"/>
                    <a:pt x="497" y="341"/>
                    <a:pt x="482" y="333"/>
                  </a:cubicBezTo>
                  <a:cubicBezTo>
                    <a:pt x="471" y="327"/>
                    <a:pt x="468" y="320"/>
                    <a:pt x="468" y="310"/>
                  </a:cubicBezTo>
                  <a:cubicBezTo>
                    <a:pt x="468" y="309"/>
                    <a:pt x="468" y="308"/>
                    <a:pt x="467" y="307"/>
                  </a:cubicBezTo>
                  <a:cubicBezTo>
                    <a:pt x="465" y="301"/>
                    <a:pt x="467" y="299"/>
                    <a:pt x="473" y="299"/>
                  </a:cubicBezTo>
                  <a:cubicBezTo>
                    <a:pt x="493" y="297"/>
                    <a:pt x="511" y="283"/>
                    <a:pt x="511" y="265"/>
                  </a:cubicBezTo>
                  <a:cubicBezTo>
                    <a:pt x="511" y="252"/>
                    <a:pt x="518" y="245"/>
                    <a:pt x="527" y="238"/>
                  </a:cubicBezTo>
                  <a:cubicBezTo>
                    <a:pt x="528" y="237"/>
                    <a:pt x="529" y="236"/>
                    <a:pt x="530" y="235"/>
                  </a:cubicBezTo>
                  <a:cubicBezTo>
                    <a:pt x="532" y="232"/>
                    <a:pt x="534" y="232"/>
                    <a:pt x="538" y="234"/>
                  </a:cubicBezTo>
                  <a:cubicBezTo>
                    <a:pt x="556" y="243"/>
                    <a:pt x="574" y="243"/>
                    <a:pt x="592" y="233"/>
                  </a:cubicBezTo>
                  <a:cubicBezTo>
                    <a:pt x="596" y="231"/>
                    <a:pt x="599" y="228"/>
                    <a:pt x="598" y="223"/>
                  </a:cubicBezTo>
                  <a:cubicBezTo>
                    <a:pt x="603" y="227"/>
                    <a:pt x="608" y="231"/>
                    <a:pt x="613" y="233"/>
                  </a:cubicBezTo>
                  <a:cubicBezTo>
                    <a:pt x="617" y="234"/>
                    <a:pt x="618" y="236"/>
                    <a:pt x="619" y="240"/>
                  </a:cubicBezTo>
                  <a:cubicBezTo>
                    <a:pt x="625" y="255"/>
                    <a:pt x="641" y="262"/>
                    <a:pt x="658" y="256"/>
                  </a:cubicBezTo>
                  <a:cubicBezTo>
                    <a:pt x="672" y="251"/>
                    <a:pt x="677" y="240"/>
                    <a:pt x="672" y="223"/>
                  </a:cubicBezTo>
                  <a:close/>
                  <a:moveTo>
                    <a:pt x="544" y="154"/>
                  </a:moveTo>
                  <a:cubicBezTo>
                    <a:pt x="538" y="156"/>
                    <a:pt x="532" y="160"/>
                    <a:pt x="527" y="165"/>
                  </a:cubicBezTo>
                  <a:cubicBezTo>
                    <a:pt x="516" y="176"/>
                    <a:pt x="511" y="189"/>
                    <a:pt x="514" y="205"/>
                  </a:cubicBezTo>
                  <a:cubicBezTo>
                    <a:pt x="515" y="208"/>
                    <a:pt x="514" y="209"/>
                    <a:pt x="512" y="211"/>
                  </a:cubicBezTo>
                  <a:cubicBezTo>
                    <a:pt x="504" y="217"/>
                    <a:pt x="498" y="222"/>
                    <a:pt x="487" y="214"/>
                  </a:cubicBezTo>
                  <a:cubicBezTo>
                    <a:pt x="475" y="206"/>
                    <a:pt x="460" y="208"/>
                    <a:pt x="447" y="211"/>
                  </a:cubicBezTo>
                  <a:cubicBezTo>
                    <a:pt x="440" y="212"/>
                    <a:pt x="438" y="219"/>
                    <a:pt x="433" y="223"/>
                  </a:cubicBezTo>
                  <a:cubicBezTo>
                    <a:pt x="430" y="225"/>
                    <a:pt x="429" y="226"/>
                    <a:pt x="425" y="224"/>
                  </a:cubicBezTo>
                  <a:cubicBezTo>
                    <a:pt x="418" y="220"/>
                    <a:pt x="411" y="218"/>
                    <a:pt x="404" y="217"/>
                  </a:cubicBezTo>
                  <a:cubicBezTo>
                    <a:pt x="401" y="217"/>
                    <a:pt x="399" y="216"/>
                    <a:pt x="399" y="213"/>
                  </a:cubicBezTo>
                  <a:cubicBezTo>
                    <a:pt x="399" y="199"/>
                    <a:pt x="394" y="188"/>
                    <a:pt x="384" y="179"/>
                  </a:cubicBezTo>
                  <a:cubicBezTo>
                    <a:pt x="381" y="176"/>
                    <a:pt x="380" y="173"/>
                    <a:pt x="379" y="169"/>
                  </a:cubicBezTo>
                  <a:cubicBezTo>
                    <a:pt x="378" y="160"/>
                    <a:pt x="377" y="152"/>
                    <a:pt x="373" y="144"/>
                  </a:cubicBezTo>
                  <a:cubicBezTo>
                    <a:pt x="372" y="141"/>
                    <a:pt x="373" y="140"/>
                    <a:pt x="375" y="139"/>
                  </a:cubicBezTo>
                  <a:cubicBezTo>
                    <a:pt x="393" y="131"/>
                    <a:pt x="401" y="112"/>
                    <a:pt x="395" y="93"/>
                  </a:cubicBezTo>
                  <a:cubicBezTo>
                    <a:pt x="395" y="91"/>
                    <a:pt x="395" y="90"/>
                    <a:pt x="397" y="89"/>
                  </a:cubicBezTo>
                  <a:cubicBezTo>
                    <a:pt x="405" y="84"/>
                    <a:pt x="414" y="81"/>
                    <a:pt x="420" y="75"/>
                  </a:cubicBezTo>
                  <a:cubicBezTo>
                    <a:pt x="421" y="74"/>
                    <a:pt x="421" y="74"/>
                    <a:pt x="422" y="74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39" y="82"/>
                    <a:pt x="453" y="83"/>
                    <a:pt x="467" y="79"/>
                  </a:cubicBezTo>
                  <a:cubicBezTo>
                    <a:pt x="473" y="77"/>
                    <a:pt x="479" y="75"/>
                    <a:pt x="482" y="69"/>
                  </a:cubicBezTo>
                  <a:cubicBezTo>
                    <a:pt x="485" y="64"/>
                    <a:pt x="488" y="65"/>
                    <a:pt x="492" y="67"/>
                  </a:cubicBezTo>
                  <a:cubicBezTo>
                    <a:pt x="503" y="71"/>
                    <a:pt x="511" y="75"/>
                    <a:pt x="513" y="90"/>
                  </a:cubicBezTo>
                  <a:cubicBezTo>
                    <a:pt x="515" y="104"/>
                    <a:pt x="524" y="117"/>
                    <a:pt x="539" y="123"/>
                  </a:cubicBezTo>
                  <a:cubicBezTo>
                    <a:pt x="541" y="124"/>
                    <a:pt x="542" y="125"/>
                    <a:pt x="542" y="127"/>
                  </a:cubicBezTo>
                  <a:cubicBezTo>
                    <a:pt x="544" y="134"/>
                    <a:pt x="545" y="141"/>
                    <a:pt x="547" y="148"/>
                  </a:cubicBezTo>
                  <a:cubicBezTo>
                    <a:pt x="548" y="151"/>
                    <a:pt x="547" y="153"/>
                    <a:pt x="544" y="154"/>
                  </a:cubicBezTo>
                  <a:close/>
                </a:path>
              </a:pathLst>
            </a:custGeom>
            <a:solidFill>
              <a:srgbClr val="0203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DA146A8-DBE2-6F00-789D-4F8B48AD4B10}"/>
                </a:ext>
              </a:extLst>
            </p:cNvPr>
            <p:cNvSpPr/>
            <p:nvPr/>
          </p:nvSpPr>
          <p:spPr bwMode="auto">
            <a:xfrm>
              <a:off x="585788" y="3022601"/>
              <a:ext cx="90488" cy="77788"/>
            </a:xfrm>
            <a:custGeom>
              <a:avLst/>
              <a:gdLst>
                <a:gd name="T0" fmla="*/ 2 w 78"/>
                <a:gd name="T1" fmla="*/ 36 h 66"/>
                <a:gd name="T2" fmla="*/ 48 w 78"/>
                <a:gd name="T3" fmla="*/ 3 h 66"/>
                <a:gd name="T4" fmla="*/ 55 w 78"/>
                <a:gd name="T5" fmla="*/ 4 h 66"/>
                <a:gd name="T6" fmla="*/ 63 w 78"/>
                <a:gd name="T7" fmla="*/ 14 h 66"/>
                <a:gd name="T8" fmla="*/ 71 w 78"/>
                <a:gd name="T9" fmla="*/ 29 h 66"/>
                <a:gd name="T10" fmla="*/ 78 w 78"/>
                <a:gd name="T11" fmla="*/ 38 h 66"/>
                <a:gd name="T12" fmla="*/ 63 w 78"/>
                <a:gd name="T13" fmla="*/ 55 h 66"/>
                <a:gd name="T14" fmla="*/ 57 w 78"/>
                <a:gd name="T15" fmla="*/ 57 h 66"/>
                <a:gd name="T16" fmla="*/ 32 w 78"/>
                <a:gd name="T17" fmla="*/ 58 h 66"/>
                <a:gd name="T18" fmla="*/ 42 w 78"/>
                <a:gd name="T19" fmla="*/ 60 h 66"/>
                <a:gd name="T20" fmla="*/ 44 w 78"/>
                <a:gd name="T21" fmla="*/ 63 h 66"/>
                <a:gd name="T22" fmla="*/ 37 w 78"/>
                <a:gd name="T23" fmla="*/ 65 h 66"/>
                <a:gd name="T24" fmla="*/ 31 w 78"/>
                <a:gd name="T25" fmla="*/ 64 h 66"/>
                <a:gd name="T26" fmla="*/ 3 w 78"/>
                <a:gd name="T27" fmla="*/ 45 h 66"/>
                <a:gd name="T28" fmla="*/ 2 w 78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66">
                  <a:moveTo>
                    <a:pt x="2" y="36"/>
                  </a:moveTo>
                  <a:cubicBezTo>
                    <a:pt x="5" y="16"/>
                    <a:pt x="27" y="0"/>
                    <a:pt x="48" y="3"/>
                  </a:cubicBezTo>
                  <a:cubicBezTo>
                    <a:pt x="51" y="3"/>
                    <a:pt x="53" y="3"/>
                    <a:pt x="55" y="4"/>
                  </a:cubicBezTo>
                  <a:cubicBezTo>
                    <a:pt x="61" y="4"/>
                    <a:pt x="66" y="5"/>
                    <a:pt x="63" y="14"/>
                  </a:cubicBezTo>
                  <a:cubicBezTo>
                    <a:pt x="61" y="21"/>
                    <a:pt x="65" y="26"/>
                    <a:pt x="71" y="29"/>
                  </a:cubicBezTo>
                  <a:cubicBezTo>
                    <a:pt x="76" y="31"/>
                    <a:pt x="77" y="34"/>
                    <a:pt x="78" y="38"/>
                  </a:cubicBezTo>
                  <a:cubicBezTo>
                    <a:pt x="74" y="45"/>
                    <a:pt x="68" y="50"/>
                    <a:pt x="63" y="55"/>
                  </a:cubicBezTo>
                  <a:cubicBezTo>
                    <a:pt x="61" y="57"/>
                    <a:pt x="59" y="57"/>
                    <a:pt x="57" y="57"/>
                  </a:cubicBezTo>
                  <a:cubicBezTo>
                    <a:pt x="49" y="59"/>
                    <a:pt x="41" y="61"/>
                    <a:pt x="32" y="58"/>
                  </a:cubicBezTo>
                  <a:cubicBezTo>
                    <a:pt x="36" y="59"/>
                    <a:pt x="39" y="59"/>
                    <a:pt x="42" y="60"/>
                  </a:cubicBezTo>
                  <a:cubicBezTo>
                    <a:pt x="43" y="61"/>
                    <a:pt x="45" y="62"/>
                    <a:pt x="44" y="63"/>
                  </a:cubicBezTo>
                  <a:cubicBezTo>
                    <a:pt x="43" y="66"/>
                    <a:pt x="40" y="65"/>
                    <a:pt x="37" y="65"/>
                  </a:cubicBezTo>
                  <a:cubicBezTo>
                    <a:pt x="35" y="65"/>
                    <a:pt x="33" y="64"/>
                    <a:pt x="31" y="64"/>
                  </a:cubicBezTo>
                  <a:cubicBezTo>
                    <a:pt x="18" y="63"/>
                    <a:pt x="10" y="55"/>
                    <a:pt x="3" y="45"/>
                  </a:cubicBezTo>
                  <a:cubicBezTo>
                    <a:pt x="2" y="42"/>
                    <a:pt x="0" y="39"/>
                    <a:pt x="2" y="36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792BE31-836D-2CDF-F758-7394DE94A050}"/>
                </a:ext>
              </a:extLst>
            </p:cNvPr>
            <p:cNvSpPr/>
            <p:nvPr/>
          </p:nvSpPr>
          <p:spPr bwMode="auto">
            <a:xfrm>
              <a:off x="982663" y="3092451"/>
              <a:ext cx="79375" cy="79375"/>
            </a:xfrm>
            <a:custGeom>
              <a:avLst/>
              <a:gdLst>
                <a:gd name="T0" fmla="*/ 0 w 68"/>
                <a:gd name="T1" fmla="*/ 18 h 69"/>
                <a:gd name="T2" fmla="*/ 16 w 68"/>
                <a:gd name="T3" fmla="*/ 2 h 69"/>
                <a:gd name="T4" fmla="*/ 45 w 68"/>
                <a:gd name="T5" fmla="*/ 2 h 69"/>
                <a:gd name="T6" fmla="*/ 67 w 68"/>
                <a:gd name="T7" fmla="*/ 37 h 69"/>
                <a:gd name="T8" fmla="*/ 61 w 68"/>
                <a:gd name="T9" fmla="*/ 56 h 69"/>
                <a:gd name="T10" fmla="*/ 0 w 68"/>
                <a:gd name="T11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9">
                  <a:moveTo>
                    <a:pt x="0" y="18"/>
                  </a:moveTo>
                  <a:cubicBezTo>
                    <a:pt x="0" y="8"/>
                    <a:pt x="9" y="5"/>
                    <a:pt x="16" y="2"/>
                  </a:cubicBezTo>
                  <a:cubicBezTo>
                    <a:pt x="26" y="0"/>
                    <a:pt x="36" y="0"/>
                    <a:pt x="45" y="2"/>
                  </a:cubicBezTo>
                  <a:cubicBezTo>
                    <a:pt x="60" y="7"/>
                    <a:pt x="67" y="18"/>
                    <a:pt x="67" y="37"/>
                  </a:cubicBezTo>
                  <a:cubicBezTo>
                    <a:pt x="68" y="45"/>
                    <a:pt x="67" y="51"/>
                    <a:pt x="61" y="56"/>
                  </a:cubicBezTo>
                  <a:cubicBezTo>
                    <a:pt x="27" y="69"/>
                    <a:pt x="1" y="44"/>
                    <a:pt x="0" y="18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E18C50B3-38C3-A35D-F34B-4C37FAF92399}"/>
                </a:ext>
              </a:extLst>
            </p:cNvPr>
            <p:cNvSpPr/>
            <p:nvPr/>
          </p:nvSpPr>
          <p:spPr bwMode="auto">
            <a:xfrm>
              <a:off x="1081088" y="3009901"/>
              <a:ext cx="92075" cy="74613"/>
            </a:xfrm>
            <a:custGeom>
              <a:avLst/>
              <a:gdLst>
                <a:gd name="T0" fmla="*/ 5 w 79"/>
                <a:gd name="T1" fmla="*/ 58 h 63"/>
                <a:gd name="T2" fmla="*/ 5 w 79"/>
                <a:gd name="T3" fmla="*/ 31 h 63"/>
                <a:gd name="T4" fmla="*/ 65 w 79"/>
                <a:gd name="T5" fmla="*/ 12 h 63"/>
                <a:gd name="T6" fmla="*/ 78 w 79"/>
                <a:gd name="T7" fmla="*/ 29 h 63"/>
                <a:gd name="T8" fmla="*/ 76 w 79"/>
                <a:gd name="T9" fmla="*/ 35 h 63"/>
                <a:gd name="T10" fmla="*/ 32 w 79"/>
                <a:gd name="T11" fmla="*/ 59 h 63"/>
                <a:gd name="T12" fmla="*/ 21 w 79"/>
                <a:gd name="T13" fmla="*/ 49 h 63"/>
                <a:gd name="T14" fmla="*/ 25 w 79"/>
                <a:gd name="T15" fmla="*/ 59 h 63"/>
                <a:gd name="T16" fmla="*/ 5 w 79"/>
                <a:gd name="T17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5" y="58"/>
                  </a:moveTo>
                  <a:cubicBezTo>
                    <a:pt x="0" y="49"/>
                    <a:pt x="1" y="40"/>
                    <a:pt x="5" y="31"/>
                  </a:cubicBezTo>
                  <a:cubicBezTo>
                    <a:pt x="16" y="9"/>
                    <a:pt x="44" y="0"/>
                    <a:pt x="65" y="12"/>
                  </a:cubicBezTo>
                  <a:cubicBezTo>
                    <a:pt x="72" y="16"/>
                    <a:pt x="76" y="21"/>
                    <a:pt x="78" y="29"/>
                  </a:cubicBezTo>
                  <a:cubicBezTo>
                    <a:pt x="79" y="31"/>
                    <a:pt x="78" y="33"/>
                    <a:pt x="76" y="35"/>
                  </a:cubicBezTo>
                  <a:cubicBezTo>
                    <a:pt x="63" y="46"/>
                    <a:pt x="49" y="56"/>
                    <a:pt x="32" y="59"/>
                  </a:cubicBezTo>
                  <a:cubicBezTo>
                    <a:pt x="26" y="57"/>
                    <a:pt x="24" y="53"/>
                    <a:pt x="21" y="49"/>
                  </a:cubicBezTo>
                  <a:cubicBezTo>
                    <a:pt x="21" y="53"/>
                    <a:pt x="27" y="55"/>
                    <a:pt x="25" y="59"/>
                  </a:cubicBezTo>
                  <a:cubicBezTo>
                    <a:pt x="18" y="61"/>
                    <a:pt x="11" y="63"/>
                    <a:pt x="5" y="5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B5B46C8-CEB8-6AD3-2714-2E4CC6869EFA}"/>
                </a:ext>
              </a:extLst>
            </p:cNvPr>
            <p:cNvSpPr/>
            <p:nvPr/>
          </p:nvSpPr>
          <p:spPr bwMode="auto">
            <a:xfrm>
              <a:off x="1076325" y="2887663"/>
              <a:ext cx="90488" cy="68263"/>
            </a:xfrm>
            <a:custGeom>
              <a:avLst/>
              <a:gdLst>
                <a:gd name="T0" fmla="*/ 10 w 77"/>
                <a:gd name="T1" fmla="*/ 57 h 58"/>
                <a:gd name="T2" fmla="*/ 4 w 77"/>
                <a:gd name="T3" fmla="*/ 21 h 58"/>
                <a:gd name="T4" fmla="*/ 34 w 77"/>
                <a:gd name="T5" fmla="*/ 1 h 58"/>
                <a:gd name="T6" fmla="*/ 70 w 77"/>
                <a:gd name="T7" fmla="*/ 51 h 58"/>
                <a:gd name="T8" fmla="*/ 69 w 77"/>
                <a:gd name="T9" fmla="*/ 53 h 58"/>
                <a:gd name="T10" fmla="*/ 66 w 77"/>
                <a:gd name="T11" fmla="*/ 53 h 58"/>
                <a:gd name="T12" fmla="*/ 15 w 77"/>
                <a:gd name="T13" fmla="*/ 57 h 58"/>
                <a:gd name="T14" fmla="*/ 10 w 77"/>
                <a:gd name="T15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57">
                  <a:moveTo>
                    <a:pt x="10" y="57"/>
                  </a:moveTo>
                  <a:cubicBezTo>
                    <a:pt x="3" y="46"/>
                    <a:pt x="0" y="34"/>
                    <a:pt x="4" y="21"/>
                  </a:cubicBezTo>
                  <a:cubicBezTo>
                    <a:pt x="8" y="6"/>
                    <a:pt x="19" y="0"/>
                    <a:pt x="34" y="1"/>
                  </a:cubicBezTo>
                  <a:cubicBezTo>
                    <a:pt x="62" y="4"/>
                    <a:pt x="77" y="26"/>
                    <a:pt x="70" y="51"/>
                  </a:cubicBezTo>
                  <a:cubicBezTo>
                    <a:pt x="70" y="52"/>
                    <a:pt x="70" y="52"/>
                    <a:pt x="69" y="53"/>
                  </a:cubicBezTo>
                  <a:cubicBezTo>
                    <a:pt x="68" y="53"/>
                    <a:pt x="67" y="53"/>
                    <a:pt x="66" y="53"/>
                  </a:cubicBezTo>
                  <a:cubicBezTo>
                    <a:pt x="48" y="46"/>
                    <a:pt x="31" y="47"/>
                    <a:pt x="15" y="57"/>
                  </a:cubicBezTo>
                  <a:cubicBezTo>
                    <a:pt x="14" y="57"/>
                    <a:pt x="12" y="58"/>
                    <a:pt x="10" y="5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C642AA76-6E01-BFB1-3507-C0845F097D09}"/>
                </a:ext>
              </a:extLst>
            </p:cNvPr>
            <p:cNvSpPr/>
            <p:nvPr/>
          </p:nvSpPr>
          <p:spPr bwMode="auto">
            <a:xfrm>
              <a:off x="650875" y="3175001"/>
              <a:ext cx="95250" cy="76200"/>
            </a:xfrm>
            <a:custGeom>
              <a:avLst/>
              <a:gdLst>
                <a:gd name="T0" fmla="*/ 72 w 81"/>
                <a:gd name="T1" fmla="*/ 1 h 66"/>
                <a:gd name="T2" fmla="*/ 80 w 81"/>
                <a:gd name="T3" fmla="*/ 21 h 66"/>
                <a:gd name="T4" fmla="*/ 69 w 81"/>
                <a:gd name="T5" fmla="*/ 29 h 66"/>
                <a:gd name="T6" fmla="*/ 53 w 81"/>
                <a:gd name="T7" fmla="*/ 33 h 66"/>
                <a:gd name="T8" fmla="*/ 52 w 81"/>
                <a:gd name="T9" fmla="*/ 52 h 66"/>
                <a:gd name="T10" fmla="*/ 50 w 81"/>
                <a:gd name="T11" fmla="*/ 60 h 66"/>
                <a:gd name="T12" fmla="*/ 10 w 81"/>
                <a:gd name="T13" fmla="*/ 51 h 66"/>
                <a:gd name="T14" fmla="*/ 9 w 81"/>
                <a:gd name="T15" fmla="*/ 9 h 66"/>
                <a:gd name="T16" fmla="*/ 16 w 81"/>
                <a:gd name="T17" fmla="*/ 13 h 66"/>
                <a:gd name="T18" fmla="*/ 28 w 81"/>
                <a:gd name="T19" fmla="*/ 21 h 66"/>
                <a:gd name="T20" fmla="*/ 33 w 81"/>
                <a:gd name="T21" fmla="*/ 27 h 66"/>
                <a:gd name="T22" fmla="*/ 31 w 81"/>
                <a:gd name="T23" fmla="*/ 21 h 66"/>
                <a:gd name="T24" fmla="*/ 55 w 81"/>
                <a:gd name="T25" fmla="*/ 15 h 66"/>
                <a:gd name="T26" fmla="*/ 60 w 81"/>
                <a:gd name="T27" fmla="*/ 12 h 66"/>
                <a:gd name="T28" fmla="*/ 67 w 81"/>
                <a:gd name="T29" fmla="*/ 4 h 66"/>
                <a:gd name="T30" fmla="*/ 72 w 81"/>
                <a:gd name="T3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6">
                  <a:moveTo>
                    <a:pt x="72" y="1"/>
                  </a:moveTo>
                  <a:cubicBezTo>
                    <a:pt x="77" y="6"/>
                    <a:pt x="81" y="13"/>
                    <a:pt x="80" y="21"/>
                  </a:cubicBezTo>
                  <a:cubicBezTo>
                    <a:pt x="80" y="29"/>
                    <a:pt x="76" y="31"/>
                    <a:pt x="69" y="29"/>
                  </a:cubicBezTo>
                  <a:cubicBezTo>
                    <a:pt x="63" y="27"/>
                    <a:pt x="57" y="27"/>
                    <a:pt x="53" y="33"/>
                  </a:cubicBezTo>
                  <a:cubicBezTo>
                    <a:pt x="48" y="39"/>
                    <a:pt x="48" y="46"/>
                    <a:pt x="52" y="52"/>
                  </a:cubicBezTo>
                  <a:cubicBezTo>
                    <a:pt x="56" y="57"/>
                    <a:pt x="54" y="58"/>
                    <a:pt x="50" y="60"/>
                  </a:cubicBezTo>
                  <a:cubicBezTo>
                    <a:pt x="36" y="66"/>
                    <a:pt x="20" y="62"/>
                    <a:pt x="10" y="51"/>
                  </a:cubicBezTo>
                  <a:cubicBezTo>
                    <a:pt x="0" y="39"/>
                    <a:pt x="0" y="23"/>
                    <a:pt x="9" y="9"/>
                  </a:cubicBezTo>
                  <a:cubicBezTo>
                    <a:pt x="12" y="8"/>
                    <a:pt x="14" y="11"/>
                    <a:pt x="16" y="13"/>
                  </a:cubicBezTo>
                  <a:cubicBezTo>
                    <a:pt x="19" y="16"/>
                    <a:pt x="23" y="19"/>
                    <a:pt x="28" y="21"/>
                  </a:cubicBezTo>
                  <a:cubicBezTo>
                    <a:pt x="30" y="23"/>
                    <a:pt x="31" y="25"/>
                    <a:pt x="33" y="27"/>
                  </a:cubicBezTo>
                  <a:cubicBezTo>
                    <a:pt x="32" y="25"/>
                    <a:pt x="28" y="24"/>
                    <a:pt x="31" y="21"/>
                  </a:cubicBezTo>
                  <a:cubicBezTo>
                    <a:pt x="39" y="20"/>
                    <a:pt x="48" y="19"/>
                    <a:pt x="55" y="15"/>
                  </a:cubicBezTo>
                  <a:cubicBezTo>
                    <a:pt x="57" y="14"/>
                    <a:pt x="58" y="14"/>
                    <a:pt x="60" y="12"/>
                  </a:cubicBezTo>
                  <a:cubicBezTo>
                    <a:pt x="62" y="10"/>
                    <a:pt x="65" y="7"/>
                    <a:pt x="67" y="4"/>
                  </a:cubicBezTo>
                  <a:cubicBezTo>
                    <a:pt x="68" y="2"/>
                    <a:pt x="69" y="0"/>
                    <a:pt x="72" y="1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E8F4C6E8-BF7B-91B6-5CD3-74B22AF658DA}"/>
                </a:ext>
              </a:extLst>
            </p:cNvPr>
            <p:cNvSpPr/>
            <p:nvPr/>
          </p:nvSpPr>
          <p:spPr bwMode="auto">
            <a:xfrm>
              <a:off x="863600" y="3038476"/>
              <a:ext cx="73025" cy="77788"/>
            </a:xfrm>
            <a:custGeom>
              <a:avLst/>
              <a:gdLst>
                <a:gd name="T0" fmla="*/ 39 w 63"/>
                <a:gd name="T1" fmla="*/ 63 h 67"/>
                <a:gd name="T2" fmla="*/ 7 w 63"/>
                <a:gd name="T3" fmla="*/ 52 h 67"/>
                <a:gd name="T4" fmla="*/ 8 w 63"/>
                <a:gd name="T5" fmla="*/ 17 h 67"/>
                <a:gd name="T6" fmla="*/ 8 w 63"/>
                <a:gd name="T7" fmla="*/ 16 h 67"/>
                <a:gd name="T8" fmla="*/ 34 w 63"/>
                <a:gd name="T9" fmla="*/ 3 h 67"/>
                <a:gd name="T10" fmla="*/ 62 w 63"/>
                <a:gd name="T11" fmla="*/ 30 h 67"/>
                <a:gd name="T12" fmla="*/ 59 w 63"/>
                <a:gd name="T13" fmla="*/ 34 h 67"/>
                <a:gd name="T14" fmla="*/ 41 w 63"/>
                <a:gd name="T15" fmla="*/ 61 h 67"/>
                <a:gd name="T16" fmla="*/ 39 w 63"/>
                <a:gd name="T1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7">
                  <a:moveTo>
                    <a:pt x="39" y="63"/>
                  </a:moveTo>
                  <a:cubicBezTo>
                    <a:pt x="28" y="67"/>
                    <a:pt x="14" y="62"/>
                    <a:pt x="7" y="52"/>
                  </a:cubicBezTo>
                  <a:cubicBezTo>
                    <a:pt x="0" y="43"/>
                    <a:pt x="1" y="2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5" y="8"/>
                    <a:pt x="22" y="0"/>
                    <a:pt x="34" y="3"/>
                  </a:cubicBezTo>
                  <a:cubicBezTo>
                    <a:pt x="48" y="7"/>
                    <a:pt x="58" y="15"/>
                    <a:pt x="62" y="30"/>
                  </a:cubicBezTo>
                  <a:cubicBezTo>
                    <a:pt x="63" y="33"/>
                    <a:pt x="61" y="33"/>
                    <a:pt x="59" y="34"/>
                  </a:cubicBezTo>
                  <a:cubicBezTo>
                    <a:pt x="49" y="41"/>
                    <a:pt x="42" y="48"/>
                    <a:pt x="41" y="61"/>
                  </a:cubicBezTo>
                  <a:cubicBezTo>
                    <a:pt x="41" y="62"/>
                    <a:pt x="40" y="62"/>
                    <a:pt x="39" y="63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BF868642-4EB8-BF92-E0DB-7397E66CD21A}"/>
                </a:ext>
              </a:extLst>
            </p:cNvPr>
            <p:cNvSpPr/>
            <p:nvPr/>
          </p:nvSpPr>
          <p:spPr bwMode="auto">
            <a:xfrm>
              <a:off x="552450" y="3263901"/>
              <a:ext cx="80963" cy="90488"/>
            </a:xfrm>
            <a:custGeom>
              <a:avLst/>
              <a:gdLst>
                <a:gd name="T0" fmla="*/ 41 w 70"/>
                <a:gd name="T1" fmla="*/ 67 h 78"/>
                <a:gd name="T2" fmla="*/ 42 w 70"/>
                <a:gd name="T3" fmla="*/ 65 h 78"/>
                <a:gd name="T4" fmla="*/ 40 w 70"/>
                <a:gd name="T5" fmla="*/ 61 h 78"/>
                <a:gd name="T6" fmla="*/ 22 w 70"/>
                <a:gd name="T7" fmla="*/ 27 h 78"/>
                <a:gd name="T8" fmla="*/ 20 w 70"/>
                <a:gd name="T9" fmla="*/ 25 h 78"/>
                <a:gd name="T10" fmla="*/ 15 w 70"/>
                <a:gd name="T11" fmla="*/ 22 h 78"/>
                <a:gd name="T12" fmla="*/ 11 w 70"/>
                <a:gd name="T13" fmla="*/ 19 h 78"/>
                <a:gd name="T14" fmla="*/ 0 w 70"/>
                <a:gd name="T15" fmla="*/ 13 h 78"/>
                <a:gd name="T16" fmla="*/ 39 w 70"/>
                <a:gd name="T17" fmla="*/ 2 h 78"/>
                <a:gd name="T18" fmla="*/ 45 w 70"/>
                <a:gd name="T19" fmla="*/ 4 h 78"/>
                <a:gd name="T20" fmla="*/ 47 w 70"/>
                <a:gd name="T21" fmla="*/ 8 h 78"/>
                <a:gd name="T22" fmla="*/ 63 w 70"/>
                <a:gd name="T23" fmla="*/ 33 h 78"/>
                <a:gd name="T24" fmla="*/ 69 w 70"/>
                <a:gd name="T25" fmla="*/ 38 h 78"/>
                <a:gd name="T26" fmla="*/ 68 w 70"/>
                <a:gd name="T27" fmla="*/ 61 h 78"/>
                <a:gd name="T28" fmla="*/ 55 w 70"/>
                <a:gd name="T29" fmla="*/ 75 h 78"/>
                <a:gd name="T30" fmla="*/ 40 w 70"/>
                <a:gd name="T31" fmla="*/ 78 h 78"/>
                <a:gd name="T32" fmla="*/ 41 w 70"/>
                <a:gd name="T33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8">
                  <a:moveTo>
                    <a:pt x="41" y="67"/>
                  </a:moveTo>
                  <a:cubicBezTo>
                    <a:pt x="42" y="66"/>
                    <a:pt x="42" y="65"/>
                    <a:pt x="42" y="65"/>
                  </a:cubicBezTo>
                  <a:cubicBezTo>
                    <a:pt x="42" y="63"/>
                    <a:pt x="40" y="62"/>
                    <a:pt x="40" y="61"/>
                  </a:cubicBezTo>
                  <a:cubicBezTo>
                    <a:pt x="38" y="47"/>
                    <a:pt x="31" y="37"/>
                    <a:pt x="22" y="27"/>
                  </a:cubicBezTo>
                  <a:cubicBezTo>
                    <a:pt x="25" y="23"/>
                    <a:pt x="21" y="25"/>
                    <a:pt x="20" y="25"/>
                  </a:cubicBezTo>
                  <a:cubicBezTo>
                    <a:pt x="18" y="24"/>
                    <a:pt x="17" y="23"/>
                    <a:pt x="15" y="22"/>
                  </a:cubicBezTo>
                  <a:cubicBezTo>
                    <a:pt x="15" y="18"/>
                    <a:pt x="12" y="20"/>
                    <a:pt x="11" y="19"/>
                  </a:cubicBezTo>
                  <a:cubicBezTo>
                    <a:pt x="7" y="17"/>
                    <a:pt x="1" y="19"/>
                    <a:pt x="0" y="13"/>
                  </a:cubicBezTo>
                  <a:cubicBezTo>
                    <a:pt x="10" y="0"/>
                    <a:pt x="24" y="0"/>
                    <a:pt x="39" y="2"/>
                  </a:cubicBezTo>
                  <a:cubicBezTo>
                    <a:pt x="41" y="2"/>
                    <a:pt x="43" y="3"/>
                    <a:pt x="45" y="4"/>
                  </a:cubicBezTo>
                  <a:cubicBezTo>
                    <a:pt x="47" y="4"/>
                    <a:pt x="49" y="5"/>
                    <a:pt x="47" y="8"/>
                  </a:cubicBezTo>
                  <a:cubicBezTo>
                    <a:pt x="42" y="21"/>
                    <a:pt x="49" y="31"/>
                    <a:pt x="63" y="33"/>
                  </a:cubicBezTo>
                  <a:cubicBezTo>
                    <a:pt x="67" y="33"/>
                    <a:pt x="68" y="35"/>
                    <a:pt x="69" y="38"/>
                  </a:cubicBezTo>
                  <a:cubicBezTo>
                    <a:pt x="70" y="46"/>
                    <a:pt x="70" y="54"/>
                    <a:pt x="68" y="61"/>
                  </a:cubicBezTo>
                  <a:cubicBezTo>
                    <a:pt x="66" y="68"/>
                    <a:pt x="62" y="73"/>
                    <a:pt x="55" y="75"/>
                  </a:cubicBezTo>
                  <a:cubicBezTo>
                    <a:pt x="50" y="76"/>
                    <a:pt x="45" y="78"/>
                    <a:pt x="40" y="78"/>
                  </a:cubicBezTo>
                  <a:cubicBezTo>
                    <a:pt x="37" y="74"/>
                    <a:pt x="39" y="70"/>
                    <a:pt x="41" y="6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0172569F-4D1B-E6F1-D276-6DF42C0005F6}"/>
                </a:ext>
              </a:extLst>
            </p:cNvPr>
            <p:cNvSpPr/>
            <p:nvPr/>
          </p:nvSpPr>
          <p:spPr bwMode="auto">
            <a:xfrm>
              <a:off x="847725" y="2908301"/>
              <a:ext cx="63500" cy="80963"/>
            </a:xfrm>
            <a:custGeom>
              <a:avLst/>
              <a:gdLst>
                <a:gd name="T0" fmla="*/ 23 w 55"/>
                <a:gd name="T1" fmla="*/ 68 h 69"/>
                <a:gd name="T2" fmla="*/ 8 w 55"/>
                <a:gd name="T3" fmla="*/ 23 h 69"/>
                <a:gd name="T4" fmla="*/ 54 w 55"/>
                <a:gd name="T5" fmla="*/ 9 h 69"/>
                <a:gd name="T6" fmla="*/ 31 w 55"/>
                <a:gd name="T7" fmla="*/ 66 h 69"/>
                <a:gd name="T8" fmla="*/ 23 w 55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23" y="68"/>
                  </a:moveTo>
                  <a:cubicBezTo>
                    <a:pt x="6" y="59"/>
                    <a:pt x="0" y="39"/>
                    <a:pt x="8" y="23"/>
                  </a:cubicBezTo>
                  <a:cubicBezTo>
                    <a:pt x="18" y="6"/>
                    <a:pt x="37" y="0"/>
                    <a:pt x="54" y="9"/>
                  </a:cubicBezTo>
                  <a:cubicBezTo>
                    <a:pt x="55" y="31"/>
                    <a:pt x="48" y="51"/>
                    <a:pt x="31" y="66"/>
                  </a:cubicBezTo>
                  <a:cubicBezTo>
                    <a:pt x="29" y="68"/>
                    <a:pt x="26" y="69"/>
                    <a:pt x="23" y="6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ACCAB02-B39D-7BD3-551A-D3D85EAAFA41}"/>
                </a:ext>
              </a:extLst>
            </p:cNvPr>
            <p:cNvSpPr/>
            <p:nvPr/>
          </p:nvSpPr>
          <p:spPr bwMode="auto">
            <a:xfrm>
              <a:off x="577850" y="3065463"/>
              <a:ext cx="109538" cy="61913"/>
            </a:xfrm>
            <a:custGeom>
              <a:avLst/>
              <a:gdLst>
                <a:gd name="T0" fmla="*/ 8 w 94"/>
                <a:gd name="T1" fmla="*/ 0 h 54"/>
                <a:gd name="T2" fmla="*/ 32 w 94"/>
                <a:gd name="T3" fmla="*/ 26 h 54"/>
                <a:gd name="T4" fmla="*/ 38 w 94"/>
                <a:gd name="T5" fmla="*/ 28 h 54"/>
                <a:gd name="T6" fmla="*/ 52 w 94"/>
                <a:gd name="T7" fmla="*/ 30 h 54"/>
                <a:gd name="T8" fmla="*/ 42 w 94"/>
                <a:gd name="T9" fmla="*/ 28 h 54"/>
                <a:gd name="T10" fmla="*/ 47 w 94"/>
                <a:gd name="T11" fmla="*/ 28 h 54"/>
                <a:gd name="T12" fmla="*/ 48 w 94"/>
                <a:gd name="T13" fmla="*/ 25 h 54"/>
                <a:gd name="T14" fmla="*/ 63 w 94"/>
                <a:gd name="T15" fmla="*/ 19 h 54"/>
                <a:gd name="T16" fmla="*/ 69 w 94"/>
                <a:gd name="T17" fmla="*/ 17 h 54"/>
                <a:gd name="T18" fmla="*/ 84 w 94"/>
                <a:gd name="T19" fmla="*/ 2 h 54"/>
                <a:gd name="T20" fmla="*/ 50 w 94"/>
                <a:gd name="T21" fmla="*/ 53 h 54"/>
                <a:gd name="T22" fmla="*/ 8 w 94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4">
                  <a:moveTo>
                    <a:pt x="8" y="0"/>
                  </a:moveTo>
                  <a:cubicBezTo>
                    <a:pt x="11" y="13"/>
                    <a:pt x="20" y="22"/>
                    <a:pt x="32" y="26"/>
                  </a:cubicBezTo>
                  <a:cubicBezTo>
                    <a:pt x="34" y="27"/>
                    <a:pt x="36" y="27"/>
                    <a:pt x="38" y="28"/>
                  </a:cubicBezTo>
                  <a:cubicBezTo>
                    <a:pt x="43" y="29"/>
                    <a:pt x="47" y="33"/>
                    <a:pt x="52" y="30"/>
                  </a:cubicBezTo>
                  <a:cubicBezTo>
                    <a:pt x="49" y="31"/>
                    <a:pt x="45" y="33"/>
                    <a:pt x="42" y="28"/>
                  </a:cubicBezTo>
                  <a:cubicBezTo>
                    <a:pt x="44" y="28"/>
                    <a:pt x="46" y="28"/>
                    <a:pt x="47" y="28"/>
                  </a:cubicBezTo>
                  <a:cubicBezTo>
                    <a:pt x="51" y="27"/>
                    <a:pt x="48" y="26"/>
                    <a:pt x="48" y="25"/>
                  </a:cubicBezTo>
                  <a:cubicBezTo>
                    <a:pt x="53" y="22"/>
                    <a:pt x="59" y="23"/>
                    <a:pt x="63" y="19"/>
                  </a:cubicBezTo>
                  <a:cubicBezTo>
                    <a:pt x="66" y="21"/>
                    <a:pt x="68" y="18"/>
                    <a:pt x="69" y="17"/>
                  </a:cubicBezTo>
                  <a:cubicBezTo>
                    <a:pt x="74" y="12"/>
                    <a:pt x="79" y="7"/>
                    <a:pt x="84" y="2"/>
                  </a:cubicBezTo>
                  <a:cubicBezTo>
                    <a:pt x="94" y="25"/>
                    <a:pt x="76" y="53"/>
                    <a:pt x="50" y="53"/>
                  </a:cubicBezTo>
                  <a:cubicBezTo>
                    <a:pt x="22" y="54"/>
                    <a:pt x="0" y="26"/>
                    <a:pt x="8" y="0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CC27DAB6-8F41-26E0-576B-A8F74390F22E}"/>
                </a:ext>
              </a:extLst>
            </p:cNvPr>
            <p:cNvSpPr/>
            <p:nvPr/>
          </p:nvSpPr>
          <p:spPr bwMode="auto">
            <a:xfrm>
              <a:off x="735013" y="3136901"/>
              <a:ext cx="77788" cy="84138"/>
            </a:xfrm>
            <a:custGeom>
              <a:avLst/>
              <a:gdLst>
                <a:gd name="T0" fmla="*/ 50 w 67"/>
                <a:gd name="T1" fmla="*/ 69 h 73"/>
                <a:gd name="T2" fmla="*/ 37 w 67"/>
                <a:gd name="T3" fmla="*/ 71 h 73"/>
                <a:gd name="T4" fmla="*/ 12 w 67"/>
                <a:gd name="T5" fmla="*/ 73 h 73"/>
                <a:gd name="T6" fmla="*/ 10 w 67"/>
                <a:gd name="T7" fmla="*/ 72 h 73"/>
                <a:gd name="T8" fmla="*/ 10 w 67"/>
                <a:gd name="T9" fmla="*/ 70 h 73"/>
                <a:gd name="T10" fmla="*/ 17 w 67"/>
                <a:gd name="T11" fmla="*/ 58 h 73"/>
                <a:gd name="T12" fmla="*/ 22 w 67"/>
                <a:gd name="T13" fmla="*/ 56 h 73"/>
                <a:gd name="T14" fmla="*/ 39 w 67"/>
                <a:gd name="T15" fmla="*/ 44 h 73"/>
                <a:gd name="T16" fmla="*/ 29 w 67"/>
                <a:gd name="T17" fmla="*/ 26 h 73"/>
                <a:gd name="T18" fmla="*/ 7 w 67"/>
                <a:gd name="T19" fmla="*/ 23 h 73"/>
                <a:gd name="T20" fmla="*/ 2 w 67"/>
                <a:gd name="T21" fmla="*/ 23 h 73"/>
                <a:gd name="T22" fmla="*/ 4 w 67"/>
                <a:gd name="T23" fmla="*/ 19 h 73"/>
                <a:gd name="T24" fmla="*/ 31 w 67"/>
                <a:gd name="T25" fmla="*/ 0 h 73"/>
                <a:gd name="T26" fmla="*/ 50 w 67"/>
                <a:gd name="T27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3">
                  <a:moveTo>
                    <a:pt x="50" y="69"/>
                  </a:moveTo>
                  <a:cubicBezTo>
                    <a:pt x="46" y="72"/>
                    <a:pt x="42" y="72"/>
                    <a:pt x="37" y="71"/>
                  </a:cubicBezTo>
                  <a:cubicBezTo>
                    <a:pt x="29" y="68"/>
                    <a:pt x="20" y="63"/>
                    <a:pt x="12" y="73"/>
                  </a:cubicBezTo>
                  <a:cubicBezTo>
                    <a:pt x="12" y="73"/>
                    <a:pt x="10" y="73"/>
                    <a:pt x="10" y="72"/>
                  </a:cubicBezTo>
                  <a:cubicBezTo>
                    <a:pt x="10" y="72"/>
                    <a:pt x="10" y="70"/>
                    <a:pt x="10" y="70"/>
                  </a:cubicBezTo>
                  <a:cubicBezTo>
                    <a:pt x="13" y="66"/>
                    <a:pt x="15" y="62"/>
                    <a:pt x="17" y="58"/>
                  </a:cubicBezTo>
                  <a:cubicBezTo>
                    <a:pt x="18" y="55"/>
                    <a:pt x="20" y="56"/>
                    <a:pt x="22" y="56"/>
                  </a:cubicBezTo>
                  <a:cubicBezTo>
                    <a:pt x="31" y="56"/>
                    <a:pt x="37" y="51"/>
                    <a:pt x="39" y="44"/>
                  </a:cubicBezTo>
                  <a:cubicBezTo>
                    <a:pt x="41" y="37"/>
                    <a:pt x="37" y="29"/>
                    <a:pt x="29" y="26"/>
                  </a:cubicBezTo>
                  <a:cubicBezTo>
                    <a:pt x="22" y="22"/>
                    <a:pt x="15" y="21"/>
                    <a:pt x="7" y="23"/>
                  </a:cubicBezTo>
                  <a:cubicBezTo>
                    <a:pt x="5" y="24"/>
                    <a:pt x="3" y="25"/>
                    <a:pt x="2" y="23"/>
                  </a:cubicBezTo>
                  <a:cubicBezTo>
                    <a:pt x="0" y="21"/>
                    <a:pt x="3" y="20"/>
                    <a:pt x="4" y="19"/>
                  </a:cubicBezTo>
                  <a:cubicBezTo>
                    <a:pt x="11" y="9"/>
                    <a:pt x="19" y="1"/>
                    <a:pt x="31" y="0"/>
                  </a:cubicBezTo>
                  <a:cubicBezTo>
                    <a:pt x="57" y="11"/>
                    <a:pt x="67" y="47"/>
                    <a:pt x="50" y="69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1C80B83A-5B77-D55D-92DA-116ACD4B7341}"/>
                </a:ext>
              </a:extLst>
            </p:cNvPr>
            <p:cNvSpPr/>
            <p:nvPr/>
          </p:nvSpPr>
          <p:spPr bwMode="auto">
            <a:xfrm>
              <a:off x="1087438" y="3044826"/>
              <a:ext cx="92075" cy="61913"/>
            </a:xfrm>
            <a:custGeom>
              <a:avLst/>
              <a:gdLst>
                <a:gd name="T0" fmla="*/ 26 w 80"/>
                <a:gd name="T1" fmla="*/ 29 h 54"/>
                <a:gd name="T2" fmla="*/ 70 w 80"/>
                <a:gd name="T3" fmla="*/ 5 h 54"/>
                <a:gd name="T4" fmla="*/ 73 w 80"/>
                <a:gd name="T5" fmla="*/ 0 h 54"/>
                <a:gd name="T6" fmla="*/ 75 w 80"/>
                <a:gd name="T7" fmla="*/ 4 h 54"/>
                <a:gd name="T8" fmla="*/ 72 w 80"/>
                <a:gd name="T9" fmla="*/ 18 h 54"/>
                <a:gd name="T10" fmla="*/ 70 w 80"/>
                <a:gd name="T11" fmla="*/ 40 h 54"/>
                <a:gd name="T12" fmla="*/ 32 w 80"/>
                <a:gd name="T13" fmla="*/ 51 h 54"/>
                <a:gd name="T14" fmla="*/ 0 w 80"/>
                <a:gd name="T15" fmla="*/ 29 h 54"/>
                <a:gd name="T16" fmla="*/ 20 w 80"/>
                <a:gd name="T17" fmla="*/ 29 h 54"/>
                <a:gd name="T18" fmla="*/ 26 w 80"/>
                <a:gd name="T1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4">
                  <a:moveTo>
                    <a:pt x="26" y="29"/>
                  </a:moveTo>
                  <a:cubicBezTo>
                    <a:pt x="43" y="25"/>
                    <a:pt x="57" y="16"/>
                    <a:pt x="70" y="5"/>
                  </a:cubicBezTo>
                  <a:cubicBezTo>
                    <a:pt x="72" y="3"/>
                    <a:pt x="73" y="2"/>
                    <a:pt x="73" y="0"/>
                  </a:cubicBezTo>
                  <a:cubicBezTo>
                    <a:pt x="74" y="1"/>
                    <a:pt x="75" y="2"/>
                    <a:pt x="75" y="4"/>
                  </a:cubicBezTo>
                  <a:cubicBezTo>
                    <a:pt x="77" y="9"/>
                    <a:pt x="80" y="14"/>
                    <a:pt x="72" y="18"/>
                  </a:cubicBezTo>
                  <a:cubicBezTo>
                    <a:pt x="64" y="21"/>
                    <a:pt x="64" y="30"/>
                    <a:pt x="70" y="40"/>
                  </a:cubicBezTo>
                  <a:cubicBezTo>
                    <a:pt x="59" y="49"/>
                    <a:pt x="46" y="54"/>
                    <a:pt x="32" y="51"/>
                  </a:cubicBezTo>
                  <a:cubicBezTo>
                    <a:pt x="18" y="49"/>
                    <a:pt x="6" y="43"/>
                    <a:pt x="0" y="29"/>
                  </a:cubicBezTo>
                  <a:cubicBezTo>
                    <a:pt x="7" y="30"/>
                    <a:pt x="13" y="31"/>
                    <a:pt x="20" y="29"/>
                  </a:cubicBezTo>
                  <a:cubicBezTo>
                    <a:pt x="22" y="27"/>
                    <a:pt x="24" y="30"/>
                    <a:pt x="26" y="2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DF262330-456C-63F7-4917-880721789F8C}"/>
                </a:ext>
              </a:extLst>
            </p:cNvPr>
            <p:cNvSpPr/>
            <p:nvPr/>
          </p:nvSpPr>
          <p:spPr bwMode="auto">
            <a:xfrm>
              <a:off x="955675" y="2846388"/>
              <a:ext cx="74613" cy="46038"/>
            </a:xfrm>
            <a:custGeom>
              <a:avLst/>
              <a:gdLst>
                <a:gd name="T0" fmla="*/ 4 w 64"/>
                <a:gd name="T1" fmla="*/ 36 h 40"/>
                <a:gd name="T2" fmla="*/ 18 w 64"/>
                <a:gd name="T3" fmla="*/ 6 h 40"/>
                <a:gd name="T4" fmla="*/ 64 w 64"/>
                <a:gd name="T5" fmla="*/ 27 h 40"/>
                <a:gd name="T6" fmla="*/ 41 w 64"/>
                <a:gd name="T7" fmla="*/ 38 h 40"/>
                <a:gd name="T8" fmla="*/ 33 w 64"/>
                <a:gd name="T9" fmla="*/ 37 h 40"/>
                <a:gd name="T10" fmla="*/ 30 w 64"/>
                <a:gd name="T11" fmla="*/ 39 h 40"/>
                <a:gd name="T12" fmla="*/ 25 w 64"/>
                <a:gd name="T13" fmla="*/ 40 h 40"/>
                <a:gd name="T14" fmla="*/ 19 w 64"/>
                <a:gd name="T15" fmla="*/ 40 h 40"/>
                <a:gd name="T16" fmla="*/ 4 w 64"/>
                <a:gd name="T1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0">
                  <a:moveTo>
                    <a:pt x="4" y="36"/>
                  </a:moveTo>
                  <a:cubicBezTo>
                    <a:pt x="0" y="23"/>
                    <a:pt x="6" y="11"/>
                    <a:pt x="18" y="6"/>
                  </a:cubicBezTo>
                  <a:cubicBezTo>
                    <a:pt x="36" y="0"/>
                    <a:pt x="57" y="10"/>
                    <a:pt x="64" y="27"/>
                  </a:cubicBezTo>
                  <a:cubicBezTo>
                    <a:pt x="58" y="34"/>
                    <a:pt x="49" y="36"/>
                    <a:pt x="41" y="38"/>
                  </a:cubicBezTo>
                  <a:cubicBezTo>
                    <a:pt x="38" y="39"/>
                    <a:pt x="36" y="39"/>
                    <a:pt x="33" y="37"/>
                  </a:cubicBezTo>
                  <a:cubicBezTo>
                    <a:pt x="31" y="36"/>
                    <a:pt x="31" y="39"/>
                    <a:pt x="30" y="39"/>
                  </a:cubicBezTo>
                  <a:cubicBezTo>
                    <a:pt x="29" y="40"/>
                    <a:pt x="27" y="40"/>
                    <a:pt x="25" y="40"/>
                  </a:cubicBezTo>
                  <a:cubicBezTo>
                    <a:pt x="23" y="40"/>
                    <a:pt x="21" y="40"/>
                    <a:pt x="19" y="40"/>
                  </a:cubicBezTo>
                  <a:cubicBezTo>
                    <a:pt x="14" y="39"/>
                    <a:pt x="8" y="40"/>
                    <a:pt x="4" y="36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0D3AB0C8-B6DC-C9C6-C18B-5B0C851D5389}"/>
                </a:ext>
              </a:extLst>
            </p:cNvPr>
            <p:cNvSpPr/>
            <p:nvPr/>
          </p:nvSpPr>
          <p:spPr bwMode="auto">
            <a:xfrm>
              <a:off x="960438" y="2878138"/>
              <a:ext cx="76200" cy="47625"/>
            </a:xfrm>
            <a:custGeom>
              <a:avLst/>
              <a:gdLst>
                <a:gd name="T0" fmla="*/ 0 w 66"/>
                <a:gd name="T1" fmla="*/ 9 h 42"/>
                <a:gd name="T2" fmla="*/ 16 w 66"/>
                <a:gd name="T3" fmla="*/ 12 h 42"/>
                <a:gd name="T4" fmla="*/ 24 w 66"/>
                <a:gd name="T5" fmla="*/ 19 h 42"/>
                <a:gd name="T6" fmla="*/ 34 w 66"/>
                <a:gd name="T7" fmla="*/ 22 h 42"/>
                <a:gd name="T8" fmla="*/ 21 w 66"/>
                <a:gd name="T9" fmla="*/ 12 h 42"/>
                <a:gd name="T10" fmla="*/ 27 w 66"/>
                <a:gd name="T11" fmla="*/ 12 h 42"/>
                <a:gd name="T12" fmla="*/ 37 w 66"/>
                <a:gd name="T13" fmla="*/ 11 h 42"/>
                <a:gd name="T14" fmla="*/ 60 w 66"/>
                <a:gd name="T15" fmla="*/ 0 h 42"/>
                <a:gd name="T16" fmla="*/ 61 w 66"/>
                <a:gd name="T17" fmla="*/ 8 h 42"/>
                <a:gd name="T18" fmla="*/ 62 w 66"/>
                <a:gd name="T19" fmla="*/ 22 h 42"/>
                <a:gd name="T20" fmla="*/ 64 w 66"/>
                <a:gd name="T21" fmla="*/ 27 h 42"/>
                <a:gd name="T22" fmla="*/ 26 w 66"/>
                <a:gd name="T23" fmla="*/ 37 h 42"/>
                <a:gd name="T24" fmla="*/ 0 w 66"/>
                <a:gd name="T2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42">
                  <a:moveTo>
                    <a:pt x="0" y="9"/>
                  </a:moveTo>
                  <a:cubicBezTo>
                    <a:pt x="5" y="10"/>
                    <a:pt x="11" y="10"/>
                    <a:pt x="16" y="12"/>
                  </a:cubicBezTo>
                  <a:cubicBezTo>
                    <a:pt x="20" y="13"/>
                    <a:pt x="21" y="17"/>
                    <a:pt x="24" y="19"/>
                  </a:cubicBezTo>
                  <a:cubicBezTo>
                    <a:pt x="27" y="21"/>
                    <a:pt x="30" y="22"/>
                    <a:pt x="34" y="22"/>
                  </a:cubicBezTo>
                  <a:cubicBezTo>
                    <a:pt x="25" y="21"/>
                    <a:pt x="21" y="18"/>
                    <a:pt x="21" y="12"/>
                  </a:cubicBezTo>
                  <a:cubicBezTo>
                    <a:pt x="23" y="12"/>
                    <a:pt x="25" y="12"/>
                    <a:pt x="27" y="12"/>
                  </a:cubicBezTo>
                  <a:cubicBezTo>
                    <a:pt x="30" y="10"/>
                    <a:pt x="34" y="14"/>
                    <a:pt x="37" y="11"/>
                  </a:cubicBezTo>
                  <a:cubicBezTo>
                    <a:pt x="44" y="7"/>
                    <a:pt x="52" y="4"/>
                    <a:pt x="60" y="0"/>
                  </a:cubicBezTo>
                  <a:cubicBezTo>
                    <a:pt x="62" y="3"/>
                    <a:pt x="63" y="5"/>
                    <a:pt x="61" y="8"/>
                  </a:cubicBezTo>
                  <a:cubicBezTo>
                    <a:pt x="57" y="13"/>
                    <a:pt x="58" y="18"/>
                    <a:pt x="62" y="22"/>
                  </a:cubicBezTo>
                  <a:cubicBezTo>
                    <a:pt x="63" y="24"/>
                    <a:pt x="66" y="24"/>
                    <a:pt x="64" y="27"/>
                  </a:cubicBezTo>
                  <a:cubicBezTo>
                    <a:pt x="56" y="37"/>
                    <a:pt x="41" y="42"/>
                    <a:pt x="26" y="37"/>
                  </a:cubicBezTo>
                  <a:cubicBezTo>
                    <a:pt x="8" y="33"/>
                    <a:pt x="1" y="25"/>
                    <a:pt x="0" y="9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AD543F96-116D-4476-6336-BADF9D829076}"/>
                </a:ext>
              </a:extLst>
            </p:cNvPr>
            <p:cNvSpPr/>
            <p:nvPr/>
          </p:nvSpPr>
          <p:spPr bwMode="auto">
            <a:xfrm>
              <a:off x="874713" y="2919413"/>
              <a:ext cx="60325" cy="74613"/>
            </a:xfrm>
            <a:custGeom>
              <a:avLst/>
              <a:gdLst>
                <a:gd name="T0" fmla="*/ 0 w 52"/>
                <a:gd name="T1" fmla="*/ 59 h 64"/>
                <a:gd name="T2" fmla="*/ 16 w 52"/>
                <a:gd name="T3" fmla="*/ 46 h 64"/>
                <a:gd name="T4" fmla="*/ 29 w 52"/>
                <a:gd name="T5" fmla="*/ 7 h 64"/>
                <a:gd name="T6" fmla="*/ 31 w 52"/>
                <a:gd name="T7" fmla="*/ 0 h 64"/>
                <a:gd name="T8" fmla="*/ 34 w 52"/>
                <a:gd name="T9" fmla="*/ 4 h 64"/>
                <a:gd name="T10" fmla="*/ 38 w 52"/>
                <a:gd name="T11" fmla="*/ 18 h 64"/>
                <a:gd name="T12" fmla="*/ 46 w 52"/>
                <a:gd name="T13" fmla="*/ 21 h 64"/>
                <a:gd name="T14" fmla="*/ 51 w 52"/>
                <a:gd name="T15" fmla="*/ 24 h 64"/>
                <a:gd name="T16" fmla="*/ 29 w 52"/>
                <a:gd name="T17" fmla="*/ 63 h 64"/>
                <a:gd name="T18" fmla="*/ 25 w 52"/>
                <a:gd name="T19" fmla="*/ 62 h 64"/>
                <a:gd name="T20" fmla="*/ 13 w 52"/>
                <a:gd name="T21" fmla="*/ 61 h 64"/>
                <a:gd name="T22" fmla="*/ 0 w 52"/>
                <a:gd name="T2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4">
                  <a:moveTo>
                    <a:pt x="0" y="59"/>
                  </a:moveTo>
                  <a:cubicBezTo>
                    <a:pt x="8" y="58"/>
                    <a:pt x="12" y="52"/>
                    <a:pt x="16" y="46"/>
                  </a:cubicBezTo>
                  <a:cubicBezTo>
                    <a:pt x="25" y="35"/>
                    <a:pt x="28" y="21"/>
                    <a:pt x="29" y="7"/>
                  </a:cubicBezTo>
                  <a:cubicBezTo>
                    <a:pt x="29" y="4"/>
                    <a:pt x="30" y="2"/>
                    <a:pt x="31" y="0"/>
                  </a:cubicBezTo>
                  <a:cubicBezTo>
                    <a:pt x="33" y="0"/>
                    <a:pt x="34" y="1"/>
                    <a:pt x="34" y="4"/>
                  </a:cubicBezTo>
                  <a:cubicBezTo>
                    <a:pt x="33" y="9"/>
                    <a:pt x="36" y="13"/>
                    <a:pt x="38" y="18"/>
                  </a:cubicBezTo>
                  <a:cubicBezTo>
                    <a:pt x="40" y="21"/>
                    <a:pt x="43" y="23"/>
                    <a:pt x="46" y="21"/>
                  </a:cubicBezTo>
                  <a:cubicBezTo>
                    <a:pt x="50" y="20"/>
                    <a:pt x="50" y="21"/>
                    <a:pt x="51" y="24"/>
                  </a:cubicBezTo>
                  <a:cubicBezTo>
                    <a:pt x="52" y="42"/>
                    <a:pt x="44" y="56"/>
                    <a:pt x="29" y="63"/>
                  </a:cubicBezTo>
                  <a:cubicBezTo>
                    <a:pt x="27" y="64"/>
                    <a:pt x="26" y="63"/>
                    <a:pt x="25" y="62"/>
                  </a:cubicBezTo>
                  <a:cubicBezTo>
                    <a:pt x="21" y="59"/>
                    <a:pt x="17" y="58"/>
                    <a:pt x="13" y="61"/>
                  </a:cubicBezTo>
                  <a:cubicBezTo>
                    <a:pt x="8" y="64"/>
                    <a:pt x="4" y="63"/>
                    <a:pt x="0" y="5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0039FB50-64E2-0305-47C6-F097A1676B38}"/>
                </a:ext>
              </a:extLst>
            </p:cNvPr>
            <p:cNvSpPr/>
            <p:nvPr/>
          </p:nvSpPr>
          <p:spPr bwMode="auto">
            <a:xfrm>
              <a:off x="661988" y="3155951"/>
              <a:ext cx="73025" cy="46038"/>
            </a:xfrm>
            <a:custGeom>
              <a:avLst/>
              <a:gdLst>
                <a:gd name="T0" fmla="*/ 49 w 63"/>
                <a:gd name="T1" fmla="*/ 32 h 39"/>
                <a:gd name="T2" fmla="*/ 21 w 63"/>
                <a:gd name="T3" fmla="*/ 38 h 39"/>
                <a:gd name="T4" fmla="*/ 18 w 63"/>
                <a:gd name="T5" fmla="*/ 38 h 39"/>
                <a:gd name="T6" fmla="*/ 0 w 63"/>
                <a:gd name="T7" fmla="*/ 25 h 39"/>
                <a:gd name="T8" fmla="*/ 16 w 63"/>
                <a:gd name="T9" fmla="*/ 19 h 39"/>
                <a:gd name="T10" fmla="*/ 30 w 63"/>
                <a:gd name="T11" fmla="*/ 9 h 39"/>
                <a:gd name="T12" fmla="*/ 39 w 63"/>
                <a:gd name="T13" fmla="*/ 2 h 39"/>
                <a:gd name="T14" fmla="*/ 63 w 63"/>
                <a:gd name="T15" fmla="*/ 17 h 39"/>
                <a:gd name="T16" fmla="*/ 51 w 63"/>
                <a:gd name="T17" fmla="*/ 29 h 39"/>
                <a:gd name="T18" fmla="*/ 44 w 63"/>
                <a:gd name="T19" fmla="*/ 22 h 39"/>
                <a:gd name="T20" fmla="*/ 49 w 63"/>
                <a:gd name="T2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9">
                  <a:moveTo>
                    <a:pt x="49" y="32"/>
                  </a:moveTo>
                  <a:cubicBezTo>
                    <a:pt x="40" y="37"/>
                    <a:pt x="31" y="39"/>
                    <a:pt x="21" y="38"/>
                  </a:cubicBezTo>
                  <a:cubicBezTo>
                    <a:pt x="20" y="39"/>
                    <a:pt x="19" y="38"/>
                    <a:pt x="18" y="38"/>
                  </a:cubicBezTo>
                  <a:cubicBezTo>
                    <a:pt x="11" y="36"/>
                    <a:pt x="6" y="30"/>
                    <a:pt x="0" y="25"/>
                  </a:cubicBezTo>
                  <a:cubicBezTo>
                    <a:pt x="4" y="19"/>
                    <a:pt x="7" y="15"/>
                    <a:pt x="16" y="19"/>
                  </a:cubicBezTo>
                  <a:cubicBezTo>
                    <a:pt x="24" y="24"/>
                    <a:pt x="30" y="19"/>
                    <a:pt x="30" y="9"/>
                  </a:cubicBezTo>
                  <a:cubicBezTo>
                    <a:pt x="30" y="0"/>
                    <a:pt x="30" y="0"/>
                    <a:pt x="39" y="2"/>
                  </a:cubicBezTo>
                  <a:cubicBezTo>
                    <a:pt x="49" y="4"/>
                    <a:pt x="57" y="9"/>
                    <a:pt x="63" y="17"/>
                  </a:cubicBezTo>
                  <a:cubicBezTo>
                    <a:pt x="58" y="20"/>
                    <a:pt x="57" y="27"/>
                    <a:pt x="51" y="29"/>
                  </a:cubicBezTo>
                  <a:cubicBezTo>
                    <a:pt x="47" y="28"/>
                    <a:pt x="47" y="23"/>
                    <a:pt x="44" y="22"/>
                  </a:cubicBezTo>
                  <a:cubicBezTo>
                    <a:pt x="46" y="25"/>
                    <a:pt x="50" y="27"/>
                    <a:pt x="49" y="32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1F18541-41A0-A2F8-2301-9CC880BA9042}"/>
                </a:ext>
              </a:extLst>
            </p:cNvPr>
            <p:cNvSpPr/>
            <p:nvPr/>
          </p:nvSpPr>
          <p:spPr bwMode="auto">
            <a:xfrm>
              <a:off x="1201738" y="3079751"/>
              <a:ext cx="47625" cy="49213"/>
            </a:xfrm>
            <a:custGeom>
              <a:avLst/>
              <a:gdLst>
                <a:gd name="T0" fmla="*/ 42 w 42"/>
                <a:gd name="T1" fmla="*/ 25 h 42"/>
                <a:gd name="T2" fmla="*/ 28 w 42"/>
                <a:gd name="T3" fmla="*/ 39 h 42"/>
                <a:gd name="T4" fmla="*/ 4 w 42"/>
                <a:gd name="T5" fmla="*/ 28 h 42"/>
                <a:gd name="T6" fmla="*/ 13 w 42"/>
                <a:gd name="T7" fmla="*/ 3 h 42"/>
                <a:gd name="T8" fmla="*/ 19 w 42"/>
                <a:gd name="T9" fmla="*/ 3 h 42"/>
                <a:gd name="T10" fmla="*/ 25 w 42"/>
                <a:gd name="T11" fmla="*/ 4 h 42"/>
                <a:gd name="T12" fmla="*/ 42 w 42"/>
                <a:gd name="T13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5"/>
                  </a:moveTo>
                  <a:cubicBezTo>
                    <a:pt x="42" y="33"/>
                    <a:pt x="38" y="37"/>
                    <a:pt x="28" y="39"/>
                  </a:cubicBezTo>
                  <a:cubicBezTo>
                    <a:pt x="18" y="42"/>
                    <a:pt x="7" y="37"/>
                    <a:pt x="4" y="28"/>
                  </a:cubicBezTo>
                  <a:cubicBezTo>
                    <a:pt x="0" y="20"/>
                    <a:pt x="4" y="9"/>
                    <a:pt x="13" y="3"/>
                  </a:cubicBezTo>
                  <a:cubicBezTo>
                    <a:pt x="15" y="2"/>
                    <a:pt x="17" y="0"/>
                    <a:pt x="19" y="3"/>
                  </a:cubicBezTo>
                  <a:cubicBezTo>
                    <a:pt x="20" y="4"/>
                    <a:pt x="23" y="4"/>
                    <a:pt x="25" y="4"/>
                  </a:cubicBezTo>
                  <a:cubicBezTo>
                    <a:pt x="38" y="6"/>
                    <a:pt x="42" y="11"/>
                    <a:pt x="42" y="25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DF19954F-65F7-8B5D-7AEB-AF69033C16E9}"/>
                </a:ext>
              </a:extLst>
            </p:cNvPr>
            <p:cNvSpPr/>
            <p:nvPr/>
          </p:nvSpPr>
          <p:spPr bwMode="auto">
            <a:xfrm>
              <a:off x="992188" y="3228976"/>
              <a:ext cx="52388" cy="46038"/>
            </a:xfrm>
            <a:custGeom>
              <a:avLst/>
              <a:gdLst>
                <a:gd name="T0" fmla="*/ 16 w 45"/>
                <a:gd name="T1" fmla="*/ 1 h 40"/>
                <a:gd name="T2" fmla="*/ 38 w 45"/>
                <a:gd name="T3" fmla="*/ 9 h 40"/>
                <a:gd name="T4" fmla="*/ 39 w 45"/>
                <a:gd name="T5" fmla="*/ 30 h 40"/>
                <a:gd name="T6" fmla="*/ 11 w 45"/>
                <a:gd name="T7" fmla="*/ 34 h 40"/>
                <a:gd name="T8" fmla="*/ 6 w 45"/>
                <a:gd name="T9" fmla="*/ 4 h 40"/>
                <a:gd name="T10" fmla="*/ 16 w 45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16" y="1"/>
                  </a:moveTo>
                  <a:cubicBezTo>
                    <a:pt x="25" y="1"/>
                    <a:pt x="32" y="4"/>
                    <a:pt x="38" y="9"/>
                  </a:cubicBezTo>
                  <a:cubicBezTo>
                    <a:pt x="45" y="15"/>
                    <a:pt x="45" y="23"/>
                    <a:pt x="39" y="30"/>
                  </a:cubicBezTo>
                  <a:cubicBezTo>
                    <a:pt x="32" y="39"/>
                    <a:pt x="19" y="40"/>
                    <a:pt x="11" y="34"/>
                  </a:cubicBezTo>
                  <a:cubicBezTo>
                    <a:pt x="2" y="27"/>
                    <a:pt x="0" y="13"/>
                    <a:pt x="6" y="4"/>
                  </a:cubicBezTo>
                  <a:cubicBezTo>
                    <a:pt x="9" y="0"/>
                    <a:pt x="13" y="2"/>
                    <a:pt x="16" y="1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D363BA9D-ADF1-F627-C54B-A46B71B563B4}"/>
                </a:ext>
              </a:extLst>
            </p:cNvPr>
            <p:cNvSpPr/>
            <p:nvPr/>
          </p:nvSpPr>
          <p:spPr bwMode="auto">
            <a:xfrm>
              <a:off x="771525" y="3133726"/>
              <a:ext cx="53975" cy="82550"/>
            </a:xfrm>
            <a:custGeom>
              <a:avLst/>
              <a:gdLst>
                <a:gd name="T0" fmla="*/ 19 w 47"/>
                <a:gd name="T1" fmla="*/ 71 h 71"/>
                <a:gd name="T2" fmla="*/ 25 w 47"/>
                <a:gd name="T3" fmla="*/ 40 h 71"/>
                <a:gd name="T4" fmla="*/ 3 w 47"/>
                <a:gd name="T5" fmla="*/ 4 h 71"/>
                <a:gd name="T6" fmla="*/ 0 w 47"/>
                <a:gd name="T7" fmla="*/ 2 h 71"/>
                <a:gd name="T8" fmla="*/ 40 w 47"/>
                <a:gd name="T9" fmla="*/ 51 h 71"/>
                <a:gd name="T10" fmla="*/ 19 w 47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1">
                  <a:moveTo>
                    <a:pt x="19" y="71"/>
                  </a:moveTo>
                  <a:cubicBezTo>
                    <a:pt x="23" y="61"/>
                    <a:pt x="25" y="51"/>
                    <a:pt x="25" y="40"/>
                  </a:cubicBezTo>
                  <a:cubicBezTo>
                    <a:pt x="24" y="24"/>
                    <a:pt x="17" y="12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25" y="0"/>
                    <a:pt x="47" y="27"/>
                    <a:pt x="40" y="51"/>
                  </a:cubicBezTo>
                  <a:cubicBezTo>
                    <a:pt x="37" y="62"/>
                    <a:pt x="29" y="68"/>
                    <a:pt x="19" y="71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CEB13D5A-7EE9-8BB9-D3C1-3A7212C50BD9}"/>
                </a:ext>
              </a:extLst>
            </p:cNvPr>
            <p:cNvSpPr/>
            <p:nvPr/>
          </p:nvSpPr>
          <p:spPr bwMode="auto">
            <a:xfrm>
              <a:off x="614363" y="3236913"/>
              <a:ext cx="53975" cy="55563"/>
            </a:xfrm>
            <a:custGeom>
              <a:avLst/>
              <a:gdLst>
                <a:gd name="T0" fmla="*/ 12 w 46"/>
                <a:gd name="T1" fmla="*/ 47 h 48"/>
                <a:gd name="T2" fmla="*/ 2 w 46"/>
                <a:gd name="T3" fmla="*/ 40 h 48"/>
                <a:gd name="T4" fmla="*/ 4 w 46"/>
                <a:gd name="T5" fmla="*/ 30 h 48"/>
                <a:gd name="T6" fmla="*/ 31 w 46"/>
                <a:gd name="T7" fmla="*/ 1 h 48"/>
                <a:gd name="T8" fmla="*/ 34 w 46"/>
                <a:gd name="T9" fmla="*/ 1 h 48"/>
                <a:gd name="T10" fmla="*/ 39 w 46"/>
                <a:gd name="T11" fmla="*/ 7 h 48"/>
                <a:gd name="T12" fmla="*/ 40 w 46"/>
                <a:gd name="T13" fmla="*/ 22 h 48"/>
                <a:gd name="T14" fmla="*/ 22 w 46"/>
                <a:gd name="T15" fmla="*/ 43 h 48"/>
                <a:gd name="T16" fmla="*/ 12 w 46"/>
                <a:gd name="T17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12" y="47"/>
                  </a:moveTo>
                  <a:cubicBezTo>
                    <a:pt x="7" y="47"/>
                    <a:pt x="4" y="44"/>
                    <a:pt x="2" y="40"/>
                  </a:cubicBezTo>
                  <a:cubicBezTo>
                    <a:pt x="0" y="36"/>
                    <a:pt x="1" y="33"/>
                    <a:pt x="4" y="30"/>
                  </a:cubicBezTo>
                  <a:cubicBezTo>
                    <a:pt x="14" y="21"/>
                    <a:pt x="24" y="13"/>
                    <a:pt x="31" y="1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6" y="3"/>
                    <a:pt x="37" y="5"/>
                    <a:pt x="39" y="7"/>
                  </a:cubicBezTo>
                  <a:cubicBezTo>
                    <a:pt x="46" y="14"/>
                    <a:pt x="46" y="14"/>
                    <a:pt x="40" y="22"/>
                  </a:cubicBezTo>
                  <a:cubicBezTo>
                    <a:pt x="35" y="29"/>
                    <a:pt x="29" y="36"/>
                    <a:pt x="22" y="43"/>
                  </a:cubicBezTo>
                  <a:cubicBezTo>
                    <a:pt x="19" y="45"/>
                    <a:pt x="16" y="48"/>
                    <a:pt x="12" y="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9C1E3759-1609-5D5E-A2C9-DE7F7EAD5617}"/>
                </a:ext>
              </a:extLst>
            </p:cNvPr>
            <p:cNvSpPr/>
            <p:nvPr/>
          </p:nvSpPr>
          <p:spPr bwMode="auto">
            <a:xfrm>
              <a:off x="546100" y="3278188"/>
              <a:ext cx="55563" cy="63500"/>
            </a:xfrm>
            <a:custGeom>
              <a:avLst/>
              <a:gdLst>
                <a:gd name="T0" fmla="*/ 28 w 47"/>
                <a:gd name="T1" fmla="*/ 13 h 54"/>
                <a:gd name="T2" fmla="*/ 46 w 47"/>
                <a:gd name="T3" fmla="*/ 45 h 54"/>
                <a:gd name="T4" fmla="*/ 47 w 47"/>
                <a:gd name="T5" fmla="*/ 52 h 54"/>
                <a:gd name="T6" fmla="*/ 33 w 47"/>
                <a:gd name="T7" fmla="*/ 53 h 54"/>
                <a:gd name="T8" fmla="*/ 26 w 47"/>
                <a:gd name="T9" fmla="*/ 49 h 54"/>
                <a:gd name="T10" fmla="*/ 33 w 47"/>
                <a:gd name="T11" fmla="*/ 45 h 54"/>
                <a:gd name="T12" fmla="*/ 43 w 47"/>
                <a:gd name="T13" fmla="*/ 43 h 54"/>
                <a:gd name="T14" fmla="*/ 33 w 47"/>
                <a:gd name="T15" fmla="*/ 42 h 54"/>
                <a:gd name="T16" fmla="*/ 27 w 47"/>
                <a:gd name="T17" fmla="*/ 35 h 54"/>
                <a:gd name="T18" fmla="*/ 32 w 47"/>
                <a:gd name="T19" fmla="*/ 32 h 54"/>
                <a:gd name="T20" fmla="*/ 19 w 47"/>
                <a:gd name="T21" fmla="*/ 24 h 54"/>
                <a:gd name="T22" fmla="*/ 5 w 47"/>
                <a:gd name="T23" fmla="*/ 20 h 54"/>
                <a:gd name="T24" fmla="*/ 1 w 47"/>
                <a:gd name="T25" fmla="*/ 16 h 54"/>
                <a:gd name="T26" fmla="*/ 5 w 47"/>
                <a:gd name="T27" fmla="*/ 0 h 54"/>
                <a:gd name="T28" fmla="*/ 16 w 47"/>
                <a:gd name="T29" fmla="*/ 6 h 54"/>
                <a:gd name="T30" fmla="*/ 20 w 47"/>
                <a:gd name="T31" fmla="*/ 8 h 54"/>
                <a:gd name="T32" fmla="*/ 25 w 47"/>
                <a:gd name="T33" fmla="*/ 11 h 54"/>
                <a:gd name="T34" fmla="*/ 28 w 47"/>
                <a:gd name="T3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4">
                  <a:moveTo>
                    <a:pt x="28" y="13"/>
                  </a:moveTo>
                  <a:cubicBezTo>
                    <a:pt x="38" y="21"/>
                    <a:pt x="43" y="33"/>
                    <a:pt x="46" y="45"/>
                  </a:cubicBezTo>
                  <a:cubicBezTo>
                    <a:pt x="47" y="47"/>
                    <a:pt x="47" y="50"/>
                    <a:pt x="47" y="52"/>
                  </a:cubicBezTo>
                  <a:cubicBezTo>
                    <a:pt x="42" y="50"/>
                    <a:pt x="38" y="54"/>
                    <a:pt x="33" y="53"/>
                  </a:cubicBezTo>
                  <a:cubicBezTo>
                    <a:pt x="30" y="53"/>
                    <a:pt x="25" y="53"/>
                    <a:pt x="26" y="49"/>
                  </a:cubicBezTo>
                  <a:cubicBezTo>
                    <a:pt x="26" y="45"/>
                    <a:pt x="29" y="43"/>
                    <a:pt x="33" y="45"/>
                  </a:cubicBezTo>
                  <a:cubicBezTo>
                    <a:pt x="37" y="46"/>
                    <a:pt x="40" y="45"/>
                    <a:pt x="43" y="43"/>
                  </a:cubicBezTo>
                  <a:cubicBezTo>
                    <a:pt x="40" y="40"/>
                    <a:pt x="36" y="42"/>
                    <a:pt x="33" y="42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0"/>
                    <a:pt x="31" y="35"/>
                    <a:pt x="32" y="32"/>
                  </a:cubicBezTo>
                  <a:cubicBezTo>
                    <a:pt x="27" y="31"/>
                    <a:pt x="23" y="28"/>
                    <a:pt x="19" y="24"/>
                  </a:cubicBezTo>
                  <a:cubicBezTo>
                    <a:pt x="15" y="20"/>
                    <a:pt x="10" y="19"/>
                    <a:pt x="5" y="20"/>
                  </a:cubicBezTo>
                  <a:cubicBezTo>
                    <a:pt x="1" y="20"/>
                    <a:pt x="0" y="19"/>
                    <a:pt x="1" y="16"/>
                  </a:cubicBezTo>
                  <a:cubicBezTo>
                    <a:pt x="1" y="10"/>
                    <a:pt x="1" y="5"/>
                    <a:pt x="5" y="0"/>
                  </a:cubicBezTo>
                  <a:cubicBezTo>
                    <a:pt x="8" y="4"/>
                    <a:pt x="14" y="2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2" y="8"/>
                    <a:pt x="24" y="9"/>
                    <a:pt x="25" y="11"/>
                  </a:cubicBezTo>
                  <a:cubicBezTo>
                    <a:pt x="25" y="13"/>
                    <a:pt x="27" y="12"/>
                    <a:pt x="28" y="13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01898939-22B7-EA1E-A36A-EC9791AA6F5E}"/>
                </a:ext>
              </a:extLst>
            </p:cNvPr>
            <p:cNvSpPr/>
            <p:nvPr/>
          </p:nvSpPr>
          <p:spPr bwMode="auto">
            <a:xfrm>
              <a:off x="1089025" y="2943226"/>
              <a:ext cx="68263" cy="30163"/>
            </a:xfrm>
            <a:custGeom>
              <a:avLst/>
              <a:gdLst>
                <a:gd name="T0" fmla="*/ 0 w 59"/>
                <a:gd name="T1" fmla="*/ 10 h 26"/>
                <a:gd name="T2" fmla="*/ 40 w 59"/>
                <a:gd name="T3" fmla="*/ 0 h 26"/>
                <a:gd name="T4" fmla="*/ 59 w 59"/>
                <a:gd name="T5" fmla="*/ 6 h 26"/>
                <a:gd name="T6" fmla="*/ 44 w 59"/>
                <a:gd name="T7" fmla="*/ 19 h 26"/>
                <a:gd name="T8" fmla="*/ 39 w 59"/>
                <a:gd name="T9" fmla="*/ 18 h 26"/>
                <a:gd name="T10" fmla="*/ 18 w 59"/>
                <a:gd name="T11" fmla="*/ 23 h 26"/>
                <a:gd name="T12" fmla="*/ 12 w 59"/>
                <a:gd name="T13" fmla="*/ 24 h 26"/>
                <a:gd name="T14" fmla="*/ 0 w 59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6">
                  <a:moveTo>
                    <a:pt x="0" y="10"/>
                  </a:moveTo>
                  <a:cubicBezTo>
                    <a:pt x="12" y="2"/>
                    <a:pt x="26" y="0"/>
                    <a:pt x="40" y="0"/>
                  </a:cubicBezTo>
                  <a:cubicBezTo>
                    <a:pt x="47" y="0"/>
                    <a:pt x="53" y="3"/>
                    <a:pt x="59" y="6"/>
                  </a:cubicBezTo>
                  <a:cubicBezTo>
                    <a:pt x="57" y="14"/>
                    <a:pt x="51" y="17"/>
                    <a:pt x="44" y="19"/>
                  </a:cubicBezTo>
                  <a:cubicBezTo>
                    <a:pt x="42" y="20"/>
                    <a:pt x="41" y="19"/>
                    <a:pt x="39" y="18"/>
                  </a:cubicBezTo>
                  <a:cubicBezTo>
                    <a:pt x="30" y="13"/>
                    <a:pt x="23" y="14"/>
                    <a:pt x="18" y="23"/>
                  </a:cubicBezTo>
                  <a:cubicBezTo>
                    <a:pt x="16" y="25"/>
                    <a:pt x="15" y="26"/>
                    <a:pt x="12" y="24"/>
                  </a:cubicBezTo>
                  <a:cubicBezTo>
                    <a:pt x="8" y="20"/>
                    <a:pt x="3" y="16"/>
                    <a:pt x="0" y="1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7">
              <a:extLst>
                <a:ext uri="{FF2B5EF4-FFF2-40B4-BE49-F238E27FC236}">
                  <a16:creationId xmlns:a16="http://schemas.microsoft.com/office/drawing/2014/main" id="{D8FE3D58-CF73-3F09-A2DF-1DFDF675CBC6}"/>
                </a:ext>
              </a:extLst>
            </p:cNvPr>
            <p:cNvSpPr/>
            <p:nvPr/>
          </p:nvSpPr>
          <p:spPr bwMode="auto">
            <a:xfrm>
              <a:off x="530225" y="2979738"/>
              <a:ext cx="46038" cy="46038"/>
            </a:xfrm>
            <a:custGeom>
              <a:avLst/>
              <a:gdLst>
                <a:gd name="T0" fmla="*/ 0 w 39"/>
                <a:gd name="T1" fmla="*/ 20 h 39"/>
                <a:gd name="T2" fmla="*/ 10 w 39"/>
                <a:gd name="T3" fmla="*/ 3 h 39"/>
                <a:gd name="T4" fmla="*/ 36 w 39"/>
                <a:gd name="T5" fmla="*/ 11 h 39"/>
                <a:gd name="T6" fmla="*/ 31 w 39"/>
                <a:gd name="T7" fmla="*/ 20 h 39"/>
                <a:gd name="T8" fmla="*/ 20 w 39"/>
                <a:gd name="T9" fmla="*/ 33 h 39"/>
                <a:gd name="T10" fmla="*/ 11 w 39"/>
                <a:gd name="T11" fmla="*/ 38 h 39"/>
                <a:gd name="T12" fmla="*/ 0 w 39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0" y="20"/>
                  </a:moveTo>
                  <a:cubicBezTo>
                    <a:pt x="0" y="10"/>
                    <a:pt x="3" y="4"/>
                    <a:pt x="10" y="3"/>
                  </a:cubicBezTo>
                  <a:cubicBezTo>
                    <a:pt x="19" y="0"/>
                    <a:pt x="32" y="5"/>
                    <a:pt x="36" y="11"/>
                  </a:cubicBezTo>
                  <a:cubicBezTo>
                    <a:pt x="39" y="16"/>
                    <a:pt x="37" y="19"/>
                    <a:pt x="31" y="20"/>
                  </a:cubicBezTo>
                  <a:cubicBezTo>
                    <a:pt x="24" y="21"/>
                    <a:pt x="21" y="27"/>
                    <a:pt x="20" y="33"/>
                  </a:cubicBezTo>
                  <a:cubicBezTo>
                    <a:pt x="19" y="39"/>
                    <a:pt x="15" y="39"/>
                    <a:pt x="11" y="38"/>
                  </a:cubicBezTo>
                  <a:cubicBezTo>
                    <a:pt x="4" y="37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8">
              <a:extLst>
                <a:ext uri="{FF2B5EF4-FFF2-40B4-BE49-F238E27FC236}">
                  <a16:creationId xmlns:a16="http://schemas.microsoft.com/office/drawing/2014/main" id="{EF85CA6A-7EF1-75E3-9C58-4C837A7106FC}"/>
                </a:ext>
              </a:extLst>
            </p:cNvPr>
            <p:cNvSpPr/>
            <p:nvPr/>
          </p:nvSpPr>
          <p:spPr bwMode="auto">
            <a:xfrm>
              <a:off x="746125" y="3225801"/>
              <a:ext cx="39688" cy="38100"/>
            </a:xfrm>
            <a:custGeom>
              <a:avLst/>
              <a:gdLst>
                <a:gd name="T0" fmla="*/ 18 w 35"/>
                <a:gd name="T1" fmla="*/ 33 h 33"/>
                <a:gd name="T2" fmla="*/ 0 w 35"/>
                <a:gd name="T3" fmla="*/ 16 h 33"/>
                <a:gd name="T4" fmla="*/ 16 w 35"/>
                <a:gd name="T5" fmla="*/ 0 h 33"/>
                <a:gd name="T6" fmla="*/ 34 w 35"/>
                <a:gd name="T7" fmla="*/ 18 h 33"/>
                <a:gd name="T8" fmla="*/ 18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18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4" y="8"/>
                    <a:pt x="34" y="18"/>
                  </a:cubicBezTo>
                  <a:cubicBezTo>
                    <a:pt x="35" y="27"/>
                    <a:pt x="28" y="33"/>
                    <a:pt x="18" y="33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E7632925-6712-19D8-47AE-C10128987BCF}"/>
                </a:ext>
              </a:extLst>
            </p:cNvPr>
            <p:cNvSpPr/>
            <p:nvPr/>
          </p:nvSpPr>
          <p:spPr bwMode="auto">
            <a:xfrm>
              <a:off x="981075" y="3113088"/>
              <a:ext cx="73025" cy="63500"/>
            </a:xfrm>
            <a:custGeom>
              <a:avLst/>
              <a:gdLst>
                <a:gd name="T0" fmla="*/ 2 w 63"/>
                <a:gd name="T1" fmla="*/ 0 h 54"/>
                <a:gd name="T2" fmla="*/ 21 w 63"/>
                <a:gd name="T3" fmla="*/ 32 h 54"/>
                <a:gd name="T4" fmla="*/ 58 w 63"/>
                <a:gd name="T5" fmla="*/ 39 h 54"/>
                <a:gd name="T6" fmla="*/ 63 w 63"/>
                <a:gd name="T7" fmla="*/ 38 h 54"/>
                <a:gd name="T8" fmla="*/ 23 w 63"/>
                <a:gd name="T9" fmla="*/ 49 h 54"/>
                <a:gd name="T10" fmla="*/ 1 w 63"/>
                <a:gd name="T11" fmla="*/ 17 h 54"/>
                <a:gd name="T12" fmla="*/ 2 w 6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2" y="0"/>
                  </a:moveTo>
                  <a:cubicBezTo>
                    <a:pt x="5" y="13"/>
                    <a:pt x="11" y="24"/>
                    <a:pt x="21" y="32"/>
                  </a:cubicBezTo>
                  <a:cubicBezTo>
                    <a:pt x="32" y="41"/>
                    <a:pt x="45" y="40"/>
                    <a:pt x="58" y="39"/>
                  </a:cubicBezTo>
                  <a:cubicBezTo>
                    <a:pt x="60" y="38"/>
                    <a:pt x="61" y="38"/>
                    <a:pt x="63" y="38"/>
                  </a:cubicBezTo>
                  <a:cubicBezTo>
                    <a:pt x="53" y="50"/>
                    <a:pt x="37" y="54"/>
                    <a:pt x="23" y="49"/>
                  </a:cubicBezTo>
                  <a:cubicBezTo>
                    <a:pt x="9" y="44"/>
                    <a:pt x="1" y="33"/>
                    <a:pt x="1" y="17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34B324F6-9FEC-22C4-0962-FC99781E7044}"/>
                </a:ext>
              </a:extLst>
            </p:cNvPr>
            <p:cNvSpPr/>
            <p:nvPr/>
          </p:nvSpPr>
          <p:spPr bwMode="auto">
            <a:xfrm>
              <a:off x="808038" y="3097213"/>
              <a:ext cx="57150" cy="60325"/>
            </a:xfrm>
            <a:custGeom>
              <a:avLst/>
              <a:gdLst>
                <a:gd name="T0" fmla="*/ 21 w 49"/>
                <a:gd name="T1" fmla="*/ 36 h 52"/>
                <a:gd name="T2" fmla="*/ 20 w 49"/>
                <a:gd name="T3" fmla="*/ 41 h 52"/>
                <a:gd name="T4" fmla="*/ 17 w 49"/>
                <a:gd name="T5" fmla="*/ 39 h 52"/>
                <a:gd name="T6" fmla="*/ 11 w 49"/>
                <a:gd name="T7" fmla="*/ 35 h 52"/>
                <a:gd name="T8" fmla="*/ 12 w 49"/>
                <a:gd name="T9" fmla="*/ 52 h 52"/>
                <a:gd name="T10" fmla="*/ 2 w 49"/>
                <a:gd name="T11" fmla="*/ 38 h 52"/>
                <a:gd name="T12" fmla="*/ 3 w 49"/>
                <a:gd name="T13" fmla="*/ 31 h 52"/>
                <a:gd name="T14" fmla="*/ 27 w 49"/>
                <a:gd name="T15" fmla="*/ 10 h 52"/>
                <a:gd name="T16" fmla="*/ 34 w 49"/>
                <a:gd name="T17" fmla="*/ 5 h 52"/>
                <a:gd name="T18" fmla="*/ 47 w 49"/>
                <a:gd name="T19" fmla="*/ 8 h 52"/>
                <a:gd name="T20" fmla="*/ 46 w 49"/>
                <a:gd name="T21" fmla="*/ 14 h 52"/>
                <a:gd name="T22" fmla="*/ 41 w 49"/>
                <a:gd name="T23" fmla="*/ 18 h 52"/>
                <a:gd name="T24" fmla="*/ 36 w 49"/>
                <a:gd name="T25" fmla="*/ 10 h 52"/>
                <a:gd name="T26" fmla="*/ 38 w 49"/>
                <a:gd name="T27" fmla="*/ 18 h 52"/>
                <a:gd name="T28" fmla="*/ 34 w 49"/>
                <a:gd name="T29" fmla="*/ 25 h 52"/>
                <a:gd name="T30" fmla="*/ 29 w 49"/>
                <a:gd name="T31" fmla="*/ 18 h 52"/>
                <a:gd name="T32" fmla="*/ 31 w 49"/>
                <a:gd name="T33" fmla="*/ 25 h 52"/>
                <a:gd name="T34" fmla="*/ 26 w 49"/>
                <a:gd name="T35" fmla="*/ 31 h 52"/>
                <a:gd name="T36" fmla="*/ 25 w 49"/>
                <a:gd name="T37" fmla="*/ 33 h 52"/>
                <a:gd name="T38" fmla="*/ 22 w 49"/>
                <a:gd name="T39" fmla="*/ 35 h 52"/>
                <a:gd name="T40" fmla="*/ 20 w 49"/>
                <a:gd name="T41" fmla="*/ 33 h 52"/>
                <a:gd name="T42" fmla="*/ 21 w 49"/>
                <a:gd name="T4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2">
                  <a:moveTo>
                    <a:pt x="21" y="36"/>
                  </a:moveTo>
                  <a:cubicBezTo>
                    <a:pt x="21" y="38"/>
                    <a:pt x="22" y="40"/>
                    <a:pt x="20" y="41"/>
                  </a:cubicBezTo>
                  <a:cubicBezTo>
                    <a:pt x="18" y="43"/>
                    <a:pt x="18" y="40"/>
                    <a:pt x="17" y="39"/>
                  </a:cubicBezTo>
                  <a:cubicBezTo>
                    <a:pt x="15" y="38"/>
                    <a:pt x="13" y="36"/>
                    <a:pt x="11" y="35"/>
                  </a:cubicBezTo>
                  <a:cubicBezTo>
                    <a:pt x="14" y="40"/>
                    <a:pt x="20" y="45"/>
                    <a:pt x="12" y="52"/>
                  </a:cubicBezTo>
                  <a:cubicBezTo>
                    <a:pt x="9" y="47"/>
                    <a:pt x="7" y="42"/>
                    <a:pt x="2" y="38"/>
                  </a:cubicBezTo>
                  <a:cubicBezTo>
                    <a:pt x="0" y="35"/>
                    <a:pt x="2" y="33"/>
                    <a:pt x="3" y="31"/>
                  </a:cubicBezTo>
                  <a:cubicBezTo>
                    <a:pt x="9" y="22"/>
                    <a:pt x="18" y="15"/>
                    <a:pt x="27" y="10"/>
                  </a:cubicBezTo>
                  <a:cubicBezTo>
                    <a:pt x="29" y="8"/>
                    <a:pt x="32" y="7"/>
                    <a:pt x="34" y="5"/>
                  </a:cubicBezTo>
                  <a:cubicBezTo>
                    <a:pt x="39" y="1"/>
                    <a:pt x="44" y="0"/>
                    <a:pt x="47" y="8"/>
                  </a:cubicBezTo>
                  <a:cubicBezTo>
                    <a:pt x="48" y="11"/>
                    <a:pt x="49" y="12"/>
                    <a:pt x="46" y="14"/>
                  </a:cubicBezTo>
                  <a:cubicBezTo>
                    <a:pt x="44" y="15"/>
                    <a:pt x="43" y="16"/>
                    <a:pt x="41" y="18"/>
                  </a:cubicBezTo>
                  <a:cubicBezTo>
                    <a:pt x="39" y="16"/>
                    <a:pt x="39" y="12"/>
                    <a:pt x="36" y="10"/>
                  </a:cubicBezTo>
                  <a:cubicBezTo>
                    <a:pt x="34" y="13"/>
                    <a:pt x="37" y="16"/>
                    <a:pt x="38" y="18"/>
                  </a:cubicBezTo>
                  <a:cubicBezTo>
                    <a:pt x="39" y="22"/>
                    <a:pt x="36" y="23"/>
                    <a:pt x="34" y="25"/>
                  </a:cubicBezTo>
                  <a:cubicBezTo>
                    <a:pt x="31" y="23"/>
                    <a:pt x="32" y="19"/>
                    <a:pt x="29" y="18"/>
                  </a:cubicBezTo>
                  <a:cubicBezTo>
                    <a:pt x="28" y="21"/>
                    <a:pt x="30" y="23"/>
                    <a:pt x="31" y="25"/>
                  </a:cubicBezTo>
                  <a:cubicBezTo>
                    <a:pt x="32" y="29"/>
                    <a:pt x="31" y="32"/>
                    <a:pt x="26" y="31"/>
                  </a:cubicBezTo>
                  <a:cubicBezTo>
                    <a:pt x="23" y="30"/>
                    <a:pt x="24" y="31"/>
                    <a:pt x="25" y="33"/>
                  </a:cubicBezTo>
                  <a:cubicBezTo>
                    <a:pt x="26" y="35"/>
                    <a:pt x="25" y="37"/>
                    <a:pt x="22" y="35"/>
                  </a:cubicBezTo>
                  <a:cubicBezTo>
                    <a:pt x="21" y="34"/>
                    <a:pt x="20" y="34"/>
                    <a:pt x="20" y="33"/>
                  </a:cubicBezTo>
                  <a:cubicBezTo>
                    <a:pt x="20" y="34"/>
                    <a:pt x="20" y="35"/>
                    <a:pt x="21" y="3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1">
              <a:extLst>
                <a:ext uri="{FF2B5EF4-FFF2-40B4-BE49-F238E27FC236}">
                  <a16:creationId xmlns:a16="http://schemas.microsoft.com/office/drawing/2014/main" id="{BA9D2E23-5662-3281-7D7B-FF31E846A1A9}"/>
                </a:ext>
              </a:extLst>
            </p:cNvPr>
            <p:cNvSpPr/>
            <p:nvPr/>
          </p:nvSpPr>
          <p:spPr bwMode="auto">
            <a:xfrm>
              <a:off x="488950" y="3316288"/>
              <a:ext cx="39688" cy="42863"/>
            </a:xfrm>
            <a:custGeom>
              <a:avLst/>
              <a:gdLst>
                <a:gd name="T0" fmla="*/ 35 w 35"/>
                <a:gd name="T1" fmla="*/ 18 h 36"/>
                <a:gd name="T2" fmla="*/ 24 w 35"/>
                <a:gd name="T3" fmla="*/ 34 h 36"/>
                <a:gd name="T4" fmla="*/ 7 w 35"/>
                <a:gd name="T5" fmla="*/ 27 h 36"/>
                <a:gd name="T6" fmla="*/ 4 w 35"/>
                <a:gd name="T7" fmla="*/ 21 h 36"/>
                <a:gd name="T8" fmla="*/ 6 w 35"/>
                <a:gd name="T9" fmla="*/ 12 h 36"/>
                <a:gd name="T10" fmla="*/ 9 w 35"/>
                <a:gd name="T11" fmla="*/ 8 h 36"/>
                <a:gd name="T12" fmla="*/ 24 w 35"/>
                <a:gd name="T13" fmla="*/ 2 h 36"/>
                <a:gd name="T14" fmla="*/ 35 w 35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5"/>
                    <a:pt x="31" y="32"/>
                    <a:pt x="24" y="34"/>
                  </a:cubicBezTo>
                  <a:cubicBezTo>
                    <a:pt x="18" y="36"/>
                    <a:pt x="11" y="34"/>
                    <a:pt x="7" y="27"/>
                  </a:cubicBezTo>
                  <a:cubicBezTo>
                    <a:pt x="6" y="25"/>
                    <a:pt x="5" y="23"/>
                    <a:pt x="4" y="21"/>
                  </a:cubicBezTo>
                  <a:cubicBezTo>
                    <a:pt x="2" y="18"/>
                    <a:pt x="0" y="14"/>
                    <a:pt x="6" y="12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2" y="3"/>
                    <a:pt x="17" y="0"/>
                    <a:pt x="24" y="2"/>
                  </a:cubicBezTo>
                  <a:cubicBezTo>
                    <a:pt x="31" y="4"/>
                    <a:pt x="35" y="11"/>
                    <a:pt x="35" y="18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2">
              <a:extLst>
                <a:ext uri="{FF2B5EF4-FFF2-40B4-BE49-F238E27FC236}">
                  <a16:creationId xmlns:a16="http://schemas.microsoft.com/office/drawing/2014/main" id="{3625DE8B-1799-1FBF-E6A5-34024DDE3939}"/>
                </a:ext>
              </a:extLst>
            </p:cNvPr>
            <p:cNvSpPr/>
            <p:nvPr/>
          </p:nvSpPr>
          <p:spPr bwMode="auto">
            <a:xfrm>
              <a:off x="684213" y="2992438"/>
              <a:ext cx="34925" cy="42863"/>
            </a:xfrm>
            <a:custGeom>
              <a:avLst/>
              <a:gdLst>
                <a:gd name="T0" fmla="*/ 31 w 31"/>
                <a:gd name="T1" fmla="*/ 22 h 38"/>
                <a:gd name="T2" fmla="*/ 13 w 31"/>
                <a:gd name="T3" fmla="*/ 32 h 38"/>
                <a:gd name="T4" fmla="*/ 2 w 31"/>
                <a:gd name="T5" fmla="*/ 9 h 38"/>
                <a:gd name="T6" fmla="*/ 15 w 31"/>
                <a:gd name="T7" fmla="*/ 1 h 38"/>
                <a:gd name="T8" fmla="*/ 31 w 31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31" y="22"/>
                  </a:moveTo>
                  <a:cubicBezTo>
                    <a:pt x="31" y="34"/>
                    <a:pt x="24" y="38"/>
                    <a:pt x="13" y="32"/>
                  </a:cubicBezTo>
                  <a:cubicBezTo>
                    <a:pt x="5" y="28"/>
                    <a:pt x="0" y="18"/>
                    <a:pt x="2" y="9"/>
                  </a:cubicBezTo>
                  <a:cubicBezTo>
                    <a:pt x="2" y="4"/>
                    <a:pt x="10" y="0"/>
                    <a:pt x="15" y="1"/>
                  </a:cubicBezTo>
                  <a:cubicBezTo>
                    <a:pt x="24" y="4"/>
                    <a:pt x="31" y="12"/>
                    <a:pt x="31" y="22"/>
                  </a:cubicBezTo>
                  <a:close/>
                </a:path>
              </a:pathLst>
            </a:custGeom>
            <a:solidFill>
              <a:srgbClr val="F6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3">
              <a:extLst>
                <a:ext uri="{FF2B5EF4-FFF2-40B4-BE49-F238E27FC236}">
                  <a16:creationId xmlns:a16="http://schemas.microsoft.com/office/drawing/2014/main" id="{C3F11507-7739-CAC6-A8BC-E49F695B82C6}"/>
                </a:ext>
              </a:extLst>
            </p:cNvPr>
            <p:cNvSpPr/>
            <p:nvPr/>
          </p:nvSpPr>
          <p:spPr bwMode="auto">
            <a:xfrm>
              <a:off x="782638" y="2892426"/>
              <a:ext cx="34925" cy="34925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4 h 30"/>
                <a:gd name="T4" fmla="*/ 16 w 30"/>
                <a:gd name="T5" fmla="*/ 0 h 30"/>
                <a:gd name="T6" fmla="*/ 30 w 30"/>
                <a:gd name="T7" fmla="*/ 17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6" y="30"/>
                    <a:pt x="0" y="24"/>
                    <a:pt x="0" y="14"/>
                  </a:cubicBezTo>
                  <a:cubicBezTo>
                    <a:pt x="0" y="8"/>
                    <a:pt x="10" y="0"/>
                    <a:pt x="16" y="0"/>
                  </a:cubicBezTo>
                  <a:cubicBezTo>
                    <a:pt x="24" y="0"/>
                    <a:pt x="30" y="8"/>
                    <a:pt x="30" y="17"/>
                  </a:cubicBezTo>
                  <a:cubicBezTo>
                    <a:pt x="29" y="26"/>
                    <a:pt x="25" y="30"/>
                    <a:pt x="16" y="30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4">
              <a:extLst>
                <a:ext uri="{FF2B5EF4-FFF2-40B4-BE49-F238E27FC236}">
                  <a16:creationId xmlns:a16="http://schemas.microsoft.com/office/drawing/2014/main" id="{848BAFB5-D2FC-678D-8CFD-3D5D1E3C5656}"/>
                </a:ext>
              </a:extLst>
            </p:cNvPr>
            <p:cNvSpPr/>
            <p:nvPr/>
          </p:nvSpPr>
          <p:spPr bwMode="auto">
            <a:xfrm>
              <a:off x="927100" y="3095626"/>
              <a:ext cx="47625" cy="36513"/>
            </a:xfrm>
            <a:custGeom>
              <a:avLst/>
              <a:gdLst>
                <a:gd name="T0" fmla="*/ 37 w 41"/>
                <a:gd name="T1" fmla="*/ 31 h 31"/>
                <a:gd name="T2" fmla="*/ 14 w 41"/>
                <a:gd name="T3" fmla="*/ 21 h 31"/>
                <a:gd name="T4" fmla="*/ 8 w 41"/>
                <a:gd name="T5" fmla="*/ 18 h 31"/>
                <a:gd name="T6" fmla="*/ 2 w 41"/>
                <a:gd name="T7" fmla="*/ 6 h 31"/>
                <a:gd name="T8" fmla="*/ 15 w 41"/>
                <a:gd name="T9" fmla="*/ 0 h 31"/>
                <a:gd name="T10" fmla="*/ 37 w 41"/>
                <a:gd name="T11" fmla="*/ 8 h 31"/>
                <a:gd name="T12" fmla="*/ 40 w 41"/>
                <a:gd name="T13" fmla="*/ 13 h 31"/>
                <a:gd name="T14" fmla="*/ 37 w 4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37" y="31"/>
                  </a:moveTo>
                  <a:cubicBezTo>
                    <a:pt x="29" y="27"/>
                    <a:pt x="21" y="24"/>
                    <a:pt x="14" y="21"/>
                  </a:cubicBezTo>
                  <a:cubicBezTo>
                    <a:pt x="12" y="20"/>
                    <a:pt x="10" y="19"/>
                    <a:pt x="8" y="18"/>
                  </a:cubicBezTo>
                  <a:cubicBezTo>
                    <a:pt x="4" y="15"/>
                    <a:pt x="0" y="11"/>
                    <a:pt x="2" y="6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23" y="1"/>
                    <a:pt x="30" y="4"/>
                    <a:pt x="37" y="8"/>
                  </a:cubicBezTo>
                  <a:cubicBezTo>
                    <a:pt x="39" y="9"/>
                    <a:pt x="41" y="10"/>
                    <a:pt x="40" y="13"/>
                  </a:cubicBezTo>
                  <a:cubicBezTo>
                    <a:pt x="38" y="18"/>
                    <a:pt x="38" y="24"/>
                    <a:pt x="37" y="3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5">
              <a:extLst>
                <a:ext uri="{FF2B5EF4-FFF2-40B4-BE49-F238E27FC236}">
                  <a16:creationId xmlns:a16="http://schemas.microsoft.com/office/drawing/2014/main" id="{F93B884A-8E89-9ACC-0C31-A59D4888557A}"/>
                </a:ext>
              </a:extLst>
            </p:cNvPr>
            <p:cNvSpPr/>
            <p:nvPr/>
          </p:nvSpPr>
          <p:spPr bwMode="auto">
            <a:xfrm>
              <a:off x="650875" y="3124201"/>
              <a:ext cx="38100" cy="47625"/>
            </a:xfrm>
            <a:custGeom>
              <a:avLst/>
              <a:gdLst>
                <a:gd name="T0" fmla="*/ 0 w 34"/>
                <a:gd name="T1" fmla="*/ 12 h 42"/>
                <a:gd name="T2" fmla="*/ 17 w 34"/>
                <a:gd name="T3" fmla="*/ 2 h 42"/>
                <a:gd name="T4" fmla="*/ 22 w 34"/>
                <a:gd name="T5" fmla="*/ 3 h 42"/>
                <a:gd name="T6" fmla="*/ 23 w 34"/>
                <a:gd name="T7" fmla="*/ 10 h 42"/>
                <a:gd name="T8" fmla="*/ 16 w 34"/>
                <a:gd name="T9" fmla="*/ 14 h 42"/>
                <a:gd name="T10" fmla="*/ 26 w 34"/>
                <a:gd name="T11" fmla="*/ 11 h 42"/>
                <a:gd name="T12" fmla="*/ 21 w 34"/>
                <a:gd name="T13" fmla="*/ 20 h 42"/>
                <a:gd name="T14" fmla="*/ 29 w 34"/>
                <a:gd name="T15" fmla="*/ 20 h 42"/>
                <a:gd name="T16" fmla="*/ 23 w 34"/>
                <a:gd name="T17" fmla="*/ 25 h 42"/>
                <a:gd name="T18" fmla="*/ 25 w 34"/>
                <a:gd name="T19" fmla="*/ 27 h 42"/>
                <a:gd name="T20" fmla="*/ 31 w 34"/>
                <a:gd name="T21" fmla="*/ 27 h 42"/>
                <a:gd name="T22" fmla="*/ 33 w 34"/>
                <a:gd name="T23" fmla="*/ 38 h 42"/>
                <a:gd name="T24" fmla="*/ 26 w 34"/>
                <a:gd name="T25" fmla="*/ 39 h 42"/>
                <a:gd name="T26" fmla="*/ 14 w 34"/>
                <a:gd name="T27" fmla="*/ 29 h 42"/>
                <a:gd name="T28" fmla="*/ 0 w 34"/>
                <a:gd name="T2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2">
                  <a:moveTo>
                    <a:pt x="0" y="12"/>
                  </a:moveTo>
                  <a:cubicBezTo>
                    <a:pt x="7" y="9"/>
                    <a:pt x="13" y="7"/>
                    <a:pt x="17" y="2"/>
                  </a:cubicBezTo>
                  <a:cubicBezTo>
                    <a:pt x="19" y="1"/>
                    <a:pt x="21" y="0"/>
                    <a:pt x="22" y="3"/>
                  </a:cubicBezTo>
                  <a:cubicBezTo>
                    <a:pt x="23" y="5"/>
                    <a:pt x="28" y="7"/>
                    <a:pt x="23" y="10"/>
                  </a:cubicBezTo>
                  <a:cubicBezTo>
                    <a:pt x="21" y="12"/>
                    <a:pt x="19" y="13"/>
                    <a:pt x="16" y="14"/>
                  </a:cubicBezTo>
                  <a:cubicBezTo>
                    <a:pt x="20" y="16"/>
                    <a:pt x="23" y="12"/>
                    <a:pt x="26" y="11"/>
                  </a:cubicBezTo>
                  <a:cubicBezTo>
                    <a:pt x="26" y="14"/>
                    <a:pt x="26" y="14"/>
                    <a:pt x="21" y="20"/>
                  </a:cubicBezTo>
                  <a:cubicBezTo>
                    <a:pt x="24" y="22"/>
                    <a:pt x="27" y="15"/>
                    <a:pt x="29" y="20"/>
                  </a:cubicBezTo>
                  <a:cubicBezTo>
                    <a:pt x="32" y="26"/>
                    <a:pt x="24" y="23"/>
                    <a:pt x="23" y="25"/>
                  </a:cubicBezTo>
                  <a:cubicBezTo>
                    <a:pt x="23" y="27"/>
                    <a:pt x="24" y="27"/>
                    <a:pt x="25" y="27"/>
                  </a:cubicBezTo>
                  <a:cubicBezTo>
                    <a:pt x="27" y="27"/>
                    <a:pt x="30" y="24"/>
                    <a:pt x="31" y="27"/>
                  </a:cubicBezTo>
                  <a:cubicBezTo>
                    <a:pt x="33" y="31"/>
                    <a:pt x="34" y="35"/>
                    <a:pt x="33" y="38"/>
                  </a:cubicBezTo>
                  <a:cubicBezTo>
                    <a:pt x="31" y="42"/>
                    <a:pt x="28" y="40"/>
                    <a:pt x="26" y="39"/>
                  </a:cubicBezTo>
                  <a:cubicBezTo>
                    <a:pt x="21" y="37"/>
                    <a:pt x="17" y="33"/>
                    <a:pt x="14" y="29"/>
                  </a:cubicBezTo>
                  <a:cubicBezTo>
                    <a:pt x="9" y="24"/>
                    <a:pt x="5" y="18"/>
                    <a:pt x="0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6">
              <a:extLst>
                <a:ext uri="{FF2B5EF4-FFF2-40B4-BE49-F238E27FC236}">
                  <a16:creationId xmlns:a16="http://schemas.microsoft.com/office/drawing/2014/main" id="{7C10BE47-D8E5-5F93-DC9A-26305C38433F}"/>
                </a:ext>
              </a:extLst>
            </p:cNvPr>
            <p:cNvSpPr/>
            <p:nvPr/>
          </p:nvSpPr>
          <p:spPr bwMode="auto">
            <a:xfrm>
              <a:off x="1111250" y="2965451"/>
              <a:ext cx="34925" cy="46038"/>
            </a:xfrm>
            <a:custGeom>
              <a:avLst/>
              <a:gdLst>
                <a:gd name="T0" fmla="*/ 22 w 29"/>
                <a:gd name="T1" fmla="*/ 13 h 40"/>
                <a:gd name="T2" fmla="*/ 12 w 29"/>
                <a:gd name="T3" fmla="*/ 13 h 40"/>
                <a:gd name="T4" fmla="*/ 25 w 29"/>
                <a:gd name="T5" fmla="*/ 20 h 40"/>
                <a:gd name="T6" fmla="*/ 11 w 29"/>
                <a:gd name="T7" fmla="*/ 21 h 40"/>
                <a:gd name="T8" fmla="*/ 24 w 29"/>
                <a:gd name="T9" fmla="*/ 24 h 40"/>
                <a:gd name="T10" fmla="*/ 26 w 29"/>
                <a:gd name="T11" fmla="*/ 28 h 40"/>
                <a:gd name="T12" fmla="*/ 23 w 29"/>
                <a:gd name="T13" fmla="*/ 28 h 40"/>
                <a:gd name="T14" fmla="*/ 10 w 29"/>
                <a:gd name="T15" fmla="*/ 29 h 40"/>
                <a:gd name="T16" fmla="*/ 29 w 29"/>
                <a:gd name="T17" fmla="*/ 39 h 40"/>
                <a:gd name="T18" fmla="*/ 11 w 29"/>
                <a:gd name="T19" fmla="*/ 39 h 40"/>
                <a:gd name="T20" fmla="*/ 8 w 29"/>
                <a:gd name="T21" fmla="*/ 36 h 40"/>
                <a:gd name="T22" fmla="*/ 3 w 29"/>
                <a:gd name="T23" fmla="*/ 18 h 40"/>
                <a:gd name="T24" fmla="*/ 9 w 29"/>
                <a:gd name="T25" fmla="*/ 1 h 40"/>
                <a:gd name="T26" fmla="*/ 22 w 29"/>
                <a:gd name="T27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0">
                  <a:moveTo>
                    <a:pt x="22" y="13"/>
                  </a:moveTo>
                  <a:cubicBezTo>
                    <a:pt x="19" y="13"/>
                    <a:pt x="16" y="12"/>
                    <a:pt x="12" y="13"/>
                  </a:cubicBezTo>
                  <a:cubicBezTo>
                    <a:pt x="16" y="17"/>
                    <a:pt x="23" y="13"/>
                    <a:pt x="25" y="20"/>
                  </a:cubicBezTo>
                  <a:cubicBezTo>
                    <a:pt x="21" y="21"/>
                    <a:pt x="16" y="18"/>
                    <a:pt x="11" y="21"/>
                  </a:cubicBezTo>
                  <a:cubicBezTo>
                    <a:pt x="16" y="22"/>
                    <a:pt x="20" y="23"/>
                    <a:pt x="24" y="24"/>
                  </a:cubicBezTo>
                  <a:cubicBezTo>
                    <a:pt x="25" y="25"/>
                    <a:pt x="27" y="25"/>
                    <a:pt x="26" y="28"/>
                  </a:cubicBezTo>
                  <a:cubicBezTo>
                    <a:pt x="26" y="30"/>
                    <a:pt x="24" y="28"/>
                    <a:pt x="23" y="28"/>
                  </a:cubicBezTo>
                  <a:cubicBezTo>
                    <a:pt x="19" y="28"/>
                    <a:pt x="15" y="28"/>
                    <a:pt x="10" y="29"/>
                  </a:cubicBezTo>
                  <a:cubicBezTo>
                    <a:pt x="17" y="33"/>
                    <a:pt x="27" y="27"/>
                    <a:pt x="29" y="39"/>
                  </a:cubicBezTo>
                  <a:cubicBezTo>
                    <a:pt x="23" y="40"/>
                    <a:pt x="17" y="37"/>
                    <a:pt x="11" y="39"/>
                  </a:cubicBezTo>
                  <a:cubicBezTo>
                    <a:pt x="8" y="40"/>
                    <a:pt x="8" y="38"/>
                    <a:pt x="8" y="36"/>
                  </a:cubicBezTo>
                  <a:cubicBezTo>
                    <a:pt x="6" y="30"/>
                    <a:pt x="5" y="24"/>
                    <a:pt x="3" y="18"/>
                  </a:cubicBezTo>
                  <a:cubicBezTo>
                    <a:pt x="0" y="8"/>
                    <a:pt x="2" y="3"/>
                    <a:pt x="9" y="1"/>
                  </a:cubicBezTo>
                  <a:cubicBezTo>
                    <a:pt x="14" y="0"/>
                    <a:pt x="19" y="4"/>
                    <a:pt x="22" y="1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7">
              <a:extLst>
                <a:ext uri="{FF2B5EF4-FFF2-40B4-BE49-F238E27FC236}">
                  <a16:creationId xmlns:a16="http://schemas.microsoft.com/office/drawing/2014/main" id="{F69135BE-689E-A7D9-19A6-44114CD692B3}"/>
                </a:ext>
              </a:extLst>
            </p:cNvPr>
            <p:cNvSpPr/>
            <p:nvPr/>
          </p:nvSpPr>
          <p:spPr bwMode="auto">
            <a:xfrm>
              <a:off x="631825" y="3375026"/>
              <a:ext cx="38100" cy="38100"/>
            </a:xfrm>
            <a:custGeom>
              <a:avLst/>
              <a:gdLst>
                <a:gd name="T0" fmla="*/ 1 w 33"/>
                <a:gd name="T1" fmla="*/ 16 h 32"/>
                <a:gd name="T2" fmla="*/ 13 w 33"/>
                <a:gd name="T3" fmla="*/ 15 h 32"/>
                <a:gd name="T4" fmla="*/ 22 w 33"/>
                <a:gd name="T5" fmla="*/ 6 h 32"/>
                <a:gd name="T6" fmla="*/ 23 w 33"/>
                <a:gd name="T7" fmla="*/ 1 h 32"/>
                <a:gd name="T8" fmla="*/ 30 w 33"/>
                <a:gd name="T9" fmla="*/ 3 h 32"/>
                <a:gd name="T10" fmla="*/ 29 w 33"/>
                <a:gd name="T11" fmla="*/ 25 h 32"/>
                <a:gd name="T12" fmla="*/ 15 w 33"/>
                <a:gd name="T13" fmla="*/ 32 h 32"/>
                <a:gd name="T14" fmla="*/ 1 w 33"/>
                <a:gd name="T15" fmla="*/ 20 h 32"/>
                <a:gd name="T16" fmla="*/ 1 w 33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1" y="16"/>
                  </a:moveTo>
                  <a:cubicBezTo>
                    <a:pt x="5" y="16"/>
                    <a:pt x="9" y="17"/>
                    <a:pt x="13" y="15"/>
                  </a:cubicBezTo>
                  <a:cubicBezTo>
                    <a:pt x="18" y="14"/>
                    <a:pt x="21" y="11"/>
                    <a:pt x="22" y="6"/>
                  </a:cubicBezTo>
                  <a:cubicBezTo>
                    <a:pt x="22" y="4"/>
                    <a:pt x="20" y="1"/>
                    <a:pt x="23" y="1"/>
                  </a:cubicBezTo>
                  <a:cubicBezTo>
                    <a:pt x="26" y="0"/>
                    <a:pt x="28" y="1"/>
                    <a:pt x="30" y="3"/>
                  </a:cubicBezTo>
                  <a:cubicBezTo>
                    <a:pt x="33" y="8"/>
                    <a:pt x="33" y="19"/>
                    <a:pt x="29" y="25"/>
                  </a:cubicBezTo>
                  <a:cubicBezTo>
                    <a:pt x="26" y="31"/>
                    <a:pt x="21" y="32"/>
                    <a:pt x="15" y="32"/>
                  </a:cubicBezTo>
                  <a:cubicBezTo>
                    <a:pt x="8" y="31"/>
                    <a:pt x="3" y="27"/>
                    <a:pt x="1" y="20"/>
                  </a:cubicBezTo>
                  <a:cubicBezTo>
                    <a:pt x="1" y="18"/>
                    <a:pt x="0" y="17"/>
                    <a:pt x="1" y="16"/>
                  </a:cubicBezTo>
                  <a:close/>
                </a:path>
              </a:pathLst>
            </a:custGeom>
            <a:solidFill>
              <a:srgbClr val="9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8">
              <a:extLst>
                <a:ext uri="{FF2B5EF4-FFF2-40B4-BE49-F238E27FC236}">
                  <a16:creationId xmlns:a16="http://schemas.microsoft.com/office/drawing/2014/main" id="{5535FBC7-03E0-D717-0F76-B3408F2A7DDF}"/>
                </a:ext>
              </a:extLst>
            </p:cNvPr>
            <p:cNvSpPr/>
            <p:nvPr/>
          </p:nvSpPr>
          <p:spPr bwMode="auto">
            <a:xfrm>
              <a:off x="606425" y="3352801"/>
              <a:ext cx="42863" cy="34925"/>
            </a:xfrm>
            <a:custGeom>
              <a:avLst/>
              <a:gdLst>
                <a:gd name="T0" fmla="*/ 26 w 37"/>
                <a:gd name="T1" fmla="*/ 6 h 29"/>
                <a:gd name="T2" fmla="*/ 16 w 37"/>
                <a:gd name="T3" fmla="*/ 12 h 29"/>
                <a:gd name="T4" fmla="*/ 25 w 37"/>
                <a:gd name="T5" fmla="*/ 10 h 29"/>
                <a:gd name="T6" fmla="*/ 30 w 37"/>
                <a:gd name="T7" fmla="*/ 11 h 29"/>
                <a:gd name="T8" fmla="*/ 27 w 37"/>
                <a:gd name="T9" fmla="*/ 15 h 29"/>
                <a:gd name="T10" fmla="*/ 21 w 37"/>
                <a:gd name="T11" fmla="*/ 18 h 29"/>
                <a:gd name="T12" fmla="*/ 33 w 37"/>
                <a:gd name="T13" fmla="*/ 16 h 29"/>
                <a:gd name="T14" fmla="*/ 27 w 37"/>
                <a:gd name="T15" fmla="*/ 21 h 29"/>
                <a:gd name="T16" fmla="*/ 31 w 37"/>
                <a:gd name="T17" fmla="*/ 22 h 29"/>
                <a:gd name="T18" fmla="*/ 36 w 37"/>
                <a:gd name="T19" fmla="*/ 23 h 29"/>
                <a:gd name="T20" fmla="*/ 31 w 37"/>
                <a:gd name="T21" fmla="*/ 28 h 29"/>
                <a:gd name="T22" fmla="*/ 20 w 37"/>
                <a:gd name="T23" fmla="*/ 26 h 29"/>
                <a:gd name="T24" fmla="*/ 0 w 37"/>
                <a:gd name="T25" fmla="*/ 8 h 29"/>
                <a:gd name="T26" fmla="*/ 18 w 37"/>
                <a:gd name="T27" fmla="*/ 2 h 29"/>
                <a:gd name="T28" fmla="*/ 26 w 37"/>
                <a:gd name="T2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28">
                  <a:moveTo>
                    <a:pt x="26" y="6"/>
                  </a:moveTo>
                  <a:cubicBezTo>
                    <a:pt x="23" y="10"/>
                    <a:pt x="19" y="9"/>
                    <a:pt x="16" y="12"/>
                  </a:cubicBezTo>
                  <a:cubicBezTo>
                    <a:pt x="20" y="12"/>
                    <a:pt x="23" y="12"/>
                    <a:pt x="25" y="10"/>
                  </a:cubicBezTo>
                  <a:cubicBezTo>
                    <a:pt x="27" y="10"/>
                    <a:pt x="29" y="9"/>
                    <a:pt x="30" y="11"/>
                  </a:cubicBezTo>
                  <a:cubicBezTo>
                    <a:pt x="31" y="14"/>
                    <a:pt x="28" y="14"/>
                    <a:pt x="27" y="15"/>
                  </a:cubicBezTo>
                  <a:cubicBezTo>
                    <a:pt x="25" y="16"/>
                    <a:pt x="22" y="15"/>
                    <a:pt x="21" y="18"/>
                  </a:cubicBezTo>
                  <a:cubicBezTo>
                    <a:pt x="26" y="20"/>
                    <a:pt x="29" y="15"/>
                    <a:pt x="33" y="16"/>
                  </a:cubicBezTo>
                  <a:cubicBezTo>
                    <a:pt x="33" y="20"/>
                    <a:pt x="29" y="19"/>
                    <a:pt x="27" y="21"/>
                  </a:cubicBezTo>
                  <a:cubicBezTo>
                    <a:pt x="28" y="23"/>
                    <a:pt x="30" y="22"/>
                    <a:pt x="31" y="22"/>
                  </a:cubicBezTo>
                  <a:cubicBezTo>
                    <a:pt x="33" y="22"/>
                    <a:pt x="35" y="18"/>
                    <a:pt x="36" y="23"/>
                  </a:cubicBezTo>
                  <a:cubicBezTo>
                    <a:pt x="37" y="26"/>
                    <a:pt x="35" y="28"/>
                    <a:pt x="31" y="28"/>
                  </a:cubicBezTo>
                  <a:cubicBezTo>
                    <a:pt x="27" y="29"/>
                    <a:pt x="23" y="28"/>
                    <a:pt x="20" y="26"/>
                  </a:cubicBezTo>
                  <a:cubicBezTo>
                    <a:pt x="10" y="23"/>
                    <a:pt x="4" y="17"/>
                    <a:pt x="0" y="8"/>
                  </a:cubicBezTo>
                  <a:cubicBezTo>
                    <a:pt x="6" y="5"/>
                    <a:pt x="12" y="5"/>
                    <a:pt x="18" y="2"/>
                  </a:cubicBezTo>
                  <a:cubicBezTo>
                    <a:pt x="22" y="0"/>
                    <a:pt x="23" y="6"/>
                    <a:pt x="26" y="6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id="{07F3DB30-EA1A-C2CD-D69A-99462A9CDAFF}"/>
                </a:ext>
              </a:extLst>
            </p:cNvPr>
            <p:cNvSpPr/>
            <p:nvPr/>
          </p:nvSpPr>
          <p:spPr bwMode="auto">
            <a:xfrm>
              <a:off x="533400" y="3313113"/>
              <a:ext cx="34925" cy="26988"/>
            </a:xfrm>
            <a:custGeom>
              <a:avLst/>
              <a:gdLst>
                <a:gd name="T0" fmla="*/ 0 w 30"/>
                <a:gd name="T1" fmla="*/ 5 h 24"/>
                <a:gd name="T2" fmla="*/ 19 w 30"/>
                <a:gd name="T3" fmla="*/ 1 h 24"/>
                <a:gd name="T4" fmla="*/ 29 w 30"/>
                <a:gd name="T5" fmla="*/ 9 h 24"/>
                <a:gd name="T6" fmla="*/ 23 w 30"/>
                <a:gd name="T7" fmla="*/ 17 h 24"/>
                <a:gd name="T8" fmla="*/ 18 w 30"/>
                <a:gd name="T9" fmla="*/ 20 h 24"/>
                <a:gd name="T10" fmla="*/ 7 w 30"/>
                <a:gd name="T11" fmla="*/ 23 h 24"/>
                <a:gd name="T12" fmla="*/ 4 w 30"/>
                <a:gd name="T13" fmla="*/ 14 h 24"/>
                <a:gd name="T14" fmla="*/ 0 w 30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0" y="5"/>
                  </a:moveTo>
                  <a:cubicBezTo>
                    <a:pt x="6" y="2"/>
                    <a:pt x="12" y="0"/>
                    <a:pt x="19" y="1"/>
                  </a:cubicBezTo>
                  <a:cubicBezTo>
                    <a:pt x="24" y="1"/>
                    <a:pt x="28" y="4"/>
                    <a:pt x="29" y="9"/>
                  </a:cubicBezTo>
                  <a:cubicBezTo>
                    <a:pt x="30" y="13"/>
                    <a:pt x="26" y="16"/>
                    <a:pt x="23" y="17"/>
                  </a:cubicBezTo>
                  <a:cubicBezTo>
                    <a:pt x="21" y="18"/>
                    <a:pt x="20" y="19"/>
                    <a:pt x="18" y="20"/>
                  </a:cubicBezTo>
                  <a:cubicBezTo>
                    <a:pt x="14" y="21"/>
                    <a:pt x="10" y="24"/>
                    <a:pt x="7" y="23"/>
                  </a:cubicBezTo>
                  <a:cubicBezTo>
                    <a:pt x="3" y="23"/>
                    <a:pt x="6" y="17"/>
                    <a:pt x="4" y="14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id="{F7146105-D9A1-D474-D340-A761CC9A2AB8}"/>
                </a:ext>
              </a:extLst>
            </p:cNvPr>
            <p:cNvSpPr/>
            <p:nvPr/>
          </p:nvSpPr>
          <p:spPr bwMode="auto">
            <a:xfrm>
              <a:off x="1033463" y="2884488"/>
              <a:ext cx="42863" cy="33338"/>
            </a:xfrm>
            <a:custGeom>
              <a:avLst/>
              <a:gdLst>
                <a:gd name="T0" fmla="*/ 19 w 36"/>
                <a:gd name="T1" fmla="*/ 14 h 28"/>
                <a:gd name="T2" fmla="*/ 26 w 36"/>
                <a:gd name="T3" fmla="*/ 8 h 28"/>
                <a:gd name="T4" fmla="*/ 24 w 36"/>
                <a:gd name="T5" fmla="*/ 17 h 28"/>
                <a:gd name="T6" fmla="*/ 30 w 36"/>
                <a:gd name="T7" fmla="*/ 10 h 28"/>
                <a:gd name="T8" fmla="*/ 27 w 36"/>
                <a:gd name="T9" fmla="*/ 20 h 28"/>
                <a:gd name="T10" fmla="*/ 33 w 36"/>
                <a:gd name="T11" fmla="*/ 15 h 28"/>
                <a:gd name="T12" fmla="*/ 36 w 36"/>
                <a:gd name="T13" fmla="*/ 14 h 28"/>
                <a:gd name="T14" fmla="*/ 36 w 36"/>
                <a:gd name="T15" fmla="*/ 17 h 28"/>
                <a:gd name="T16" fmla="*/ 33 w 36"/>
                <a:gd name="T17" fmla="*/ 25 h 28"/>
                <a:gd name="T18" fmla="*/ 29 w 36"/>
                <a:gd name="T19" fmla="*/ 26 h 28"/>
                <a:gd name="T20" fmla="*/ 11 w 36"/>
                <a:gd name="T21" fmla="*/ 18 h 28"/>
                <a:gd name="T22" fmla="*/ 3 w 36"/>
                <a:gd name="T23" fmla="*/ 6 h 28"/>
                <a:gd name="T24" fmla="*/ 16 w 36"/>
                <a:gd name="T25" fmla="*/ 1 h 28"/>
                <a:gd name="T26" fmla="*/ 12 w 36"/>
                <a:gd name="T27" fmla="*/ 13 h 28"/>
                <a:gd name="T28" fmla="*/ 22 w 36"/>
                <a:gd name="T29" fmla="*/ 4 h 28"/>
                <a:gd name="T30" fmla="*/ 19 w 36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8">
                  <a:moveTo>
                    <a:pt x="19" y="14"/>
                  </a:moveTo>
                  <a:cubicBezTo>
                    <a:pt x="22" y="13"/>
                    <a:pt x="23" y="8"/>
                    <a:pt x="26" y="8"/>
                  </a:cubicBezTo>
                  <a:cubicBezTo>
                    <a:pt x="27" y="11"/>
                    <a:pt x="22" y="13"/>
                    <a:pt x="24" y="17"/>
                  </a:cubicBezTo>
                  <a:cubicBezTo>
                    <a:pt x="27" y="16"/>
                    <a:pt x="27" y="12"/>
                    <a:pt x="30" y="10"/>
                  </a:cubicBezTo>
                  <a:cubicBezTo>
                    <a:pt x="31" y="14"/>
                    <a:pt x="27" y="16"/>
                    <a:pt x="27" y="20"/>
                  </a:cubicBezTo>
                  <a:cubicBezTo>
                    <a:pt x="31" y="20"/>
                    <a:pt x="31" y="16"/>
                    <a:pt x="33" y="15"/>
                  </a:cubicBezTo>
                  <a:cubicBezTo>
                    <a:pt x="34" y="14"/>
                    <a:pt x="34" y="13"/>
                    <a:pt x="36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5" y="19"/>
                    <a:pt x="34" y="22"/>
                    <a:pt x="33" y="25"/>
                  </a:cubicBezTo>
                  <a:cubicBezTo>
                    <a:pt x="32" y="28"/>
                    <a:pt x="31" y="27"/>
                    <a:pt x="29" y="26"/>
                  </a:cubicBezTo>
                  <a:cubicBezTo>
                    <a:pt x="23" y="23"/>
                    <a:pt x="17" y="21"/>
                    <a:pt x="11" y="18"/>
                  </a:cubicBezTo>
                  <a:cubicBezTo>
                    <a:pt x="6" y="15"/>
                    <a:pt x="0" y="13"/>
                    <a:pt x="3" y="6"/>
                  </a:cubicBezTo>
                  <a:cubicBezTo>
                    <a:pt x="5" y="0"/>
                    <a:pt x="11" y="1"/>
                    <a:pt x="16" y="1"/>
                  </a:cubicBezTo>
                  <a:cubicBezTo>
                    <a:pt x="16" y="6"/>
                    <a:pt x="12" y="8"/>
                    <a:pt x="12" y="13"/>
                  </a:cubicBezTo>
                  <a:cubicBezTo>
                    <a:pt x="16" y="10"/>
                    <a:pt x="16" y="4"/>
                    <a:pt x="22" y="4"/>
                  </a:cubicBezTo>
                  <a:cubicBezTo>
                    <a:pt x="22" y="8"/>
                    <a:pt x="18" y="9"/>
                    <a:pt x="19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:a16="http://schemas.microsoft.com/office/drawing/2014/main" id="{0BCE6F65-3187-484F-8E1D-C232885FEB25}"/>
                </a:ext>
              </a:extLst>
            </p:cNvPr>
            <p:cNvSpPr/>
            <p:nvPr/>
          </p:nvSpPr>
          <p:spPr bwMode="auto">
            <a:xfrm>
              <a:off x="920750" y="2903538"/>
              <a:ext cx="42863" cy="34925"/>
            </a:xfrm>
            <a:custGeom>
              <a:avLst/>
              <a:gdLst>
                <a:gd name="T0" fmla="*/ 13 w 36"/>
                <a:gd name="T1" fmla="*/ 20 h 29"/>
                <a:gd name="T2" fmla="*/ 12 w 36"/>
                <a:gd name="T3" fmla="*/ 13 h 29"/>
                <a:gd name="T4" fmla="*/ 14 w 36"/>
                <a:gd name="T5" fmla="*/ 7 h 29"/>
                <a:gd name="T6" fmla="*/ 18 w 36"/>
                <a:gd name="T7" fmla="*/ 11 h 29"/>
                <a:gd name="T8" fmla="*/ 20 w 36"/>
                <a:gd name="T9" fmla="*/ 14 h 29"/>
                <a:gd name="T10" fmla="*/ 20 w 36"/>
                <a:gd name="T11" fmla="*/ 10 h 29"/>
                <a:gd name="T12" fmla="*/ 21 w 36"/>
                <a:gd name="T13" fmla="*/ 4 h 29"/>
                <a:gd name="T14" fmla="*/ 26 w 36"/>
                <a:gd name="T15" fmla="*/ 8 h 29"/>
                <a:gd name="T16" fmla="*/ 26 w 36"/>
                <a:gd name="T17" fmla="*/ 5 h 29"/>
                <a:gd name="T18" fmla="*/ 27 w 36"/>
                <a:gd name="T19" fmla="*/ 1 h 29"/>
                <a:gd name="T20" fmla="*/ 30 w 36"/>
                <a:gd name="T21" fmla="*/ 4 h 29"/>
                <a:gd name="T22" fmla="*/ 27 w 36"/>
                <a:gd name="T23" fmla="*/ 17 h 29"/>
                <a:gd name="T24" fmla="*/ 10 w 36"/>
                <a:gd name="T25" fmla="*/ 26 h 29"/>
                <a:gd name="T26" fmla="*/ 4 w 36"/>
                <a:gd name="T27" fmla="*/ 26 h 29"/>
                <a:gd name="T28" fmla="*/ 0 w 36"/>
                <a:gd name="T29" fmla="*/ 18 h 29"/>
                <a:gd name="T30" fmla="*/ 6 w 36"/>
                <a:gd name="T31" fmla="*/ 12 h 29"/>
                <a:gd name="T32" fmla="*/ 9 w 36"/>
                <a:gd name="T33" fmla="*/ 14 h 29"/>
                <a:gd name="T34" fmla="*/ 13 w 36"/>
                <a:gd name="T3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13" y="20"/>
                  </a:moveTo>
                  <a:cubicBezTo>
                    <a:pt x="15" y="17"/>
                    <a:pt x="13" y="15"/>
                    <a:pt x="12" y="13"/>
                  </a:cubicBezTo>
                  <a:cubicBezTo>
                    <a:pt x="11" y="11"/>
                    <a:pt x="11" y="9"/>
                    <a:pt x="14" y="7"/>
                  </a:cubicBezTo>
                  <a:cubicBezTo>
                    <a:pt x="18" y="6"/>
                    <a:pt x="16" y="10"/>
                    <a:pt x="18" y="11"/>
                  </a:cubicBezTo>
                  <a:cubicBezTo>
                    <a:pt x="18" y="12"/>
                    <a:pt x="18" y="14"/>
                    <a:pt x="20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20" y="8"/>
                    <a:pt x="17" y="6"/>
                    <a:pt x="21" y="4"/>
                  </a:cubicBezTo>
                  <a:cubicBezTo>
                    <a:pt x="24" y="3"/>
                    <a:pt x="23" y="8"/>
                    <a:pt x="26" y="8"/>
                  </a:cubicBezTo>
                  <a:cubicBezTo>
                    <a:pt x="27" y="7"/>
                    <a:pt x="26" y="6"/>
                    <a:pt x="26" y="5"/>
                  </a:cubicBezTo>
                  <a:cubicBezTo>
                    <a:pt x="25" y="3"/>
                    <a:pt x="25" y="2"/>
                    <a:pt x="27" y="1"/>
                  </a:cubicBezTo>
                  <a:cubicBezTo>
                    <a:pt x="30" y="0"/>
                    <a:pt x="29" y="3"/>
                    <a:pt x="30" y="4"/>
                  </a:cubicBezTo>
                  <a:cubicBezTo>
                    <a:pt x="36" y="10"/>
                    <a:pt x="33" y="14"/>
                    <a:pt x="27" y="17"/>
                  </a:cubicBezTo>
                  <a:cubicBezTo>
                    <a:pt x="21" y="20"/>
                    <a:pt x="16" y="23"/>
                    <a:pt x="10" y="26"/>
                  </a:cubicBezTo>
                  <a:cubicBezTo>
                    <a:pt x="8" y="27"/>
                    <a:pt x="6" y="29"/>
                    <a:pt x="4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1" y="14"/>
                    <a:pt x="4" y="13"/>
                    <a:pt x="6" y="12"/>
                  </a:cubicBezTo>
                  <a:cubicBezTo>
                    <a:pt x="8" y="11"/>
                    <a:pt x="8" y="13"/>
                    <a:pt x="9" y="14"/>
                  </a:cubicBezTo>
                  <a:cubicBezTo>
                    <a:pt x="10" y="16"/>
                    <a:pt x="10" y="19"/>
                    <a:pt x="13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5FF474EF-81D3-780C-0C7A-A7823D334E59}"/>
                </a:ext>
              </a:extLst>
            </p:cNvPr>
            <p:cNvSpPr/>
            <p:nvPr/>
          </p:nvSpPr>
          <p:spPr bwMode="auto">
            <a:xfrm>
              <a:off x="884238" y="2995613"/>
              <a:ext cx="26988" cy="36513"/>
            </a:xfrm>
            <a:custGeom>
              <a:avLst/>
              <a:gdLst>
                <a:gd name="T0" fmla="*/ 7 w 23"/>
                <a:gd name="T1" fmla="*/ 16 h 31"/>
                <a:gd name="T2" fmla="*/ 7 w 23"/>
                <a:gd name="T3" fmla="*/ 19 h 31"/>
                <a:gd name="T4" fmla="*/ 15 w 23"/>
                <a:gd name="T5" fmla="*/ 18 h 31"/>
                <a:gd name="T6" fmla="*/ 19 w 23"/>
                <a:gd name="T7" fmla="*/ 21 h 31"/>
                <a:gd name="T8" fmla="*/ 15 w 23"/>
                <a:gd name="T9" fmla="*/ 23 h 31"/>
                <a:gd name="T10" fmla="*/ 11 w 23"/>
                <a:gd name="T11" fmla="*/ 24 h 31"/>
                <a:gd name="T12" fmla="*/ 20 w 23"/>
                <a:gd name="T13" fmla="*/ 31 h 31"/>
                <a:gd name="T14" fmla="*/ 5 w 23"/>
                <a:gd name="T15" fmla="*/ 30 h 31"/>
                <a:gd name="T16" fmla="*/ 0 w 23"/>
                <a:gd name="T17" fmla="*/ 26 h 31"/>
                <a:gd name="T18" fmla="*/ 2 w 23"/>
                <a:gd name="T19" fmla="*/ 6 h 31"/>
                <a:gd name="T20" fmla="*/ 8 w 23"/>
                <a:gd name="T21" fmla="*/ 0 h 31"/>
                <a:gd name="T22" fmla="*/ 16 w 23"/>
                <a:gd name="T23" fmla="*/ 9 h 31"/>
                <a:gd name="T24" fmla="*/ 14 w 23"/>
                <a:gd name="T25" fmla="*/ 11 h 31"/>
                <a:gd name="T26" fmla="*/ 5 w 23"/>
                <a:gd name="T27" fmla="*/ 13 h 31"/>
                <a:gd name="T28" fmla="*/ 7 w 23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16"/>
                  </a:moveTo>
                  <a:cubicBezTo>
                    <a:pt x="6" y="17"/>
                    <a:pt x="4" y="18"/>
                    <a:pt x="7" y="19"/>
                  </a:cubicBezTo>
                  <a:cubicBezTo>
                    <a:pt x="9" y="19"/>
                    <a:pt x="12" y="18"/>
                    <a:pt x="15" y="18"/>
                  </a:cubicBezTo>
                  <a:cubicBezTo>
                    <a:pt x="17" y="18"/>
                    <a:pt x="19" y="18"/>
                    <a:pt x="19" y="21"/>
                  </a:cubicBezTo>
                  <a:cubicBezTo>
                    <a:pt x="19" y="24"/>
                    <a:pt x="16" y="23"/>
                    <a:pt x="15" y="23"/>
                  </a:cubicBezTo>
                  <a:cubicBezTo>
                    <a:pt x="14" y="24"/>
                    <a:pt x="13" y="24"/>
                    <a:pt x="11" y="24"/>
                  </a:cubicBezTo>
                  <a:cubicBezTo>
                    <a:pt x="15" y="27"/>
                    <a:pt x="23" y="23"/>
                    <a:pt x="20" y="31"/>
                  </a:cubicBezTo>
                  <a:cubicBezTo>
                    <a:pt x="15" y="30"/>
                    <a:pt x="10" y="29"/>
                    <a:pt x="5" y="30"/>
                  </a:cubicBezTo>
                  <a:cubicBezTo>
                    <a:pt x="1" y="31"/>
                    <a:pt x="0" y="30"/>
                    <a:pt x="0" y="26"/>
                  </a:cubicBezTo>
                  <a:cubicBezTo>
                    <a:pt x="0" y="20"/>
                    <a:pt x="0" y="13"/>
                    <a:pt x="2" y="6"/>
                  </a:cubicBezTo>
                  <a:cubicBezTo>
                    <a:pt x="3" y="3"/>
                    <a:pt x="4" y="0"/>
                    <a:pt x="8" y="0"/>
                  </a:cubicBezTo>
                  <a:cubicBezTo>
                    <a:pt x="13" y="1"/>
                    <a:pt x="15" y="5"/>
                    <a:pt x="16" y="9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1" y="11"/>
                    <a:pt x="8" y="12"/>
                    <a:pt x="5" y="13"/>
                  </a:cubicBezTo>
                  <a:cubicBezTo>
                    <a:pt x="5" y="15"/>
                    <a:pt x="8" y="14"/>
                    <a:pt x="7" y="16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3">
              <a:extLst>
                <a:ext uri="{FF2B5EF4-FFF2-40B4-BE49-F238E27FC236}">
                  <a16:creationId xmlns:a16="http://schemas.microsoft.com/office/drawing/2014/main" id="{2F7C20A2-E8BF-25AA-FE8B-9F931C478601}"/>
                </a:ext>
              </a:extLst>
            </p:cNvPr>
            <p:cNvSpPr/>
            <p:nvPr/>
          </p:nvSpPr>
          <p:spPr bwMode="auto">
            <a:xfrm>
              <a:off x="1060450" y="3084513"/>
              <a:ext cx="31750" cy="38100"/>
            </a:xfrm>
            <a:custGeom>
              <a:avLst/>
              <a:gdLst>
                <a:gd name="T0" fmla="*/ 16 w 27"/>
                <a:gd name="T1" fmla="*/ 16 h 32"/>
                <a:gd name="T2" fmla="*/ 18 w 27"/>
                <a:gd name="T3" fmla="*/ 23 h 32"/>
                <a:gd name="T4" fmla="*/ 15 w 27"/>
                <a:gd name="T5" fmla="*/ 20 h 32"/>
                <a:gd name="T6" fmla="*/ 9 w 27"/>
                <a:gd name="T7" fmla="*/ 12 h 32"/>
                <a:gd name="T8" fmla="*/ 9 w 27"/>
                <a:gd name="T9" fmla="*/ 32 h 32"/>
                <a:gd name="T10" fmla="*/ 1 w 27"/>
                <a:gd name="T11" fmla="*/ 13 h 32"/>
                <a:gd name="T12" fmla="*/ 2 w 27"/>
                <a:gd name="T13" fmla="*/ 9 h 32"/>
                <a:gd name="T14" fmla="*/ 13 w 27"/>
                <a:gd name="T15" fmla="*/ 1 h 32"/>
                <a:gd name="T16" fmla="*/ 16 w 27"/>
                <a:gd name="T17" fmla="*/ 1 h 32"/>
                <a:gd name="T18" fmla="*/ 25 w 27"/>
                <a:gd name="T19" fmla="*/ 13 h 32"/>
                <a:gd name="T20" fmla="*/ 24 w 27"/>
                <a:gd name="T21" fmla="*/ 16 h 32"/>
                <a:gd name="T22" fmla="*/ 16 w 27"/>
                <a:gd name="T2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2">
                  <a:moveTo>
                    <a:pt x="16" y="16"/>
                  </a:moveTo>
                  <a:cubicBezTo>
                    <a:pt x="17" y="20"/>
                    <a:pt x="21" y="21"/>
                    <a:pt x="18" y="23"/>
                  </a:cubicBezTo>
                  <a:cubicBezTo>
                    <a:pt x="16" y="24"/>
                    <a:pt x="16" y="21"/>
                    <a:pt x="15" y="20"/>
                  </a:cubicBezTo>
                  <a:cubicBezTo>
                    <a:pt x="13" y="18"/>
                    <a:pt x="12" y="14"/>
                    <a:pt x="9" y="12"/>
                  </a:cubicBezTo>
                  <a:cubicBezTo>
                    <a:pt x="8" y="19"/>
                    <a:pt x="20" y="25"/>
                    <a:pt x="9" y="32"/>
                  </a:cubicBezTo>
                  <a:cubicBezTo>
                    <a:pt x="7" y="25"/>
                    <a:pt x="5" y="19"/>
                    <a:pt x="1" y="13"/>
                  </a:cubicBezTo>
                  <a:cubicBezTo>
                    <a:pt x="0" y="11"/>
                    <a:pt x="0" y="10"/>
                    <a:pt x="2" y="9"/>
                  </a:cubicBezTo>
                  <a:cubicBezTo>
                    <a:pt x="6" y="7"/>
                    <a:pt x="9" y="4"/>
                    <a:pt x="13" y="1"/>
                  </a:cubicBezTo>
                  <a:cubicBezTo>
                    <a:pt x="14" y="1"/>
                    <a:pt x="15" y="0"/>
                    <a:pt x="16" y="1"/>
                  </a:cubicBezTo>
                  <a:cubicBezTo>
                    <a:pt x="19" y="5"/>
                    <a:pt x="22" y="9"/>
                    <a:pt x="25" y="13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2" y="18"/>
                    <a:pt x="20" y="22"/>
                    <a:pt x="16" y="16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5EFD5A05-18B0-F757-EED3-3445028AD70B}"/>
                </a:ext>
              </a:extLst>
            </p:cNvPr>
            <p:cNvSpPr/>
            <p:nvPr/>
          </p:nvSpPr>
          <p:spPr bwMode="auto">
            <a:xfrm>
              <a:off x="561975" y="3013076"/>
              <a:ext cx="31750" cy="36513"/>
            </a:xfrm>
            <a:custGeom>
              <a:avLst/>
              <a:gdLst>
                <a:gd name="T0" fmla="*/ 11 w 28"/>
                <a:gd name="T1" fmla="*/ 14 h 30"/>
                <a:gd name="T2" fmla="*/ 19 w 28"/>
                <a:gd name="T3" fmla="*/ 8 h 30"/>
                <a:gd name="T4" fmla="*/ 16 w 28"/>
                <a:gd name="T5" fmla="*/ 18 h 30"/>
                <a:gd name="T6" fmla="*/ 22 w 28"/>
                <a:gd name="T7" fmla="*/ 12 h 30"/>
                <a:gd name="T8" fmla="*/ 21 w 28"/>
                <a:gd name="T9" fmla="*/ 18 h 30"/>
                <a:gd name="T10" fmla="*/ 24 w 28"/>
                <a:gd name="T11" fmla="*/ 16 h 30"/>
                <a:gd name="T12" fmla="*/ 27 w 28"/>
                <a:gd name="T13" fmla="*/ 16 h 30"/>
                <a:gd name="T14" fmla="*/ 27 w 28"/>
                <a:gd name="T15" fmla="*/ 19 h 30"/>
                <a:gd name="T16" fmla="*/ 26 w 28"/>
                <a:gd name="T17" fmla="*/ 20 h 30"/>
                <a:gd name="T18" fmla="*/ 10 w 28"/>
                <a:gd name="T19" fmla="*/ 22 h 30"/>
                <a:gd name="T20" fmla="*/ 1 w 28"/>
                <a:gd name="T21" fmla="*/ 7 h 30"/>
                <a:gd name="T22" fmla="*/ 4 w 28"/>
                <a:gd name="T23" fmla="*/ 0 h 30"/>
                <a:gd name="T24" fmla="*/ 15 w 28"/>
                <a:gd name="T25" fmla="*/ 4 h 30"/>
                <a:gd name="T26" fmla="*/ 13 w 28"/>
                <a:gd name="T27" fmla="*/ 7 h 30"/>
                <a:gd name="T28" fmla="*/ 11 w 28"/>
                <a:gd name="T2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0">
                  <a:moveTo>
                    <a:pt x="11" y="14"/>
                  </a:moveTo>
                  <a:cubicBezTo>
                    <a:pt x="15" y="14"/>
                    <a:pt x="15" y="5"/>
                    <a:pt x="19" y="8"/>
                  </a:cubicBezTo>
                  <a:cubicBezTo>
                    <a:pt x="22" y="11"/>
                    <a:pt x="14" y="13"/>
                    <a:pt x="16" y="18"/>
                  </a:cubicBezTo>
                  <a:cubicBezTo>
                    <a:pt x="19" y="17"/>
                    <a:pt x="19" y="13"/>
                    <a:pt x="22" y="12"/>
                  </a:cubicBezTo>
                  <a:cubicBezTo>
                    <a:pt x="24" y="15"/>
                    <a:pt x="19" y="16"/>
                    <a:pt x="21" y="18"/>
                  </a:cubicBezTo>
                  <a:cubicBezTo>
                    <a:pt x="23" y="19"/>
                    <a:pt x="23" y="17"/>
                    <a:pt x="24" y="16"/>
                  </a:cubicBezTo>
                  <a:cubicBezTo>
                    <a:pt x="25" y="15"/>
                    <a:pt x="25" y="14"/>
                    <a:pt x="27" y="16"/>
                  </a:cubicBezTo>
                  <a:cubicBezTo>
                    <a:pt x="27" y="17"/>
                    <a:pt x="28" y="17"/>
                    <a:pt x="27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19" y="30"/>
                    <a:pt x="19" y="30"/>
                    <a:pt x="10" y="22"/>
                  </a:cubicBezTo>
                  <a:cubicBezTo>
                    <a:pt x="5" y="18"/>
                    <a:pt x="1" y="13"/>
                    <a:pt x="1" y="7"/>
                  </a:cubicBezTo>
                  <a:cubicBezTo>
                    <a:pt x="0" y="4"/>
                    <a:pt x="1" y="1"/>
                    <a:pt x="4" y="0"/>
                  </a:cubicBezTo>
                  <a:cubicBezTo>
                    <a:pt x="8" y="0"/>
                    <a:pt x="12" y="1"/>
                    <a:pt x="15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2" y="9"/>
                    <a:pt x="10" y="11"/>
                    <a:pt x="11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2992BA72-2719-9B0D-3817-AA4FEF0B878C}"/>
                </a:ext>
              </a:extLst>
            </p:cNvPr>
            <p:cNvSpPr/>
            <p:nvPr/>
          </p:nvSpPr>
          <p:spPr bwMode="auto">
            <a:xfrm>
              <a:off x="1171575" y="3068638"/>
              <a:ext cx="36513" cy="30163"/>
            </a:xfrm>
            <a:custGeom>
              <a:avLst/>
              <a:gdLst>
                <a:gd name="T0" fmla="*/ 23 w 32"/>
                <a:gd name="T1" fmla="*/ 10 h 26"/>
                <a:gd name="T2" fmla="*/ 17 w 32"/>
                <a:gd name="T3" fmla="*/ 20 h 26"/>
                <a:gd name="T4" fmla="*/ 15 w 32"/>
                <a:gd name="T5" fmla="*/ 22 h 26"/>
                <a:gd name="T6" fmla="*/ 14 w 32"/>
                <a:gd name="T7" fmla="*/ 18 h 26"/>
                <a:gd name="T8" fmla="*/ 19 w 32"/>
                <a:gd name="T9" fmla="*/ 8 h 26"/>
                <a:gd name="T10" fmla="*/ 11 w 32"/>
                <a:gd name="T11" fmla="*/ 19 h 26"/>
                <a:gd name="T12" fmla="*/ 10 w 32"/>
                <a:gd name="T13" fmla="*/ 10 h 26"/>
                <a:gd name="T14" fmla="*/ 6 w 32"/>
                <a:gd name="T15" fmla="*/ 16 h 26"/>
                <a:gd name="T16" fmla="*/ 2 w 32"/>
                <a:gd name="T17" fmla="*/ 5 h 26"/>
                <a:gd name="T18" fmla="*/ 14 w 32"/>
                <a:gd name="T19" fmla="*/ 2 h 26"/>
                <a:gd name="T20" fmla="*/ 21 w 32"/>
                <a:gd name="T21" fmla="*/ 4 h 26"/>
                <a:gd name="T22" fmla="*/ 30 w 32"/>
                <a:gd name="T23" fmla="*/ 9 h 26"/>
                <a:gd name="T24" fmla="*/ 26 w 32"/>
                <a:gd name="T25" fmla="*/ 17 h 26"/>
                <a:gd name="T26" fmla="*/ 24 w 32"/>
                <a:gd name="T27" fmla="*/ 20 h 26"/>
                <a:gd name="T28" fmla="*/ 21 w 32"/>
                <a:gd name="T29" fmla="*/ 25 h 26"/>
                <a:gd name="T30" fmla="*/ 20 w 32"/>
                <a:gd name="T31" fmla="*/ 18 h 26"/>
                <a:gd name="T32" fmla="*/ 23 w 32"/>
                <a:gd name="T3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26">
                  <a:moveTo>
                    <a:pt x="23" y="10"/>
                  </a:moveTo>
                  <a:cubicBezTo>
                    <a:pt x="19" y="13"/>
                    <a:pt x="19" y="17"/>
                    <a:pt x="17" y="20"/>
                  </a:cubicBezTo>
                  <a:cubicBezTo>
                    <a:pt x="17" y="21"/>
                    <a:pt x="17" y="23"/>
                    <a:pt x="15" y="22"/>
                  </a:cubicBezTo>
                  <a:cubicBezTo>
                    <a:pt x="13" y="22"/>
                    <a:pt x="13" y="20"/>
                    <a:pt x="14" y="18"/>
                  </a:cubicBezTo>
                  <a:cubicBezTo>
                    <a:pt x="15" y="15"/>
                    <a:pt x="17" y="12"/>
                    <a:pt x="19" y="8"/>
                  </a:cubicBezTo>
                  <a:cubicBezTo>
                    <a:pt x="13" y="10"/>
                    <a:pt x="13" y="15"/>
                    <a:pt x="11" y="19"/>
                  </a:cubicBezTo>
                  <a:cubicBezTo>
                    <a:pt x="9" y="16"/>
                    <a:pt x="12" y="13"/>
                    <a:pt x="10" y="10"/>
                  </a:cubicBezTo>
                  <a:cubicBezTo>
                    <a:pt x="7" y="10"/>
                    <a:pt x="8" y="14"/>
                    <a:pt x="6" y="16"/>
                  </a:cubicBezTo>
                  <a:cubicBezTo>
                    <a:pt x="4" y="12"/>
                    <a:pt x="0" y="10"/>
                    <a:pt x="2" y="5"/>
                  </a:cubicBezTo>
                  <a:cubicBezTo>
                    <a:pt x="5" y="0"/>
                    <a:pt x="10" y="1"/>
                    <a:pt x="14" y="2"/>
                  </a:cubicBezTo>
                  <a:cubicBezTo>
                    <a:pt x="16" y="2"/>
                    <a:pt x="19" y="3"/>
                    <a:pt x="21" y="4"/>
                  </a:cubicBezTo>
                  <a:cubicBezTo>
                    <a:pt x="24" y="6"/>
                    <a:pt x="29" y="7"/>
                    <a:pt x="30" y="9"/>
                  </a:cubicBezTo>
                  <a:cubicBezTo>
                    <a:pt x="32" y="13"/>
                    <a:pt x="27" y="14"/>
                    <a:pt x="26" y="17"/>
                  </a:cubicBezTo>
                  <a:cubicBezTo>
                    <a:pt x="25" y="18"/>
                    <a:pt x="25" y="20"/>
                    <a:pt x="24" y="20"/>
                  </a:cubicBezTo>
                  <a:cubicBezTo>
                    <a:pt x="23" y="22"/>
                    <a:pt x="23" y="26"/>
                    <a:pt x="21" y="25"/>
                  </a:cubicBezTo>
                  <a:cubicBezTo>
                    <a:pt x="16" y="24"/>
                    <a:pt x="20" y="21"/>
                    <a:pt x="20" y="18"/>
                  </a:cubicBezTo>
                  <a:cubicBezTo>
                    <a:pt x="21" y="16"/>
                    <a:pt x="22" y="14"/>
                    <a:pt x="23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id="{3AE30379-09A6-4CCD-9CEF-F9B2D009DEF2}"/>
                </a:ext>
              </a:extLst>
            </p:cNvPr>
            <p:cNvSpPr/>
            <p:nvPr/>
          </p:nvSpPr>
          <p:spPr bwMode="auto">
            <a:xfrm>
              <a:off x="815975" y="2913063"/>
              <a:ext cx="39688" cy="28575"/>
            </a:xfrm>
            <a:custGeom>
              <a:avLst/>
              <a:gdLst>
                <a:gd name="T0" fmla="*/ 34 w 34"/>
                <a:gd name="T1" fmla="*/ 9 h 25"/>
                <a:gd name="T2" fmla="*/ 26 w 34"/>
                <a:gd name="T3" fmla="*/ 17 h 25"/>
                <a:gd name="T4" fmla="*/ 19 w 34"/>
                <a:gd name="T5" fmla="*/ 22 h 25"/>
                <a:gd name="T6" fmla="*/ 17 w 34"/>
                <a:gd name="T7" fmla="*/ 24 h 25"/>
                <a:gd name="T8" fmla="*/ 16 w 34"/>
                <a:gd name="T9" fmla="*/ 21 h 25"/>
                <a:gd name="T10" fmla="*/ 20 w 34"/>
                <a:gd name="T11" fmla="*/ 10 h 25"/>
                <a:gd name="T12" fmla="*/ 14 w 34"/>
                <a:gd name="T13" fmla="*/ 18 h 25"/>
                <a:gd name="T14" fmla="*/ 11 w 34"/>
                <a:gd name="T15" fmla="*/ 22 h 25"/>
                <a:gd name="T16" fmla="*/ 12 w 34"/>
                <a:gd name="T17" fmla="*/ 17 h 25"/>
                <a:gd name="T18" fmla="*/ 14 w 34"/>
                <a:gd name="T19" fmla="*/ 11 h 25"/>
                <a:gd name="T20" fmla="*/ 9 w 34"/>
                <a:gd name="T21" fmla="*/ 16 h 25"/>
                <a:gd name="T22" fmla="*/ 4 w 34"/>
                <a:gd name="T23" fmla="*/ 18 h 25"/>
                <a:gd name="T24" fmla="*/ 3 w 34"/>
                <a:gd name="T25" fmla="*/ 13 h 25"/>
                <a:gd name="T26" fmla="*/ 5 w 34"/>
                <a:gd name="T27" fmla="*/ 9 h 25"/>
                <a:gd name="T28" fmla="*/ 17 w 34"/>
                <a:gd name="T29" fmla="*/ 4 h 25"/>
                <a:gd name="T30" fmla="*/ 34 w 34"/>
                <a:gd name="T3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1" y="12"/>
                    <a:pt x="30" y="19"/>
                    <a:pt x="26" y="17"/>
                  </a:cubicBezTo>
                  <a:cubicBezTo>
                    <a:pt x="19" y="13"/>
                    <a:pt x="21" y="19"/>
                    <a:pt x="19" y="22"/>
                  </a:cubicBezTo>
                  <a:cubicBezTo>
                    <a:pt x="19" y="23"/>
                    <a:pt x="19" y="25"/>
                    <a:pt x="17" y="24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7" y="18"/>
                    <a:pt x="20" y="15"/>
                    <a:pt x="20" y="10"/>
                  </a:cubicBezTo>
                  <a:cubicBezTo>
                    <a:pt x="16" y="12"/>
                    <a:pt x="16" y="15"/>
                    <a:pt x="14" y="18"/>
                  </a:cubicBezTo>
                  <a:cubicBezTo>
                    <a:pt x="13" y="19"/>
                    <a:pt x="14" y="23"/>
                    <a:pt x="11" y="22"/>
                  </a:cubicBezTo>
                  <a:cubicBezTo>
                    <a:pt x="8" y="21"/>
                    <a:pt x="11" y="19"/>
                    <a:pt x="12" y="17"/>
                  </a:cubicBezTo>
                  <a:cubicBezTo>
                    <a:pt x="12" y="15"/>
                    <a:pt x="14" y="13"/>
                    <a:pt x="14" y="11"/>
                  </a:cubicBezTo>
                  <a:cubicBezTo>
                    <a:pt x="10" y="11"/>
                    <a:pt x="10" y="14"/>
                    <a:pt x="9" y="16"/>
                  </a:cubicBezTo>
                  <a:cubicBezTo>
                    <a:pt x="8" y="19"/>
                    <a:pt x="7" y="20"/>
                    <a:pt x="4" y="18"/>
                  </a:cubicBezTo>
                  <a:cubicBezTo>
                    <a:pt x="1" y="17"/>
                    <a:pt x="0" y="15"/>
                    <a:pt x="3" y="13"/>
                  </a:cubicBezTo>
                  <a:cubicBezTo>
                    <a:pt x="4" y="12"/>
                    <a:pt x="5" y="11"/>
                    <a:pt x="5" y="9"/>
                  </a:cubicBezTo>
                  <a:cubicBezTo>
                    <a:pt x="6" y="0"/>
                    <a:pt x="11" y="2"/>
                    <a:pt x="17" y="4"/>
                  </a:cubicBezTo>
                  <a:cubicBezTo>
                    <a:pt x="23" y="6"/>
                    <a:pt x="28" y="8"/>
                    <a:pt x="34" y="9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E261067A-85F2-CF59-D1A6-2A4C6943B185}"/>
                </a:ext>
              </a:extLst>
            </p:cNvPr>
            <p:cNvSpPr/>
            <p:nvPr/>
          </p:nvSpPr>
          <p:spPr bwMode="auto">
            <a:xfrm>
              <a:off x="908050" y="3073401"/>
              <a:ext cx="28575" cy="38100"/>
            </a:xfrm>
            <a:custGeom>
              <a:avLst/>
              <a:gdLst>
                <a:gd name="T0" fmla="*/ 0 w 25"/>
                <a:gd name="T1" fmla="*/ 33 h 33"/>
                <a:gd name="T2" fmla="*/ 23 w 25"/>
                <a:gd name="T3" fmla="*/ 0 h 33"/>
                <a:gd name="T4" fmla="*/ 25 w 25"/>
                <a:gd name="T5" fmla="*/ 9 h 33"/>
                <a:gd name="T6" fmla="*/ 22 w 25"/>
                <a:gd name="T7" fmla="*/ 14 h 33"/>
                <a:gd name="T8" fmla="*/ 11 w 25"/>
                <a:gd name="T9" fmla="*/ 2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6"/>
                    <a:pt x="11" y="8"/>
                    <a:pt x="23" y="0"/>
                  </a:cubicBezTo>
                  <a:cubicBezTo>
                    <a:pt x="25" y="3"/>
                    <a:pt x="25" y="6"/>
                    <a:pt x="25" y="9"/>
                  </a:cubicBezTo>
                  <a:cubicBezTo>
                    <a:pt x="25" y="12"/>
                    <a:pt x="25" y="13"/>
                    <a:pt x="22" y="14"/>
                  </a:cubicBezTo>
                  <a:cubicBezTo>
                    <a:pt x="16" y="15"/>
                    <a:pt x="13" y="18"/>
                    <a:pt x="11" y="23"/>
                  </a:cubicBezTo>
                  <a:cubicBezTo>
                    <a:pt x="10" y="28"/>
                    <a:pt x="5" y="31"/>
                    <a:pt x="0" y="33"/>
                  </a:cubicBezTo>
                  <a:close/>
                </a:path>
              </a:pathLst>
            </a:custGeom>
            <a:solidFill>
              <a:srgbClr val="C6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48">
              <a:extLst>
                <a:ext uri="{FF2B5EF4-FFF2-40B4-BE49-F238E27FC236}">
                  <a16:creationId xmlns:a16="http://schemas.microsoft.com/office/drawing/2014/main" id="{A72AA0A2-FD9D-5069-22A5-E1EF09AEAFE0}"/>
                </a:ext>
              </a:extLst>
            </p:cNvPr>
            <p:cNvSpPr/>
            <p:nvPr/>
          </p:nvSpPr>
          <p:spPr bwMode="auto">
            <a:xfrm>
              <a:off x="715963" y="3216276"/>
              <a:ext cx="26988" cy="28575"/>
            </a:xfrm>
            <a:custGeom>
              <a:avLst/>
              <a:gdLst>
                <a:gd name="T0" fmla="*/ 12 w 23"/>
                <a:gd name="T1" fmla="*/ 10 h 25"/>
                <a:gd name="T2" fmla="*/ 20 w 23"/>
                <a:gd name="T3" fmla="*/ 7 h 25"/>
                <a:gd name="T4" fmla="*/ 21 w 23"/>
                <a:gd name="T5" fmla="*/ 12 h 25"/>
                <a:gd name="T6" fmla="*/ 20 w 23"/>
                <a:gd name="T7" fmla="*/ 15 h 25"/>
                <a:gd name="T8" fmla="*/ 14 w 23"/>
                <a:gd name="T9" fmla="*/ 22 h 25"/>
                <a:gd name="T10" fmla="*/ 2 w 23"/>
                <a:gd name="T11" fmla="*/ 5 h 25"/>
                <a:gd name="T12" fmla="*/ 10 w 23"/>
                <a:gd name="T13" fmla="*/ 1 h 25"/>
                <a:gd name="T14" fmla="*/ 12 w 23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5">
                  <a:moveTo>
                    <a:pt x="12" y="10"/>
                  </a:moveTo>
                  <a:cubicBezTo>
                    <a:pt x="14" y="5"/>
                    <a:pt x="16" y="2"/>
                    <a:pt x="20" y="7"/>
                  </a:cubicBezTo>
                  <a:cubicBezTo>
                    <a:pt x="22" y="9"/>
                    <a:pt x="23" y="10"/>
                    <a:pt x="21" y="12"/>
                  </a:cubicBezTo>
                  <a:cubicBezTo>
                    <a:pt x="20" y="13"/>
                    <a:pt x="20" y="15"/>
                    <a:pt x="20" y="15"/>
                  </a:cubicBezTo>
                  <a:cubicBezTo>
                    <a:pt x="17" y="17"/>
                    <a:pt x="22" y="25"/>
                    <a:pt x="14" y="22"/>
                  </a:cubicBezTo>
                  <a:cubicBezTo>
                    <a:pt x="5" y="18"/>
                    <a:pt x="0" y="10"/>
                    <a:pt x="2" y="5"/>
                  </a:cubicBezTo>
                  <a:cubicBezTo>
                    <a:pt x="4" y="1"/>
                    <a:pt x="7" y="0"/>
                    <a:pt x="10" y="1"/>
                  </a:cubicBezTo>
                  <a:cubicBezTo>
                    <a:pt x="16" y="3"/>
                    <a:pt x="9" y="7"/>
                    <a:pt x="12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id="{8EC7CFDE-EE74-D50F-9B4F-66AAF86D97CF}"/>
                </a:ext>
              </a:extLst>
            </p:cNvPr>
            <p:cNvSpPr/>
            <p:nvPr/>
          </p:nvSpPr>
          <p:spPr bwMode="auto">
            <a:xfrm>
              <a:off x="561975" y="3338513"/>
              <a:ext cx="39688" cy="17463"/>
            </a:xfrm>
            <a:custGeom>
              <a:avLst/>
              <a:gdLst>
                <a:gd name="T0" fmla="*/ 33 w 34"/>
                <a:gd name="T1" fmla="*/ 2 h 15"/>
                <a:gd name="T2" fmla="*/ 32 w 34"/>
                <a:gd name="T3" fmla="*/ 13 h 15"/>
                <a:gd name="T4" fmla="*/ 0 w 34"/>
                <a:gd name="T5" fmla="*/ 7 h 15"/>
                <a:gd name="T6" fmla="*/ 15 w 34"/>
                <a:gd name="T7" fmla="*/ 4 h 15"/>
                <a:gd name="T8" fmla="*/ 33 w 3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3" y="2"/>
                  </a:moveTo>
                  <a:cubicBezTo>
                    <a:pt x="34" y="6"/>
                    <a:pt x="32" y="9"/>
                    <a:pt x="32" y="13"/>
                  </a:cubicBezTo>
                  <a:cubicBezTo>
                    <a:pt x="21" y="15"/>
                    <a:pt x="10" y="14"/>
                    <a:pt x="0" y="7"/>
                  </a:cubicBezTo>
                  <a:cubicBezTo>
                    <a:pt x="5" y="3"/>
                    <a:pt x="8" y="0"/>
                    <a:pt x="15" y="4"/>
                  </a:cubicBezTo>
                  <a:cubicBezTo>
                    <a:pt x="21" y="7"/>
                    <a:pt x="27" y="4"/>
                    <a:pt x="33" y="2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id="{CAB12738-EE3A-A678-4DEF-A0567A19F996}"/>
                </a:ext>
              </a:extLst>
            </p:cNvPr>
            <p:cNvSpPr/>
            <p:nvPr/>
          </p:nvSpPr>
          <p:spPr bwMode="auto">
            <a:xfrm>
              <a:off x="747713" y="3171826"/>
              <a:ext cx="25400" cy="23813"/>
            </a:xfrm>
            <a:custGeom>
              <a:avLst/>
              <a:gdLst>
                <a:gd name="T0" fmla="*/ 8 w 22"/>
                <a:gd name="T1" fmla="*/ 1 h 21"/>
                <a:gd name="T2" fmla="*/ 15 w 22"/>
                <a:gd name="T3" fmla="*/ 11 h 21"/>
                <a:gd name="T4" fmla="*/ 15 w 22"/>
                <a:gd name="T5" fmla="*/ 3 h 21"/>
                <a:gd name="T6" fmla="*/ 20 w 22"/>
                <a:gd name="T7" fmla="*/ 15 h 21"/>
                <a:gd name="T8" fmla="*/ 8 w 22"/>
                <a:gd name="T9" fmla="*/ 21 h 21"/>
                <a:gd name="T10" fmla="*/ 6 w 22"/>
                <a:gd name="T11" fmla="*/ 19 h 21"/>
                <a:gd name="T12" fmla="*/ 0 w 22"/>
                <a:gd name="T13" fmla="*/ 2 h 21"/>
                <a:gd name="T14" fmla="*/ 9 w 22"/>
                <a:gd name="T15" fmla="*/ 7 h 21"/>
                <a:gd name="T16" fmla="*/ 8 w 2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8" y="1"/>
                  </a:moveTo>
                  <a:cubicBezTo>
                    <a:pt x="13" y="2"/>
                    <a:pt x="12" y="7"/>
                    <a:pt x="15" y="11"/>
                  </a:cubicBezTo>
                  <a:cubicBezTo>
                    <a:pt x="17" y="8"/>
                    <a:pt x="14" y="6"/>
                    <a:pt x="15" y="3"/>
                  </a:cubicBezTo>
                  <a:cubicBezTo>
                    <a:pt x="20" y="7"/>
                    <a:pt x="22" y="11"/>
                    <a:pt x="20" y="15"/>
                  </a:cubicBezTo>
                  <a:cubicBezTo>
                    <a:pt x="18" y="21"/>
                    <a:pt x="13" y="21"/>
                    <a:pt x="8" y="21"/>
                  </a:cubicBezTo>
                  <a:cubicBezTo>
                    <a:pt x="7" y="21"/>
                    <a:pt x="6" y="21"/>
                    <a:pt x="6" y="19"/>
                  </a:cubicBezTo>
                  <a:cubicBezTo>
                    <a:pt x="6" y="13"/>
                    <a:pt x="1" y="8"/>
                    <a:pt x="0" y="2"/>
                  </a:cubicBezTo>
                  <a:cubicBezTo>
                    <a:pt x="6" y="0"/>
                    <a:pt x="7" y="4"/>
                    <a:pt x="9" y="7"/>
                  </a:cubicBezTo>
                  <a:cubicBezTo>
                    <a:pt x="9" y="5"/>
                    <a:pt x="5" y="4"/>
                    <a:pt x="8" y="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id="{3ECC4D77-51D4-E228-725C-57E8B8B871B8}"/>
                </a:ext>
              </a:extLst>
            </p:cNvPr>
            <p:cNvSpPr/>
            <p:nvPr/>
          </p:nvSpPr>
          <p:spPr bwMode="auto">
            <a:xfrm>
              <a:off x="665163" y="3022601"/>
              <a:ext cx="28575" cy="30163"/>
            </a:xfrm>
            <a:custGeom>
              <a:avLst/>
              <a:gdLst>
                <a:gd name="T0" fmla="*/ 11 w 25"/>
                <a:gd name="T1" fmla="*/ 10 h 25"/>
                <a:gd name="T2" fmla="*/ 19 w 25"/>
                <a:gd name="T3" fmla="*/ 18 h 25"/>
                <a:gd name="T4" fmla="*/ 4 w 25"/>
                <a:gd name="T5" fmla="*/ 19 h 25"/>
                <a:gd name="T6" fmla="*/ 12 w 25"/>
                <a:gd name="T7" fmla="*/ 0 h 25"/>
                <a:gd name="T8" fmla="*/ 22 w 25"/>
                <a:gd name="T9" fmla="*/ 12 h 25"/>
                <a:gd name="T10" fmla="*/ 24 w 25"/>
                <a:gd name="T11" fmla="*/ 15 h 25"/>
                <a:gd name="T12" fmla="*/ 21 w 25"/>
                <a:gd name="T13" fmla="*/ 15 h 25"/>
                <a:gd name="T14" fmla="*/ 11 w 25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1" y="10"/>
                  </a:moveTo>
                  <a:cubicBezTo>
                    <a:pt x="13" y="15"/>
                    <a:pt x="17" y="15"/>
                    <a:pt x="19" y="18"/>
                  </a:cubicBezTo>
                  <a:cubicBezTo>
                    <a:pt x="14" y="22"/>
                    <a:pt x="9" y="25"/>
                    <a:pt x="4" y="19"/>
                  </a:cubicBezTo>
                  <a:cubicBezTo>
                    <a:pt x="0" y="15"/>
                    <a:pt x="3" y="8"/>
                    <a:pt x="12" y="0"/>
                  </a:cubicBezTo>
                  <a:cubicBezTo>
                    <a:pt x="15" y="4"/>
                    <a:pt x="18" y="9"/>
                    <a:pt x="22" y="12"/>
                  </a:cubicBezTo>
                  <a:cubicBezTo>
                    <a:pt x="23" y="13"/>
                    <a:pt x="25" y="13"/>
                    <a:pt x="24" y="15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18" y="14"/>
                    <a:pt x="15" y="12"/>
                    <a:pt x="11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2">
              <a:extLst>
                <a:ext uri="{FF2B5EF4-FFF2-40B4-BE49-F238E27FC236}">
                  <a16:creationId xmlns:a16="http://schemas.microsoft.com/office/drawing/2014/main" id="{027096D1-44C7-DCF8-92D6-541D85E0A68C}"/>
                </a:ext>
              </a:extLst>
            </p:cNvPr>
            <p:cNvSpPr/>
            <p:nvPr/>
          </p:nvSpPr>
          <p:spPr bwMode="auto">
            <a:xfrm>
              <a:off x="998538" y="3181351"/>
              <a:ext cx="19050" cy="26988"/>
            </a:xfrm>
            <a:custGeom>
              <a:avLst/>
              <a:gdLst>
                <a:gd name="T0" fmla="*/ 0 w 16"/>
                <a:gd name="T1" fmla="*/ 15 h 24"/>
                <a:gd name="T2" fmla="*/ 1 w 16"/>
                <a:gd name="T3" fmla="*/ 0 h 24"/>
                <a:gd name="T4" fmla="*/ 12 w 16"/>
                <a:gd name="T5" fmla="*/ 3 h 24"/>
                <a:gd name="T6" fmla="*/ 15 w 16"/>
                <a:gd name="T7" fmla="*/ 6 h 24"/>
                <a:gd name="T8" fmla="*/ 16 w 16"/>
                <a:gd name="T9" fmla="*/ 24 h 24"/>
                <a:gd name="T10" fmla="*/ 8 w 16"/>
                <a:gd name="T11" fmla="*/ 18 h 24"/>
                <a:gd name="T12" fmla="*/ 13 w 16"/>
                <a:gd name="T13" fmla="*/ 17 h 24"/>
                <a:gd name="T14" fmla="*/ 0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0" y="15"/>
                  </a:moveTo>
                  <a:cubicBezTo>
                    <a:pt x="0" y="10"/>
                    <a:pt x="1" y="5"/>
                    <a:pt x="1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12"/>
                    <a:pt x="16" y="18"/>
                    <a:pt x="16" y="24"/>
                  </a:cubicBezTo>
                  <a:cubicBezTo>
                    <a:pt x="13" y="22"/>
                    <a:pt x="9" y="23"/>
                    <a:pt x="8" y="18"/>
                  </a:cubicBezTo>
                  <a:cubicBezTo>
                    <a:pt x="9" y="17"/>
                    <a:pt x="10" y="17"/>
                    <a:pt x="13" y="17"/>
                  </a:cubicBezTo>
                  <a:cubicBezTo>
                    <a:pt x="7" y="16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53">
              <a:extLst>
                <a:ext uri="{FF2B5EF4-FFF2-40B4-BE49-F238E27FC236}">
                  <a16:creationId xmlns:a16="http://schemas.microsoft.com/office/drawing/2014/main" id="{73BBA6CF-4966-82E5-381E-6FEEA0E2657A}"/>
                </a:ext>
              </a:extLst>
            </p:cNvPr>
            <p:cNvSpPr/>
            <p:nvPr/>
          </p:nvSpPr>
          <p:spPr bwMode="auto">
            <a:xfrm>
              <a:off x="998538" y="3198813"/>
              <a:ext cx="20638" cy="17463"/>
            </a:xfrm>
            <a:custGeom>
              <a:avLst/>
              <a:gdLst>
                <a:gd name="T0" fmla="*/ 9 w 19"/>
                <a:gd name="T1" fmla="*/ 4 h 16"/>
                <a:gd name="T2" fmla="*/ 17 w 19"/>
                <a:gd name="T3" fmla="*/ 9 h 16"/>
                <a:gd name="T4" fmla="*/ 14 w 19"/>
                <a:gd name="T5" fmla="*/ 14 h 16"/>
                <a:gd name="T6" fmla="*/ 0 w 19"/>
                <a:gd name="T7" fmla="*/ 16 h 16"/>
                <a:gd name="T8" fmla="*/ 0 w 19"/>
                <a:gd name="T9" fmla="*/ 2 h 16"/>
                <a:gd name="T10" fmla="*/ 9 w 19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9" y="4"/>
                  </a:moveTo>
                  <a:cubicBezTo>
                    <a:pt x="12" y="5"/>
                    <a:pt x="16" y="4"/>
                    <a:pt x="17" y="9"/>
                  </a:cubicBezTo>
                  <a:cubicBezTo>
                    <a:pt x="18" y="12"/>
                    <a:pt x="19" y="15"/>
                    <a:pt x="14" y="14"/>
                  </a:cubicBezTo>
                  <a:cubicBezTo>
                    <a:pt x="9" y="13"/>
                    <a:pt x="5" y="14"/>
                    <a:pt x="0" y="16"/>
                  </a:cubicBezTo>
                  <a:cubicBezTo>
                    <a:pt x="0" y="11"/>
                    <a:pt x="0" y="7"/>
                    <a:pt x="0" y="2"/>
                  </a:cubicBezTo>
                  <a:cubicBezTo>
                    <a:pt x="4" y="0"/>
                    <a:pt x="6" y="1"/>
                    <a:pt x="9" y="4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id="{C1A9C7C8-4F89-ADF6-01CB-A4C42F2D0C8E}"/>
                </a:ext>
              </a:extLst>
            </p:cNvPr>
            <p:cNvSpPr/>
            <p:nvPr/>
          </p:nvSpPr>
          <p:spPr bwMode="auto">
            <a:xfrm>
              <a:off x="998538" y="3197226"/>
              <a:ext cx="17463" cy="6350"/>
            </a:xfrm>
            <a:custGeom>
              <a:avLst/>
              <a:gdLst>
                <a:gd name="T0" fmla="*/ 9 w 16"/>
                <a:gd name="T1" fmla="*/ 5 h 6"/>
                <a:gd name="T2" fmla="*/ 0 w 16"/>
                <a:gd name="T3" fmla="*/ 3 h 6"/>
                <a:gd name="T4" fmla="*/ 1 w 16"/>
                <a:gd name="T5" fmla="*/ 1 h 6"/>
                <a:gd name="T6" fmla="*/ 16 w 16"/>
                <a:gd name="T7" fmla="*/ 4 h 6"/>
                <a:gd name="T8" fmla="*/ 9 w 1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9" y="5"/>
                  </a:moveTo>
                  <a:cubicBezTo>
                    <a:pt x="6" y="4"/>
                    <a:pt x="3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6" y="2"/>
                    <a:pt x="11" y="0"/>
                    <a:pt x="16" y="4"/>
                  </a:cubicBezTo>
                  <a:cubicBezTo>
                    <a:pt x="14" y="6"/>
                    <a:pt x="11" y="4"/>
                    <a:pt x="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id="{71185E5B-73D2-B4A4-D049-76BE12820BCA}"/>
                </a:ext>
              </a:extLst>
            </p:cNvPr>
            <p:cNvSpPr/>
            <p:nvPr/>
          </p:nvSpPr>
          <p:spPr bwMode="auto">
            <a:xfrm>
              <a:off x="747713" y="3171826"/>
              <a:ext cx="15875" cy="12700"/>
            </a:xfrm>
            <a:custGeom>
              <a:avLst/>
              <a:gdLst>
                <a:gd name="T0" fmla="*/ 8 w 14"/>
                <a:gd name="T1" fmla="*/ 1 h 12"/>
                <a:gd name="T2" fmla="*/ 11 w 14"/>
                <a:gd name="T3" fmla="*/ 12 h 12"/>
                <a:gd name="T4" fmla="*/ 0 w 14"/>
                <a:gd name="T5" fmla="*/ 2 h 12"/>
                <a:gd name="T6" fmla="*/ 8 w 14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8" y="1"/>
                  </a:moveTo>
                  <a:cubicBezTo>
                    <a:pt x="7" y="5"/>
                    <a:pt x="14" y="7"/>
                    <a:pt x="11" y="12"/>
                  </a:cubicBezTo>
                  <a:cubicBezTo>
                    <a:pt x="7" y="9"/>
                    <a:pt x="8" y="0"/>
                    <a:pt x="0" y="2"/>
                  </a:cubicBezTo>
                  <a:cubicBezTo>
                    <a:pt x="2" y="0"/>
                    <a:pt x="5" y="1"/>
                    <a:pt x="8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EE284557-5069-A85D-7A6F-EC0B60A66C70}"/>
                </a:ext>
              </a:extLst>
            </p:cNvPr>
            <p:cNvSpPr/>
            <p:nvPr/>
          </p:nvSpPr>
          <p:spPr bwMode="auto">
            <a:xfrm>
              <a:off x="823913" y="3130551"/>
              <a:ext cx="9525" cy="7938"/>
            </a:xfrm>
            <a:custGeom>
              <a:avLst/>
              <a:gdLst>
                <a:gd name="T0" fmla="*/ 7 w 8"/>
                <a:gd name="T1" fmla="*/ 7 h 7"/>
                <a:gd name="T2" fmla="*/ 0 w 8"/>
                <a:gd name="T3" fmla="*/ 0 h 7"/>
                <a:gd name="T4" fmla="*/ 8 w 8"/>
                <a:gd name="T5" fmla="*/ 6 h 7"/>
                <a:gd name="T6" fmla="*/ 7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5" y="5"/>
                    <a:pt x="3" y="3"/>
                    <a:pt x="0" y="0"/>
                  </a:cubicBezTo>
                  <a:cubicBezTo>
                    <a:pt x="4" y="1"/>
                    <a:pt x="7" y="3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id="{3D16482A-3A90-6B4D-CC0E-1897DBB01A96}"/>
                </a:ext>
              </a:extLst>
            </p:cNvPr>
            <p:cNvSpPr/>
            <p:nvPr/>
          </p:nvSpPr>
          <p:spPr bwMode="auto">
            <a:xfrm>
              <a:off x="890588" y="3011488"/>
              <a:ext cx="15875" cy="3175"/>
            </a:xfrm>
            <a:custGeom>
              <a:avLst/>
              <a:gdLst>
                <a:gd name="T0" fmla="*/ 2 w 14"/>
                <a:gd name="T1" fmla="*/ 3 h 3"/>
                <a:gd name="T2" fmla="*/ 0 w 14"/>
                <a:gd name="T3" fmla="*/ 0 h 3"/>
                <a:gd name="T4" fmla="*/ 14 w 14"/>
                <a:gd name="T5" fmla="*/ 1 h 3"/>
                <a:gd name="T6" fmla="*/ 2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2" y="3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4" y="1"/>
                    <a:pt x="8" y="1"/>
                    <a:pt x="14" y="1"/>
                  </a:cubicBezTo>
                  <a:cubicBezTo>
                    <a:pt x="9" y="2"/>
                    <a:pt x="6" y="3"/>
                    <a:pt x="2" y="3"/>
                  </a:cubicBez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id="{79133C42-3546-3A08-0C13-5B56EBE701EA}"/>
                </a:ext>
              </a:extLst>
            </p:cNvPr>
            <p:cNvSpPr/>
            <p:nvPr/>
          </p:nvSpPr>
          <p:spPr bwMode="auto">
            <a:xfrm>
              <a:off x="615950" y="3087688"/>
              <a:ext cx="34925" cy="6350"/>
            </a:xfrm>
            <a:custGeom>
              <a:avLst/>
              <a:gdLst>
                <a:gd name="T0" fmla="*/ 30 w 30"/>
                <a:gd name="T1" fmla="*/ 0 h 6"/>
                <a:gd name="T2" fmla="*/ 15 w 30"/>
                <a:gd name="T3" fmla="*/ 6 h 6"/>
                <a:gd name="T4" fmla="*/ 0 w 30"/>
                <a:gd name="T5" fmla="*/ 0 h 6"/>
                <a:gd name="T6" fmla="*/ 30 w 3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6">
                  <a:moveTo>
                    <a:pt x="30" y="0"/>
                  </a:moveTo>
                  <a:cubicBezTo>
                    <a:pt x="27" y="6"/>
                    <a:pt x="20" y="6"/>
                    <a:pt x="15" y="6"/>
                  </a:cubicBezTo>
                  <a:cubicBezTo>
                    <a:pt x="9" y="6"/>
                    <a:pt x="4" y="4"/>
                    <a:pt x="0" y="0"/>
                  </a:cubicBezTo>
                  <a:cubicBezTo>
                    <a:pt x="11" y="6"/>
                    <a:pt x="20" y="2"/>
                    <a:pt x="30" y="0"/>
                  </a:cubicBezTo>
                  <a:close/>
                </a:path>
              </a:pathLst>
            </a:custGeom>
            <a:solidFill>
              <a:srgbClr val="182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id="{8503325A-F2CC-4974-073D-3E8BB8315741}"/>
                </a:ext>
              </a:extLst>
            </p:cNvPr>
            <p:cNvSpPr/>
            <p:nvPr/>
          </p:nvSpPr>
          <p:spPr bwMode="auto">
            <a:xfrm>
              <a:off x="622300" y="3094038"/>
              <a:ext cx="23813" cy="11113"/>
            </a:xfrm>
            <a:custGeom>
              <a:avLst/>
              <a:gdLst>
                <a:gd name="T0" fmla="*/ 4 w 20"/>
                <a:gd name="T1" fmla="*/ 3 h 9"/>
                <a:gd name="T2" fmla="*/ 20 w 20"/>
                <a:gd name="T3" fmla="*/ 4 h 9"/>
                <a:gd name="T4" fmla="*/ 0 w 20"/>
                <a:gd name="T5" fmla="*/ 3 h 9"/>
                <a:gd name="T6" fmla="*/ 4 w 20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4" y="3"/>
                  </a:moveTo>
                  <a:cubicBezTo>
                    <a:pt x="9" y="7"/>
                    <a:pt x="14" y="4"/>
                    <a:pt x="20" y="4"/>
                  </a:cubicBezTo>
                  <a:cubicBezTo>
                    <a:pt x="15" y="9"/>
                    <a:pt x="8" y="9"/>
                    <a:pt x="0" y="3"/>
                  </a:cubicBezTo>
                  <a:cubicBezTo>
                    <a:pt x="1" y="0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12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id="{803F75EA-ED39-152F-962B-14CC5E564482}"/>
                </a:ext>
              </a:extLst>
            </p:cNvPr>
            <p:cNvSpPr/>
            <p:nvPr/>
          </p:nvSpPr>
          <p:spPr bwMode="auto">
            <a:xfrm>
              <a:off x="619125" y="3036888"/>
              <a:ext cx="17463" cy="6350"/>
            </a:xfrm>
            <a:custGeom>
              <a:avLst/>
              <a:gdLst>
                <a:gd name="T0" fmla="*/ 15 w 15"/>
                <a:gd name="T1" fmla="*/ 0 h 5"/>
                <a:gd name="T2" fmla="*/ 8 w 15"/>
                <a:gd name="T3" fmla="*/ 3 h 5"/>
                <a:gd name="T4" fmla="*/ 0 w 15"/>
                <a:gd name="T5" fmla="*/ 5 h 5"/>
                <a:gd name="T6" fmla="*/ 15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3" y="3"/>
                    <a:pt x="10" y="3"/>
                    <a:pt x="8" y="3"/>
                  </a:cubicBezTo>
                  <a:cubicBezTo>
                    <a:pt x="6" y="4"/>
                    <a:pt x="3" y="4"/>
                    <a:pt x="0" y="5"/>
                  </a:cubicBezTo>
                  <a:cubicBezTo>
                    <a:pt x="5" y="0"/>
                    <a:pt x="9" y="0"/>
                    <a:pt x="15" y="0"/>
                  </a:cubicBezTo>
                  <a:close/>
                </a:path>
              </a:pathLst>
            </a:custGeom>
            <a:solidFill>
              <a:srgbClr val="264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id="{06004CA5-F81F-D3EE-6763-1AF95CD883C5}"/>
                </a:ext>
              </a:extLst>
            </p:cNvPr>
            <p:cNvSpPr/>
            <p:nvPr/>
          </p:nvSpPr>
          <p:spPr bwMode="auto">
            <a:xfrm>
              <a:off x="1006475" y="3136901"/>
              <a:ext cx="25400" cy="14288"/>
            </a:xfrm>
            <a:custGeom>
              <a:avLst/>
              <a:gdLst>
                <a:gd name="T0" fmla="*/ 23 w 23"/>
                <a:gd name="T1" fmla="*/ 7 h 12"/>
                <a:gd name="T2" fmla="*/ 0 w 23"/>
                <a:gd name="T3" fmla="*/ 0 h 12"/>
                <a:gd name="T4" fmla="*/ 23 w 23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7"/>
                  </a:moveTo>
                  <a:cubicBezTo>
                    <a:pt x="16" y="12"/>
                    <a:pt x="7" y="9"/>
                    <a:pt x="0" y="0"/>
                  </a:cubicBezTo>
                  <a:cubicBezTo>
                    <a:pt x="8" y="3"/>
                    <a:pt x="14" y="9"/>
                    <a:pt x="23" y="7"/>
                  </a:cubicBezTo>
                  <a:close/>
                </a:path>
              </a:pathLst>
            </a:custGeom>
            <a:solidFill>
              <a:srgbClr val="371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id="{E218B94C-7E6E-B7AF-25FD-9A562EDD7315}"/>
                </a:ext>
              </a:extLst>
            </p:cNvPr>
            <p:cNvSpPr/>
            <p:nvPr/>
          </p:nvSpPr>
          <p:spPr bwMode="auto">
            <a:xfrm>
              <a:off x="1008063" y="3148013"/>
              <a:ext cx="17463" cy="9525"/>
            </a:xfrm>
            <a:custGeom>
              <a:avLst/>
              <a:gdLst>
                <a:gd name="T0" fmla="*/ 15 w 15"/>
                <a:gd name="T1" fmla="*/ 6 h 8"/>
                <a:gd name="T2" fmla="*/ 0 w 15"/>
                <a:gd name="T3" fmla="*/ 0 h 8"/>
                <a:gd name="T4" fmla="*/ 15 w 15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0" y="8"/>
                    <a:pt x="5" y="5"/>
                    <a:pt x="0" y="0"/>
                  </a:cubicBezTo>
                  <a:cubicBezTo>
                    <a:pt x="6" y="3"/>
                    <a:pt x="11" y="5"/>
                    <a:pt x="15" y="6"/>
                  </a:cubicBezTo>
                  <a:close/>
                </a:path>
              </a:pathLst>
            </a:custGeom>
            <a:solidFill>
              <a:srgbClr val="481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id="{CB7A02BD-518B-DE32-B6B0-7A472542A21C}"/>
                </a:ext>
              </a:extLst>
            </p:cNvPr>
            <p:cNvSpPr/>
            <p:nvPr/>
          </p:nvSpPr>
          <p:spPr bwMode="auto">
            <a:xfrm>
              <a:off x="1103313" y="3062288"/>
              <a:ext cx="14288" cy="22225"/>
            </a:xfrm>
            <a:custGeom>
              <a:avLst/>
              <a:gdLst>
                <a:gd name="T0" fmla="*/ 12 w 12"/>
                <a:gd name="T1" fmla="*/ 13 h 18"/>
                <a:gd name="T2" fmla="*/ 6 w 12"/>
                <a:gd name="T3" fmla="*/ 13 h 18"/>
                <a:gd name="T4" fmla="*/ 1 w 12"/>
                <a:gd name="T5" fmla="*/ 0 h 18"/>
                <a:gd name="T6" fmla="*/ 12 w 12"/>
                <a:gd name="T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3"/>
                  </a:moveTo>
                  <a:cubicBezTo>
                    <a:pt x="10" y="18"/>
                    <a:pt x="8" y="13"/>
                    <a:pt x="6" y="13"/>
                  </a:cubicBezTo>
                  <a:cubicBezTo>
                    <a:pt x="3" y="9"/>
                    <a:pt x="0" y="5"/>
                    <a:pt x="1" y="0"/>
                  </a:cubicBezTo>
                  <a:cubicBezTo>
                    <a:pt x="4" y="4"/>
                    <a:pt x="6" y="10"/>
                    <a:pt x="12" y="13"/>
                  </a:cubicBezTo>
                  <a:close/>
                </a:path>
              </a:pathLst>
            </a:custGeom>
            <a:solidFill>
              <a:srgbClr val="1A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64">
              <a:extLst>
                <a:ext uri="{FF2B5EF4-FFF2-40B4-BE49-F238E27FC236}">
                  <a16:creationId xmlns:a16="http://schemas.microsoft.com/office/drawing/2014/main" id="{DE20E486-952C-A372-E0B2-2F5702FE91E1}"/>
                </a:ext>
              </a:extLst>
            </p:cNvPr>
            <p:cNvSpPr/>
            <p:nvPr/>
          </p:nvSpPr>
          <p:spPr bwMode="auto">
            <a:xfrm>
              <a:off x="1114425" y="3057526"/>
              <a:ext cx="12700" cy="12700"/>
            </a:xfrm>
            <a:custGeom>
              <a:avLst/>
              <a:gdLst>
                <a:gd name="T0" fmla="*/ 11 w 11"/>
                <a:gd name="T1" fmla="*/ 12 h 12"/>
                <a:gd name="T2" fmla="*/ 1 w 11"/>
                <a:gd name="T3" fmla="*/ 3 h 12"/>
                <a:gd name="T4" fmla="*/ 1 w 11"/>
                <a:gd name="T5" fmla="*/ 0 h 12"/>
                <a:gd name="T6" fmla="*/ 3 w 11"/>
                <a:gd name="T7" fmla="*/ 1 h 12"/>
                <a:gd name="T8" fmla="*/ 11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5" y="11"/>
                    <a:pt x="3" y="7"/>
                    <a:pt x="1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5"/>
                    <a:pt x="9" y="8"/>
                    <a:pt x="11" y="12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65">
              <a:extLst>
                <a:ext uri="{FF2B5EF4-FFF2-40B4-BE49-F238E27FC236}">
                  <a16:creationId xmlns:a16="http://schemas.microsoft.com/office/drawing/2014/main" id="{017E7C73-06A4-B85C-F24C-B7BDC9B18C09}"/>
                </a:ext>
              </a:extLst>
            </p:cNvPr>
            <p:cNvSpPr/>
            <p:nvPr/>
          </p:nvSpPr>
          <p:spPr bwMode="auto">
            <a:xfrm>
              <a:off x="1106488" y="2921001"/>
              <a:ext cx="26988" cy="20638"/>
            </a:xfrm>
            <a:custGeom>
              <a:avLst/>
              <a:gdLst>
                <a:gd name="T0" fmla="*/ 24 w 24"/>
                <a:gd name="T1" fmla="*/ 17 h 17"/>
                <a:gd name="T2" fmla="*/ 0 w 24"/>
                <a:gd name="T3" fmla="*/ 7 h 17"/>
                <a:gd name="T4" fmla="*/ 24 w 2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cubicBezTo>
                    <a:pt x="18" y="9"/>
                    <a:pt x="11" y="3"/>
                    <a:pt x="0" y="7"/>
                  </a:cubicBezTo>
                  <a:cubicBezTo>
                    <a:pt x="10" y="0"/>
                    <a:pt x="22" y="5"/>
                    <a:pt x="24" y="17"/>
                  </a:cubicBezTo>
                  <a:close/>
                </a:path>
              </a:pathLst>
            </a:custGeom>
            <a:solidFill>
              <a:srgbClr val="3F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id="{A00A117E-8F91-229B-E4E2-F3F7FC34B4AB}"/>
                </a:ext>
              </a:extLst>
            </p:cNvPr>
            <p:cNvSpPr/>
            <p:nvPr/>
          </p:nvSpPr>
          <p:spPr bwMode="auto">
            <a:xfrm>
              <a:off x="1128713" y="2908301"/>
              <a:ext cx="17463" cy="17463"/>
            </a:xfrm>
            <a:custGeom>
              <a:avLst/>
              <a:gdLst>
                <a:gd name="T0" fmla="*/ 15 w 15"/>
                <a:gd name="T1" fmla="*/ 12 h 14"/>
                <a:gd name="T2" fmla="*/ 14 w 15"/>
                <a:gd name="T3" fmla="*/ 14 h 14"/>
                <a:gd name="T4" fmla="*/ 11 w 15"/>
                <a:gd name="T5" fmla="*/ 13 h 14"/>
                <a:gd name="T6" fmla="*/ 5 w 15"/>
                <a:gd name="T7" fmla="*/ 7 h 14"/>
                <a:gd name="T8" fmla="*/ 2 w 15"/>
                <a:gd name="T9" fmla="*/ 2 h 14"/>
                <a:gd name="T10" fmla="*/ 7 w 15"/>
                <a:gd name="T11" fmla="*/ 4 h 14"/>
                <a:gd name="T12" fmla="*/ 15 w 15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12"/>
                  </a:moveTo>
                  <a:cubicBezTo>
                    <a:pt x="15" y="13"/>
                    <a:pt x="14" y="13"/>
                    <a:pt x="14" y="14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9" y="11"/>
                    <a:pt x="7" y="9"/>
                    <a:pt x="5" y="7"/>
                  </a:cubicBezTo>
                  <a:cubicBezTo>
                    <a:pt x="4" y="5"/>
                    <a:pt x="0" y="5"/>
                    <a:pt x="2" y="2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11" y="6"/>
                    <a:pt x="13" y="8"/>
                    <a:pt x="15" y="12"/>
                  </a:cubicBezTo>
                  <a:close/>
                </a:path>
              </a:pathLst>
            </a:custGeom>
            <a:solidFill>
              <a:srgbClr val="2C0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id="{12A7BB17-1550-315E-6ABF-8B1C88BD29C6}"/>
                </a:ext>
              </a:extLst>
            </p:cNvPr>
            <p:cNvSpPr/>
            <p:nvPr/>
          </p:nvSpPr>
          <p:spPr bwMode="auto">
            <a:xfrm>
              <a:off x="1116013" y="2914651"/>
              <a:ext cx="22225" cy="15875"/>
            </a:xfrm>
            <a:custGeom>
              <a:avLst/>
              <a:gdLst>
                <a:gd name="T0" fmla="*/ 19 w 19"/>
                <a:gd name="T1" fmla="*/ 13 h 13"/>
                <a:gd name="T2" fmla="*/ 10 w 19"/>
                <a:gd name="T3" fmla="*/ 6 h 13"/>
                <a:gd name="T4" fmla="*/ 0 w 19"/>
                <a:gd name="T5" fmla="*/ 0 h 13"/>
                <a:gd name="T6" fmla="*/ 19 w 19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13"/>
                  </a:moveTo>
                  <a:cubicBezTo>
                    <a:pt x="15" y="12"/>
                    <a:pt x="13" y="8"/>
                    <a:pt x="10" y="6"/>
                  </a:cubicBezTo>
                  <a:cubicBezTo>
                    <a:pt x="7" y="4"/>
                    <a:pt x="4" y="2"/>
                    <a:pt x="0" y="0"/>
                  </a:cubicBezTo>
                  <a:cubicBezTo>
                    <a:pt x="9" y="1"/>
                    <a:pt x="17" y="6"/>
                    <a:pt x="19" y="13"/>
                  </a:cubicBezTo>
                  <a:close/>
                </a:path>
              </a:pathLst>
            </a:custGeom>
            <a:solidFill>
              <a:srgbClr val="3212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id="{18DD6A6F-0F1B-04AC-A4A8-36D56B33213F}"/>
                </a:ext>
              </a:extLst>
            </p:cNvPr>
            <p:cNvSpPr/>
            <p:nvPr/>
          </p:nvSpPr>
          <p:spPr bwMode="auto">
            <a:xfrm>
              <a:off x="669925" y="3203576"/>
              <a:ext cx="14288" cy="17463"/>
            </a:xfrm>
            <a:custGeom>
              <a:avLst/>
              <a:gdLst>
                <a:gd name="T0" fmla="*/ 0 w 13"/>
                <a:gd name="T1" fmla="*/ 0 h 15"/>
                <a:gd name="T2" fmla="*/ 13 w 13"/>
                <a:gd name="T3" fmla="*/ 15 h 15"/>
                <a:gd name="T4" fmla="*/ 0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0" y="0"/>
                  </a:moveTo>
                  <a:cubicBezTo>
                    <a:pt x="3" y="6"/>
                    <a:pt x="7" y="11"/>
                    <a:pt x="13" y="15"/>
                  </a:cubicBezTo>
                  <a:cubicBezTo>
                    <a:pt x="4" y="14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413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id="{31B62F68-2663-A631-76D7-35109082C931}"/>
                </a:ext>
              </a:extLst>
            </p:cNvPr>
            <p:cNvSpPr/>
            <p:nvPr/>
          </p:nvSpPr>
          <p:spPr bwMode="auto">
            <a:xfrm>
              <a:off x="706438" y="3178176"/>
              <a:ext cx="14288" cy="15875"/>
            </a:xfrm>
            <a:custGeom>
              <a:avLst/>
              <a:gdLst>
                <a:gd name="T0" fmla="*/ 10 w 12"/>
                <a:gd name="T1" fmla="*/ 13 h 13"/>
                <a:gd name="T2" fmla="*/ 0 w 12"/>
                <a:gd name="T3" fmla="*/ 0 h 13"/>
                <a:gd name="T4" fmla="*/ 12 w 12"/>
                <a:gd name="T5" fmla="*/ 10 h 13"/>
                <a:gd name="T6" fmla="*/ 10 w 1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cubicBezTo>
                    <a:pt x="7" y="8"/>
                    <a:pt x="4" y="4"/>
                    <a:pt x="0" y="0"/>
                  </a:cubicBezTo>
                  <a:cubicBezTo>
                    <a:pt x="6" y="1"/>
                    <a:pt x="10" y="5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lose/>
                </a:path>
              </a:pathLst>
            </a:custGeom>
            <a:solidFill>
              <a:srgbClr val="232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70">
              <a:extLst>
                <a:ext uri="{FF2B5EF4-FFF2-40B4-BE49-F238E27FC236}">
                  <a16:creationId xmlns:a16="http://schemas.microsoft.com/office/drawing/2014/main" id="{A3D40CD7-C954-595E-9656-7074FABAFA1C}"/>
                </a:ext>
              </a:extLst>
            </p:cNvPr>
            <p:cNvSpPr/>
            <p:nvPr/>
          </p:nvSpPr>
          <p:spPr bwMode="auto">
            <a:xfrm>
              <a:off x="682625" y="3198813"/>
              <a:ext cx="11113" cy="9525"/>
            </a:xfrm>
            <a:custGeom>
              <a:avLst/>
              <a:gdLst>
                <a:gd name="T0" fmla="*/ 0 w 10"/>
                <a:gd name="T1" fmla="*/ 1 h 8"/>
                <a:gd name="T2" fmla="*/ 3 w 10"/>
                <a:gd name="T3" fmla="*/ 1 h 8"/>
                <a:gd name="T4" fmla="*/ 10 w 10"/>
                <a:gd name="T5" fmla="*/ 8 h 8"/>
                <a:gd name="T6" fmla="*/ 0 w 10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5" y="5"/>
                    <a:pt x="9" y="5"/>
                    <a:pt x="10" y="8"/>
                  </a:cubicBezTo>
                  <a:cubicBezTo>
                    <a:pt x="6" y="8"/>
                    <a:pt x="3" y="5"/>
                    <a:pt x="0" y="1"/>
                  </a:cubicBezTo>
                  <a:close/>
                </a:path>
              </a:pathLst>
            </a:custGeom>
            <a:solidFill>
              <a:srgbClr val="3B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id="{0B590525-9F8B-8D16-6124-9C61A2F169EF}"/>
                </a:ext>
              </a:extLst>
            </p:cNvPr>
            <p:cNvSpPr/>
            <p:nvPr/>
          </p:nvSpPr>
          <p:spPr bwMode="auto">
            <a:xfrm>
              <a:off x="668338" y="3213101"/>
              <a:ext cx="7938" cy="11113"/>
            </a:xfrm>
            <a:custGeom>
              <a:avLst/>
              <a:gdLst>
                <a:gd name="T0" fmla="*/ 8 w 8"/>
                <a:gd name="T1" fmla="*/ 10 h 10"/>
                <a:gd name="T2" fmla="*/ 0 w 8"/>
                <a:gd name="T3" fmla="*/ 0 h 10"/>
                <a:gd name="T4" fmla="*/ 8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10"/>
                  </a:moveTo>
                  <a:cubicBezTo>
                    <a:pt x="3" y="9"/>
                    <a:pt x="1" y="5"/>
                    <a:pt x="0" y="0"/>
                  </a:cubicBezTo>
                  <a:cubicBezTo>
                    <a:pt x="2" y="4"/>
                    <a:pt x="5" y="7"/>
                    <a:pt x="8" y="10"/>
                  </a:cubicBezTo>
                  <a:close/>
                </a:path>
              </a:pathLst>
            </a:custGeom>
            <a:solidFill>
              <a:srgbClr val="2F2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id="{2F4B3FE8-4CF4-1FBA-F3C8-B59F8DE06A45}"/>
                </a:ext>
              </a:extLst>
            </p:cNvPr>
            <p:cNvSpPr/>
            <p:nvPr/>
          </p:nvSpPr>
          <p:spPr bwMode="auto">
            <a:xfrm>
              <a:off x="882650" y="3068638"/>
              <a:ext cx="25400" cy="30163"/>
            </a:xfrm>
            <a:custGeom>
              <a:avLst/>
              <a:gdLst>
                <a:gd name="T0" fmla="*/ 22 w 22"/>
                <a:gd name="T1" fmla="*/ 0 h 26"/>
                <a:gd name="T2" fmla="*/ 1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13" y="9"/>
                    <a:pt x="5" y="16"/>
                    <a:pt x="1" y="26"/>
                  </a:cubicBezTo>
                  <a:cubicBezTo>
                    <a:pt x="0" y="16"/>
                    <a:pt x="10" y="3"/>
                    <a:pt x="22" y="0"/>
                  </a:cubicBezTo>
                  <a:close/>
                </a:path>
              </a:pathLst>
            </a:custGeom>
            <a:solidFill>
              <a:srgbClr val="25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42347307-60A0-9B0F-8F37-CAEED6EB47AD}"/>
                </a:ext>
              </a:extLst>
            </p:cNvPr>
            <p:cNvSpPr/>
            <p:nvPr/>
          </p:nvSpPr>
          <p:spPr bwMode="auto">
            <a:xfrm>
              <a:off x="901700" y="3074988"/>
              <a:ext cx="17463" cy="17463"/>
            </a:xfrm>
            <a:custGeom>
              <a:avLst/>
              <a:gdLst>
                <a:gd name="T0" fmla="*/ 15 w 15"/>
                <a:gd name="T1" fmla="*/ 1 h 16"/>
                <a:gd name="T2" fmla="*/ 2 w 15"/>
                <a:gd name="T3" fmla="*/ 16 h 16"/>
                <a:gd name="T4" fmla="*/ 15 w 15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5" y="1"/>
                  </a:moveTo>
                  <a:cubicBezTo>
                    <a:pt x="10" y="5"/>
                    <a:pt x="5" y="9"/>
                    <a:pt x="2" y="16"/>
                  </a:cubicBezTo>
                  <a:cubicBezTo>
                    <a:pt x="0" y="6"/>
                    <a:pt x="6" y="0"/>
                    <a:pt x="15" y="1"/>
                  </a:cubicBezTo>
                  <a:close/>
                </a:path>
              </a:pathLst>
            </a:custGeom>
            <a:solidFill>
              <a:srgbClr val="262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812BA7B3-EBC8-2935-B7A5-50A84B872813}"/>
                </a:ext>
              </a:extLst>
            </p:cNvPr>
            <p:cNvSpPr/>
            <p:nvPr/>
          </p:nvSpPr>
          <p:spPr bwMode="auto">
            <a:xfrm>
              <a:off x="879475" y="3073401"/>
              <a:ext cx="7938" cy="12700"/>
            </a:xfrm>
            <a:custGeom>
              <a:avLst/>
              <a:gdLst>
                <a:gd name="T0" fmla="*/ 7 w 7"/>
                <a:gd name="T1" fmla="*/ 0 h 11"/>
                <a:gd name="T2" fmla="*/ 6 w 7"/>
                <a:gd name="T3" fmla="*/ 2 h 11"/>
                <a:gd name="T4" fmla="*/ 0 w 7"/>
                <a:gd name="T5" fmla="*/ 11 h 11"/>
                <a:gd name="T6" fmla="*/ 7 w 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4" y="5"/>
                    <a:pt x="3" y="8"/>
                    <a:pt x="0" y="11"/>
                  </a:cubicBezTo>
                  <a:cubicBezTo>
                    <a:pt x="0" y="6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3F3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B0C1AD9B-4CE8-5B42-4889-B94DC1298C7B}"/>
                </a:ext>
              </a:extLst>
            </p:cNvPr>
            <p:cNvSpPr/>
            <p:nvPr/>
          </p:nvSpPr>
          <p:spPr bwMode="auto">
            <a:xfrm>
              <a:off x="604838" y="3316288"/>
              <a:ext cx="7938" cy="6350"/>
            </a:xfrm>
            <a:custGeom>
              <a:avLst/>
              <a:gdLst>
                <a:gd name="T0" fmla="*/ 3 w 7"/>
                <a:gd name="T1" fmla="*/ 6 h 6"/>
                <a:gd name="T2" fmla="*/ 0 w 7"/>
                <a:gd name="T3" fmla="*/ 5 h 6"/>
                <a:gd name="T4" fmla="*/ 5 w 7"/>
                <a:gd name="T5" fmla="*/ 1 h 6"/>
                <a:gd name="T6" fmla="*/ 7 w 7"/>
                <a:gd name="T7" fmla="*/ 2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1" y="2"/>
                    <a:pt x="3" y="2"/>
                    <a:pt x="5" y="1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5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0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76">
              <a:extLst>
                <a:ext uri="{FF2B5EF4-FFF2-40B4-BE49-F238E27FC236}">
                  <a16:creationId xmlns:a16="http://schemas.microsoft.com/office/drawing/2014/main" id="{0B985F84-51E2-4024-EEC8-77E0AF3B2CF8}"/>
                </a:ext>
              </a:extLst>
            </p:cNvPr>
            <p:cNvSpPr/>
            <p:nvPr/>
          </p:nvSpPr>
          <p:spPr bwMode="auto">
            <a:xfrm>
              <a:off x="565150" y="3281363"/>
              <a:ext cx="9525" cy="7938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7 w 8"/>
                <a:gd name="T5" fmla="*/ 0 h 6"/>
                <a:gd name="T6" fmla="*/ 4 w 8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2" y="6"/>
                    <a:pt x="0" y="6"/>
                    <a:pt x="0" y="3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8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4E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77">
              <a:extLst>
                <a:ext uri="{FF2B5EF4-FFF2-40B4-BE49-F238E27FC236}">
                  <a16:creationId xmlns:a16="http://schemas.microsoft.com/office/drawing/2014/main" id="{97417A96-92E7-AC6A-2489-7C81E6AEBECC}"/>
                </a:ext>
              </a:extLst>
            </p:cNvPr>
            <p:cNvSpPr/>
            <p:nvPr/>
          </p:nvSpPr>
          <p:spPr bwMode="auto">
            <a:xfrm>
              <a:off x="573088" y="3289301"/>
              <a:ext cx="11113" cy="6350"/>
            </a:xfrm>
            <a:custGeom>
              <a:avLst/>
              <a:gdLst>
                <a:gd name="T0" fmla="*/ 5 w 9"/>
                <a:gd name="T1" fmla="*/ 4 h 6"/>
                <a:gd name="T2" fmla="*/ 0 w 9"/>
                <a:gd name="T3" fmla="*/ 4 h 6"/>
                <a:gd name="T4" fmla="*/ 2 w 9"/>
                <a:gd name="T5" fmla="*/ 2 h 6"/>
                <a:gd name="T6" fmla="*/ 9 w 9"/>
                <a:gd name="T7" fmla="*/ 0 h 6"/>
                <a:gd name="T8" fmla="*/ 5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4"/>
                  </a:moveTo>
                  <a:cubicBezTo>
                    <a:pt x="3" y="4"/>
                    <a:pt x="2" y="6"/>
                    <a:pt x="0" y="4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1"/>
                    <a:pt x="6" y="1"/>
                    <a:pt x="9" y="0"/>
                  </a:cubicBezTo>
                  <a:cubicBezTo>
                    <a:pt x="9" y="3"/>
                    <a:pt x="6" y="2"/>
                    <a:pt x="5" y="4"/>
                  </a:cubicBezTo>
                  <a:close/>
                </a:path>
              </a:pathLst>
            </a:custGeom>
            <a:solidFill>
              <a:srgbClr val="55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78">
              <a:extLst>
                <a:ext uri="{FF2B5EF4-FFF2-40B4-BE49-F238E27FC236}">
                  <a16:creationId xmlns:a16="http://schemas.microsoft.com/office/drawing/2014/main" id="{B24DA1AF-D08B-42D8-44DE-2725A7333006}"/>
                </a:ext>
              </a:extLst>
            </p:cNvPr>
            <p:cNvSpPr/>
            <p:nvPr/>
          </p:nvSpPr>
          <p:spPr bwMode="auto">
            <a:xfrm>
              <a:off x="877888" y="2941638"/>
              <a:ext cx="11113" cy="14288"/>
            </a:xfrm>
            <a:custGeom>
              <a:avLst/>
              <a:gdLst>
                <a:gd name="T0" fmla="*/ 0 w 9"/>
                <a:gd name="T1" fmla="*/ 0 h 13"/>
                <a:gd name="T2" fmla="*/ 9 w 9"/>
                <a:gd name="T3" fmla="*/ 13 h 13"/>
                <a:gd name="T4" fmla="*/ 0 w 9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cubicBezTo>
                    <a:pt x="3" y="5"/>
                    <a:pt x="6" y="9"/>
                    <a:pt x="9" y="13"/>
                  </a:cubicBezTo>
                  <a:cubicBezTo>
                    <a:pt x="3" y="11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15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79">
              <a:extLst>
                <a:ext uri="{FF2B5EF4-FFF2-40B4-BE49-F238E27FC236}">
                  <a16:creationId xmlns:a16="http://schemas.microsoft.com/office/drawing/2014/main" id="{058D8C28-4F60-EB85-AB25-2CE16D55BFF1}"/>
                </a:ext>
              </a:extLst>
            </p:cNvPr>
            <p:cNvSpPr/>
            <p:nvPr/>
          </p:nvSpPr>
          <p:spPr bwMode="auto">
            <a:xfrm>
              <a:off x="887413" y="2941638"/>
              <a:ext cx="7938" cy="6350"/>
            </a:xfrm>
            <a:custGeom>
              <a:avLst/>
              <a:gdLst>
                <a:gd name="T0" fmla="*/ 0 w 7"/>
                <a:gd name="T1" fmla="*/ 0 h 6"/>
                <a:gd name="T2" fmla="*/ 7 w 7"/>
                <a:gd name="T3" fmla="*/ 6 h 6"/>
                <a:gd name="T4" fmla="*/ 0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4" y="1"/>
                    <a:pt x="6" y="3"/>
                    <a:pt x="7" y="6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396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id="{F08249BD-BCF5-3786-96B9-E13F5F169C0B}"/>
                </a:ext>
              </a:extLst>
            </p:cNvPr>
            <p:cNvSpPr/>
            <p:nvPr/>
          </p:nvSpPr>
          <p:spPr bwMode="auto">
            <a:xfrm>
              <a:off x="792163" y="3182938"/>
              <a:ext cx="6350" cy="19050"/>
            </a:xfrm>
            <a:custGeom>
              <a:avLst/>
              <a:gdLst>
                <a:gd name="T0" fmla="*/ 0 w 6"/>
                <a:gd name="T1" fmla="*/ 17 h 17"/>
                <a:gd name="T2" fmla="*/ 4 w 6"/>
                <a:gd name="T3" fmla="*/ 0 h 17"/>
                <a:gd name="T4" fmla="*/ 0 w 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cubicBezTo>
                    <a:pt x="1" y="11"/>
                    <a:pt x="2" y="6"/>
                    <a:pt x="4" y="0"/>
                  </a:cubicBezTo>
                  <a:cubicBezTo>
                    <a:pt x="6" y="7"/>
                    <a:pt x="5" y="12"/>
                    <a:pt x="0" y="17"/>
                  </a:cubicBezTo>
                  <a:close/>
                </a:path>
              </a:pathLst>
            </a:custGeom>
            <a:solidFill>
              <a:srgbClr val="34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81">
              <a:extLst>
                <a:ext uri="{FF2B5EF4-FFF2-40B4-BE49-F238E27FC236}">
                  <a16:creationId xmlns:a16="http://schemas.microsoft.com/office/drawing/2014/main" id="{4F1C8E40-179E-1D52-8111-D589496EBC7A}"/>
                </a:ext>
              </a:extLst>
            </p:cNvPr>
            <p:cNvSpPr/>
            <p:nvPr/>
          </p:nvSpPr>
          <p:spPr bwMode="auto">
            <a:xfrm>
              <a:off x="765175" y="3144838"/>
              <a:ext cx="12700" cy="4763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4 h 4"/>
                <a:gd name="T4" fmla="*/ 11 w 1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8" y="1"/>
                    <a:pt x="11" y="4"/>
                  </a:cubicBezTo>
                  <a:close/>
                </a:path>
              </a:pathLst>
            </a:custGeom>
            <a:solidFill>
              <a:srgbClr val="3A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82">
              <a:extLst>
                <a:ext uri="{FF2B5EF4-FFF2-40B4-BE49-F238E27FC236}">
                  <a16:creationId xmlns:a16="http://schemas.microsoft.com/office/drawing/2014/main" id="{170FB9A4-3FBF-9918-116A-91C6F25F4599}"/>
                </a:ext>
              </a:extLst>
            </p:cNvPr>
            <p:cNvSpPr/>
            <p:nvPr/>
          </p:nvSpPr>
          <p:spPr bwMode="auto">
            <a:xfrm>
              <a:off x="979488" y="2887663"/>
              <a:ext cx="23813" cy="19050"/>
            </a:xfrm>
            <a:custGeom>
              <a:avLst/>
              <a:gdLst>
                <a:gd name="T0" fmla="*/ 5 w 21"/>
                <a:gd name="T1" fmla="*/ 3 h 16"/>
                <a:gd name="T2" fmla="*/ 21 w 21"/>
                <a:gd name="T3" fmla="*/ 13 h 16"/>
                <a:gd name="T4" fmla="*/ 0 w 21"/>
                <a:gd name="T5" fmla="*/ 3 h 16"/>
                <a:gd name="T6" fmla="*/ 5 w 21"/>
                <a:gd name="T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5" y="3"/>
                  </a:moveTo>
                  <a:cubicBezTo>
                    <a:pt x="8" y="10"/>
                    <a:pt x="15" y="10"/>
                    <a:pt x="21" y="13"/>
                  </a:cubicBezTo>
                  <a:cubicBezTo>
                    <a:pt x="13" y="16"/>
                    <a:pt x="7" y="14"/>
                    <a:pt x="0" y="3"/>
                  </a:cubicBezTo>
                  <a:cubicBezTo>
                    <a:pt x="2" y="0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272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83">
              <a:extLst>
                <a:ext uri="{FF2B5EF4-FFF2-40B4-BE49-F238E27FC236}">
                  <a16:creationId xmlns:a16="http://schemas.microsoft.com/office/drawing/2014/main" id="{E6AE79C8-9753-9044-32B8-329290F36202}"/>
                </a:ext>
              </a:extLst>
            </p:cNvPr>
            <p:cNvSpPr/>
            <p:nvPr/>
          </p:nvSpPr>
          <p:spPr bwMode="auto">
            <a:xfrm>
              <a:off x="987425" y="2884488"/>
              <a:ext cx="15875" cy="9525"/>
            </a:xfrm>
            <a:custGeom>
              <a:avLst/>
              <a:gdLst>
                <a:gd name="T0" fmla="*/ 14 w 14"/>
                <a:gd name="T1" fmla="*/ 5 h 8"/>
                <a:gd name="T2" fmla="*/ 12 w 14"/>
                <a:gd name="T3" fmla="*/ 8 h 8"/>
                <a:gd name="T4" fmla="*/ 4 w 14"/>
                <a:gd name="T5" fmla="*/ 6 h 8"/>
                <a:gd name="T6" fmla="*/ 1 w 14"/>
                <a:gd name="T7" fmla="*/ 0 h 8"/>
                <a:gd name="T8" fmla="*/ 14 w 1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5"/>
                  </a:moveTo>
                  <a:cubicBezTo>
                    <a:pt x="14" y="7"/>
                    <a:pt x="14" y="8"/>
                    <a:pt x="12" y="8"/>
                  </a:cubicBezTo>
                  <a:cubicBezTo>
                    <a:pt x="9" y="7"/>
                    <a:pt x="7" y="6"/>
                    <a:pt x="4" y="6"/>
                  </a:cubicBezTo>
                  <a:cubicBezTo>
                    <a:pt x="3" y="4"/>
                    <a:pt x="0" y="3"/>
                    <a:pt x="1" y="0"/>
                  </a:cubicBezTo>
                  <a:cubicBezTo>
                    <a:pt x="5" y="2"/>
                    <a:pt x="9" y="5"/>
                    <a:pt x="14" y="5"/>
                  </a:cubicBezTo>
                  <a:close/>
                </a:path>
              </a:pathLst>
            </a:custGeom>
            <a:solidFill>
              <a:srgbClr val="2F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FD98860F-AE69-5F49-BBDF-F7CC2489BDF4}"/>
                </a:ext>
              </a:extLst>
            </p:cNvPr>
            <p:cNvSpPr/>
            <p:nvPr/>
          </p:nvSpPr>
          <p:spPr bwMode="auto">
            <a:xfrm>
              <a:off x="1001713" y="2873376"/>
              <a:ext cx="15875" cy="7938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1 h 6"/>
                <a:gd name="T4" fmla="*/ 14 w 1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0" y="5"/>
                    <a:pt x="5" y="5"/>
                    <a:pt x="0" y="1"/>
                  </a:cubicBezTo>
                  <a:cubicBezTo>
                    <a:pt x="7" y="0"/>
                    <a:pt x="10" y="3"/>
                    <a:pt x="14" y="6"/>
                  </a:cubicBezTo>
                  <a:close/>
                </a:path>
              </a:pathLst>
            </a:custGeom>
            <a:solidFill>
              <a:srgbClr val="3C3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85">
              <a:extLst>
                <a:ext uri="{FF2B5EF4-FFF2-40B4-BE49-F238E27FC236}">
                  <a16:creationId xmlns:a16="http://schemas.microsoft.com/office/drawing/2014/main" id="{3BD426C6-F540-49A0-6D63-3E389C3DFAD9}"/>
                </a:ext>
              </a:extLst>
            </p:cNvPr>
            <p:cNvSpPr/>
            <p:nvPr/>
          </p:nvSpPr>
          <p:spPr bwMode="auto">
            <a:xfrm>
              <a:off x="906463" y="2960688"/>
              <a:ext cx="9525" cy="4763"/>
            </a:xfrm>
            <a:custGeom>
              <a:avLst/>
              <a:gdLst>
                <a:gd name="T0" fmla="*/ 8 w 8"/>
                <a:gd name="T1" fmla="*/ 3 h 4"/>
                <a:gd name="T2" fmla="*/ 0 w 8"/>
                <a:gd name="T3" fmla="*/ 1 h 4"/>
                <a:gd name="T4" fmla="*/ 8 w 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2" y="4"/>
                    <a:pt x="0" y="1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1E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86">
              <a:extLst>
                <a:ext uri="{FF2B5EF4-FFF2-40B4-BE49-F238E27FC236}">
                  <a16:creationId xmlns:a16="http://schemas.microsoft.com/office/drawing/2014/main" id="{E61742A2-1829-BA05-D559-D09B95468A67}"/>
                </a:ext>
              </a:extLst>
            </p:cNvPr>
            <p:cNvSpPr/>
            <p:nvPr/>
          </p:nvSpPr>
          <p:spPr bwMode="auto">
            <a:xfrm>
              <a:off x="1214438" y="3105151"/>
              <a:ext cx="17463" cy="4763"/>
            </a:xfrm>
            <a:custGeom>
              <a:avLst/>
              <a:gdLst>
                <a:gd name="T0" fmla="*/ 14 w 14"/>
                <a:gd name="T1" fmla="*/ 0 h 4"/>
                <a:gd name="T2" fmla="*/ 0 w 14"/>
                <a:gd name="T3" fmla="*/ 0 h 4"/>
                <a:gd name="T4" fmla="*/ 14 w 1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10" y="4"/>
                    <a:pt x="5" y="4"/>
                    <a:pt x="0" y="0"/>
                  </a:cubicBezTo>
                  <a:cubicBezTo>
                    <a:pt x="5" y="1"/>
                    <a:pt x="10" y="0"/>
                    <a:pt x="14" y="0"/>
                  </a:cubicBezTo>
                  <a:close/>
                </a:path>
              </a:pathLst>
            </a:custGeom>
            <a:solidFill>
              <a:srgbClr val="3E3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3C401E33-6EF8-AE1A-6EAB-297F3A2E3664}"/>
                </a:ext>
              </a:extLst>
            </p:cNvPr>
            <p:cNvSpPr/>
            <p:nvPr/>
          </p:nvSpPr>
          <p:spPr bwMode="auto">
            <a:xfrm>
              <a:off x="1219200" y="3111501"/>
              <a:ext cx="15875" cy="6350"/>
            </a:xfrm>
            <a:custGeom>
              <a:avLst/>
              <a:gdLst>
                <a:gd name="T0" fmla="*/ 0 w 14"/>
                <a:gd name="T1" fmla="*/ 0 h 5"/>
                <a:gd name="T2" fmla="*/ 14 w 14"/>
                <a:gd name="T3" fmla="*/ 0 h 5"/>
                <a:gd name="T4" fmla="*/ 0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4" y="0"/>
                    <a:pt x="8" y="0"/>
                    <a:pt x="14" y="0"/>
                  </a:cubicBezTo>
                  <a:cubicBezTo>
                    <a:pt x="8" y="5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2D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ADCE89E9-A02F-0172-6B4C-3010420DAC31}"/>
                </a:ext>
              </a:extLst>
            </p:cNvPr>
            <p:cNvSpPr/>
            <p:nvPr/>
          </p:nvSpPr>
          <p:spPr bwMode="auto">
            <a:xfrm>
              <a:off x="1009650" y="3246438"/>
              <a:ext cx="17463" cy="6350"/>
            </a:xfrm>
            <a:custGeom>
              <a:avLst/>
              <a:gdLst>
                <a:gd name="T0" fmla="*/ 0 w 15"/>
                <a:gd name="T1" fmla="*/ 0 h 6"/>
                <a:gd name="T2" fmla="*/ 15 w 15"/>
                <a:gd name="T3" fmla="*/ 2 h 6"/>
                <a:gd name="T4" fmla="*/ 0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cubicBezTo>
                    <a:pt x="6" y="0"/>
                    <a:pt x="9" y="3"/>
                    <a:pt x="15" y="2"/>
                  </a:cubicBezTo>
                  <a:cubicBezTo>
                    <a:pt x="10" y="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EE3D9122-81E6-4171-2F49-AC17856C4FC6}"/>
                </a:ext>
              </a:extLst>
            </p:cNvPr>
            <p:cNvSpPr/>
            <p:nvPr/>
          </p:nvSpPr>
          <p:spPr bwMode="auto">
            <a:xfrm>
              <a:off x="1011238" y="3255963"/>
              <a:ext cx="12700" cy="7938"/>
            </a:xfrm>
            <a:custGeom>
              <a:avLst/>
              <a:gdLst>
                <a:gd name="T0" fmla="*/ 0 w 11"/>
                <a:gd name="T1" fmla="*/ 0 h 6"/>
                <a:gd name="T2" fmla="*/ 11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4" y="2"/>
                    <a:pt x="7" y="2"/>
                    <a:pt x="11" y="4"/>
                  </a:cubicBezTo>
                  <a:cubicBezTo>
                    <a:pt x="4" y="6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2B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61544BF8-E583-03F3-9880-1C13CE6DAD3B}"/>
                </a:ext>
              </a:extLst>
            </p:cNvPr>
            <p:cNvSpPr/>
            <p:nvPr/>
          </p:nvSpPr>
          <p:spPr bwMode="auto">
            <a:xfrm>
              <a:off x="801688" y="3181351"/>
              <a:ext cx="4763" cy="12700"/>
            </a:xfrm>
            <a:custGeom>
              <a:avLst/>
              <a:gdLst>
                <a:gd name="T0" fmla="*/ 2 w 5"/>
                <a:gd name="T1" fmla="*/ 12 h 12"/>
                <a:gd name="T2" fmla="*/ 0 w 5"/>
                <a:gd name="T3" fmla="*/ 2 h 12"/>
                <a:gd name="T4" fmla="*/ 1 w 5"/>
                <a:gd name="T5" fmla="*/ 0 h 12"/>
                <a:gd name="T6" fmla="*/ 3 w 5"/>
                <a:gd name="T7" fmla="*/ 2 h 12"/>
                <a:gd name="T8" fmla="*/ 2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2" y="12"/>
                  </a:moveTo>
                  <a:cubicBezTo>
                    <a:pt x="1" y="9"/>
                    <a:pt x="0" y="6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5"/>
                    <a:pt x="5" y="9"/>
                    <a:pt x="2" y="12"/>
                  </a:cubicBezTo>
                  <a:close/>
                </a:path>
              </a:pathLst>
            </a:custGeom>
            <a:solidFill>
              <a:srgbClr val="37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125E8526-B199-3613-CA90-C357A9822F99}"/>
                </a:ext>
              </a:extLst>
            </p:cNvPr>
            <p:cNvSpPr/>
            <p:nvPr/>
          </p:nvSpPr>
          <p:spPr bwMode="auto">
            <a:xfrm>
              <a:off x="636588" y="3263901"/>
              <a:ext cx="9525" cy="4763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1 h 5"/>
                <a:gd name="T4" fmla="*/ 8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5" y="5"/>
                    <a:pt x="3" y="3"/>
                    <a:pt x="0" y="1"/>
                  </a:cubicBezTo>
                  <a:cubicBezTo>
                    <a:pt x="5" y="0"/>
                    <a:pt x="5" y="0"/>
                    <a:pt x="8" y="5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6DAC47EC-063A-A6D7-8166-BC970A864663}"/>
                </a:ext>
              </a:extLst>
            </p:cNvPr>
            <p:cNvSpPr/>
            <p:nvPr/>
          </p:nvSpPr>
          <p:spPr bwMode="auto">
            <a:xfrm>
              <a:off x="630238" y="3270251"/>
              <a:ext cx="7938" cy="6350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0 h 6"/>
                <a:gd name="T4" fmla="*/ 7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4" y="4"/>
                    <a:pt x="0" y="4"/>
                    <a:pt x="0" y="0"/>
                  </a:cubicBezTo>
                  <a:cubicBezTo>
                    <a:pt x="4" y="0"/>
                    <a:pt x="5" y="3"/>
                    <a:pt x="7" y="6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E4993E9A-534C-EB18-7C8B-60C20CDC2283}"/>
                </a:ext>
              </a:extLst>
            </p:cNvPr>
            <p:cNvSpPr/>
            <p:nvPr/>
          </p:nvSpPr>
          <p:spPr bwMode="auto">
            <a:xfrm>
              <a:off x="539750" y="3001963"/>
              <a:ext cx="6350" cy="952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1" y="7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1D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id="{C4C541AC-8ABF-1AF6-891E-B88B82484FCA}"/>
                </a:ext>
              </a:extLst>
            </p:cNvPr>
            <p:cNvSpPr/>
            <p:nvPr/>
          </p:nvSpPr>
          <p:spPr bwMode="auto">
            <a:xfrm>
              <a:off x="758825" y="3238501"/>
              <a:ext cx="11113" cy="9525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4 h 8"/>
                <a:gd name="T4" fmla="*/ 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3" y="3"/>
                    <a:pt x="5" y="5"/>
                    <a:pt x="10" y="4"/>
                  </a:cubicBezTo>
                  <a:cubicBezTo>
                    <a:pt x="4" y="8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2A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95">
              <a:extLst>
                <a:ext uri="{FF2B5EF4-FFF2-40B4-BE49-F238E27FC236}">
                  <a16:creationId xmlns:a16="http://schemas.microsoft.com/office/drawing/2014/main" id="{B061CAC2-14C4-3E8A-21B2-BD41A3976413}"/>
                </a:ext>
              </a:extLst>
            </p:cNvPr>
            <p:cNvSpPr/>
            <p:nvPr/>
          </p:nvSpPr>
          <p:spPr bwMode="auto">
            <a:xfrm>
              <a:off x="693738" y="3005138"/>
              <a:ext cx="20638" cy="20638"/>
            </a:xfrm>
            <a:custGeom>
              <a:avLst/>
              <a:gdLst>
                <a:gd name="T0" fmla="*/ 0 w 18"/>
                <a:gd name="T1" fmla="*/ 0 h 17"/>
                <a:gd name="T2" fmla="*/ 18 w 18"/>
                <a:gd name="T3" fmla="*/ 14 h 17"/>
                <a:gd name="T4" fmla="*/ 0 w 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4" y="6"/>
                    <a:pt x="9" y="13"/>
                    <a:pt x="18" y="14"/>
                  </a:cubicBezTo>
                  <a:cubicBezTo>
                    <a:pt x="11" y="17"/>
                    <a:pt x="4" y="12"/>
                    <a:pt x="0" y="0"/>
                  </a:cubicBezTo>
                  <a:close/>
                </a:path>
              </a:pathLst>
            </a:custGeom>
            <a:solidFill>
              <a:srgbClr val="44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96">
              <a:extLst>
                <a:ext uri="{FF2B5EF4-FFF2-40B4-BE49-F238E27FC236}">
                  <a16:creationId xmlns:a16="http://schemas.microsoft.com/office/drawing/2014/main" id="{E92DB483-F7A0-DF01-E600-CD500F26536D}"/>
                </a:ext>
              </a:extLst>
            </p:cNvPr>
            <p:cNvSpPr/>
            <p:nvPr/>
          </p:nvSpPr>
          <p:spPr bwMode="auto">
            <a:xfrm>
              <a:off x="793750" y="2913063"/>
              <a:ext cx="14288" cy="6350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0 h 5"/>
                <a:gd name="T4" fmla="*/ 12 w 1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5"/>
                    <a:pt x="5" y="4"/>
                    <a:pt x="0" y="0"/>
                  </a:cubicBezTo>
                  <a:cubicBezTo>
                    <a:pt x="5" y="1"/>
                    <a:pt x="9" y="1"/>
                    <a:pt x="12" y="2"/>
                  </a:cubicBezTo>
                  <a:close/>
                </a:path>
              </a:pathLst>
            </a:custGeom>
            <a:solidFill>
              <a:srgbClr val="471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97">
              <a:extLst>
                <a:ext uri="{FF2B5EF4-FFF2-40B4-BE49-F238E27FC236}">
                  <a16:creationId xmlns:a16="http://schemas.microsoft.com/office/drawing/2014/main" id="{ECB10208-45A5-54C5-58FA-3FE7BA16B076}"/>
                </a:ext>
              </a:extLst>
            </p:cNvPr>
            <p:cNvSpPr/>
            <p:nvPr/>
          </p:nvSpPr>
          <p:spPr bwMode="auto">
            <a:xfrm>
              <a:off x="955675" y="3105151"/>
              <a:ext cx="6350" cy="19050"/>
            </a:xfrm>
            <a:custGeom>
              <a:avLst/>
              <a:gdLst>
                <a:gd name="T0" fmla="*/ 2 w 5"/>
                <a:gd name="T1" fmla="*/ 16 h 16"/>
                <a:gd name="T2" fmla="*/ 4 w 5"/>
                <a:gd name="T3" fmla="*/ 0 h 16"/>
                <a:gd name="T4" fmla="*/ 2 w 5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6">
                  <a:moveTo>
                    <a:pt x="2" y="16"/>
                  </a:moveTo>
                  <a:cubicBezTo>
                    <a:pt x="0" y="11"/>
                    <a:pt x="1" y="6"/>
                    <a:pt x="4" y="0"/>
                  </a:cubicBezTo>
                  <a:cubicBezTo>
                    <a:pt x="5" y="5"/>
                    <a:pt x="5" y="11"/>
                    <a:pt x="2" y="1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98">
              <a:extLst>
                <a:ext uri="{FF2B5EF4-FFF2-40B4-BE49-F238E27FC236}">
                  <a16:creationId xmlns:a16="http://schemas.microsoft.com/office/drawing/2014/main" id="{73360D69-D179-B056-DF26-2862F2F59FAC}"/>
                </a:ext>
              </a:extLst>
            </p:cNvPr>
            <p:cNvSpPr/>
            <p:nvPr/>
          </p:nvSpPr>
          <p:spPr bwMode="auto">
            <a:xfrm>
              <a:off x="947738" y="3101976"/>
              <a:ext cx="6350" cy="17463"/>
            </a:xfrm>
            <a:custGeom>
              <a:avLst/>
              <a:gdLst>
                <a:gd name="T0" fmla="*/ 6 w 6"/>
                <a:gd name="T1" fmla="*/ 0 h 15"/>
                <a:gd name="T2" fmla="*/ 2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5" y="5"/>
                    <a:pt x="4" y="9"/>
                    <a:pt x="2" y="15"/>
                  </a:cubicBezTo>
                  <a:cubicBezTo>
                    <a:pt x="0" y="8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99">
              <a:extLst>
                <a:ext uri="{FF2B5EF4-FFF2-40B4-BE49-F238E27FC236}">
                  <a16:creationId xmlns:a16="http://schemas.microsoft.com/office/drawing/2014/main" id="{A5854C23-3E54-579A-00E2-EC9381D26401}"/>
                </a:ext>
              </a:extLst>
            </p:cNvPr>
            <p:cNvSpPr/>
            <p:nvPr/>
          </p:nvSpPr>
          <p:spPr bwMode="auto">
            <a:xfrm>
              <a:off x="941388" y="3101976"/>
              <a:ext cx="6350" cy="12700"/>
            </a:xfrm>
            <a:custGeom>
              <a:avLst/>
              <a:gdLst>
                <a:gd name="T0" fmla="*/ 2 w 5"/>
                <a:gd name="T1" fmla="*/ 10 h 10"/>
                <a:gd name="T2" fmla="*/ 3 w 5"/>
                <a:gd name="T3" fmla="*/ 0 h 10"/>
                <a:gd name="T4" fmla="*/ 2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2" y="10"/>
                  </a:moveTo>
                  <a:cubicBezTo>
                    <a:pt x="1" y="7"/>
                    <a:pt x="0" y="4"/>
                    <a:pt x="3" y="0"/>
                  </a:cubicBezTo>
                  <a:cubicBezTo>
                    <a:pt x="5" y="4"/>
                    <a:pt x="4" y="7"/>
                    <a:pt x="2" y="1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00">
              <a:extLst>
                <a:ext uri="{FF2B5EF4-FFF2-40B4-BE49-F238E27FC236}">
                  <a16:creationId xmlns:a16="http://schemas.microsoft.com/office/drawing/2014/main" id="{93544D71-D36C-5C34-AFF1-DBEADA619BA3}"/>
                </a:ext>
              </a:extLst>
            </p:cNvPr>
            <p:cNvSpPr/>
            <p:nvPr/>
          </p:nvSpPr>
          <p:spPr bwMode="auto">
            <a:xfrm>
              <a:off x="646113" y="3398838"/>
              <a:ext cx="15875" cy="7938"/>
            </a:xfrm>
            <a:custGeom>
              <a:avLst/>
              <a:gdLst>
                <a:gd name="T0" fmla="*/ 13 w 13"/>
                <a:gd name="T1" fmla="*/ 0 h 7"/>
                <a:gd name="T2" fmla="*/ 0 w 13"/>
                <a:gd name="T3" fmla="*/ 1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7"/>
                    <a:pt x="6" y="7"/>
                    <a:pt x="0" y="1"/>
                  </a:cubicBezTo>
                  <a:cubicBezTo>
                    <a:pt x="4" y="1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F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id="{2A0B0F25-9D5E-33C2-C210-02FD4F8A387E}"/>
                </a:ext>
              </a:extLst>
            </p:cNvPr>
            <p:cNvSpPr/>
            <p:nvPr/>
          </p:nvSpPr>
          <p:spPr bwMode="auto">
            <a:xfrm>
              <a:off x="541338" y="3322638"/>
              <a:ext cx="7938" cy="11113"/>
            </a:xfrm>
            <a:custGeom>
              <a:avLst/>
              <a:gdLst>
                <a:gd name="T0" fmla="*/ 0 w 7"/>
                <a:gd name="T1" fmla="*/ 0 h 9"/>
                <a:gd name="T2" fmla="*/ 6 w 7"/>
                <a:gd name="T3" fmla="*/ 9 h 9"/>
                <a:gd name="T4" fmla="*/ 0 w 7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0"/>
                  </a:moveTo>
                  <a:cubicBezTo>
                    <a:pt x="7" y="2"/>
                    <a:pt x="7" y="2"/>
                    <a:pt x="6" y="9"/>
                  </a:cubicBezTo>
                  <a:cubicBezTo>
                    <a:pt x="3" y="7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02">
              <a:extLst>
                <a:ext uri="{FF2B5EF4-FFF2-40B4-BE49-F238E27FC236}">
                  <a16:creationId xmlns:a16="http://schemas.microsoft.com/office/drawing/2014/main" id="{EA227925-69F9-AD2C-EF97-16A44952A3C4}"/>
                </a:ext>
              </a:extLst>
            </p:cNvPr>
            <p:cNvSpPr/>
            <p:nvPr/>
          </p:nvSpPr>
          <p:spPr bwMode="auto">
            <a:xfrm>
              <a:off x="549275" y="3319463"/>
              <a:ext cx="6350" cy="7938"/>
            </a:xfrm>
            <a:custGeom>
              <a:avLst/>
              <a:gdLst>
                <a:gd name="T0" fmla="*/ 6 w 6"/>
                <a:gd name="T1" fmla="*/ 5 h 7"/>
                <a:gd name="T2" fmla="*/ 4 w 6"/>
                <a:gd name="T3" fmla="*/ 6 h 7"/>
                <a:gd name="T4" fmla="*/ 0 w 6"/>
                <a:gd name="T5" fmla="*/ 1 h 7"/>
                <a:gd name="T6" fmla="*/ 2 w 6"/>
                <a:gd name="T7" fmla="*/ 1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5" y="6"/>
                    <a:pt x="4" y="7"/>
                    <a:pt x="4" y="6"/>
                  </a:cubicBezTo>
                  <a:cubicBezTo>
                    <a:pt x="2" y="6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4" y="1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26" name="Grupo 225">
            <a:extLst>
              <a:ext uri="{FF2B5EF4-FFF2-40B4-BE49-F238E27FC236}">
                <a16:creationId xmlns:a16="http://schemas.microsoft.com/office/drawing/2014/main" id="{ACF0561E-4E30-CABA-ACD7-7B317953029D}"/>
              </a:ext>
            </a:extLst>
          </p:cNvPr>
          <p:cNvGrpSpPr/>
          <p:nvPr/>
        </p:nvGrpSpPr>
        <p:grpSpPr>
          <a:xfrm>
            <a:off x="406400" y="4092576"/>
            <a:ext cx="787400" cy="590549"/>
            <a:chOff x="406400" y="4092576"/>
            <a:chExt cx="787400" cy="590549"/>
          </a:xfrm>
        </p:grpSpPr>
        <p:sp>
          <p:nvSpPr>
            <p:cNvPr id="128" name="Freeform 106">
              <a:extLst>
                <a:ext uri="{FF2B5EF4-FFF2-40B4-BE49-F238E27FC236}">
                  <a16:creationId xmlns:a16="http://schemas.microsoft.com/office/drawing/2014/main" id="{B9A8F1D7-6B20-0F7A-29D5-F80CED5B8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400" y="4092576"/>
              <a:ext cx="787400" cy="590549"/>
            </a:xfrm>
            <a:custGeom>
              <a:avLst/>
              <a:gdLst>
                <a:gd name="T0" fmla="*/ 627 w 677"/>
                <a:gd name="T1" fmla="*/ 202 h 507"/>
                <a:gd name="T2" fmla="*/ 592 w 677"/>
                <a:gd name="T3" fmla="*/ 160 h 507"/>
                <a:gd name="T4" fmla="*/ 582 w 677"/>
                <a:gd name="T5" fmla="*/ 114 h 507"/>
                <a:gd name="T6" fmla="*/ 521 w 677"/>
                <a:gd name="T7" fmla="*/ 49 h 507"/>
                <a:gd name="T8" fmla="*/ 485 w 677"/>
                <a:gd name="T9" fmla="*/ 35 h 507"/>
                <a:gd name="T10" fmla="*/ 407 w 677"/>
                <a:gd name="T11" fmla="*/ 55 h 507"/>
                <a:gd name="T12" fmla="*/ 376 w 677"/>
                <a:gd name="T13" fmla="*/ 67 h 507"/>
                <a:gd name="T14" fmla="*/ 304 w 677"/>
                <a:gd name="T15" fmla="*/ 65 h 507"/>
                <a:gd name="T16" fmla="*/ 256 w 677"/>
                <a:gd name="T17" fmla="*/ 64 h 507"/>
                <a:gd name="T18" fmla="*/ 311 w 677"/>
                <a:gd name="T19" fmla="*/ 97 h 507"/>
                <a:gd name="T20" fmla="*/ 346 w 677"/>
                <a:gd name="T21" fmla="*/ 146 h 507"/>
                <a:gd name="T22" fmla="*/ 325 w 677"/>
                <a:gd name="T23" fmla="*/ 210 h 507"/>
                <a:gd name="T24" fmla="*/ 228 w 677"/>
                <a:gd name="T25" fmla="*/ 267 h 507"/>
                <a:gd name="T26" fmla="*/ 191 w 677"/>
                <a:gd name="T27" fmla="*/ 270 h 507"/>
                <a:gd name="T28" fmla="*/ 178 w 677"/>
                <a:gd name="T29" fmla="*/ 235 h 507"/>
                <a:gd name="T30" fmla="*/ 191 w 677"/>
                <a:gd name="T31" fmla="*/ 183 h 507"/>
                <a:gd name="T32" fmla="*/ 194 w 677"/>
                <a:gd name="T33" fmla="*/ 124 h 507"/>
                <a:gd name="T34" fmla="*/ 159 w 677"/>
                <a:gd name="T35" fmla="*/ 161 h 507"/>
                <a:gd name="T36" fmla="*/ 92 w 677"/>
                <a:gd name="T37" fmla="*/ 150 h 507"/>
                <a:gd name="T38" fmla="*/ 53 w 677"/>
                <a:gd name="T39" fmla="*/ 118 h 507"/>
                <a:gd name="T40" fmla="*/ 77 w 677"/>
                <a:gd name="T41" fmla="*/ 181 h 507"/>
                <a:gd name="T42" fmla="*/ 137 w 677"/>
                <a:gd name="T43" fmla="*/ 260 h 507"/>
                <a:gd name="T44" fmla="*/ 145 w 677"/>
                <a:gd name="T45" fmla="*/ 325 h 507"/>
                <a:gd name="T46" fmla="*/ 113 w 677"/>
                <a:gd name="T47" fmla="*/ 364 h 507"/>
                <a:gd name="T48" fmla="*/ 11 w 677"/>
                <a:gd name="T49" fmla="*/ 412 h 507"/>
                <a:gd name="T50" fmla="*/ 65 w 677"/>
                <a:gd name="T51" fmla="*/ 442 h 507"/>
                <a:gd name="T52" fmla="*/ 106 w 677"/>
                <a:gd name="T53" fmla="*/ 456 h 507"/>
                <a:gd name="T54" fmla="*/ 130 w 677"/>
                <a:gd name="T55" fmla="*/ 492 h 507"/>
                <a:gd name="T56" fmla="*/ 153 w 677"/>
                <a:gd name="T57" fmla="*/ 453 h 507"/>
                <a:gd name="T58" fmla="*/ 142 w 677"/>
                <a:gd name="T59" fmla="*/ 400 h 507"/>
                <a:gd name="T60" fmla="*/ 179 w 677"/>
                <a:gd name="T61" fmla="*/ 362 h 507"/>
                <a:gd name="T62" fmla="*/ 226 w 677"/>
                <a:gd name="T63" fmla="*/ 363 h 507"/>
                <a:gd name="T64" fmla="*/ 276 w 677"/>
                <a:gd name="T65" fmla="*/ 337 h 507"/>
                <a:gd name="T66" fmla="*/ 337 w 677"/>
                <a:gd name="T67" fmla="*/ 246 h 507"/>
                <a:gd name="T68" fmla="*/ 387 w 677"/>
                <a:gd name="T69" fmla="*/ 241 h 507"/>
                <a:gd name="T70" fmla="*/ 442 w 677"/>
                <a:gd name="T71" fmla="*/ 291 h 507"/>
                <a:gd name="T72" fmla="*/ 441 w 677"/>
                <a:gd name="T73" fmla="*/ 335 h 507"/>
                <a:gd name="T74" fmla="*/ 496 w 677"/>
                <a:gd name="T75" fmla="*/ 366 h 507"/>
                <a:gd name="T76" fmla="*/ 467 w 677"/>
                <a:gd name="T77" fmla="*/ 307 h 507"/>
                <a:gd name="T78" fmla="*/ 527 w 677"/>
                <a:gd name="T79" fmla="*/ 238 h 507"/>
                <a:gd name="T80" fmla="*/ 592 w 677"/>
                <a:gd name="T81" fmla="*/ 233 h 507"/>
                <a:gd name="T82" fmla="*/ 619 w 677"/>
                <a:gd name="T83" fmla="*/ 240 h 507"/>
                <a:gd name="T84" fmla="*/ 544 w 677"/>
                <a:gd name="T85" fmla="*/ 154 h 507"/>
                <a:gd name="T86" fmla="*/ 512 w 677"/>
                <a:gd name="T87" fmla="*/ 211 h 507"/>
                <a:gd name="T88" fmla="*/ 433 w 677"/>
                <a:gd name="T89" fmla="*/ 223 h 507"/>
                <a:gd name="T90" fmla="*/ 399 w 677"/>
                <a:gd name="T91" fmla="*/ 213 h 507"/>
                <a:gd name="T92" fmla="*/ 373 w 677"/>
                <a:gd name="T93" fmla="*/ 144 h 507"/>
                <a:gd name="T94" fmla="*/ 397 w 677"/>
                <a:gd name="T95" fmla="*/ 89 h 507"/>
                <a:gd name="T96" fmla="*/ 425 w 677"/>
                <a:gd name="T97" fmla="*/ 76 h 507"/>
                <a:gd name="T98" fmla="*/ 492 w 677"/>
                <a:gd name="T99" fmla="*/ 67 h 507"/>
                <a:gd name="T100" fmla="*/ 542 w 677"/>
                <a:gd name="T101" fmla="*/ 12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507">
                  <a:moveTo>
                    <a:pt x="672" y="223"/>
                  </a:moveTo>
                  <a:cubicBezTo>
                    <a:pt x="668" y="210"/>
                    <a:pt x="658" y="204"/>
                    <a:pt x="644" y="206"/>
                  </a:cubicBezTo>
                  <a:cubicBezTo>
                    <a:pt x="638" y="207"/>
                    <a:pt x="632" y="207"/>
                    <a:pt x="627" y="202"/>
                  </a:cubicBezTo>
                  <a:cubicBezTo>
                    <a:pt x="623" y="198"/>
                    <a:pt x="618" y="196"/>
                    <a:pt x="613" y="195"/>
                  </a:cubicBezTo>
                  <a:cubicBezTo>
                    <a:pt x="609" y="194"/>
                    <a:pt x="608" y="192"/>
                    <a:pt x="608" y="189"/>
                  </a:cubicBezTo>
                  <a:cubicBezTo>
                    <a:pt x="605" y="178"/>
                    <a:pt x="603" y="165"/>
                    <a:pt x="592" y="160"/>
                  </a:cubicBezTo>
                  <a:cubicBezTo>
                    <a:pt x="583" y="155"/>
                    <a:pt x="580" y="148"/>
                    <a:pt x="579" y="139"/>
                  </a:cubicBezTo>
                  <a:cubicBezTo>
                    <a:pt x="579" y="136"/>
                    <a:pt x="578" y="133"/>
                    <a:pt x="577" y="130"/>
                  </a:cubicBezTo>
                  <a:cubicBezTo>
                    <a:pt x="574" y="123"/>
                    <a:pt x="572" y="117"/>
                    <a:pt x="582" y="114"/>
                  </a:cubicBezTo>
                  <a:cubicBezTo>
                    <a:pt x="585" y="113"/>
                    <a:pt x="587" y="110"/>
                    <a:pt x="588" y="108"/>
                  </a:cubicBezTo>
                  <a:cubicBezTo>
                    <a:pt x="601" y="90"/>
                    <a:pt x="597" y="64"/>
                    <a:pt x="580" y="50"/>
                  </a:cubicBezTo>
                  <a:cubicBezTo>
                    <a:pt x="561" y="35"/>
                    <a:pt x="540" y="35"/>
                    <a:pt x="521" y="49"/>
                  </a:cubicBezTo>
                  <a:cubicBezTo>
                    <a:pt x="519" y="51"/>
                    <a:pt x="518" y="49"/>
                    <a:pt x="516" y="48"/>
                  </a:cubicBezTo>
                  <a:cubicBezTo>
                    <a:pt x="508" y="43"/>
                    <a:pt x="500" y="37"/>
                    <a:pt x="489" y="38"/>
                  </a:cubicBezTo>
                  <a:cubicBezTo>
                    <a:pt x="487" y="38"/>
                    <a:pt x="486" y="37"/>
                    <a:pt x="485" y="35"/>
                  </a:cubicBezTo>
                  <a:cubicBezTo>
                    <a:pt x="480" y="19"/>
                    <a:pt x="468" y="10"/>
                    <a:pt x="452" y="6"/>
                  </a:cubicBezTo>
                  <a:cubicBezTo>
                    <a:pt x="429" y="0"/>
                    <a:pt x="407" y="16"/>
                    <a:pt x="406" y="38"/>
                  </a:cubicBezTo>
                  <a:cubicBezTo>
                    <a:pt x="406" y="44"/>
                    <a:pt x="411" y="50"/>
                    <a:pt x="407" y="55"/>
                  </a:cubicBezTo>
                  <a:cubicBezTo>
                    <a:pt x="403" y="59"/>
                    <a:pt x="396" y="61"/>
                    <a:pt x="391" y="63"/>
                  </a:cubicBezTo>
                  <a:cubicBezTo>
                    <a:pt x="388" y="65"/>
                    <a:pt x="385" y="66"/>
                    <a:pt x="383" y="67"/>
                  </a:cubicBezTo>
                  <a:cubicBezTo>
                    <a:pt x="380" y="70"/>
                    <a:pt x="379" y="69"/>
                    <a:pt x="376" y="67"/>
                  </a:cubicBezTo>
                  <a:cubicBezTo>
                    <a:pt x="364" y="60"/>
                    <a:pt x="351" y="57"/>
                    <a:pt x="339" y="65"/>
                  </a:cubicBezTo>
                  <a:cubicBezTo>
                    <a:pt x="330" y="71"/>
                    <a:pt x="323" y="71"/>
                    <a:pt x="314" y="68"/>
                  </a:cubicBezTo>
                  <a:cubicBezTo>
                    <a:pt x="311" y="67"/>
                    <a:pt x="307" y="66"/>
                    <a:pt x="304" y="65"/>
                  </a:cubicBezTo>
                  <a:cubicBezTo>
                    <a:pt x="301" y="64"/>
                    <a:pt x="299" y="62"/>
                    <a:pt x="299" y="59"/>
                  </a:cubicBezTo>
                  <a:cubicBezTo>
                    <a:pt x="296" y="47"/>
                    <a:pt x="287" y="40"/>
                    <a:pt x="276" y="41"/>
                  </a:cubicBezTo>
                  <a:cubicBezTo>
                    <a:pt x="265" y="42"/>
                    <a:pt x="257" y="51"/>
                    <a:pt x="256" y="64"/>
                  </a:cubicBezTo>
                  <a:cubicBezTo>
                    <a:pt x="256" y="75"/>
                    <a:pt x="263" y="85"/>
                    <a:pt x="275" y="85"/>
                  </a:cubicBezTo>
                  <a:cubicBezTo>
                    <a:pt x="286" y="85"/>
                    <a:pt x="294" y="91"/>
                    <a:pt x="303" y="94"/>
                  </a:cubicBezTo>
                  <a:cubicBezTo>
                    <a:pt x="306" y="95"/>
                    <a:pt x="309" y="97"/>
                    <a:pt x="311" y="97"/>
                  </a:cubicBezTo>
                  <a:cubicBezTo>
                    <a:pt x="315" y="98"/>
                    <a:pt x="316" y="100"/>
                    <a:pt x="316" y="104"/>
                  </a:cubicBezTo>
                  <a:cubicBezTo>
                    <a:pt x="318" y="121"/>
                    <a:pt x="326" y="134"/>
                    <a:pt x="342" y="141"/>
                  </a:cubicBezTo>
                  <a:cubicBezTo>
                    <a:pt x="345" y="142"/>
                    <a:pt x="346" y="143"/>
                    <a:pt x="346" y="146"/>
                  </a:cubicBezTo>
                  <a:cubicBezTo>
                    <a:pt x="345" y="153"/>
                    <a:pt x="345" y="159"/>
                    <a:pt x="347" y="166"/>
                  </a:cubicBezTo>
                  <a:cubicBezTo>
                    <a:pt x="348" y="169"/>
                    <a:pt x="347" y="171"/>
                    <a:pt x="344" y="173"/>
                  </a:cubicBezTo>
                  <a:cubicBezTo>
                    <a:pt x="331" y="182"/>
                    <a:pt x="324" y="194"/>
                    <a:pt x="325" y="210"/>
                  </a:cubicBezTo>
                  <a:cubicBezTo>
                    <a:pt x="326" y="214"/>
                    <a:pt x="324" y="215"/>
                    <a:pt x="321" y="217"/>
                  </a:cubicBezTo>
                  <a:cubicBezTo>
                    <a:pt x="306" y="227"/>
                    <a:pt x="291" y="239"/>
                    <a:pt x="282" y="256"/>
                  </a:cubicBezTo>
                  <a:cubicBezTo>
                    <a:pt x="260" y="245"/>
                    <a:pt x="244" y="248"/>
                    <a:pt x="228" y="267"/>
                  </a:cubicBezTo>
                  <a:cubicBezTo>
                    <a:pt x="226" y="269"/>
                    <a:pt x="224" y="271"/>
                    <a:pt x="222" y="274"/>
                  </a:cubicBezTo>
                  <a:cubicBezTo>
                    <a:pt x="220" y="277"/>
                    <a:pt x="219" y="277"/>
                    <a:pt x="216" y="275"/>
                  </a:cubicBezTo>
                  <a:cubicBezTo>
                    <a:pt x="208" y="270"/>
                    <a:pt x="200" y="267"/>
                    <a:pt x="191" y="270"/>
                  </a:cubicBezTo>
                  <a:cubicBezTo>
                    <a:pt x="187" y="270"/>
                    <a:pt x="188" y="268"/>
                    <a:pt x="187" y="266"/>
                  </a:cubicBezTo>
                  <a:cubicBezTo>
                    <a:pt x="185" y="258"/>
                    <a:pt x="182" y="251"/>
                    <a:pt x="178" y="244"/>
                  </a:cubicBezTo>
                  <a:cubicBezTo>
                    <a:pt x="176" y="241"/>
                    <a:pt x="176" y="238"/>
                    <a:pt x="178" y="235"/>
                  </a:cubicBezTo>
                  <a:cubicBezTo>
                    <a:pt x="183" y="225"/>
                    <a:pt x="185" y="214"/>
                    <a:pt x="182" y="203"/>
                  </a:cubicBezTo>
                  <a:cubicBezTo>
                    <a:pt x="180" y="195"/>
                    <a:pt x="179" y="189"/>
                    <a:pt x="188" y="186"/>
                  </a:cubicBezTo>
                  <a:cubicBezTo>
                    <a:pt x="190" y="185"/>
                    <a:pt x="191" y="184"/>
                    <a:pt x="191" y="183"/>
                  </a:cubicBezTo>
                  <a:cubicBezTo>
                    <a:pt x="193" y="179"/>
                    <a:pt x="196" y="179"/>
                    <a:pt x="200" y="179"/>
                  </a:cubicBezTo>
                  <a:cubicBezTo>
                    <a:pt x="209" y="181"/>
                    <a:pt x="216" y="176"/>
                    <a:pt x="219" y="167"/>
                  </a:cubicBezTo>
                  <a:cubicBezTo>
                    <a:pt x="224" y="148"/>
                    <a:pt x="213" y="129"/>
                    <a:pt x="194" y="124"/>
                  </a:cubicBezTo>
                  <a:cubicBezTo>
                    <a:pt x="185" y="121"/>
                    <a:pt x="178" y="125"/>
                    <a:pt x="175" y="135"/>
                  </a:cubicBezTo>
                  <a:cubicBezTo>
                    <a:pt x="173" y="141"/>
                    <a:pt x="171" y="146"/>
                    <a:pt x="172" y="153"/>
                  </a:cubicBezTo>
                  <a:cubicBezTo>
                    <a:pt x="172" y="156"/>
                    <a:pt x="162" y="163"/>
                    <a:pt x="159" y="161"/>
                  </a:cubicBezTo>
                  <a:cubicBezTo>
                    <a:pt x="143" y="152"/>
                    <a:pt x="128" y="155"/>
                    <a:pt x="112" y="163"/>
                  </a:cubicBezTo>
                  <a:cubicBezTo>
                    <a:pt x="109" y="165"/>
                    <a:pt x="107" y="165"/>
                    <a:pt x="104" y="162"/>
                  </a:cubicBezTo>
                  <a:cubicBezTo>
                    <a:pt x="101" y="157"/>
                    <a:pt x="97" y="154"/>
                    <a:pt x="92" y="150"/>
                  </a:cubicBezTo>
                  <a:cubicBezTo>
                    <a:pt x="90" y="148"/>
                    <a:pt x="87" y="146"/>
                    <a:pt x="89" y="142"/>
                  </a:cubicBezTo>
                  <a:cubicBezTo>
                    <a:pt x="91" y="138"/>
                    <a:pt x="89" y="134"/>
                    <a:pt x="86" y="130"/>
                  </a:cubicBezTo>
                  <a:cubicBezTo>
                    <a:pt x="80" y="121"/>
                    <a:pt x="64" y="115"/>
                    <a:pt x="53" y="118"/>
                  </a:cubicBezTo>
                  <a:cubicBezTo>
                    <a:pt x="43" y="121"/>
                    <a:pt x="38" y="129"/>
                    <a:pt x="37" y="143"/>
                  </a:cubicBezTo>
                  <a:cubicBezTo>
                    <a:pt x="36" y="158"/>
                    <a:pt x="46" y="173"/>
                    <a:pt x="59" y="172"/>
                  </a:cubicBezTo>
                  <a:cubicBezTo>
                    <a:pt x="69" y="170"/>
                    <a:pt x="72" y="176"/>
                    <a:pt x="77" y="181"/>
                  </a:cubicBezTo>
                  <a:cubicBezTo>
                    <a:pt x="79" y="183"/>
                    <a:pt x="81" y="185"/>
                    <a:pt x="83" y="186"/>
                  </a:cubicBezTo>
                  <a:cubicBezTo>
                    <a:pt x="87" y="188"/>
                    <a:pt x="88" y="191"/>
                    <a:pt x="87" y="195"/>
                  </a:cubicBezTo>
                  <a:cubicBezTo>
                    <a:pt x="79" y="221"/>
                    <a:pt x="99" y="262"/>
                    <a:pt x="137" y="260"/>
                  </a:cubicBezTo>
                  <a:cubicBezTo>
                    <a:pt x="139" y="260"/>
                    <a:pt x="141" y="261"/>
                    <a:pt x="142" y="263"/>
                  </a:cubicBezTo>
                  <a:cubicBezTo>
                    <a:pt x="148" y="271"/>
                    <a:pt x="154" y="278"/>
                    <a:pt x="160" y="285"/>
                  </a:cubicBezTo>
                  <a:cubicBezTo>
                    <a:pt x="149" y="297"/>
                    <a:pt x="141" y="310"/>
                    <a:pt x="145" y="325"/>
                  </a:cubicBezTo>
                  <a:cubicBezTo>
                    <a:pt x="148" y="338"/>
                    <a:pt x="142" y="345"/>
                    <a:pt x="135" y="352"/>
                  </a:cubicBezTo>
                  <a:cubicBezTo>
                    <a:pt x="131" y="356"/>
                    <a:pt x="126" y="359"/>
                    <a:pt x="122" y="363"/>
                  </a:cubicBezTo>
                  <a:cubicBezTo>
                    <a:pt x="119" y="366"/>
                    <a:pt x="117" y="366"/>
                    <a:pt x="113" y="364"/>
                  </a:cubicBezTo>
                  <a:cubicBezTo>
                    <a:pt x="86" y="348"/>
                    <a:pt x="53" y="366"/>
                    <a:pt x="52" y="397"/>
                  </a:cubicBezTo>
                  <a:cubicBezTo>
                    <a:pt x="52" y="405"/>
                    <a:pt x="45" y="409"/>
                    <a:pt x="38" y="406"/>
                  </a:cubicBezTo>
                  <a:cubicBezTo>
                    <a:pt x="28" y="402"/>
                    <a:pt x="17" y="404"/>
                    <a:pt x="11" y="412"/>
                  </a:cubicBezTo>
                  <a:cubicBezTo>
                    <a:pt x="0" y="427"/>
                    <a:pt x="3" y="439"/>
                    <a:pt x="15" y="451"/>
                  </a:cubicBezTo>
                  <a:cubicBezTo>
                    <a:pt x="23" y="459"/>
                    <a:pt x="36" y="459"/>
                    <a:pt x="45" y="451"/>
                  </a:cubicBezTo>
                  <a:cubicBezTo>
                    <a:pt x="51" y="445"/>
                    <a:pt x="59" y="446"/>
                    <a:pt x="65" y="442"/>
                  </a:cubicBezTo>
                  <a:cubicBezTo>
                    <a:pt x="66" y="442"/>
                    <a:pt x="67" y="442"/>
                    <a:pt x="68" y="443"/>
                  </a:cubicBezTo>
                  <a:cubicBezTo>
                    <a:pt x="77" y="453"/>
                    <a:pt x="89" y="454"/>
                    <a:pt x="101" y="453"/>
                  </a:cubicBezTo>
                  <a:cubicBezTo>
                    <a:pt x="104" y="453"/>
                    <a:pt x="105" y="453"/>
                    <a:pt x="106" y="456"/>
                  </a:cubicBezTo>
                  <a:cubicBezTo>
                    <a:pt x="108" y="462"/>
                    <a:pt x="112" y="467"/>
                    <a:pt x="117" y="470"/>
                  </a:cubicBezTo>
                  <a:cubicBezTo>
                    <a:pt x="123" y="474"/>
                    <a:pt x="129" y="477"/>
                    <a:pt x="127" y="486"/>
                  </a:cubicBezTo>
                  <a:cubicBezTo>
                    <a:pt x="127" y="488"/>
                    <a:pt x="129" y="490"/>
                    <a:pt x="130" y="492"/>
                  </a:cubicBezTo>
                  <a:cubicBezTo>
                    <a:pt x="136" y="502"/>
                    <a:pt x="149" y="507"/>
                    <a:pt x="160" y="503"/>
                  </a:cubicBezTo>
                  <a:cubicBezTo>
                    <a:pt x="171" y="499"/>
                    <a:pt x="177" y="487"/>
                    <a:pt x="176" y="475"/>
                  </a:cubicBezTo>
                  <a:cubicBezTo>
                    <a:pt x="174" y="460"/>
                    <a:pt x="167" y="454"/>
                    <a:pt x="153" y="453"/>
                  </a:cubicBezTo>
                  <a:cubicBezTo>
                    <a:pt x="151" y="453"/>
                    <a:pt x="138" y="440"/>
                    <a:pt x="138" y="439"/>
                  </a:cubicBezTo>
                  <a:cubicBezTo>
                    <a:pt x="138" y="438"/>
                    <a:pt x="138" y="437"/>
                    <a:pt x="139" y="436"/>
                  </a:cubicBezTo>
                  <a:cubicBezTo>
                    <a:pt x="145" y="425"/>
                    <a:pt x="146" y="413"/>
                    <a:pt x="142" y="400"/>
                  </a:cubicBezTo>
                  <a:cubicBezTo>
                    <a:pt x="141" y="398"/>
                    <a:pt x="142" y="396"/>
                    <a:pt x="144" y="394"/>
                  </a:cubicBezTo>
                  <a:cubicBezTo>
                    <a:pt x="154" y="386"/>
                    <a:pt x="163" y="376"/>
                    <a:pt x="170" y="365"/>
                  </a:cubicBezTo>
                  <a:cubicBezTo>
                    <a:pt x="173" y="361"/>
                    <a:pt x="175" y="361"/>
                    <a:pt x="179" y="362"/>
                  </a:cubicBezTo>
                  <a:cubicBezTo>
                    <a:pt x="190" y="364"/>
                    <a:pt x="199" y="361"/>
                    <a:pt x="207" y="354"/>
                  </a:cubicBezTo>
                  <a:cubicBezTo>
                    <a:pt x="208" y="353"/>
                    <a:pt x="209" y="351"/>
                    <a:pt x="211" y="352"/>
                  </a:cubicBezTo>
                  <a:cubicBezTo>
                    <a:pt x="215" y="356"/>
                    <a:pt x="223" y="357"/>
                    <a:pt x="226" y="363"/>
                  </a:cubicBezTo>
                  <a:cubicBezTo>
                    <a:pt x="232" y="375"/>
                    <a:pt x="248" y="380"/>
                    <a:pt x="261" y="375"/>
                  </a:cubicBezTo>
                  <a:cubicBezTo>
                    <a:pt x="272" y="370"/>
                    <a:pt x="278" y="358"/>
                    <a:pt x="273" y="344"/>
                  </a:cubicBezTo>
                  <a:cubicBezTo>
                    <a:pt x="271" y="340"/>
                    <a:pt x="272" y="339"/>
                    <a:pt x="276" y="337"/>
                  </a:cubicBezTo>
                  <a:cubicBezTo>
                    <a:pt x="299" y="326"/>
                    <a:pt x="307" y="310"/>
                    <a:pt x="301" y="286"/>
                  </a:cubicBezTo>
                  <a:cubicBezTo>
                    <a:pt x="300" y="283"/>
                    <a:pt x="301" y="281"/>
                    <a:pt x="303" y="279"/>
                  </a:cubicBezTo>
                  <a:cubicBezTo>
                    <a:pt x="313" y="267"/>
                    <a:pt x="323" y="255"/>
                    <a:pt x="337" y="246"/>
                  </a:cubicBezTo>
                  <a:cubicBezTo>
                    <a:pt x="341" y="244"/>
                    <a:pt x="342" y="241"/>
                    <a:pt x="347" y="244"/>
                  </a:cubicBezTo>
                  <a:cubicBezTo>
                    <a:pt x="359" y="250"/>
                    <a:pt x="372" y="251"/>
                    <a:pt x="383" y="242"/>
                  </a:cubicBezTo>
                  <a:cubicBezTo>
                    <a:pt x="384" y="241"/>
                    <a:pt x="385" y="240"/>
                    <a:pt x="387" y="241"/>
                  </a:cubicBezTo>
                  <a:cubicBezTo>
                    <a:pt x="396" y="250"/>
                    <a:pt x="409" y="253"/>
                    <a:pt x="421" y="258"/>
                  </a:cubicBezTo>
                  <a:cubicBezTo>
                    <a:pt x="423" y="260"/>
                    <a:pt x="425" y="260"/>
                    <a:pt x="426" y="263"/>
                  </a:cubicBezTo>
                  <a:cubicBezTo>
                    <a:pt x="428" y="275"/>
                    <a:pt x="433" y="284"/>
                    <a:pt x="442" y="291"/>
                  </a:cubicBezTo>
                  <a:cubicBezTo>
                    <a:pt x="443" y="291"/>
                    <a:pt x="445" y="292"/>
                    <a:pt x="445" y="294"/>
                  </a:cubicBezTo>
                  <a:cubicBezTo>
                    <a:pt x="443" y="307"/>
                    <a:pt x="442" y="320"/>
                    <a:pt x="443" y="333"/>
                  </a:cubicBezTo>
                  <a:cubicBezTo>
                    <a:pt x="443" y="334"/>
                    <a:pt x="442" y="335"/>
                    <a:pt x="441" y="335"/>
                  </a:cubicBezTo>
                  <a:cubicBezTo>
                    <a:pt x="437" y="342"/>
                    <a:pt x="436" y="349"/>
                    <a:pt x="437" y="356"/>
                  </a:cubicBezTo>
                  <a:cubicBezTo>
                    <a:pt x="437" y="372"/>
                    <a:pt x="447" y="383"/>
                    <a:pt x="461" y="385"/>
                  </a:cubicBezTo>
                  <a:cubicBezTo>
                    <a:pt x="475" y="388"/>
                    <a:pt x="490" y="379"/>
                    <a:pt x="496" y="366"/>
                  </a:cubicBezTo>
                  <a:cubicBezTo>
                    <a:pt x="501" y="353"/>
                    <a:pt x="497" y="341"/>
                    <a:pt x="482" y="333"/>
                  </a:cubicBezTo>
                  <a:cubicBezTo>
                    <a:pt x="471" y="327"/>
                    <a:pt x="468" y="320"/>
                    <a:pt x="468" y="310"/>
                  </a:cubicBezTo>
                  <a:cubicBezTo>
                    <a:pt x="468" y="309"/>
                    <a:pt x="468" y="308"/>
                    <a:pt x="467" y="307"/>
                  </a:cubicBezTo>
                  <a:cubicBezTo>
                    <a:pt x="465" y="301"/>
                    <a:pt x="467" y="299"/>
                    <a:pt x="473" y="299"/>
                  </a:cubicBezTo>
                  <a:cubicBezTo>
                    <a:pt x="493" y="297"/>
                    <a:pt x="511" y="283"/>
                    <a:pt x="511" y="265"/>
                  </a:cubicBezTo>
                  <a:cubicBezTo>
                    <a:pt x="511" y="252"/>
                    <a:pt x="518" y="245"/>
                    <a:pt x="527" y="238"/>
                  </a:cubicBezTo>
                  <a:cubicBezTo>
                    <a:pt x="528" y="237"/>
                    <a:pt x="529" y="236"/>
                    <a:pt x="530" y="235"/>
                  </a:cubicBezTo>
                  <a:cubicBezTo>
                    <a:pt x="532" y="232"/>
                    <a:pt x="534" y="232"/>
                    <a:pt x="538" y="234"/>
                  </a:cubicBezTo>
                  <a:cubicBezTo>
                    <a:pt x="556" y="243"/>
                    <a:pt x="574" y="243"/>
                    <a:pt x="592" y="233"/>
                  </a:cubicBezTo>
                  <a:cubicBezTo>
                    <a:pt x="596" y="231"/>
                    <a:pt x="599" y="228"/>
                    <a:pt x="598" y="223"/>
                  </a:cubicBezTo>
                  <a:cubicBezTo>
                    <a:pt x="603" y="227"/>
                    <a:pt x="608" y="231"/>
                    <a:pt x="613" y="233"/>
                  </a:cubicBezTo>
                  <a:cubicBezTo>
                    <a:pt x="617" y="234"/>
                    <a:pt x="618" y="236"/>
                    <a:pt x="619" y="240"/>
                  </a:cubicBezTo>
                  <a:cubicBezTo>
                    <a:pt x="625" y="255"/>
                    <a:pt x="641" y="262"/>
                    <a:pt x="658" y="256"/>
                  </a:cubicBezTo>
                  <a:cubicBezTo>
                    <a:pt x="672" y="251"/>
                    <a:pt x="677" y="240"/>
                    <a:pt x="672" y="223"/>
                  </a:cubicBezTo>
                  <a:close/>
                  <a:moveTo>
                    <a:pt x="544" y="154"/>
                  </a:moveTo>
                  <a:cubicBezTo>
                    <a:pt x="538" y="156"/>
                    <a:pt x="532" y="160"/>
                    <a:pt x="527" y="165"/>
                  </a:cubicBezTo>
                  <a:cubicBezTo>
                    <a:pt x="516" y="176"/>
                    <a:pt x="511" y="189"/>
                    <a:pt x="514" y="205"/>
                  </a:cubicBezTo>
                  <a:cubicBezTo>
                    <a:pt x="515" y="208"/>
                    <a:pt x="514" y="209"/>
                    <a:pt x="512" y="211"/>
                  </a:cubicBezTo>
                  <a:cubicBezTo>
                    <a:pt x="504" y="217"/>
                    <a:pt x="498" y="222"/>
                    <a:pt x="487" y="214"/>
                  </a:cubicBezTo>
                  <a:cubicBezTo>
                    <a:pt x="475" y="206"/>
                    <a:pt x="460" y="208"/>
                    <a:pt x="447" y="211"/>
                  </a:cubicBezTo>
                  <a:cubicBezTo>
                    <a:pt x="440" y="212"/>
                    <a:pt x="438" y="219"/>
                    <a:pt x="433" y="223"/>
                  </a:cubicBezTo>
                  <a:cubicBezTo>
                    <a:pt x="430" y="225"/>
                    <a:pt x="429" y="226"/>
                    <a:pt x="425" y="224"/>
                  </a:cubicBezTo>
                  <a:cubicBezTo>
                    <a:pt x="418" y="220"/>
                    <a:pt x="411" y="218"/>
                    <a:pt x="404" y="217"/>
                  </a:cubicBezTo>
                  <a:cubicBezTo>
                    <a:pt x="401" y="217"/>
                    <a:pt x="399" y="216"/>
                    <a:pt x="399" y="213"/>
                  </a:cubicBezTo>
                  <a:cubicBezTo>
                    <a:pt x="399" y="199"/>
                    <a:pt x="394" y="188"/>
                    <a:pt x="384" y="179"/>
                  </a:cubicBezTo>
                  <a:cubicBezTo>
                    <a:pt x="381" y="176"/>
                    <a:pt x="380" y="173"/>
                    <a:pt x="379" y="169"/>
                  </a:cubicBezTo>
                  <a:cubicBezTo>
                    <a:pt x="378" y="160"/>
                    <a:pt x="377" y="152"/>
                    <a:pt x="373" y="144"/>
                  </a:cubicBezTo>
                  <a:cubicBezTo>
                    <a:pt x="372" y="141"/>
                    <a:pt x="373" y="140"/>
                    <a:pt x="375" y="139"/>
                  </a:cubicBezTo>
                  <a:cubicBezTo>
                    <a:pt x="393" y="131"/>
                    <a:pt x="401" y="112"/>
                    <a:pt x="395" y="93"/>
                  </a:cubicBezTo>
                  <a:cubicBezTo>
                    <a:pt x="395" y="91"/>
                    <a:pt x="395" y="90"/>
                    <a:pt x="397" y="89"/>
                  </a:cubicBezTo>
                  <a:cubicBezTo>
                    <a:pt x="405" y="84"/>
                    <a:pt x="414" y="81"/>
                    <a:pt x="420" y="75"/>
                  </a:cubicBezTo>
                  <a:cubicBezTo>
                    <a:pt x="421" y="74"/>
                    <a:pt x="421" y="74"/>
                    <a:pt x="422" y="74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39" y="82"/>
                    <a:pt x="453" y="83"/>
                    <a:pt x="467" y="79"/>
                  </a:cubicBezTo>
                  <a:cubicBezTo>
                    <a:pt x="473" y="77"/>
                    <a:pt x="479" y="75"/>
                    <a:pt x="482" y="69"/>
                  </a:cubicBezTo>
                  <a:cubicBezTo>
                    <a:pt x="485" y="64"/>
                    <a:pt x="488" y="65"/>
                    <a:pt x="492" y="67"/>
                  </a:cubicBezTo>
                  <a:cubicBezTo>
                    <a:pt x="503" y="71"/>
                    <a:pt x="511" y="75"/>
                    <a:pt x="513" y="90"/>
                  </a:cubicBezTo>
                  <a:cubicBezTo>
                    <a:pt x="515" y="104"/>
                    <a:pt x="524" y="117"/>
                    <a:pt x="539" y="123"/>
                  </a:cubicBezTo>
                  <a:cubicBezTo>
                    <a:pt x="541" y="124"/>
                    <a:pt x="542" y="125"/>
                    <a:pt x="542" y="127"/>
                  </a:cubicBezTo>
                  <a:cubicBezTo>
                    <a:pt x="544" y="134"/>
                    <a:pt x="545" y="141"/>
                    <a:pt x="547" y="148"/>
                  </a:cubicBezTo>
                  <a:cubicBezTo>
                    <a:pt x="548" y="151"/>
                    <a:pt x="547" y="153"/>
                    <a:pt x="544" y="154"/>
                  </a:cubicBezTo>
                  <a:close/>
                </a:path>
              </a:pathLst>
            </a:custGeom>
            <a:solidFill>
              <a:srgbClr val="0203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07">
              <a:extLst>
                <a:ext uri="{FF2B5EF4-FFF2-40B4-BE49-F238E27FC236}">
                  <a16:creationId xmlns:a16="http://schemas.microsoft.com/office/drawing/2014/main" id="{5B676D90-A1F9-EC98-6EE2-636C19D52B3F}"/>
                </a:ext>
              </a:extLst>
            </p:cNvPr>
            <p:cNvSpPr/>
            <p:nvPr/>
          </p:nvSpPr>
          <p:spPr bwMode="auto">
            <a:xfrm>
              <a:off x="515938" y="4279900"/>
              <a:ext cx="90488" cy="76200"/>
            </a:xfrm>
            <a:custGeom>
              <a:avLst/>
              <a:gdLst>
                <a:gd name="T0" fmla="*/ 2 w 78"/>
                <a:gd name="T1" fmla="*/ 36 h 66"/>
                <a:gd name="T2" fmla="*/ 48 w 78"/>
                <a:gd name="T3" fmla="*/ 3 h 66"/>
                <a:gd name="T4" fmla="*/ 55 w 78"/>
                <a:gd name="T5" fmla="*/ 4 h 66"/>
                <a:gd name="T6" fmla="*/ 63 w 78"/>
                <a:gd name="T7" fmla="*/ 14 h 66"/>
                <a:gd name="T8" fmla="*/ 71 w 78"/>
                <a:gd name="T9" fmla="*/ 29 h 66"/>
                <a:gd name="T10" fmla="*/ 78 w 78"/>
                <a:gd name="T11" fmla="*/ 38 h 66"/>
                <a:gd name="T12" fmla="*/ 63 w 78"/>
                <a:gd name="T13" fmla="*/ 55 h 66"/>
                <a:gd name="T14" fmla="*/ 57 w 78"/>
                <a:gd name="T15" fmla="*/ 57 h 66"/>
                <a:gd name="T16" fmla="*/ 32 w 78"/>
                <a:gd name="T17" fmla="*/ 58 h 66"/>
                <a:gd name="T18" fmla="*/ 42 w 78"/>
                <a:gd name="T19" fmla="*/ 60 h 66"/>
                <a:gd name="T20" fmla="*/ 44 w 78"/>
                <a:gd name="T21" fmla="*/ 63 h 66"/>
                <a:gd name="T22" fmla="*/ 37 w 78"/>
                <a:gd name="T23" fmla="*/ 65 h 66"/>
                <a:gd name="T24" fmla="*/ 31 w 78"/>
                <a:gd name="T25" fmla="*/ 64 h 66"/>
                <a:gd name="T26" fmla="*/ 3 w 78"/>
                <a:gd name="T27" fmla="*/ 45 h 66"/>
                <a:gd name="T28" fmla="*/ 2 w 78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66">
                  <a:moveTo>
                    <a:pt x="2" y="36"/>
                  </a:moveTo>
                  <a:cubicBezTo>
                    <a:pt x="5" y="16"/>
                    <a:pt x="27" y="0"/>
                    <a:pt x="48" y="3"/>
                  </a:cubicBezTo>
                  <a:cubicBezTo>
                    <a:pt x="51" y="3"/>
                    <a:pt x="53" y="3"/>
                    <a:pt x="55" y="4"/>
                  </a:cubicBezTo>
                  <a:cubicBezTo>
                    <a:pt x="61" y="4"/>
                    <a:pt x="66" y="5"/>
                    <a:pt x="63" y="14"/>
                  </a:cubicBezTo>
                  <a:cubicBezTo>
                    <a:pt x="61" y="21"/>
                    <a:pt x="65" y="26"/>
                    <a:pt x="71" y="29"/>
                  </a:cubicBezTo>
                  <a:cubicBezTo>
                    <a:pt x="76" y="31"/>
                    <a:pt x="77" y="34"/>
                    <a:pt x="78" y="38"/>
                  </a:cubicBezTo>
                  <a:cubicBezTo>
                    <a:pt x="74" y="45"/>
                    <a:pt x="68" y="50"/>
                    <a:pt x="63" y="55"/>
                  </a:cubicBezTo>
                  <a:cubicBezTo>
                    <a:pt x="61" y="57"/>
                    <a:pt x="59" y="57"/>
                    <a:pt x="57" y="57"/>
                  </a:cubicBezTo>
                  <a:cubicBezTo>
                    <a:pt x="49" y="59"/>
                    <a:pt x="41" y="61"/>
                    <a:pt x="32" y="58"/>
                  </a:cubicBezTo>
                  <a:cubicBezTo>
                    <a:pt x="36" y="59"/>
                    <a:pt x="39" y="59"/>
                    <a:pt x="42" y="60"/>
                  </a:cubicBezTo>
                  <a:cubicBezTo>
                    <a:pt x="43" y="61"/>
                    <a:pt x="45" y="62"/>
                    <a:pt x="44" y="63"/>
                  </a:cubicBezTo>
                  <a:cubicBezTo>
                    <a:pt x="43" y="66"/>
                    <a:pt x="40" y="65"/>
                    <a:pt x="37" y="65"/>
                  </a:cubicBezTo>
                  <a:cubicBezTo>
                    <a:pt x="35" y="65"/>
                    <a:pt x="33" y="64"/>
                    <a:pt x="31" y="64"/>
                  </a:cubicBezTo>
                  <a:cubicBezTo>
                    <a:pt x="18" y="63"/>
                    <a:pt x="10" y="55"/>
                    <a:pt x="3" y="45"/>
                  </a:cubicBezTo>
                  <a:cubicBezTo>
                    <a:pt x="2" y="42"/>
                    <a:pt x="0" y="39"/>
                    <a:pt x="2" y="36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08">
              <a:extLst>
                <a:ext uri="{FF2B5EF4-FFF2-40B4-BE49-F238E27FC236}">
                  <a16:creationId xmlns:a16="http://schemas.microsoft.com/office/drawing/2014/main" id="{C82FA73F-2C9E-F260-79B3-8AC59B0B0391}"/>
                </a:ext>
              </a:extLst>
            </p:cNvPr>
            <p:cNvSpPr/>
            <p:nvPr/>
          </p:nvSpPr>
          <p:spPr bwMode="auto">
            <a:xfrm>
              <a:off x="912813" y="4348163"/>
              <a:ext cx="79375" cy="80962"/>
            </a:xfrm>
            <a:custGeom>
              <a:avLst/>
              <a:gdLst>
                <a:gd name="T0" fmla="*/ 0 w 68"/>
                <a:gd name="T1" fmla="*/ 18 h 69"/>
                <a:gd name="T2" fmla="*/ 16 w 68"/>
                <a:gd name="T3" fmla="*/ 2 h 69"/>
                <a:gd name="T4" fmla="*/ 45 w 68"/>
                <a:gd name="T5" fmla="*/ 2 h 69"/>
                <a:gd name="T6" fmla="*/ 67 w 68"/>
                <a:gd name="T7" fmla="*/ 37 h 69"/>
                <a:gd name="T8" fmla="*/ 61 w 68"/>
                <a:gd name="T9" fmla="*/ 56 h 69"/>
                <a:gd name="T10" fmla="*/ 0 w 68"/>
                <a:gd name="T11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9">
                  <a:moveTo>
                    <a:pt x="0" y="18"/>
                  </a:moveTo>
                  <a:cubicBezTo>
                    <a:pt x="0" y="8"/>
                    <a:pt x="9" y="5"/>
                    <a:pt x="16" y="2"/>
                  </a:cubicBezTo>
                  <a:cubicBezTo>
                    <a:pt x="26" y="0"/>
                    <a:pt x="36" y="0"/>
                    <a:pt x="45" y="2"/>
                  </a:cubicBezTo>
                  <a:cubicBezTo>
                    <a:pt x="60" y="7"/>
                    <a:pt x="67" y="18"/>
                    <a:pt x="67" y="37"/>
                  </a:cubicBezTo>
                  <a:cubicBezTo>
                    <a:pt x="68" y="45"/>
                    <a:pt x="67" y="51"/>
                    <a:pt x="61" y="56"/>
                  </a:cubicBezTo>
                  <a:cubicBezTo>
                    <a:pt x="27" y="69"/>
                    <a:pt x="1" y="44"/>
                    <a:pt x="0" y="18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09">
              <a:extLst>
                <a:ext uri="{FF2B5EF4-FFF2-40B4-BE49-F238E27FC236}">
                  <a16:creationId xmlns:a16="http://schemas.microsoft.com/office/drawing/2014/main" id="{7CD53334-2B3E-3B1B-1355-43CA1D13F882}"/>
                </a:ext>
              </a:extLst>
            </p:cNvPr>
            <p:cNvSpPr/>
            <p:nvPr/>
          </p:nvSpPr>
          <p:spPr bwMode="auto">
            <a:xfrm>
              <a:off x="1011238" y="4267200"/>
              <a:ext cx="92075" cy="73025"/>
            </a:xfrm>
            <a:custGeom>
              <a:avLst/>
              <a:gdLst>
                <a:gd name="T0" fmla="*/ 5 w 79"/>
                <a:gd name="T1" fmla="*/ 58 h 63"/>
                <a:gd name="T2" fmla="*/ 5 w 79"/>
                <a:gd name="T3" fmla="*/ 31 h 63"/>
                <a:gd name="T4" fmla="*/ 65 w 79"/>
                <a:gd name="T5" fmla="*/ 12 h 63"/>
                <a:gd name="T6" fmla="*/ 78 w 79"/>
                <a:gd name="T7" fmla="*/ 29 h 63"/>
                <a:gd name="T8" fmla="*/ 76 w 79"/>
                <a:gd name="T9" fmla="*/ 35 h 63"/>
                <a:gd name="T10" fmla="*/ 32 w 79"/>
                <a:gd name="T11" fmla="*/ 59 h 63"/>
                <a:gd name="T12" fmla="*/ 21 w 79"/>
                <a:gd name="T13" fmla="*/ 49 h 63"/>
                <a:gd name="T14" fmla="*/ 25 w 79"/>
                <a:gd name="T15" fmla="*/ 59 h 63"/>
                <a:gd name="T16" fmla="*/ 5 w 79"/>
                <a:gd name="T17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5" y="58"/>
                  </a:moveTo>
                  <a:cubicBezTo>
                    <a:pt x="0" y="49"/>
                    <a:pt x="1" y="40"/>
                    <a:pt x="5" y="31"/>
                  </a:cubicBezTo>
                  <a:cubicBezTo>
                    <a:pt x="16" y="9"/>
                    <a:pt x="44" y="0"/>
                    <a:pt x="65" y="12"/>
                  </a:cubicBezTo>
                  <a:cubicBezTo>
                    <a:pt x="72" y="16"/>
                    <a:pt x="76" y="21"/>
                    <a:pt x="78" y="29"/>
                  </a:cubicBezTo>
                  <a:cubicBezTo>
                    <a:pt x="79" y="31"/>
                    <a:pt x="78" y="33"/>
                    <a:pt x="76" y="35"/>
                  </a:cubicBezTo>
                  <a:cubicBezTo>
                    <a:pt x="63" y="46"/>
                    <a:pt x="49" y="56"/>
                    <a:pt x="32" y="59"/>
                  </a:cubicBezTo>
                  <a:cubicBezTo>
                    <a:pt x="26" y="57"/>
                    <a:pt x="24" y="53"/>
                    <a:pt x="21" y="49"/>
                  </a:cubicBezTo>
                  <a:cubicBezTo>
                    <a:pt x="21" y="53"/>
                    <a:pt x="27" y="55"/>
                    <a:pt x="25" y="59"/>
                  </a:cubicBezTo>
                  <a:cubicBezTo>
                    <a:pt x="18" y="61"/>
                    <a:pt x="11" y="63"/>
                    <a:pt x="5" y="5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10">
              <a:extLst>
                <a:ext uri="{FF2B5EF4-FFF2-40B4-BE49-F238E27FC236}">
                  <a16:creationId xmlns:a16="http://schemas.microsoft.com/office/drawing/2014/main" id="{BC5BB8E4-CC57-8461-499A-B8D632C334F4}"/>
                </a:ext>
              </a:extLst>
            </p:cNvPr>
            <p:cNvSpPr/>
            <p:nvPr/>
          </p:nvSpPr>
          <p:spPr bwMode="auto">
            <a:xfrm>
              <a:off x="1006475" y="4144963"/>
              <a:ext cx="90488" cy="68262"/>
            </a:xfrm>
            <a:custGeom>
              <a:avLst/>
              <a:gdLst>
                <a:gd name="T0" fmla="*/ 10 w 77"/>
                <a:gd name="T1" fmla="*/ 57 h 58"/>
                <a:gd name="T2" fmla="*/ 4 w 77"/>
                <a:gd name="T3" fmla="*/ 21 h 58"/>
                <a:gd name="T4" fmla="*/ 34 w 77"/>
                <a:gd name="T5" fmla="*/ 1 h 58"/>
                <a:gd name="T6" fmla="*/ 70 w 77"/>
                <a:gd name="T7" fmla="*/ 51 h 58"/>
                <a:gd name="T8" fmla="*/ 69 w 77"/>
                <a:gd name="T9" fmla="*/ 53 h 58"/>
                <a:gd name="T10" fmla="*/ 66 w 77"/>
                <a:gd name="T11" fmla="*/ 53 h 58"/>
                <a:gd name="T12" fmla="*/ 15 w 77"/>
                <a:gd name="T13" fmla="*/ 57 h 58"/>
                <a:gd name="T14" fmla="*/ 10 w 77"/>
                <a:gd name="T15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57">
                  <a:moveTo>
                    <a:pt x="10" y="57"/>
                  </a:moveTo>
                  <a:cubicBezTo>
                    <a:pt x="3" y="46"/>
                    <a:pt x="0" y="34"/>
                    <a:pt x="4" y="21"/>
                  </a:cubicBezTo>
                  <a:cubicBezTo>
                    <a:pt x="8" y="6"/>
                    <a:pt x="19" y="0"/>
                    <a:pt x="34" y="1"/>
                  </a:cubicBezTo>
                  <a:cubicBezTo>
                    <a:pt x="62" y="4"/>
                    <a:pt x="77" y="26"/>
                    <a:pt x="70" y="51"/>
                  </a:cubicBezTo>
                  <a:cubicBezTo>
                    <a:pt x="70" y="52"/>
                    <a:pt x="70" y="52"/>
                    <a:pt x="69" y="53"/>
                  </a:cubicBezTo>
                  <a:cubicBezTo>
                    <a:pt x="68" y="53"/>
                    <a:pt x="67" y="53"/>
                    <a:pt x="66" y="53"/>
                  </a:cubicBezTo>
                  <a:cubicBezTo>
                    <a:pt x="48" y="46"/>
                    <a:pt x="31" y="47"/>
                    <a:pt x="15" y="57"/>
                  </a:cubicBezTo>
                  <a:cubicBezTo>
                    <a:pt x="14" y="57"/>
                    <a:pt x="12" y="58"/>
                    <a:pt x="10" y="5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11">
              <a:extLst>
                <a:ext uri="{FF2B5EF4-FFF2-40B4-BE49-F238E27FC236}">
                  <a16:creationId xmlns:a16="http://schemas.microsoft.com/office/drawing/2014/main" id="{6A731DDE-8832-6D97-F94F-0D0EAA8E940F}"/>
                </a:ext>
              </a:extLst>
            </p:cNvPr>
            <p:cNvSpPr/>
            <p:nvPr/>
          </p:nvSpPr>
          <p:spPr bwMode="auto">
            <a:xfrm>
              <a:off x="581025" y="4430713"/>
              <a:ext cx="95250" cy="77787"/>
            </a:xfrm>
            <a:custGeom>
              <a:avLst/>
              <a:gdLst>
                <a:gd name="T0" fmla="*/ 72 w 81"/>
                <a:gd name="T1" fmla="*/ 1 h 66"/>
                <a:gd name="T2" fmla="*/ 80 w 81"/>
                <a:gd name="T3" fmla="*/ 21 h 66"/>
                <a:gd name="T4" fmla="*/ 69 w 81"/>
                <a:gd name="T5" fmla="*/ 29 h 66"/>
                <a:gd name="T6" fmla="*/ 53 w 81"/>
                <a:gd name="T7" fmla="*/ 33 h 66"/>
                <a:gd name="T8" fmla="*/ 52 w 81"/>
                <a:gd name="T9" fmla="*/ 52 h 66"/>
                <a:gd name="T10" fmla="*/ 50 w 81"/>
                <a:gd name="T11" fmla="*/ 60 h 66"/>
                <a:gd name="T12" fmla="*/ 10 w 81"/>
                <a:gd name="T13" fmla="*/ 51 h 66"/>
                <a:gd name="T14" fmla="*/ 9 w 81"/>
                <a:gd name="T15" fmla="*/ 9 h 66"/>
                <a:gd name="T16" fmla="*/ 16 w 81"/>
                <a:gd name="T17" fmla="*/ 13 h 66"/>
                <a:gd name="T18" fmla="*/ 28 w 81"/>
                <a:gd name="T19" fmla="*/ 21 h 66"/>
                <a:gd name="T20" fmla="*/ 33 w 81"/>
                <a:gd name="T21" fmla="*/ 27 h 66"/>
                <a:gd name="T22" fmla="*/ 31 w 81"/>
                <a:gd name="T23" fmla="*/ 21 h 66"/>
                <a:gd name="T24" fmla="*/ 55 w 81"/>
                <a:gd name="T25" fmla="*/ 15 h 66"/>
                <a:gd name="T26" fmla="*/ 60 w 81"/>
                <a:gd name="T27" fmla="*/ 12 h 66"/>
                <a:gd name="T28" fmla="*/ 67 w 81"/>
                <a:gd name="T29" fmla="*/ 4 h 66"/>
                <a:gd name="T30" fmla="*/ 72 w 81"/>
                <a:gd name="T3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6">
                  <a:moveTo>
                    <a:pt x="72" y="1"/>
                  </a:moveTo>
                  <a:cubicBezTo>
                    <a:pt x="77" y="6"/>
                    <a:pt x="81" y="13"/>
                    <a:pt x="80" y="21"/>
                  </a:cubicBezTo>
                  <a:cubicBezTo>
                    <a:pt x="80" y="29"/>
                    <a:pt x="76" y="31"/>
                    <a:pt x="69" y="29"/>
                  </a:cubicBezTo>
                  <a:cubicBezTo>
                    <a:pt x="63" y="27"/>
                    <a:pt x="57" y="27"/>
                    <a:pt x="53" y="33"/>
                  </a:cubicBezTo>
                  <a:cubicBezTo>
                    <a:pt x="48" y="39"/>
                    <a:pt x="48" y="46"/>
                    <a:pt x="52" y="52"/>
                  </a:cubicBezTo>
                  <a:cubicBezTo>
                    <a:pt x="56" y="57"/>
                    <a:pt x="54" y="58"/>
                    <a:pt x="50" y="60"/>
                  </a:cubicBezTo>
                  <a:cubicBezTo>
                    <a:pt x="36" y="66"/>
                    <a:pt x="20" y="62"/>
                    <a:pt x="10" y="51"/>
                  </a:cubicBezTo>
                  <a:cubicBezTo>
                    <a:pt x="0" y="39"/>
                    <a:pt x="0" y="23"/>
                    <a:pt x="9" y="9"/>
                  </a:cubicBezTo>
                  <a:cubicBezTo>
                    <a:pt x="12" y="8"/>
                    <a:pt x="14" y="11"/>
                    <a:pt x="16" y="13"/>
                  </a:cubicBezTo>
                  <a:cubicBezTo>
                    <a:pt x="19" y="16"/>
                    <a:pt x="23" y="19"/>
                    <a:pt x="28" y="21"/>
                  </a:cubicBezTo>
                  <a:cubicBezTo>
                    <a:pt x="30" y="23"/>
                    <a:pt x="31" y="25"/>
                    <a:pt x="33" y="27"/>
                  </a:cubicBezTo>
                  <a:cubicBezTo>
                    <a:pt x="32" y="25"/>
                    <a:pt x="28" y="24"/>
                    <a:pt x="31" y="21"/>
                  </a:cubicBezTo>
                  <a:cubicBezTo>
                    <a:pt x="39" y="20"/>
                    <a:pt x="48" y="19"/>
                    <a:pt x="55" y="15"/>
                  </a:cubicBezTo>
                  <a:cubicBezTo>
                    <a:pt x="57" y="14"/>
                    <a:pt x="58" y="14"/>
                    <a:pt x="60" y="12"/>
                  </a:cubicBezTo>
                  <a:cubicBezTo>
                    <a:pt x="62" y="10"/>
                    <a:pt x="65" y="7"/>
                    <a:pt x="67" y="4"/>
                  </a:cubicBezTo>
                  <a:cubicBezTo>
                    <a:pt x="68" y="2"/>
                    <a:pt x="69" y="0"/>
                    <a:pt x="72" y="1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12">
              <a:extLst>
                <a:ext uri="{FF2B5EF4-FFF2-40B4-BE49-F238E27FC236}">
                  <a16:creationId xmlns:a16="http://schemas.microsoft.com/office/drawing/2014/main" id="{8964E05C-9EF6-1AD4-234F-6E35F178A7B9}"/>
                </a:ext>
              </a:extLst>
            </p:cNvPr>
            <p:cNvSpPr/>
            <p:nvPr/>
          </p:nvSpPr>
          <p:spPr bwMode="auto">
            <a:xfrm>
              <a:off x="793750" y="4295775"/>
              <a:ext cx="73025" cy="77787"/>
            </a:xfrm>
            <a:custGeom>
              <a:avLst/>
              <a:gdLst>
                <a:gd name="T0" fmla="*/ 39 w 63"/>
                <a:gd name="T1" fmla="*/ 63 h 67"/>
                <a:gd name="T2" fmla="*/ 7 w 63"/>
                <a:gd name="T3" fmla="*/ 52 h 67"/>
                <a:gd name="T4" fmla="*/ 8 w 63"/>
                <a:gd name="T5" fmla="*/ 17 h 67"/>
                <a:gd name="T6" fmla="*/ 8 w 63"/>
                <a:gd name="T7" fmla="*/ 16 h 67"/>
                <a:gd name="T8" fmla="*/ 34 w 63"/>
                <a:gd name="T9" fmla="*/ 3 h 67"/>
                <a:gd name="T10" fmla="*/ 62 w 63"/>
                <a:gd name="T11" fmla="*/ 30 h 67"/>
                <a:gd name="T12" fmla="*/ 59 w 63"/>
                <a:gd name="T13" fmla="*/ 34 h 67"/>
                <a:gd name="T14" fmla="*/ 41 w 63"/>
                <a:gd name="T15" fmla="*/ 61 h 67"/>
                <a:gd name="T16" fmla="*/ 39 w 63"/>
                <a:gd name="T1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7">
                  <a:moveTo>
                    <a:pt x="39" y="63"/>
                  </a:moveTo>
                  <a:cubicBezTo>
                    <a:pt x="28" y="67"/>
                    <a:pt x="14" y="62"/>
                    <a:pt x="7" y="52"/>
                  </a:cubicBezTo>
                  <a:cubicBezTo>
                    <a:pt x="0" y="43"/>
                    <a:pt x="1" y="2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5" y="8"/>
                    <a:pt x="22" y="0"/>
                    <a:pt x="34" y="3"/>
                  </a:cubicBezTo>
                  <a:cubicBezTo>
                    <a:pt x="48" y="7"/>
                    <a:pt x="58" y="15"/>
                    <a:pt x="62" y="30"/>
                  </a:cubicBezTo>
                  <a:cubicBezTo>
                    <a:pt x="63" y="33"/>
                    <a:pt x="61" y="33"/>
                    <a:pt x="59" y="34"/>
                  </a:cubicBezTo>
                  <a:cubicBezTo>
                    <a:pt x="49" y="41"/>
                    <a:pt x="42" y="48"/>
                    <a:pt x="41" y="61"/>
                  </a:cubicBezTo>
                  <a:cubicBezTo>
                    <a:pt x="41" y="62"/>
                    <a:pt x="40" y="62"/>
                    <a:pt x="39" y="63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13">
              <a:extLst>
                <a:ext uri="{FF2B5EF4-FFF2-40B4-BE49-F238E27FC236}">
                  <a16:creationId xmlns:a16="http://schemas.microsoft.com/office/drawing/2014/main" id="{534E24CB-111F-1574-D862-196706B052CB}"/>
                </a:ext>
              </a:extLst>
            </p:cNvPr>
            <p:cNvSpPr/>
            <p:nvPr/>
          </p:nvSpPr>
          <p:spPr bwMode="auto">
            <a:xfrm>
              <a:off x="482600" y="4519613"/>
              <a:ext cx="80963" cy="90487"/>
            </a:xfrm>
            <a:custGeom>
              <a:avLst/>
              <a:gdLst>
                <a:gd name="T0" fmla="*/ 41 w 70"/>
                <a:gd name="T1" fmla="*/ 67 h 78"/>
                <a:gd name="T2" fmla="*/ 42 w 70"/>
                <a:gd name="T3" fmla="*/ 65 h 78"/>
                <a:gd name="T4" fmla="*/ 40 w 70"/>
                <a:gd name="T5" fmla="*/ 61 h 78"/>
                <a:gd name="T6" fmla="*/ 22 w 70"/>
                <a:gd name="T7" fmla="*/ 27 h 78"/>
                <a:gd name="T8" fmla="*/ 20 w 70"/>
                <a:gd name="T9" fmla="*/ 25 h 78"/>
                <a:gd name="T10" fmla="*/ 15 w 70"/>
                <a:gd name="T11" fmla="*/ 22 h 78"/>
                <a:gd name="T12" fmla="*/ 11 w 70"/>
                <a:gd name="T13" fmla="*/ 19 h 78"/>
                <a:gd name="T14" fmla="*/ 0 w 70"/>
                <a:gd name="T15" fmla="*/ 13 h 78"/>
                <a:gd name="T16" fmla="*/ 39 w 70"/>
                <a:gd name="T17" fmla="*/ 2 h 78"/>
                <a:gd name="T18" fmla="*/ 45 w 70"/>
                <a:gd name="T19" fmla="*/ 4 h 78"/>
                <a:gd name="T20" fmla="*/ 47 w 70"/>
                <a:gd name="T21" fmla="*/ 8 h 78"/>
                <a:gd name="T22" fmla="*/ 63 w 70"/>
                <a:gd name="T23" fmla="*/ 33 h 78"/>
                <a:gd name="T24" fmla="*/ 69 w 70"/>
                <a:gd name="T25" fmla="*/ 38 h 78"/>
                <a:gd name="T26" fmla="*/ 68 w 70"/>
                <a:gd name="T27" fmla="*/ 61 h 78"/>
                <a:gd name="T28" fmla="*/ 55 w 70"/>
                <a:gd name="T29" fmla="*/ 75 h 78"/>
                <a:gd name="T30" fmla="*/ 40 w 70"/>
                <a:gd name="T31" fmla="*/ 78 h 78"/>
                <a:gd name="T32" fmla="*/ 41 w 70"/>
                <a:gd name="T33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8">
                  <a:moveTo>
                    <a:pt x="41" y="67"/>
                  </a:moveTo>
                  <a:cubicBezTo>
                    <a:pt x="42" y="66"/>
                    <a:pt x="42" y="65"/>
                    <a:pt x="42" y="65"/>
                  </a:cubicBezTo>
                  <a:cubicBezTo>
                    <a:pt x="42" y="63"/>
                    <a:pt x="40" y="62"/>
                    <a:pt x="40" y="61"/>
                  </a:cubicBezTo>
                  <a:cubicBezTo>
                    <a:pt x="38" y="47"/>
                    <a:pt x="31" y="37"/>
                    <a:pt x="22" y="27"/>
                  </a:cubicBezTo>
                  <a:cubicBezTo>
                    <a:pt x="25" y="23"/>
                    <a:pt x="21" y="25"/>
                    <a:pt x="20" y="25"/>
                  </a:cubicBezTo>
                  <a:cubicBezTo>
                    <a:pt x="18" y="24"/>
                    <a:pt x="17" y="23"/>
                    <a:pt x="15" y="22"/>
                  </a:cubicBezTo>
                  <a:cubicBezTo>
                    <a:pt x="15" y="18"/>
                    <a:pt x="12" y="20"/>
                    <a:pt x="11" y="19"/>
                  </a:cubicBezTo>
                  <a:cubicBezTo>
                    <a:pt x="7" y="17"/>
                    <a:pt x="1" y="19"/>
                    <a:pt x="0" y="13"/>
                  </a:cubicBezTo>
                  <a:cubicBezTo>
                    <a:pt x="10" y="0"/>
                    <a:pt x="24" y="0"/>
                    <a:pt x="39" y="2"/>
                  </a:cubicBezTo>
                  <a:cubicBezTo>
                    <a:pt x="41" y="2"/>
                    <a:pt x="43" y="3"/>
                    <a:pt x="45" y="4"/>
                  </a:cubicBezTo>
                  <a:cubicBezTo>
                    <a:pt x="47" y="4"/>
                    <a:pt x="49" y="5"/>
                    <a:pt x="47" y="8"/>
                  </a:cubicBezTo>
                  <a:cubicBezTo>
                    <a:pt x="42" y="21"/>
                    <a:pt x="49" y="31"/>
                    <a:pt x="63" y="33"/>
                  </a:cubicBezTo>
                  <a:cubicBezTo>
                    <a:pt x="67" y="33"/>
                    <a:pt x="68" y="35"/>
                    <a:pt x="69" y="38"/>
                  </a:cubicBezTo>
                  <a:cubicBezTo>
                    <a:pt x="70" y="46"/>
                    <a:pt x="70" y="54"/>
                    <a:pt x="68" y="61"/>
                  </a:cubicBezTo>
                  <a:cubicBezTo>
                    <a:pt x="66" y="68"/>
                    <a:pt x="62" y="73"/>
                    <a:pt x="55" y="75"/>
                  </a:cubicBezTo>
                  <a:cubicBezTo>
                    <a:pt x="50" y="76"/>
                    <a:pt x="45" y="78"/>
                    <a:pt x="40" y="78"/>
                  </a:cubicBezTo>
                  <a:cubicBezTo>
                    <a:pt x="37" y="74"/>
                    <a:pt x="39" y="70"/>
                    <a:pt x="41" y="6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14">
              <a:extLst>
                <a:ext uri="{FF2B5EF4-FFF2-40B4-BE49-F238E27FC236}">
                  <a16:creationId xmlns:a16="http://schemas.microsoft.com/office/drawing/2014/main" id="{6EEAD629-243F-2084-C775-CBC1682D6B7B}"/>
                </a:ext>
              </a:extLst>
            </p:cNvPr>
            <p:cNvSpPr/>
            <p:nvPr/>
          </p:nvSpPr>
          <p:spPr bwMode="auto">
            <a:xfrm>
              <a:off x="777875" y="4165600"/>
              <a:ext cx="63500" cy="80962"/>
            </a:xfrm>
            <a:custGeom>
              <a:avLst/>
              <a:gdLst>
                <a:gd name="T0" fmla="*/ 23 w 55"/>
                <a:gd name="T1" fmla="*/ 68 h 69"/>
                <a:gd name="T2" fmla="*/ 8 w 55"/>
                <a:gd name="T3" fmla="*/ 23 h 69"/>
                <a:gd name="T4" fmla="*/ 54 w 55"/>
                <a:gd name="T5" fmla="*/ 9 h 69"/>
                <a:gd name="T6" fmla="*/ 31 w 55"/>
                <a:gd name="T7" fmla="*/ 66 h 69"/>
                <a:gd name="T8" fmla="*/ 23 w 55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23" y="68"/>
                  </a:moveTo>
                  <a:cubicBezTo>
                    <a:pt x="6" y="59"/>
                    <a:pt x="0" y="39"/>
                    <a:pt x="8" y="23"/>
                  </a:cubicBezTo>
                  <a:cubicBezTo>
                    <a:pt x="18" y="6"/>
                    <a:pt x="37" y="0"/>
                    <a:pt x="54" y="9"/>
                  </a:cubicBezTo>
                  <a:cubicBezTo>
                    <a:pt x="55" y="31"/>
                    <a:pt x="48" y="51"/>
                    <a:pt x="31" y="66"/>
                  </a:cubicBezTo>
                  <a:cubicBezTo>
                    <a:pt x="29" y="68"/>
                    <a:pt x="26" y="69"/>
                    <a:pt x="23" y="6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15">
              <a:extLst>
                <a:ext uri="{FF2B5EF4-FFF2-40B4-BE49-F238E27FC236}">
                  <a16:creationId xmlns:a16="http://schemas.microsoft.com/office/drawing/2014/main" id="{02748FF6-3866-01C4-9535-9DE43FD310A2}"/>
                </a:ext>
              </a:extLst>
            </p:cNvPr>
            <p:cNvSpPr/>
            <p:nvPr/>
          </p:nvSpPr>
          <p:spPr bwMode="auto">
            <a:xfrm>
              <a:off x="508000" y="4321175"/>
              <a:ext cx="109538" cy="63500"/>
            </a:xfrm>
            <a:custGeom>
              <a:avLst/>
              <a:gdLst>
                <a:gd name="T0" fmla="*/ 8 w 94"/>
                <a:gd name="T1" fmla="*/ 0 h 54"/>
                <a:gd name="T2" fmla="*/ 32 w 94"/>
                <a:gd name="T3" fmla="*/ 26 h 54"/>
                <a:gd name="T4" fmla="*/ 38 w 94"/>
                <a:gd name="T5" fmla="*/ 28 h 54"/>
                <a:gd name="T6" fmla="*/ 52 w 94"/>
                <a:gd name="T7" fmla="*/ 30 h 54"/>
                <a:gd name="T8" fmla="*/ 42 w 94"/>
                <a:gd name="T9" fmla="*/ 28 h 54"/>
                <a:gd name="T10" fmla="*/ 47 w 94"/>
                <a:gd name="T11" fmla="*/ 28 h 54"/>
                <a:gd name="T12" fmla="*/ 48 w 94"/>
                <a:gd name="T13" fmla="*/ 25 h 54"/>
                <a:gd name="T14" fmla="*/ 63 w 94"/>
                <a:gd name="T15" fmla="*/ 19 h 54"/>
                <a:gd name="T16" fmla="*/ 69 w 94"/>
                <a:gd name="T17" fmla="*/ 17 h 54"/>
                <a:gd name="T18" fmla="*/ 84 w 94"/>
                <a:gd name="T19" fmla="*/ 2 h 54"/>
                <a:gd name="T20" fmla="*/ 50 w 94"/>
                <a:gd name="T21" fmla="*/ 53 h 54"/>
                <a:gd name="T22" fmla="*/ 8 w 94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4">
                  <a:moveTo>
                    <a:pt x="8" y="0"/>
                  </a:moveTo>
                  <a:cubicBezTo>
                    <a:pt x="11" y="13"/>
                    <a:pt x="20" y="22"/>
                    <a:pt x="32" y="26"/>
                  </a:cubicBezTo>
                  <a:cubicBezTo>
                    <a:pt x="34" y="27"/>
                    <a:pt x="36" y="27"/>
                    <a:pt x="38" y="28"/>
                  </a:cubicBezTo>
                  <a:cubicBezTo>
                    <a:pt x="43" y="29"/>
                    <a:pt x="47" y="33"/>
                    <a:pt x="52" y="30"/>
                  </a:cubicBezTo>
                  <a:cubicBezTo>
                    <a:pt x="49" y="31"/>
                    <a:pt x="45" y="33"/>
                    <a:pt x="42" y="28"/>
                  </a:cubicBezTo>
                  <a:cubicBezTo>
                    <a:pt x="44" y="28"/>
                    <a:pt x="46" y="28"/>
                    <a:pt x="47" y="28"/>
                  </a:cubicBezTo>
                  <a:cubicBezTo>
                    <a:pt x="51" y="27"/>
                    <a:pt x="48" y="26"/>
                    <a:pt x="48" y="25"/>
                  </a:cubicBezTo>
                  <a:cubicBezTo>
                    <a:pt x="53" y="22"/>
                    <a:pt x="59" y="23"/>
                    <a:pt x="63" y="19"/>
                  </a:cubicBezTo>
                  <a:cubicBezTo>
                    <a:pt x="66" y="21"/>
                    <a:pt x="68" y="18"/>
                    <a:pt x="69" y="17"/>
                  </a:cubicBezTo>
                  <a:cubicBezTo>
                    <a:pt x="74" y="12"/>
                    <a:pt x="79" y="7"/>
                    <a:pt x="84" y="2"/>
                  </a:cubicBezTo>
                  <a:cubicBezTo>
                    <a:pt x="94" y="25"/>
                    <a:pt x="76" y="53"/>
                    <a:pt x="50" y="53"/>
                  </a:cubicBezTo>
                  <a:cubicBezTo>
                    <a:pt x="22" y="54"/>
                    <a:pt x="0" y="26"/>
                    <a:pt x="8" y="0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16">
              <a:extLst>
                <a:ext uri="{FF2B5EF4-FFF2-40B4-BE49-F238E27FC236}">
                  <a16:creationId xmlns:a16="http://schemas.microsoft.com/office/drawing/2014/main" id="{C05E3F37-98B9-B2BD-40D0-8A93EC8116CF}"/>
                </a:ext>
              </a:extLst>
            </p:cNvPr>
            <p:cNvSpPr/>
            <p:nvPr/>
          </p:nvSpPr>
          <p:spPr bwMode="auto">
            <a:xfrm>
              <a:off x="665163" y="4392613"/>
              <a:ext cx="77788" cy="85725"/>
            </a:xfrm>
            <a:custGeom>
              <a:avLst/>
              <a:gdLst>
                <a:gd name="T0" fmla="*/ 50 w 67"/>
                <a:gd name="T1" fmla="*/ 69 h 73"/>
                <a:gd name="T2" fmla="*/ 37 w 67"/>
                <a:gd name="T3" fmla="*/ 71 h 73"/>
                <a:gd name="T4" fmla="*/ 12 w 67"/>
                <a:gd name="T5" fmla="*/ 73 h 73"/>
                <a:gd name="T6" fmla="*/ 10 w 67"/>
                <a:gd name="T7" fmla="*/ 72 h 73"/>
                <a:gd name="T8" fmla="*/ 10 w 67"/>
                <a:gd name="T9" fmla="*/ 70 h 73"/>
                <a:gd name="T10" fmla="*/ 17 w 67"/>
                <a:gd name="T11" fmla="*/ 58 h 73"/>
                <a:gd name="T12" fmla="*/ 22 w 67"/>
                <a:gd name="T13" fmla="*/ 56 h 73"/>
                <a:gd name="T14" fmla="*/ 39 w 67"/>
                <a:gd name="T15" fmla="*/ 44 h 73"/>
                <a:gd name="T16" fmla="*/ 29 w 67"/>
                <a:gd name="T17" fmla="*/ 26 h 73"/>
                <a:gd name="T18" fmla="*/ 7 w 67"/>
                <a:gd name="T19" fmla="*/ 23 h 73"/>
                <a:gd name="T20" fmla="*/ 2 w 67"/>
                <a:gd name="T21" fmla="*/ 23 h 73"/>
                <a:gd name="T22" fmla="*/ 4 w 67"/>
                <a:gd name="T23" fmla="*/ 19 h 73"/>
                <a:gd name="T24" fmla="*/ 31 w 67"/>
                <a:gd name="T25" fmla="*/ 0 h 73"/>
                <a:gd name="T26" fmla="*/ 50 w 67"/>
                <a:gd name="T27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3">
                  <a:moveTo>
                    <a:pt x="50" y="69"/>
                  </a:moveTo>
                  <a:cubicBezTo>
                    <a:pt x="46" y="72"/>
                    <a:pt x="42" y="72"/>
                    <a:pt x="37" y="71"/>
                  </a:cubicBezTo>
                  <a:cubicBezTo>
                    <a:pt x="29" y="68"/>
                    <a:pt x="20" y="63"/>
                    <a:pt x="12" y="73"/>
                  </a:cubicBezTo>
                  <a:cubicBezTo>
                    <a:pt x="12" y="73"/>
                    <a:pt x="10" y="73"/>
                    <a:pt x="10" y="72"/>
                  </a:cubicBezTo>
                  <a:cubicBezTo>
                    <a:pt x="10" y="72"/>
                    <a:pt x="10" y="70"/>
                    <a:pt x="10" y="70"/>
                  </a:cubicBezTo>
                  <a:cubicBezTo>
                    <a:pt x="13" y="66"/>
                    <a:pt x="15" y="62"/>
                    <a:pt x="17" y="58"/>
                  </a:cubicBezTo>
                  <a:cubicBezTo>
                    <a:pt x="18" y="55"/>
                    <a:pt x="20" y="56"/>
                    <a:pt x="22" y="56"/>
                  </a:cubicBezTo>
                  <a:cubicBezTo>
                    <a:pt x="31" y="56"/>
                    <a:pt x="37" y="51"/>
                    <a:pt x="39" y="44"/>
                  </a:cubicBezTo>
                  <a:cubicBezTo>
                    <a:pt x="41" y="37"/>
                    <a:pt x="37" y="29"/>
                    <a:pt x="29" y="26"/>
                  </a:cubicBezTo>
                  <a:cubicBezTo>
                    <a:pt x="22" y="22"/>
                    <a:pt x="15" y="21"/>
                    <a:pt x="7" y="23"/>
                  </a:cubicBezTo>
                  <a:cubicBezTo>
                    <a:pt x="5" y="24"/>
                    <a:pt x="3" y="25"/>
                    <a:pt x="2" y="23"/>
                  </a:cubicBezTo>
                  <a:cubicBezTo>
                    <a:pt x="0" y="21"/>
                    <a:pt x="3" y="20"/>
                    <a:pt x="4" y="19"/>
                  </a:cubicBezTo>
                  <a:cubicBezTo>
                    <a:pt x="11" y="9"/>
                    <a:pt x="19" y="1"/>
                    <a:pt x="31" y="0"/>
                  </a:cubicBezTo>
                  <a:cubicBezTo>
                    <a:pt x="57" y="11"/>
                    <a:pt x="67" y="47"/>
                    <a:pt x="50" y="69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17">
              <a:extLst>
                <a:ext uri="{FF2B5EF4-FFF2-40B4-BE49-F238E27FC236}">
                  <a16:creationId xmlns:a16="http://schemas.microsoft.com/office/drawing/2014/main" id="{815BB9C6-8665-C312-7E10-6CC057C3F21E}"/>
                </a:ext>
              </a:extLst>
            </p:cNvPr>
            <p:cNvSpPr/>
            <p:nvPr/>
          </p:nvSpPr>
          <p:spPr bwMode="auto">
            <a:xfrm>
              <a:off x="1017588" y="4300538"/>
              <a:ext cx="92075" cy="63500"/>
            </a:xfrm>
            <a:custGeom>
              <a:avLst/>
              <a:gdLst>
                <a:gd name="T0" fmla="*/ 26 w 80"/>
                <a:gd name="T1" fmla="*/ 29 h 54"/>
                <a:gd name="T2" fmla="*/ 70 w 80"/>
                <a:gd name="T3" fmla="*/ 5 h 54"/>
                <a:gd name="T4" fmla="*/ 73 w 80"/>
                <a:gd name="T5" fmla="*/ 0 h 54"/>
                <a:gd name="T6" fmla="*/ 75 w 80"/>
                <a:gd name="T7" fmla="*/ 4 h 54"/>
                <a:gd name="T8" fmla="*/ 72 w 80"/>
                <a:gd name="T9" fmla="*/ 18 h 54"/>
                <a:gd name="T10" fmla="*/ 70 w 80"/>
                <a:gd name="T11" fmla="*/ 40 h 54"/>
                <a:gd name="T12" fmla="*/ 32 w 80"/>
                <a:gd name="T13" fmla="*/ 51 h 54"/>
                <a:gd name="T14" fmla="*/ 0 w 80"/>
                <a:gd name="T15" fmla="*/ 29 h 54"/>
                <a:gd name="T16" fmla="*/ 20 w 80"/>
                <a:gd name="T17" fmla="*/ 29 h 54"/>
                <a:gd name="T18" fmla="*/ 26 w 80"/>
                <a:gd name="T1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4">
                  <a:moveTo>
                    <a:pt x="26" y="29"/>
                  </a:moveTo>
                  <a:cubicBezTo>
                    <a:pt x="43" y="25"/>
                    <a:pt x="57" y="16"/>
                    <a:pt x="70" y="5"/>
                  </a:cubicBezTo>
                  <a:cubicBezTo>
                    <a:pt x="72" y="3"/>
                    <a:pt x="73" y="2"/>
                    <a:pt x="73" y="0"/>
                  </a:cubicBezTo>
                  <a:cubicBezTo>
                    <a:pt x="74" y="1"/>
                    <a:pt x="75" y="2"/>
                    <a:pt x="75" y="4"/>
                  </a:cubicBezTo>
                  <a:cubicBezTo>
                    <a:pt x="77" y="9"/>
                    <a:pt x="80" y="14"/>
                    <a:pt x="72" y="18"/>
                  </a:cubicBezTo>
                  <a:cubicBezTo>
                    <a:pt x="64" y="21"/>
                    <a:pt x="64" y="30"/>
                    <a:pt x="70" y="40"/>
                  </a:cubicBezTo>
                  <a:cubicBezTo>
                    <a:pt x="59" y="49"/>
                    <a:pt x="46" y="54"/>
                    <a:pt x="32" y="51"/>
                  </a:cubicBezTo>
                  <a:cubicBezTo>
                    <a:pt x="18" y="49"/>
                    <a:pt x="6" y="43"/>
                    <a:pt x="0" y="29"/>
                  </a:cubicBezTo>
                  <a:cubicBezTo>
                    <a:pt x="7" y="30"/>
                    <a:pt x="13" y="31"/>
                    <a:pt x="20" y="29"/>
                  </a:cubicBezTo>
                  <a:cubicBezTo>
                    <a:pt x="22" y="27"/>
                    <a:pt x="24" y="30"/>
                    <a:pt x="26" y="2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18">
              <a:extLst>
                <a:ext uri="{FF2B5EF4-FFF2-40B4-BE49-F238E27FC236}">
                  <a16:creationId xmlns:a16="http://schemas.microsoft.com/office/drawing/2014/main" id="{871BAA40-1852-7538-3F54-3C3AE1F0A955}"/>
                </a:ext>
              </a:extLst>
            </p:cNvPr>
            <p:cNvSpPr/>
            <p:nvPr/>
          </p:nvSpPr>
          <p:spPr bwMode="auto">
            <a:xfrm>
              <a:off x="885825" y="4103688"/>
              <a:ext cx="74613" cy="46037"/>
            </a:xfrm>
            <a:custGeom>
              <a:avLst/>
              <a:gdLst>
                <a:gd name="T0" fmla="*/ 4 w 64"/>
                <a:gd name="T1" fmla="*/ 36 h 40"/>
                <a:gd name="T2" fmla="*/ 18 w 64"/>
                <a:gd name="T3" fmla="*/ 6 h 40"/>
                <a:gd name="T4" fmla="*/ 64 w 64"/>
                <a:gd name="T5" fmla="*/ 27 h 40"/>
                <a:gd name="T6" fmla="*/ 41 w 64"/>
                <a:gd name="T7" fmla="*/ 38 h 40"/>
                <a:gd name="T8" fmla="*/ 33 w 64"/>
                <a:gd name="T9" fmla="*/ 37 h 40"/>
                <a:gd name="T10" fmla="*/ 30 w 64"/>
                <a:gd name="T11" fmla="*/ 39 h 40"/>
                <a:gd name="T12" fmla="*/ 25 w 64"/>
                <a:gd name="T13" fmla="*/ 40 h 40"/>
                <a:gd name="T14" fmla="*/ 19 w 64"/>
                <a:gd name="T15" fmla="*/ 40 h 40"/>
                <a:gd name="T16" fmla="*/ 4 w 64"/>
                <a:gd name="T1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0">
                  <a:moveTo>
                    <a:pt x="4" y="36"/>
                  </a:moveTo>
                  <a:cubicBezTo>
                    <a:pt x="0" y="23"/>
                    <a:pt x="6" y="11"/>
                    <a:pt x="18" y="6"/>
                  </a:cubicBezTo>
                  <a:cubicBezTo>
                    <a:pt x="36" y="0"/>
                    <a:pt x="57" y="10"/>
                    <a:pt x="64" y="27"/>
                  </a:cubicBezTo>
                  <a:cubicBezTo>
                    <a:pt x="58" y="34"/>
                    <a:pt x="49" y="36"/>
                    <a:pt x="41" y="38"/>
                  </a:cubicBezTo>
                  <a:cubicBezTo>
                    <a:pt x="38" y="39"/>
                    <a:pt x="36" y="39"/>
                    <a:pt x="33" y="37"/>
                  </a:cubicBezTo>
                  <a:cubicBezTo>
                    <a:pt x="31" y="36"/>
                    <a:pt x="31" y="39"/>
                    <a:pt x="30" y="39"/>
                  </a:cubicBezTo>
                  <a:cubicBezTo>
                    <a:pt x="29" y="40"/>
                    <a:pt x="27" y="40"/>
                    <a:pt x="25" y="40"/>
                  </a:cubicBezTo>
                  <a:cubicBezTo>
                    <a:pt x="23" y="40"/>
                    <a:pt x="21" y="40"/>
                    <a:pt x="19" y="40"/>
                  </a:cubicBezTo>
                  <a:cubicBezTo>
                    <a:pt x="14" y="39"/>
                    <a:pt x="8" y="40"/>
                    <a:pt x="4" y="36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19">
              <a:extLst>
                <a:ext uri="{FF2B5EF4-FFF2-40B4-BE49-F238E27FC236}">
                  <a16:creationId xmlns:a16="http://schemas.microsoft.com/office/drawing/2014/main" id="{43C57362-D7FD-1C08-C97B-71B2D3BC9659}"/>
                </a:ext>
              </a:extLst>
            </p:cNvPr>
            <p:cNvSpPr/>
            <p:nvPr/>
          </p:nvSpPr>
          <p:spPr bwMode="auto">
            <a:xfrm>
              <a:off x="890588" y="4135438"/>
              <a:ext cx="76200" cy="47625"/>
            </a:xfrm>
            <a:custGeom>
              <a:avLst/>
              <a:gdLst>
                <a:gd name="T0" fmla="*/ 0 w 66"/>
                <a:gd name="T1" fmla="*/ 9 h 42"/>
                <a:gd name="T2" fmla="*/ 16 w 66"/>
                <a:gd name="T3" fmla="*/ 12 h 42"/>
                <a:gd name="T4" fmla="*/ 24 w 66"/>
                <a:gd name="T5" fmla="*/ 19 h 42"/>
                <a:gd name="T6" fmla="*/ 34 w 66"/>
                <a:gd name="T7" fmla="*/ 22 h 42"/>
                <a:gd name="T8" fmla="*/ 21 w 66"/>
                <a:gd name="T9" fmla="*/ 12 h 42"/>
                <a:gd name="T10" fmla="*/ 27 w 66"/>
                <a:gd name="T11" fmla="*/ 12 h 42"/>
                <a:gd name="T12" fmla="*/ 37 w 66"/>
                <a:gd name="T13" fmla="*/ 11 h 42"/>
                <a:gd name="T14" fmla="*/ 60 w 66"/>
                <a:gd name="T15" fmla="*/ 0 h 42"/>
                <a:gd name="T16" fmla="*/ 61 w 66"/>
                <a:gd name="T17" fmla="*/ 8 h 42"/>
                <a:gd name="T18" fmla="*/ 62 w 66"/>
                <a:gd name="T19" fmla="*/ 22 h 42"/>
                <a:gd name="T20" fmla="*/ 64 w 66"/>
                <a:gd name="T21" fmla="*/ 27 h 42"/>
                <a:gd name="T22" fmla="*/ 26 w 66"/>
                <a:gd name="T23" fmla="*/ 37 h 42"/>
                <a:gd name="T24" fmla="*/ 0 w 66"/>
                <a:gd name="T2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42">
                  <a:moveTo>
                    <a:pt x="0" y="9"/>
                  </a:moveTo>
                  <a:cubicBezTo>
                    <a:pt x="5" y="10"/>
                    <a:pt x="11" y="10"/>
                    <a:pt x="16" y="12"/>
                  </a:cubicBezTo>
                  <a:cubicBezTo>
                    <a:pt x="20" y="13"/>
                    <a:pt x="21" y="17"/>
                    <a:pt x="24" y="19"/>
                  </a:cubicBezTo>
                  <a:cubicBezTo>
                    <a:pt x="27" y="21"/>
                    <a:pt x="30" y="22"/>
                    <a:pt x="34" y="22"/>
                  </a:cubicBezTo>
                  <a:cubicBezTo>
                    <a:pt x="25" y="21"/>
                    <a:pt x="21" y="18"/>
                    <a:pt x="21" y="12"/>
                  </a:cubicBezTo>
                  <a:cubicBezTo>
                    <a:pt x="23" y="12"/>
                    <a:pt x="25" y="12"/>
                    <a:pt x="27" y="12"/>
                  </a:cubicBezTo>
                  <a:cubicBezTo>
                    <a:pt x="30" y="10"/>
                    <a:pt x="34" y="14"/>
                    <a:pt x="37" y="11"/>
                  </a:cubicBezTo>
                  <a:cubicBezTo>
                    <a:pt x="44" y="7"/>
                    <a:pt x="52" y="4"/>
                    <a:pt x="60" y="0"/>
                  </a:cubicBezTo>
                  <a:cubicBezTo>
                    <a:pt x="62" y="3"/>
                    <a:pt x="63" y="5"/>
                    <a:pt x="61" y="8"/>
                  </a:cubicBezTo>
                  <a:cubicBezTo>
                    <a:pt x="57" y="13"/>
                    <a:pt x="58" y="18"/>
                    <a:pt x="62" y="22"/>
                  </a:cubicBezTo>
                  <a:cubicBezTo>
                    <a:pt x="63" y="24"/>
                    <a:pt x="66" y="24"/>
                    <a:pt x="64" y="27"/>
                  </a:cubicBezTo>
                  <a:cubicBezTo>
                    <a:pt x="56" y="37"/>
                    <a:pt x="41" y="42"/>
                    <a:pt x="26" y="37"/>
                  </a:cubicBezTo>
                  <a:cubicBezTo>
                    <a:pt x="8" y="33"/>
                    <a:pt x="1" y="25"/>
                    <a:pt x="0" y="9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20">
              <a:extLst>
                <a:ext uri="{FF2B5EF4-FFF2-40B4-BE49-F238E27FC236}">
                  <a16:creationId xmlns:a16="http://schemas.microsoft.com/office/drawing/2014/main" id="{28410BE2-F853-2665-598D-E8FBE80AD608}"/>
                </a:ext>
              </a:extLst>
            </p:cNvPr>
            <p:cNvSpPr/>
            <p:nvPr/>
          </p:nvSpPr>
          <p:spPr bwMode="auto">
            <a:xfrm>
              <a:off x="804863" y="4176713"/>
              <a:ext cx="60325" cy="74612"/>
            </a:xfrm>
            <a:custGeom>
              <a:avLst/>
              <a:gdLst>
                <a:gd name="T0" fmla="*/ 0 w 52"/>
                <a:gd name="T1" fmla="*/ 59 h 64"/>
                <a:gd name="T2" fmla="*/ 16 w 52"/>
                <a:gd name="T3" fmla="*/ 46 h 64"/>
                <a:gd name="T4" fmla="*/ 29 w 52"/>
                <a:gd name="T5" fmla="*/ 7 h 64"/>
                <a:gd name="T6" fmla="*/ 31 w 52"/>
                <a:gd name="T7" fmla="*/ 0 h 64"/>
                <a:gd name="T8" fmla="*/ 34 w 52"/>
                <a:gd name="T9" fmla="*/ 4 h 64"/>
                <a:gd name="T10" fmla="*/ 38 w 52"/>
                <a:gd name="T11" fmla="*/ 18 h 64"/>
                <a:gd name="T12" fmla="*/ 46 w 52"/>
                <a:gd name="T13" fmla="*/ 21 h 64"/>
                <a:gd name="T14" fmla="*/ 51 w 52"/>
                <a:gd name="T15" fmla="*/ 24 h 64"/>
                <a:gd name="T16" fmla="*/ 29 w 52"/>
                <a:gd name="T17" fmla="*/ 63 h 64"/>
                <a:gd name="T18" fmla="*/ 25 w 52"/>
                <a:gd name="T19" fmla="*/ 62 h 64"/>
                <a:gd name="T20" fmla="*/ 13 w 52"/>
                <a:gd name="T21" fmla="*/ 61 h 64"/>
                <a:gd name="T22" fmla="*/ 0 w 52"/>
                <a:gd name="T2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4">
                  <a:moveTo>
                    <a:pt x="0" y="59"/>
                  </a:moveTo>
                  <a:cubicBezTo>
                    <a:pt x="8" y="58"/>
                    <a:pt x="12" y="52"/>
                    <a:pt x="16" y="46"/>
                  </a:cubicBezTo>
                  <a:cubicBezTo>
                    <a:pt x="25" y="35"/>
                    <a:pt x="28" y="21"/>
                    <a:pt x="29" y="7"/>
                  </a:cubicBezTo>
                  <a:cubicBezTo>
                    <a:pt x="29" y="4"/>
                    <a:pt x="30" y="2"/>
                    <a:pt x="31" y="0"/>
                  </a:cubicBezTo>
                  <a:cubicBezTo>
                    <a:pt x="33" y="0"/>
                    <a:pt x="34" y="1"/>
                    <a:pt x="34" y="4"/>
                  </a:cubicBezTo>
                  <a:cubicBezTo>
                    <a:pt x="33" y="9"/>
                    <a:pt x="36" y="13"/>
                    <a:pt x="38" y="18"/>
                  </a:cubicBezTo>
                  <a:cubicBezTo>
                    <a:pt x="40" y="21"/>
                    <a:pt x="43" y="23"/>
                    <a:pt x="46" y="21"/>
                  </a:cubicBezTo>
                  <a:cubicBezTo>
                    <a:pt x="50" y="20"/>
                    <a:pt x="50" y="21"/>
                    <a:pt x="51" y="24"/>
                  </a:cubicBezTo>
                  <a:cubicBezTo>
                    <a:pt x="52" y="42"/>
                    <a:pt x="44" y="56"/>
                    <a:pt x="29" y="63"/>
                  </a:cubicBezTo>
                  <a:cubicBezTo>
                    <a:pt x="27" y="64"/>
                    <a:pt x="26" y="63"/>
                    <a:pt x="25" y="62"/>
                  </a:cubicBezTo>
                  <a:cubicBezTo>
                    <a:pt x="21" y="59"/>
                    <a:pt x="17" y="58"/>
                    <a:pt x="13" y="61"/>
                  </a:cubicBezTo>
                  <a:cubicBezTo>
                    <a:pt x="8" y="64"/>
                    <a:pt x="4" y="63"/>
                    <a:pt x="0" y="5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id="{0896E758-35EA-4F40-786E-BDBAA0FE2B92}"/>
                </a:ext>
              </a:extLst>
            </p:cNvPr>
            <p:cNvSpPr/>
            <p:nvPr/>
          </p:nvSpPr>
          <p:spPr bwMode="auto">
            <a:xfrm>
              <a:off x="592138" y="4413250"/>
              <a:ext cx="73025" cy="44450"/>
            </a:xfrm>
            <a:custGeom>
              <a:avLst/>
              <a:gdLst>
                <a:gd name="T0" fmla="*/ 49 w 63"/>
                <a:gd name="T1" fmla="*/ 32 h 39"/>
                <a:gd name="T2" fmla="*/ 21 w 63"/>
                <a:gd name="T3" fmla="*/ 38 h 39"/>
                <a:gd name="T4" fmla="*/ 18 w 63"/>
                <a:gd name="T5" fmla="*/ 38 h 39"/>
                <a:gd name="T6" fmla="*/ 0 w 63"/>
                <a:gd name="T7" fmla="*/ 25 h 39"/>
                <a:gd name="T8" fmla="*/ 16 w 63"/>
                <a:gd name="T9" fmla="*/ 19 h 39"/>
                <a:gd name="T10" fmla="*/ 30 w 63"/>
                <a:gd name="T11" fmla="*/ 9 h 39"/>
                <a:gd name="T12" fmla="*/ 39 w 63"/>
                <a:gd name="T13" fmla="*/ 2 h 39"/>
                <a:gd name="T14" fmla="*/ 63 w 63"/>
                <a:gd name="T15" fmla="*/ 17 h 39"/>
                <a:gd name="T16" fmla="*/ 51 w 63"/>
                <a:gd name="T17" fmla="*/ 29 h 39"/>
                <a:gd name="T18" fmla="*/ 44 w 63"/>
                <a:gd name="T19" fmla="*/ 22 h 39"/>
                <a:gd name="T20" fmla="*/ 49 w 63"/>
                <a:gd name="T2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9">
                  <a:moveTo>
                    <a:pt x="49" y="32"/>
                  </a:moveTo>
                  <a:cubicBezTo>
                    <a:pt x="40" y="37"/>
                    <a:pt x="31" y="39"/>
                    <a:pt x="21" y="38"/>
                  </a:cubicBezTo>
                  <a:cubicBezTo>
                    <a:pt x="20" y="39"/>
                    <a:pt x="19" y="38"/>
                    <a:pt x="18" y="38"/>
                  </a:cubicBezTo>
                  <a:cubicBezTo>
                    <a:pt x="11" y="36"/>
                    <a:pt x="6" y="30"/>
                    <a:pt x="0" y="25"/>
                  </a:cubicBezTo>
                  <a:cubicBezTo>
                    <a:pt x="4" y="19"/>
                    <a:pt x="7" y="15"/>
                    <a:pt x="16" y="19"/>
                  </a:cubicBezTo>
                  <a:cubicBezTo>
                    <a:pt x="24" y="24"/>
                    <a:pt x="30" y="19"/>
                    <a:pt x="30" y="9"/>
                  </a:cubicBezTo>
                  <a:cubicBezTo>
                    <a:pt x="30" y="0"/>
                    <a:pt x="30" y="0"/>
                    <a:pt x="39" y="2"/>
                  </a:cubicBezTo>
                  <a:cubicBezTo>
                    <a:pt x="49" y="4"/>
                    <a:pt x="57" y="9"/>
                    <a:pt x="63" y="17"/>
                  </a:cubicBezTo>
                  <a:cubicBezTo>
                    <a:pt x="58" y="20"/>
                    <a:pt x="57" y="27"/>
                    <a:pt x="51" y="29"/>
                  </a:cubicBezTo>
                  <a:cubicBezTo>
                    <a:pt x="47" y="28"/>
                    <a:pt x="47" y="23"/>
                    <a:pt x="44" y="22"/>
                  </a:cubicBezTo>
                  <a:cubicBezTo>
                    <a:pt x="46" y="25"/>
                    <a:pt x="50" y="27"/>
                    <a:pt x="49" y="32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22">
              <a:extLst>
                <a:ext uri="{FF2B5EF4-FFF2-40B4-BE49-F238E27FC236}">
                  <a16:creationId xmlns:a16="http://schemas.microsoft.com/office/drawing/2014/main" id="{3C1CACB5-8084-60A3-47E2-E9B7B4AE8F7D}"/>
                </a:ext>
              </a:extLst>
            </p:cNvPr>
            <p:cNvSpPr/>
            <p:nvPr/>
          </p:nvSpPr>
          <p:spPr bwMode="auto">
            <a:xfrm>
              <a:off x="1131888" y="4337050"/>
              <a:ext cx="47625" cy="49212"/>
            </a:xfrm>
            <a:custGeom>
              <a:avLst/>
              <a:gdLst>
                <a:gd name="T0" fmla="*/ 42 w 42"/>
                <a:gd name="T1" fmla="*/ 25 h 42"/>
                <a:gd name="T2" fmla="*/ 28 w 42"/>
                <a:gd name="T3" fmla="*/ 39 h 42"/>
                <a:gd name="T4" fmla="*/ 4 w 42"/>
                <a:gd name="T5" fmla="*/ 28 h 42"/>
                <a:gd name="T6" fmla="*/ 13 w 42"/>
                <a:gd name="T7" fmla="*/ 3 h 42"/>
                <a:gd name="T8" fmla="*/ 19 w 42"/>
                <a:gd name="T9" fmla="*/ 3 h 42"/>
                <a:gd name="T10" fmla="*/ 25 w 42"/>
                <a:gd name="T11" fmla="*/ 4 h 42"/>
                <a:gd name="T12" fmla="*/ 42 w 42"/>
                <a:gd name="T13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5"/>
                  </a:moveTo>
                  <a:cubicBezTo>
                    <a:pt x="42" y="33"/>
                    <a:pt x="38" y="37"/>
                    <a:pt x="28" y="39"/>
                  </a:cubicBezTo>
                  <a:cubicBezTo>
                    <a:pt x="18" y="42"/>
                    <a:pt x="7" y="37"/>
                    <a:pt x="4" y="28"/>
                  </a:cubicBezTo>
                  <a:cubicBezTo>
                    <a:pt x="0" y="20"/>
                    <a:pt x="4" y="9"/>
                    <a:pt x="13" y="3"/>
                  </a:cubicBezTo>
                  <a:cubicBezTo>
                    <a:pt x="15" y="2"/>
                    <a:pt x="17" y="0"/>
                    <a:pt x="19" y="3"/>
                  </a:cubicBezTo>
                  <a:cubicBezTo>
                    <a:pt x="20" y="4"/>
                    <a:pt x="23" y="4"/>
                    <a:pt x="25" y="4"/>
                  </a:cubicBezTo>
                  <a:cubicBezTo>
                    <a:pt x="38" y="6"/>
                    <a:pt x="42" y="11"/>
                    <a:pt x="42" y="25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23">
              <a:extLst>
                <a:ext uri="{FF2B5EF4-FFF2-40B4-BE49-F238E27FC236}">
                  <a16:creationId xmlns:a16="http://schemas.microsoft.com/office/drawing/2014/main" id="{E57BC350-6CFD-B753-7F50-54A7EEBE2954}"/>
                </a:ext>
              </a:extLst>
            </p:cNvPr>
            <p:cNvSpPr/>
            <p:nvPr/>
          </p:nvSpPr>
          <p:spPr bwMode="auto">
            <a:xfrm>
              <a:off x="922338" y="4484688"/>
              <a:ext cx="52388" cy="46037"/>
            </a:xfrm>
            <a:custGeom>
              <a:avLst/>
              <a:gdLst>
                <a:gd name="T0" fmla="*/ 16 w 45"/>
                <a:gd name="T1" fmla="*/ 1 h 40"/>
                <a:gd name="T2" fmla="*/ 38 w 45"/>
                <a:gd name="T3" fmla="*/ 9 h 40"/>
                <a:gd name="T4" fmla="*/ 39 w 45"/>
                <a:gd name="T5" fmla="*/ 30 h 40"/>
                <a:gd name="T6" fmla="*/ 11 w 45"/>
                <a:gd name="T7" fmla="*/ 34 h 40"/>
                <a:gd name="T8" fmla="*/ 6 w 45"/>
                <a:gd name="T9" fmla="*/ 4 h 40"/>
                <a:gd name="T10" fmla="*/ 16 w 45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16" y="1"/>
                  </a:moveTo>
                  <a:cubicBezTo>
                    <a:pt x="25" y="1"/>
                    <a:pt x="32" y="4"/>
                    <a:pt x="38" y="9"/>
                  </a:cubicBezTo>
                  <a:cubicBezTo>
                    <a:pt x="45" y="15"/>
                    <a:pt x="45" y="23"/>
                    <a:pt x="39" y="30"/>
                  </a:cubicBezTo>
                  <a:cubicBezTo>
                    <a:pt x="32" y="39"/>
                    <a:pt x="19" y="40"/>
                    <a:pt x="11" y="34"/>
                  </a:cubicBezTo>
                  <a:cubicBezTo>
                    <a:pt x="2" y="27"/>
                    <a:pt x="0" y="13"/>
                    <a:pt x="6" y="4"/>
                  </a:cubicBezTo>
                  <a:cubicBezTo>
                    <a:pt x="9" y="0"/>
                    <a:pt x="13" y="2"/>
                    <a:pt x="16" y="1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24">
              <a:extLst>
                <a:ext uri="{FF2B5EF4-FFF2-40B4-BE49-F238E27FC236}">
                  <a16:creationId xmlns:a16="http://schemas.microsoft.com/office/drawing/2014/main" id="{B3CC73BC-7ABA-1CE8-0A0E-E4C4EA2CCA38}"/>
                </a:ext>
              </a:extLst>
            </p:cNvPr>
            <p:cNvSpPr/>
            <p:nvPr/>
          </p:nvSpPr>
          <p:spPr bwMode="auto">
            <a:xfrm>
              <a:off x="701675" y="4391025"/>
              <a:ext cx="53975" cy="82550"/>
            </a:xfrm>
            <a:custGeom>
              <a:avLst/>
              <a:gdLst>
                <a:gd name="T0" fmla="*/ 19 w 47"/>
                <a:gd name="T1" fmla="*/ 71 h 71"/>
                <a:gd name="T2" fmla="*/ 25 w 47"/>
                <a:gd name="T3" fmla="*/ 40 h 71"/>
                <a:gd name="T4" fmla="*/ 3 w 47"/>
                <a:gd name="T5" fmla="*/ 4 h 71"/>
                <a:gd name="T6" fmla="*/ 0 w 47"/>
                <a:gd name="T7" fmla="*/ 2 h 71"/>
                <a:gd name="T8" fmla="*/ 40 w 47"/>
                <a:gd name="T9" fmla="*/ 51 h 71"/>
                <a:gd name="T10" fmla="*/ 19 w 47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1">
                  <a:moveTo>
                    <a:pt x="19" y="71"/>
                  </a:moveTo>
                  <a:cubicBezTo>
                    <a:pt x="23" y="61"/>
                    <a:pt x="25" y="51"/>
                    <a:pt x="25" y="40"/>
                  </a:cubicBezTo>
                  <a:cubicBezTo>
                    <a:pt x="24" y="24"/>
                    <a:pt x="17" y="12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25" y="0"/>
                    <a:pt x="47" y="27"/>
                    <a:pt x="40" y="51"/>
                  </a:cubicBezTo>
                  <a:cubicBezTo>
                    <a:pt x="37" y="62"/>
                    <a:pt x="29" y="68"/>
                    <a:pt x="19" y="71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25">
              <a:extLst>
                <a:ext uri="{FF2B5EF4-FFF2-40B4-BE49-F238E27FC236}">
                  <a16:creationId xmlns:a16="http://schemas.microsoft.com/office/drawing/2014/main" id="{C5E5906E-7F3E-78F4-EB82-BF3D8246B46A}"/>
                </a:ext>
              </a:extLst>
            </p:cNvPr>
            <p:cNvSpPr/>
            <p:nvPr/>
          </p:nvSpPr>
          <p:spPr bwMode="auto">
            <a:xfrm>
              <a:off x="544513" y="4492625"/>
              <a:ext cx="53975" cy="55562"/>
            </a:xfrm>
            <a:custGeom>
              <a:avLst/>
              <a:gdLst>
                <a:gd name="T0" fmla="*/ 12 w 46"/>
                <a:gd name="T1" fmla="*/ 47 h 48"/>
                <a:gd name="T2" fmla="*/ 2 w 46"/>
                <a:gd name="T3" fmla="*/ 40 h 48"/>
                <a:gd name="T4" fmla="*/ 4 w 46"/>
                <a:gd name="T5" fmla="*/ 30 h 48"/>
                <a:gd name="T6" fmla="*/ 31 w 46"/>
                <a:gd name="T7" fmla="*/ 1 h 48"/>
                <a:gd name="T8" fmla="*/ 34 w 46"/>
                <a:gd name="T9" fmla="*/ 1 h 48"/>
                <a:gd name="T10" fmla="*/ 39 w 46"/>
                <a:gd name="T11" fmla="*/ 7 h 48"/>
                <a:gd name="T12" fmla="*/ 40 w 46"/>
                <a:gd name="T13" fmla="*/ 22 h 48"/>
                <a:gd name="T14" fmla="*/ 22 w 46"/>
                <a:gd name="T15" fmla="*/ 43 h 48"/>
                <a:gd name="T16" fmla="*/ 12 w 46"/>
                <a:gd name="T17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12" y="47"/>
                  </a:moveTo>
                  <a:cubicBezTo>
                    <a:pt x="7" y="47"/>
                    <a:pt x="4" y="44"/>
                    <a:pt x="2" y="40"/>
                  </a:cubicBezTo>
                  <a:cubicBezTo>
                    <a:pt x="0" y="36"/>
                    <a:pt x="1" y="33"/>
                    <a:pt x="4" y="30"/>
                  </a:cubicBezTo>
                  <a:cubicBezTo>
                    <a:pt x="14" y="21"/>
                    <a:pt x="24" y="13"/>
                    <a:pt x="31" y="1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6" y="3"/>
                    <a:pt x="37" y="5"/>
                    <a:pt x="39" y="7"/>
                  </a:cubicBezTo>
                  <a:cubicBezTo>
                    <a:pt x="46" y="14"/>
                    <a:pt x="46" y="14"/>
                    <a:pt x="40" y="22"/>
                  </a:cubicBezTo>
                  <a:cubicBezTo>
                    <a:pt x="35" y="29"/>
                    <a:pt x="29" y="36"/>
                    <a:pt x="22" y="43"/>
                  </a:cubicBezTo>
                  <a:cubicBezTo>
                    <a:pt x="19" y="45"/>
                    <a:pt x="16" y="48"/>
                    <a:pt x="12" y="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26">
              <a:extLst>
                <a:ext uri="{FF2B5EF4-FFF2-40B4-BE49-F238E27FC236}">
                  <a16:creationId xmlns:a16="http://schemas.microsoft.com/office/drawing/2014/main" id="{EEA575DC-2E0E-77AC-3062-A7ECB9425E30}"/>
                </a:ext>
              </a:extLst>
            </p:cNvPr>
            <p:cNvSpPr/>
            <p:nvPr/>
          </p:nvSpPr>
          <p:spPr bwMode="auto">
            <a:xfrm>
              <a:off x="476250" y="4533900"/>
              <a:ext cx="55563" cy="63500"/>
            </a:xfrm>
            <a:custGeom>
              <a:avLst/>
              <a:gdLst>
                <a:gd name="T0" fmla="*/ 28 w 47"/>
                <a:gd name="T1" fmla="*/ 13 h 54"/>
                <a:gd name="T2" fmla="*/ 46 w 47"/>
                <a:gd name="T3" fmla="*/ 45 h 54"/>
                <a:gd name="T4" fmla="*/ 47 w 47"/>
                <a:gd name="T5" fmla="*/ 52 h 54"/>
                <a:gd name="T6" fmla="*/ 33 w 47"/>
                <a:gd name="T7" fmla="*/ 53 h 54"/>
                <a:gd name="T8" fmla="*/ 26 w 47"/>
                <a:gd name="T9" fmla="*/ 49 h 54"/>
                <a:gd name="T10" fmla="*/ 33 w 47"/>
                <a:gd name="T11" fmla="*/ 45 h 54"/>
                <a:gd name="T12" fmla="*/ 43 w 47"/>
                <a:gd name="T13" fmla="*/ 43 h 54"/>
                <a:gd name="T14" fmla="*/ 33 w 47"/>
                <a:gd name="T15" fmla="*/ 42 h 54"/>
                <a:gd name="T16" fmla="*/ 27 w 47"/>
                <a:gd name="T17" fmla="*/ 35 h 54"/>
                <a:gd name="T18" fmla="*/ 32 w 47"/>
                <a:gd name="T19" fmla="*/ 32 h 54"/>
                <a:gd name="T20" fmla="*/ 19 w 47"/>
                <a:gd name="T21" fmla="*/ 24 h 54"/>
                <a:gd name="T22" fmla="*/ 5 w 47"/>
                <a:gd name="T23" fmla="*/ 20 h 54"/>
                <a:gd name="T24" fmla="*/ 1 w 47"/>
                <a:gd name="T25" fmla="*/ 16 h 54"/>
                <a:gd name="T26" fmla="*/ 5 w 47"/>
                <a:gd name="T27" fmla="*/ 0 h 54"/>
                <a:gd name="T28" fmla="*/ 16 w 47"/>
                <a:gd name="T29" fmla="*/ 6 h 54"/>
                <a:gd name="T30" fmla="*/ 20 w 47"/>
                <a:gd name="T31" fmla="*/ 8 h 54"/>
                <a:gd name="T32" fmla="*/ 25 w 47"/>
                <a:gd name="T33" fmla="*/ 11 h 54"/>
                <a:gd name="T34" fmla="*/ 28 w 47"/>
                <a:gd name="T3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4">
                  <a:moveTo>
                    <a:pt x="28" y="13"/>
                  </a:moveTo>
                  <a:cubicBezTo>
                    <a:pt x="38" y="21"/>
                    <a:pt x="43" y="33"/>
                    <a:pt x="46" y="45"/>
                  </a:cubicBezTo>
                  <a:cubicBezTo>
                    <a:pt x="47" y="47"/>
                    <a:pt x="47" y="50"/>
                    <a:pt x="47" y="52"/>
                  </a:cubicBezTo>
                  <a:cubicBezTo>
                    <a:pt x="42" y="50"/>
                    <a:pt x="38" y="54"/>
                    <a:pt x="33" y="53"/>
                  </a:cubicBezTo>
                  <a:cubicBezTo>
                    <a:pt x="30" y="53"/>
                    <a:pt x="25" y="53"/>
                    <a:pt x="26" y="49"/>
                  </a:cubicBezTo>
                  <a:cubicBezTo>
                    <a:pt x="26" y="45"/>
                    <a:pt x="29" y="43"/>
                    <a:pt x="33" y="45"/>
                  </a:cubicBezTo>
                  <a:cubicBezTo>
                    <a:pt x="37" y="46"/>
                    <a:pt x="40" y="45"/>
                    <a:pt x="43" y="43"/>
                  </a:cubicBezTo>
                  <a:cubicBezTo>
                    <a:pt x="40" y="40"/>
                    <a:pt x="36" y="42"/>
                    <a:pt x="33" y="42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0"/>
                    <a:pt x="31" y="35"/>
                    <a:pt x="32" y="32"/>
                  </a:cubicBezTo>
                  <a:cubicBezTo>
                    <a:pt x="27" y="31"/>
                    <a:pt x="23" y="28"/>
                    <a:pt x="19" y="24"/>
                  </a:cubicBezTo>
                  <a:cubicBezTo>
                    <a:pt x="15" y="20"/>
                    <a:pt x="10" y="19"/>
                    <a:pt x="5" y="20"/>
                  </a:cubicBezTo>
                  <a:cubicBezTo>
                    <a:pt x="1" y="20"/>
                    <a:pt x="0" y="19"/>
                    <a:pt x="1" y="16"/>
                  </a:cubicBezTo>
                  <a:cubicBezTo>
                    <a:pt x="1" y="10"/>
                    <a:pt x="1" y="5"/>
                    <a:pt x="5" y="0"/>
                  </a:cubicBezTo>
                  <a:cubicBezTo>
                    <a:pt x="8" y="4"/>
                    <a:pt x="14" y="2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2" y="8"/>
                    <a:pt x="24" y="9"/>
                    <a:pt x="25" y="11"/>
                  </a:cubicBezTo>
                  <a:cubicBezTo>
                    <a:pt x="25" y="13"/>
                    <a:pt x="27" y="12"/>
                    <a:pt x="28" y="13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27">
              <a:extLst>
                <a:ext uri="{FF2B5EF4-FFF2-40B4-BE49-F238E27FC236}">
                  <a16:creationId xmlns:a16="http://schemas.microsoft.com/office/drawing/2014/main" id="{83AD1F5F-5576-0415-AFD1-A0246A002AC4}"/>
                </a:ext>
              </a:extLst>
            </p:cNvPr>
            <p:cNvSpPr/>
            <p:nvPr/>
          </p:nvSpPr>
          <p:spPr bwMode="auto">
            <a:xfrm>
              <a:off x="1019175" y="4200525"/>
              <a:ext cx="68263" cy="30162"/>
            </a:xfrm>
            <a:custGeom>
              <a:avLst/>
              <a:gdLst>
                <a:gd name="T0" fmla="*/ 0 w 59"/>
                <a:gd name="T1" fmla="*/ 10 h 26"/>
                <a:gd name="T2" fmla="*/ 40 w 59"/>
                <a:gd name="T3" fmla="*/ 0 h 26"/>
                <a:gd name="T4" fmla="*/ 59 w 59"/>
                <a:gd name="T5" fmla="*/ 6 h 26"/>
                <a:gd name="T6" fmla="*/ 44 w 59"/>
                <a:gd name="T7" fmla="*/ 19 h 26"/>
                <a:gd name="T8" fmla="*/ 39 w 59"/>
                <a:gd name="T9" fmla="*/ 18 h 26"/>
                <a:gd name="T10" fmla="*/ 18 w 59"/>
                <a:gd name="T11" fmla="*/ 23 h 26"/>
                <a:gd name="T12" fmla="*/ 12 w 59"/>
                <a:gd name="T13" fmla="*/ 24 h 26"/>
                <a:gd name="T14" fmla="*/ 0 w 59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6">
                  <a:moveTo>
                    <a:pt x="0" y="10"/>
                  </a:moveTo>
                  <a:cubicBezTo>
                    <a:pt x="12" y="2"/>
                    <a:pt x="26" y="0"/>
                    <a:pt x="40" y="0"/>
                  </a:cubicBezTo>
                  <a:cubicBezTo>
                    <a:pt x="47" y="0"/>
                    <a:pt x="53" y="3"/>
                    <a:pt x="59" y="6"/>
                  </a:cubicBezTo>
                  <a:cubicBezTo>
                    <a:pt x="57" y="14"/>
                    <a:pt x="51" y="17"/>
                    <a:pt x="44" y="19"/>
                  </a:cubicBezTo>
                  <a:cubicBezTo>
                    <a:pt x="42" y="20"/>
                    <a:pt x="41" y="19"/>
                    <a:pt x="39" y="18"/>
                  </a:cubicBezTo>
                  <a:cubicBezTo>
                    <a:pt x="30" y="13"/>
                    <a:pt x="23" y="14"/>
                    <a:pt x="18" y="23"/>
                  </a:cubicBezTo>
                  <a:cubicBezTo>
                    <a:pt x="16" y="25"/>
                    <a:pt x="15" y="26"/>
                    <a:pt x="12" y="24"/>
                  </a:cubicBezTo>
                  <a:cubicBezTo>
                    <a:pt x="8" y="20"/>
                    <a:pt x="3" y="16"/>
                    <a:pt x="0" y="1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28">
              <a:extLst>
                <a:ext uri="{FF2B5EF4-FFF2-40B4-BE49-F238E27FC236}">
                  <a16:creationId xmlns:a16="http://schemas.microsoft.com/office/drawing/2014/main" id="{08ABDDF8-7A6D-A8CB-AEC3-BFF3C6F24FA6}"/>
                </a:ext>
              </a:extLst>
            </p:cNvPr>
            <p:cNvSpPr/>
            <p:nvPr/>
          </p:nvSpPr>
          <p:spPr bwMode="auto">
            <a:xfrm>
              <a:off x="460375" y="4237038"/>
              <a:ext cx="46038" cy="46037"/>
            </a:xfrm>
            <a:custGeom>
              <a:avLst/>
              <a:gdLst>
                <a:gd name="T0" fmla="*/ 0 w 39"/>
                <a:gd name="T1" fmla="*/ 20 h 39"/>
                <a:gd name="T2" fmla="*/ 10 w 39"/>
                <a:gd name="T3" fmla="*/ 3 h 39"/>
                <a:gd name="T4" fmla="*/ 36 w 39"/>
                <a:gd name="T5" fmla="*/ 11 h 39"/>
                <a:gd name="T6" fmla="*/ 31 w 39"/>
                <a:gd name="T7" fmla="*/ 20 h 39"/>
                <a:gd name="T8" fmla="*/ 20 w 39"/>
                <a:gd name="T9" fmla="*/ 33 h 39"/>
                <a:gd name="T10" fmla="*/ 11 w 39"/>
                <a:gd name="T11" fmla="*/ 38 h 39"/>
                <a:gd name="T12" fmla="*/ 0 w 39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0" y="20"/>
                  </a:moveTo>
                  <a:cubicBezTo>
                    <a:pt x="0" y="10"/>
                    <a:pt x="3" y="4"/>
                    <a:pt x="10" y="3"/>
                  </a:cubicBezTo>
                  <a:cubicBezTo>
                    <a:pt x="19" y="0"/>
                    <a:pt x="32" y="5"/>
                    <a:pt x="36" y="11"/>
                  </a:cubicBezTo>
                  <a:cubicBezTo>
                    <a:pt x="39" y="16"/>
                    <a:pt x="37" y="19"/>
                    <a:pt x="31" y="20"/>
                  </a:cubicBezTo>
                  <a:cubicBezTo>
                    <a:pt x="24" y="21"/>
                    <a:pt x="21" y="27"/>
                    <a:pt x="20" y="33"/>
                  </a:cubicBezTo>
                  <a:cubicBezTo>
                    <a:pt x="19" y="39"/>
                    <a:pt x="15" y="39"/>
                    <a:pt x="11" y="38"/>
                  </a:cubicBezTo>
                  <a:cubicBezTo>
                    <a:pt x="4" y="37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29">
              <a:extLst>
                <a:ext uri="{FF2B5EF4-FFF2-40B4-BE49-F238E27FC236}">
                  <a16:creationId xmlns:a16="http://schemas.microsoft.com/office/drawing/2014/main" id="{56E1DCFF-2389-0FB0-1ACE-2ED2C3010200}"/>
                </a:ext>
              </a:extLst>
            </p:cNvPr>
            <p:cNvSpPr/>
            <p:nvPr/>
          </p:nvSpPr>
          <p:spPr bwMode="auto">
            <a:xfrm>
              <a:off x="676275" y="4483100"/>
              <a:ext cx="39688" cy="38100"/>
            </a:xfrm>
            <a:custGeom>
              <a:avLst/>
              <a:gdLst>
                <a:gd name="T0" fmla="*/ 18 w 35"/>
                <a:gd name="T1" fmla="*/ 33 h 33"/>
                <a:gd name="T2" fmla="*/ 0 w 35"/>
                <a:gd name="T3" fmla="*/ 16 h 33"/>
                <a:gd name="T4" fmla="*/ 16 w 35"/>
                <a:gd name="T5" fmla="*/ 0 h 33"/>
                <a:gd name="T6" fmla="*/ 34 w 35"/>
                <a:gd name="T7" fmla="*/ 18 h 33"/>
                <a:gd name="T8" fmla="*/ 18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18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4" y="8"/>
                    <a:pt x="34" y="18"/>
                  </a:cubicBezTo>
                  <a:cubicBezTo>
                    <a:pt x="35" y="27"/>
                    <a:pt x="28" y="33"/>
                    <a:pt x="18" y="33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30">
              <a:extLst>
                <a:ext uri="{FF2B5EF4-FFF2-40B4-BE49-F238E27FC236}">
                  <a16:creationId xmlns:a16="http://schemas.microsoft.com/office/drawing/2014/main" id="{A6004D1F-E8E0-C845-7326-541188C9D880}"/>
                </a:ext>
              </a:extLst>
            </p:cNvPr>
            <p:cNvSpPr/>
            <p:nvPr/>
          </p:nvSpPr>
          <p:spPr bwMode="auto">
            <a:xfrm>
              <a:off x="911225" y="4368800"/>
              <a:ext cx="73025" cy="63500"/>
            </a:xfrm>
            <a:custGeom>
              <a:avLst/>
              <a:gdLst>
                <a:gd name="T0" fmla="*/ 2 w 63"/>
                <a:gd name="T1" fmla="*/ 0 h 54"/>
                <a:gd name="T2" fmla="*/ 21 w 63"/>
                <a:gd name="T3" fmla="*/ 32 h 54"/>
                <a:gd name="T4" fmla="*/ 58 w 63"/>
                <a:gd name="T5" fmla="*/ 39 h 54"/>
                <a:gd name="T6" fmla="*/ 63 w 63"/>
                <a:gd name="T7" fmla="*/ 38 h 54"/>
                <a:gd name="T8" fmla="*/ 23 w 63"/>
                <a:gd name="T9" fmla="*/ 49 h 54"/>
                <a:gd name="T10" fmla="*/ 1 w 63"/>
                <a:gd name="T11" fmla="*/ 17 h 54"/>
                <a:gd name="T12" fmla="*/ 2 w 6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2" y="0"/>
                  </a:moveTo>
                  <a:cubicBezTo>
                    <a:pt x="5" y="13"/>
                    <a:pt x="11" y="24"/>
                    <a:pt x="21" y="32"/>
                  </a:cubicBezTo>
                  <a:cubicBezTo>
                    <a:pt x="32" y="41"/>
                    <a:pt x="45" y="40"/>
                    <a:pt x="58" y="39"/>
                  </a:cubicBezTo>
                  <a:cubicBezTo>
                    <a:pt x="60" y="38"/>
                    <a:pt x="61" y="38"/>
                    <a:pt x="63" y="38"/>
                  </a:cubicBezTo>
                  <a:cubicBezTo>
                    <a:pt x="53" y="50"/>
                    <a:pt x="37" y="54"/>
                    <a:pt x="23" y="49"/>
                  </a:cubicBezTo>
                  <a:cubicBezTo>
                    <a:pt x="9" y="44"/>
                    <a:pt x="1" y="33"/>
                    <a:pt x="1" y="17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31">
              <a:extLst>
                <a:ext uri="{FF2B5EF4-FFF2-40B4-BE49-F238E27FC236}">
                  <a16:creationId xmlns:a16="http://schemas.microsoft.com/office/drawing/2014/main" id="{09CB0D16-E542-C604-92D7-19D16C501560}"/>
                </a:ext>
              </a:extLst>
            </p:cNvPr>
            <p:cNvSpPr/>
            <p:nvPr/>
          </p:nvSpPr>
          <p:spPr bwMode="auto">
            <a:xfrm>
              <a:off x="738188" y="4352925"/>
              <a:ext cx="57150" cy="60325"/>
            </a:xfrm>
            <a:custGeom>
              <a:avLst/>
              <a:gdLst>
                <a:gd name="T0" fmla="*/ 21 w 49"/>
                <a:gd name="T1" fmla="*/ 36 h 52"/>
                <a:gd name="T2" fmla="*/ 20 w 49"/>
                <a:gd name="T3" fmla="*/ 41 h 52"/>
                <a:gd name="T4" fmla="*/ 17 w 49"/>
                <a:gd name="T5" fmla="*/ 39 h 52"/>
                <a:gd name="T6" fmla="*/ 11 w 49"/>
                <a:gd name="T7" fmla="*/ 35 h 52"/>
                <a:gd name="T8" fmla="*/ 12 w 49"/>
                <a:gd name="T9" fmla="*/ 52 h 52"/>
                <a:gd name="T10" fmla="*/ 2 w 49"/>
                <a:gd name="T11" fmla="*/ 38 h 52"/>
                <a:gd name="T12" fmla="*/ 3 w 49"/>
                <a:gd name="T13" fmla="*/ 31 h 52"/>
                <a:gd name="T14" fmla="*/ 27 w 49"/>
                <a:gd name="T15" fmla="*/ 10 h 52"/>
                <a:gd name="T16" fmla="*/ 34 w 49"/>
                <a:gd name="T17" fmla="*/ 5 h 52"/>
                <a:gd name="T18" fmla="*/ 47 w 49"/>
                <a:gd name="T19" fmla="*/ 8 h 52"/>
                <a:gd name="T20" fmla="*/ 46 w 49"/>
                <a:gd name="T21" fmla="*/ 14 h 52"/>
                <a:gd name="T22" fmla="*/ 41 w 49"/>
                <a:gd name="T23" fmla="*/ 18 h 52"/>
                <a:gd name="T24" fmla="*/ 36 w 49"/>
                <a:gd name="T25" fmla="*/ 10 h 52"/>
                <a:gd name="T26" fmla="*/ 38 w 49"/>
                <a:gd name="T27" fmla="*/ 18 h 52"/>
                <a:gd name="T28" fmla="*/ 34 w 49"/>
                <a:gd name="T29" fmla="*/ 25 h 52"/>
                <a:gd name="T30" fmla="*/ 29 w 49"/>
                <a:gd name="T31" fmla="*/ 18 h 52"/>
                <a:gd name="T32" fmla="*/ 31 w 49"/>
                <a:gd name="T33" fmla="*/ 25 h 52"/>
                <a:gd name="T34" fmla="*/ 26 w 49"/>
                <a:gd name="T35" fmla="*/ 31 h 52"/>
                <a:gd name="T36" fmla="*/ 25 w 49"/>
                <a:gd name="T37" fmla="*/ 33 h 52"/>
                <a:gd name="T38" fmla="*/ 22 w 49"/>
                <a:gd name="T39" fmla="*/ 35 h 52"/>
                <a:gd name="T40" fmla="*/ 20 w 49"/>
                <a:gd name="T41" fmla="*/ 33 h 52"/>
                <a:gd name="T42" fmla="*/ 21 w 49"/>
                <a:gd name="T4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2">
                  <a:moveTo>
                    <a:pt x="21" y="36"/>
                  </a:moveTo>
                  <a:cubicBezTo>
                    <a:pt x="21" y="38"/>
                    <a:pt x="22" y="40"/>
                    <a:pt x="20" y="41"/>
                  </a:cubicBezTo>
                  <a:cubicBezTo>
                    <a:pt x="18" y="43"/>
                    <a:pt x="18" y="40"/>
                    <a:pt x="17" y="39"/>
                  </a:cubicBezTo>
                  <a:cubicBezTo>
                    <a:pt x="15" y="38"/>
                    <a:pt x="13" y="36"/>
                    <a:pt x="11" y="35"/>
                  </a:cubicBezTo>
                  <a:cubicBezTo>
                    <a:pt x="14" y="40"/>
                    <a:pt x="20" y="45"/>
                    <a:pt x="12" y="52"/>
                  </a:cubicBezTo>
                  <a:cubicBezTo>
                    <a:pt x="9" y="47"/>
                    <a:pt x="7" y="42"/>
                    <a:pt x="2" y="38"/>
                  </a:cubicBezTo>
                  <a:cubicBezTo>
                    <a:pt x="0" y="35"/>
                    <a:pt x="2" y="33"/>
                    <a:pt x="3" y="31"/>
                  </a:cubicBezTo>
                  <a:cubicBezTo>
                    <a:pt x="9" y="22"/>
                    <a:pt x="18" y="15"/>
                    <a:pt x="27" y="10"/>
                  </a:cubicBezTo>
                  <a:cubicBezTo>
                    <a:pt x="29" y="8"/>
                    <a:pt x="32" y="7"/>
                    <a:pt x="34" y="5"/>
                  </a:cubicBezTo>
                  <a:cubicBezTo>
                    <a:pt x="39" y="1"/>
                    <a:pt x="44" y="0"/>
                    <a:pt x="47" y="8"/>
                  </a:cubicBezTo>
                  <a:cubicBezTo>
                    <a:pt x="48" y="11"/>
                    <a:pt x="49" y="12"/>
                    <a:pt x="46" y="14"/>
                  </a:cubicBezTo>
                  <a:cubicBezTo>
                    <a:pt x="44" y="15"/>
                    <a:pt x="43" y="16"/>
                    <a:pt x="41" y="18"/>
                  </a:cubicBezTo>
                  <a:cubicBezTo>
                    <a:pt x="39" y="16"/>
                    <a:pt x="39" y="12"/>
                    <a:pt x="36" y="10"/>
                  </a:cubicBezTo>
                  <a:cubicBezTo>
                    <a:pt x="34" y="13"/>
                    <a:pt x="37" y="16"/>
                    <a:pt x="38" y="18"/>
                  </a:cubicBezTo>
                  <a:cubicBezTo>
                    <a:pt x="39" y="22"/>
                    <a:pt x="36" y="23"/>
                    <a:pt x="34" y="25"/>
                  </a:cubicBezTo>
                  <a:cubicBezTo>
                    <a:pt x="31" y="23"/>
                    <a:pt x="32" y="19"/>
                    <a:pt x="29" y="18"/>
                  </a:cubicBezTo>
                  <a:cubicBezTo>
                    <a:pt x="28" y="21"/>
                    <a:pt x="30" y="23"/>
                    <a:pt x="31" y="25"/>
                  </a:cubicBezTo>
                  <a:cubicBezTo>
                    <a:pt x="32" y="29"/>
                    <a:pt x="31" y="32"/>
                    <a:pt x="26" y="31"/>
                  </a:cubicBezTo>
                  <a:cubicBezTo>
                    <a:pt x="23" y="30"/>
                    <a:pt x="24" y="31"/>
                    <a:pt x="25" y="33"/>
                  </a:cubicBezTo>
                  <a:cubicBezTo>
                    <a:pt x="26" y="35"/>
                    <a:pt x="25" y="37"/>
                    <a:pt x="22" y="35"/>
                  </a:cubicBezTo>
                  <a:cubicBezTo>
                    <a:pt x="21" y="34"/>
                    <a:pt x="20" y="34"/>
                    <a:pt x="20" y="33"/>
                  </a:cubicBezTo>
                  <a:cubicBezTo>
                    <a:pt x="20" y="34"/>
                    <a:pt x="20" y="35"/>
                    <a:pt x="21" y="3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32">
              <a:extLst>
                <a:ext uri="{FF2B5EF4-FFF2-40B4-BE49-F238E27FC236}">
                  <a16:creationId xmlns:a16="http://schemas.microsoft.com/office/drawing/2014/main" id="{A3A9DE34-0909-8888-C675-46F44564F2BC}"/>
                </a:ext>
              </a:extLst>
            </p:cNvPr>
            <p:cNvSpPr/>
            <p:nvPr/>
          </p:nvSpPr>
          <p:spPr bwMode="auto">
            <a:xfrm>
              <a:off x="419100" y="4573588"/>
              <a:ext cx="39688" cy="41275"/>
            </a:xfrm>
            <a:custGeom>
              <a:avLst/>
              <a:gdLst>
                <a:gd name="T0" fmla="*/ 35 w 35"/>
                <a:gd name="T1" fmla="*/ 18 h 36"/>
                <a:gd name="T2" fmla="*/ 24 w 35"/>
                <a:gd name="T3" fmla="*/ 34 h 36"/>
                <a:gd name="T4" fmla="*/ 7 w 35"/>
                <a:gd name="T5" fmla="*/ 27 h 36"/>
                <a:gd name="T6" fmla="*/ 4 w 35"/>
                <a:gd name="T7" fmla="*/ 21 h 36"/>
                <a:gd name="T8" fmla="*/ 6 w 35"/>
                <a:gd name="T9" fmla="*/ 12 h 36"/>
                <a:gd name="T10" fmla="*/ 9 w 35"/>
                <a:gd name="T11" fmla="*/ 8 h 36"/>
                <a:gd name="T12" fmla="*/ 24 w 35"/>
                <a:gd name="T13" fmla="*/ 2 h 36"/>
                <a:gd name="T14" fmla="*/ 35 w 35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5"/>
                    <a:pt x="31" y="32"/>
                    <a:pt x="24" y="34"/>
                  </a:cubicBezTo>
                  <a:cubicBezTo>
                    <a:pt x="18" y="36"/>
                    <a:pt x="11" y="34"/>
                    <a:pt x="7" y="27"/>
                  </a:cubicBezTo>
                  <a:cubicBezTo>
                    <a:pt x="6" y="25"/>
                    <a:pt x="5" y="23"/>
                    <a:pt x="4" y="21"/>
                  </a:cubicBezTo>
                  <a:cubicBezTo>
                    <a:pt x="2" y="18"/>
                    <a:pt x="0" y="14"/>
                    <a:pt x="6" y="12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2" y="3"/>
                    <a:pt x="17" y="0"/>
                    <a:pt x="24" y="2"/>
                  </a:cubicBezTo>
                  <a:cubicBezTo>
                    <a:pt x="31" y="4"/>
                    <a:pt x="35" y="11"/>
                    <a:pt x="35" y="18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33">
              <a:extLst>
                <a:ext uri="{FF2B5EF4-FFF2-40B4-BE49-F238E27FC236}">
                  <a16:creationId xmlns:a16="http://schemas.microsoft.com/office/drawing/2014/main" id="{CEDDD80E-EFD3-BDAD-B736-1390DCCDD5D6}"/>
                </a:ext>
              </a:extLst>
            </p:cNvPr>
            <p:cNvSpPr/>
            <p:nvPr/>
          </p:nvSpPr>
          <p:spPr bwMode="auto">
            <a:xfrm>
              <a:off x="614363" y="4248150"/>
              <a:ext cx="34925" cy="44450"/>
            </a:xfrm>
            <a:custGeom>
              <a:avLst/>
              <a:gdLst>
                <a:gd name="T0" fmla="*/ 31 w 31"/>
                <a:gd name="T1" fmla="*/ 22 h 38"/>
                <a:gd name="T2" fmla="*/ 13 w 31"/>
                <a:gd name="T3" fmla="*/ 32 h 38"/>
                <a:gd name="T4" fmla="*/ 2 w 31"/>
                <a:gd name="T5" fmla="*/ 9 h 38"/>
                <a:gd name="T6" fmla="*/ 15 w 31"/>
                <a:gd name="T7" fmla="*/ 1 h 38"/>
                <a:gd name="T8" fmla="*/ 31 w 31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31" y="22"/>
                  </a:moveTo>
                  <a:cubicBezTo>
                    <a:pt x="31" y="34"/>
                    <a:pt x="24" y="38"/>
                    <a:pt x="13" y="32"/>
                  </a:cubicBezTo>
                  <a:cubicBezTo>
                    <a:pt x="5" y="28"/>
                    <a:pt x="0" y="18"/>
                    <a:pt x="2" y="9"/>
                  </a:cubicBezTo>
                  <a:cubicBezTo>
                    <a:pt x="2" y="4"/>
                    <a:pt x="10" y="0"/>
                    <a:pt x="15" y="1"/>
                  </a:cubicBezTo>
                  <a:cubicBezTo>
                    <a:pt x="24" y="4"/>
                    <a:pt x="31" y="12"/>
                    <a:pt x="31" y="22"/>
                  </a:cubicBezTo>
                  <a:close/>
                </a:path>
              </a:pathLst>
            </a:custGeom>
            <a:solidFill>
              <a:srgbClr val="F6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34">
              <a:extLst>
                <a:ext uri="{FF2B5EF4-FFF2-40B4-BE49-F238E27FC236}">
                  <a16:creationId xmlns:a16="http://schemas.microsoft.com/office/drawing/2014/main" id="{B94F1E41-81D9-2A62-E615-ED10CE571338}"/>
                </a:ext>
              </a:extLst>
            </p:cNvPr>
            <p:cNvSpPr/>
            <p:nvPr/>
          </p:nvSpPr>
          <p:spPr bwMode="auto">
            <a:xfrm>
              <a:off x="712788" y="4149725"/>
              <a:ext cx="34925" cy="34925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4 h 30"/>
                <a:gd name="T4" fmla="*/ 16 w 30"/>
                <a:gd name="T5" fmla="*/ 0 h 30"/>
                <a:gd name="T6" fmla="*/ 30 w 30"/>
                <a:gd name="T7" fmla="*/ 17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6" y="30"/>
                    <a:pt x="0" y="24"/>
                    <a:pt x="0" y="14"/>
                  </a:cubicBezTo>
                  <a:cubicBezTo>
                    <a:pt x="0" y="8"/>
                    <a:pt x="10" y="0"/>
                    <a:pt x="16" y="0"/>
                  </a:cubicBezTo>
                  <a:cubicBezTo>
                    <a:pt x="24" y="0"/>
                    <a:pt x="30" y="8"/>
                    <a:pt x="30" y="17"/>
                  </a:cubicBezTo>
                  <a:cubicBezTo>
                    <a:pt x="29" y="26"/>
                    <a:pt x="25" y="30"/>
                    <a:pt x="16" y="30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35">
              <a:extLst>
                <a:ext uri="{FF2B5EF4-FFF2-40B4-BE49-F238E27FC236}">
                  <a16:creationId xmlns:a16="http://schemas.microsoft.com/office/drawing/2014/main" id="{3AD8AAB8-D566-5727-9A4A-B62E7D590A24}"/>
                </a:ext>
              </a:extLst>
            </p:cNvPr>
            <p:cNvSpPr/>
            <p:nvPr/>
          </p:nvSpPr>
          <p:spPr bwMode="auto">
            <a:xfrm>
              <a:off x="857250" y="4351338"/>
              <a:ext cx="47625" cy="36512"/>
            </a:xfrm>
            <a:custGeom>
              <a:avLst/>
              <a:gdLst>
                <a:gd name="T0" fmla="*/ 37 w 41"/>
                <a:gd name="T1" fmla="*/ 31 h 31"/>
                <a:gd name="T2" fmla="*/ 14 w 41"/>
                <a:gd name="T3" fmla="*/ 21 h 31"/>
                <a:gd name="T4" fmla="*/ 8 w 41"/>
                <a:gd name="T5" fmla="*/ 18 h 31"/>
                <a:gd name="T6" fmla="*/ 2 w 41"/>
                <a:gd name="T7" fmla="*/ 6 h 31"/>
                <a:gd name="T8" fmla="*/ 15 w 41"/>
                <a:gd name="T9" fmla="*/ 0 h 31"/>
                <a:gd name="T10" fmla="*/ 37 w 41"/>
                <a:gd name="T11" fmla="*/ 8 h 31"/>
                <a:gd name="T12" fmla="*/ 40 w 41"/>
                <a:gd name="T13" fmla="*/ 13 h 31"/>
                <a:gd name="T14" fmla="*/ 37 w 4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37" y="31"/>
                  </a:moveTo>
                  <a:cubicBezTo>
                    <a:pt x="29" y="27"/>
                    <a:pt x="21" y="24"/>
                    <a:pt x="14" y="21"/>
                  </a:cubicBezTo>
                  <a:cubicBezTo>
                    <a:pt x="12" y="20"/>
                    <a:pt x="10" y="19"/>
                    <a:pt x="8" y="18"/>
                  </a:cubicBezTo>
                  <a:cubicBezTo>
                    <a:pt x="4" y="15"/>
                    <a:pt x="0" y="11"/>
                    <a:pt x="2" y="6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23" y="1"/>
                    <a:pt x="30" y="4"/>
                    <a:pt x="37" y="8"/>
                  </a:cubicBezTo>
                  <a:cubicBezTo>
                    <a:pt x="39" y="9"/>
                    <a:pt x="41" y="10"/>
                    <a:pt x="40" y="13"/>
                  </a:cubicBezTo>
                  <a:cubicBezTo>
                    <a:pt x="38" y="18"/>
                    <a:pt x="38" y="24"/>
                    <a:pt x="37" y="3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36">
              <a:extLst>
                <a:ext uri="{FF2B5EF4-FFF2-40B4-BE49-F238E27FC236}">
                  <a16:creationId xmlns:a16="http://schemas.microsoft.com/office/drawing/2014/main" id="{AC13A291-85EA-854D-811F-87A002933F52}"/>
                </a:ext>
              </a:extLst>
            </p:cNvPr>
            <p:cNvSpPr/>
            <p:nvPr/>
          </p:nvSpPr>
          <p:spPr bwMode="auto">
            <a:xfrm>
              <a:off x="581025" y="4379913"/>
              <a:ext cx="38100" cy="49212"/>
            </a:xfrm>
            <a:custGeom>
              <a:avLst/>
              <a:gdLst>
                <a:gd name="T0" fmla="*/ 0 w 34"/>
                <a:gd name="T1" fmla="*/ 12 h 42"/>
                <a:gd name="T2" fmla="*/ 17 w 34"/>
                <a:gd name="T3" fmla="*/ 2 h 42"/>
                <a:gd name="T4" fmla="*/ 22 w 34"/>
                <a:gd name="T5" fmla="*/ 3 h 42"/>
                <a:gd name="T6" fmla="*/ 23 w 34"/>
                <a:gd name="T7" fmla="*/ 10 h 42"/>
                <a:gd name="T8" fmla="*/ 16 w 34"/>
                <a:gd name="T9" fmla="*/ 14 h 42"/>
                <a:gd name="T10" fmla="*/ 26 w 34"/>
                <a:gd name="T11" fmla="*/ 11 h 42"/>
                <a:gd name="T12" fmla="*/ 21 w 34"/>
                <a:gd name="T13" fmla="*/ 20 h 42"/>
                <a:gd name="T14" fmla="*/ 29 w 34"/>
                <a:gd name="T15" fmla="*/ 20 h 42"/>
                <a:gd name="T16" fmla="*/ 23 w 34"/>
                <a:gd name="T17" fmla="*/ 25 h 42"/>
                <a:gd name="T18" fmla="*/ 25 w 34"/>
                <a:gd name="T19" fmla="*/ 27 h 42"/>
                <a:gd name="T20" fmla="*/ 31 w 34"/>
                <a:gd name="T21" fmla="*/ 27 h 42"/>
                <a:gd name="T22" fmla="*/ 33 w 34"/>
                <a:gd name="T23" fmla="*/ 38 h 42"/>
                <a:gd name="T24" fmla="*/ 26 w 34"/>
                <a:gd name="T25" fmla="*/ 39 h 42"/>
                <a:gd name="T26" fmla="*/ 14 w 34"/>
                <a:gd name="T27" fmla="*/ 29 h 42"/>
                <a:gd name="T28" fmla="*/ 0 w 34"/>
                <a:gd name="T2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2">
                  <a:moveTo>
                    <a:pt x="0" y="12"/>
                  </a:moveTo>
                  <a:cubicBezTo>
                    <a:pt x="7" y="9"/>
                    <a:pt x="13" y="7"/>
                    <a:pt x="17" y="2"/>
                  </a:cubicBezTo>
                  <a:cubicBezTo>
                    <a:pt x="19" y="1"/>
                    <a:pt x="21" y="0"/>
                    <a:pt x="22" y="3"/>
                  </a:cubicBezTo>
                  <a:cubicBezTo>
                    <a:pt x="23" y="5"/>
                    <a:pt x="28" y="7"/>
                    <a:pt x="23" y="10"/>
                  </a:cubicBezTo>
                  <a:cubicBezTo>
                    <a:pt x="21" y="12"/>
                    <a:pt x="19" y="13"/>
                    <a:pt x="16" y="14"/>
                  </a:cubicBezTo>
                  <a:cubicBezTo>
                    <a:pt x="20" y="16"/>
                    <a:pt x="23" y="12"/>
                    <a:pt x="26" y="11"/>
                  </a:cubicBezTo>
                  <a:cubicBezTo>
                    <a:pt x="26" y="14"/>
                    <a:pt x="26" y="14"/>
                    <a:pt x="21" y="20"/>
                  </a:cubicBezTo>
                  <a:cubicBezTo>
                    <a:pt x="24" y="22"/>
                    <a:pt x="27" y="15"/>
                    <a:pt x="29" y="20"/>
                  </a:cubicBezTo>
                  <a:cubicBezTo>
                    <a:pt x="32" y="26"/>
                    <a:pt x="24" y="23"/>
                    <a:pt x="23" y="25"/>
                  </a:cubicBezTo>
                  <a:cubicBezTo>
                    <a:pt x="23" y="27"/>
                    <a:pt x="24" y="27"/>
                    <a:pt x="25" y="27"/>
                  </a:cubicBezTo>
                  <a:cubicBezTo>
                    <a:pt x="27" y="27"/>
                    <a:pt x="30" y="24"/>
                    <a:pt x="31" y="27"/>
                  </a:cubicBezTo>
                  <a:cubicBezTo>
                    <a:pt x="33" y="31"/>
                    <a:pt x="34" y="35"/>
                    <a:pt x="33" y="38"/>
                  </a:cubicBezTo>
                  <a:cubicBezTo>
                    <a:pt x="31" y="42"/>
                    <a:pt x="28" y="40"/>
                    <a:pt x="26" y="39"/>
                  </a:cubicBezTo>
                  <a:cubicBezTo>
                    <a:pt x="21" y="37"/>
                    <a:pt x="17" y="33"/>
                    <a:pt x="14" y="29"/>
                  </a:cubicBezTo>
                  <a:cubicBezTo>
                    <a:pt x="9" y="24"/>
                    <a:pt x="5" y="18"/>
                    <a:pt x="0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37">
              <a:extLst>
                <a:ext uri="{FF2B5EF4-FFF2-40B4-BE49-F238E27FC236}">
                  <a16:creationId xmlns:a16="http://schemas.microsoft.com/office/drawing/2014/main" id="{DA33EDD4-1F12-719F-2914-589388BBB412}"/>
                </a:ext>
              </a:extLst>
            </p:cNvPr>
            <p:cNvSpPr/>
            <p:nvPr/>
          </p:nvSpPr>
          <p:spPr bwMode="auto">
            <a:xfrm>
              <a:off x="1041400" y="4221163"/>
              <a:ext cx="34925" cy="47625"/>
            </a:xfrm>
            <a:custGeom>
              <a:avLst/>
              <a:gdLst>
                <a:gd name="T0" fmla="*/ 22 w 29"/>
                <a:gd name="T1" fmla="*/ 13 h 40"/>
                <a:gd name="T2" fmla="*/ 12 w 29"/>
                <a:gd name="T3" fmla="*/ 13 h 40"/>
                <a:gd name="T4" fmla="*/ 25 w 29"/>
                <a:gd name="T5" fmla="*/ 20 h 40"/>
                <a:gd name="T6" fmla="*/ 11 w 29"/>
                <a:gd name="T7" fmla="*/ 21 h 40"/>
                <a:gd name="T8" fmla="*/ 24 w 29"/>
                <a:gd name="T9" fmla="*/ 24 h 40"/>
                <a:gd name="T10" fmla="*/ 26 w 29"/>
                <a:gd name="T11" fmla="*/ 28 h 40"/>
                <a:gd name="T12" fmla="*/ 23 w 29"/>
                <a:gd name="T13" fmla="*/ 28 h 40"/>
                <a:gd name="T14" fmla="*/ 10 w 29"/>
                <a:gd name="T15" fmla="*/ 29 h 40"/>
                <a:gd name="T16" fmla="*/ 29 w 29"/>
                <a:gd name="T17" fmla="*/ 39 h 40"/>
                <a:gd name="T18" fmla="*/ 11 w 29"/>
                <a:gd name="T19" fmla="*/ 39 h 40"/>
                <a:gd name="T20" fmla="*/ 8 w 29"/>
                <a:gd name="T21" fmla="*/ 36 h 40"/>
                <a:gd name="T22" fmla="*/ 3 w 29"/>
                <a:gd name="T23" fmla="*/ 18 h 40"/>
                <a:gd name="T24" fmla="*/ 9 w 29"/>
                <a:gd name="T25" fmla="*/ 1 h 40"/>
                <a:gd name="T26" fmla="*/ 22 w 29"/>
                <a:gd name="T27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0">
                  <a:moveTo>
                    <a:pt x="22" y="13"/>
                  </a:moveTo>
                  <a:cubicBezTo>
                    <a:pt x="19" y="13"/>
                    <a:pt x="16" y="12"/>
                    <a:pt x="12" y="13"/>
                  </a:cubicBezTo>
                  <a:cubicBezTo>
                    <a:pt x="16" y="17"/>
                    <a:pt x="23" y="13"/>
                    <a:pt x="25" y="20"/>
                  </a:cubicBezTo>
                  <a:cubicBezTo>
                    <a:pt x="21" y="21"/>
                    <a:pt x="16" y="18"/>
                    <a:pt x="11" y="21"/>
                  </a:cubicBezTo>
                  <a:cubicBezTo>
                    <a:pt x="16" y="22"/>
                    <a:pt x="20" y="23"/>
                    <a:pt x="24" y="24"/>
                  </a:cubicBezTo>
                  <a:cubicBezTo>
                    <a:pt x="25" y="25"/>
                    <a:pt x="27" y="25"/>
                    <a:pt x="26" y="28"/>
                  </a:cubicBezTo>
                  <a:cubicBezTo>
                    <a:pt x="26" y="30"/>
                    <a:pt x="24" y="28"/>
                    <a:pt x="23" y="28"/>
                  </a:cubicBezTo>
                  <a:cubicBezTo>
                    <a:pt x="19" y="28"/>
                    <a:pt x="15" y="28"/>
                    <a:pt x="10" y="29"/>
                  </a:cubicBezTo>
                  <a:cubicBezTo>
                    <a:pt x="17" y="33"/>
                    <a:pt x="27" y="27"/>
                    <a:pt x="29" y="39"/>
                  </a:cubicBezTo>
                  <a:cubicBezTo>
                    <a:pt x="23" y="40"/>
                    <a:pt x="17" y="37"/>
                    <a:pt x="11" y="39"/>
                  </a:cubicBezTo>
                  <a:cubicBezTo>
                    <a:pt x="8" y="40"/>
                    <a:pt x="8" y="38"/>
                    <a:pt x="8" y="36"/>
                  </a:cubicBezTo>
                  <a:cubicBezTo>
                    <a:pt x="6" y="30"/>
                    <a:pt x="5" y="24"/>
                    <a:pt x="3" y="18"/>
                  </a:cubicBezTo>
                  <a:cubicBezTo>
                    <a:pt x="0" y="8"/>
                    <a:pt x="2" y="3"/>
                    <a:pt x="9" y="1"/>
                  </a:cubicBezTo>
                  <a:cubicBezTo>
                    <a:pt x="14" y="0"/>
                    <a:pt x="19" y="4"/>
                    <a:pt x="22" y="1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38">
              <a:extLst>
                <a:ext uri="{FF2B5EF4-FFF2-40B4-BE49-F238E27FC236}">
                  <a16:creationId xmlns:a16="http://schemas.microsoft.com/office/drawing/2014/main" id="{F194F0D8-F5DE-4323-EBAA-FE3E58A13AA6}"/>
                </a:ext>
              </a:extLst>
            </p:cNvPr>
            <p:cNvSpPr/>
            <p:nvPr/>
          </p:nvSpPr>
          <p:spPr bwMode="auto">
            <a:xfrm>
              <a:off x="561975" y="4630738"/>
              <a:ext cx="38100" cy="38100"/>
            </a:xfrm>
            <a:custGeom>
              <a:avLst/>
              <a:gdLst>
                <a:gd name="T0" fmla="*/ 1 w 33"/>
                <a:gd name="T1" fmla="*/ 16 h 32"/>
                <a:gd name="T2" fmla="*/ 13 w 33"/>
                <a:gd name="T3" fmla="*/ 15 h 32"/>
                <a:gd name="T4" fmla="*/ 22 w 33"/>
                <a:gd name="T5" fmla="*/ 6 h 32"/>
                <a:gd name="T6" fmla="*/ 23 w 33"/>
                <a:gd name="T7" fmla="*/ 1 h 32"/>
                <a:gd name="T8" fmla="*/ 30 w 33"/>
                <a:gd name="T9" fmla="*/ 3 h 32"/>
                <a:gd name="T10" fmla="*/ 29 w 33"/>
                <a:gd name="T11" fmla="*/ 25 h 32"/>
                <a:gd name="T12" fmla="*/ 15 w 33"/>
                <a:gd name="T13" fmla="*/ 32 h 32"/>
                <a:gd name="T14" fmla="*/ 1 w 33"/>
                <a:gd name="T15" fmla="*/ 20 h 32"/>
                <a:gd name="T16" fmla="*/ 1 w 33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1" y="16"/>
                  </a:moveTo>
                  <a:cubicBezTo>
                    <a:pt x="5" y="16"/>
                    <a:pt x="9" y="17"/>
                    <a:pt x="13" y="15"/>
                  </a:cubicBezTo>
                  <a:cubicBezTo>
                    <a:pt x="18" y="14"/>
                    <a:pt x="21" y="11"/>
                    <a:pt x="22" y="6"/>
                  </a:cubicBezTo>
                  <a:cubicBezTo>
                    <a:pt x="22" y="4"/>
                    <a:pt x="20" y="1"/>
                    <a:pt x="23" y="1"/>
                  </a:cubicBezTo>
                  <a:cubicBezTo>
                    <a:pt x="26" y="0"/>
                    <a:pt x="28" y="1"/>
                    <a:pt x="30" y="3"/>
                  </a:cubicBezTo>
                  <a:cubicBezTo>
                    <a:pt x="33" y="8"/>
                    <a:pt x="33" y="19"/>
                    <a:pt x="29" y="25"/>
                  </a:cubicBezTo>
                  <a:cubicBezTo>
                    <a:pt x="26" y="31"/>
                    <a:pt x="21" y="32"/>
                    <a:pt x="15" y="32"/>
                  </a:cubicBezTo>
                  <a:cubicBezTo>
                    <a:pt x="8" y="31"/>
                    <a:pt x="3" y="27"/>
                    <a:pt x="1" y="20"/>
                  </a:cubicBezTo>
                  <a:cubicBezTo>
                    <a:pt x="1" y="18"/>
                    <a:pt x="0" y="17"/>
                    <a:pt x="1" y="16"/>
                  </a:cubicBezTo>
                  <a:close/>
                </a:path>
              </a:pathLst>
            </a:custGeom>
            <a:solidFill>
              <a:srgbClr val="9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39">
              <a:extLst>
                <a:ext uri="{FF2B5EF4-FFF2-40B4-BE49-F238E27FC236}">
                  <a16:creationId xmlns:a16="http://schemas.microsoft.com/office/drawing/2014/main" id="{6987B6A7-2FD9-A1BC-6060-7C4672D18DBC}"/>
                </a:ext>
              </a:extLst>
            </p:cNvPr>
            <p:cNvSpPr/>
            <p:nvPr/>
          </p:nvSpPr>
          <p:spPr bwMode="auto">
            <a:xfrm>
              <a:off x="536575" y="4608513"/>
              <a:ext cx="42863" cy="34925"/>
            </a:xfrm>
            <a:custGeom>
              <a:avLst/>
              <a:gdLst>
                <a:gd name="T0" fmla="*/ 26 w 37"/>
                <a:gd name="T1" fmla="*/ 6 h 29"/>
                <a:gd name="T2" fmla="*/ 16 w 37"/>
                <a:gd name="T3" fmla="*/ 12 h 29"/>
                <a:gd name="T4" fmla="*/ 25 w 37"/>
                <a:gd name="T5" fmla="*/ 10 h 29"/>
                <a:gd name="T6" fmla="*/ 30 w 37"/>
                <a:gd name="T7" fmla="*/ 11 h 29"/>
                <a:gd name="T8" fmla="*/ 27 w 37"/>
                <a:gd name="T9" fmla="*/ 15 h 29"/>
                <a:gd name="T10" fmla="*/ 21 w 37"/>
                <a:gd name="T11" fmla="*/ 18 h 29"/>
                <a:gd name="T12" fmla="*/ 33 w 37"/>
                <a:gd name="T13" fmla="*/ 16 h 29"/>
                <a:gd name="T14" fmla="*/ 27 w 37"/>
                <a:gd name="T15" fmla="*/ 21 h 29"/>
                <a:gd name="T16" fmla="*/ 31 w 37"/>
                <a:gd name="T17" fmla="*/ 22 h 29"/>
                <a:gd name="T18" fmla="*/ 36 w 37"/>
                <a:gd name="T19" fmla="*/ 23 h 29"/>
                <a:gd name="T20" fmla="*/ 31 w 37"/>
                <a:gd name="T21" fmla="*/ 28 h 29"/>
                <a:gd name="T22" fmla="*/ 20 w 37"/>
                <a:gd name="T23" fmla="*/ 26 h 29"/>
                <a:gd name="T24" fmla="*/ 0 w 37"/>
                <a:gd name="T25" fmla="*/ 8 h 29"/>
                <a:gd name="T26" fmla="*/ 18 w 37"/>
                <a:gd name="T27" fmla="*/ 2 h 29"/>
                <a:gd name="T28" fmla="*/ 26 w 37"/>
                <a:gd name="T2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28">
                  <a:moveTo>
                    <a:pt x="26" y="6"/>
                  </a:moveTo>
                  <a:cubicBezTo>
                    <a:pt x="23" y="10"/>
                    <a:pt x="19" y="9"/>
                    <a:pt x="16" y="12"/>
                  </a:cubicBezTo>
                  <a:cubicBezTo>
                    <a:pt x="20" y="12"/>
                    <a:pt x="23" y="12"/>
                    <a:pt x="25" y="10"/>
                  </a:cubicBezTo>
                  <a:cubicBezTo>
                    <a:pt x="27" y="10"/>
                    <a:pt x="29" y="9"/>
                    <a:pt x="30" y="11"/>
                  </a:cubicBezTo>
                  <a:cubicBezTo>
                    <a:pt x="31" y="14"/>
                    <a:pt x="28" y="14"/>
                    <a:pt x="27" y="15"/>
                  </a:cubicBezTo>
                  <a:cubicBezTo>
                    <a:pt x="25" y="16"/>
                    <a:pt x="22" y="15"/>
                    <a:pt x="21" y="18"/>
                  </a:cubicBezTo>
                  <a:cubicBezTo>
                    <a:pt x="26" y="20"/>
                    <a:pt x="29" y="15"/>
                    <a:pt x="33" y="16"/>
                  </a:cubicBezTo>
                  <a:cubicBezTo>
                    <a:pt x="33" y="20"/>
                    <a:pt x="29" y="19"/>
                    <a:pt x="27" y="21"/>
                  </a:cubicBezTo>
                  <a:cubicBezTo>
                    <a:pt x="28" y="23"/>
                    <a:pt x="30" y="22"/>
                    <a:pt x="31" y="22"/>
                  </a:cubicBezTo>
                  <a:cubicBezTo>
                    <a:pt x="33" y="22"/>
                    <a:pt x="35" y="18"/>
                    <a:pt x="36" y="23"/>
                  </a:cubicBezTo>
                  <a:cubicBezTo>
                    <a:pt x="37" y="26"/>
                    <a:pt x="35" y="28"/>
                    <a:pt x="31" y="28"/>
                  </a:cubicBezTo>
                  <a:cubicBezTo>
                    <a:pt x="27" y="29"/>
                    <a:pt x="23" y="28"/>
                    <a:pt x="20" y="26"/>
                  </a:cubicBezTo>
                  <a:cubicBezTo>
                    <a:pt x="10" y="23"/>
                    <a:pt x="4" y="17"/>
                    <a:pt x="0" y="8"/>
                  </a:cubicBezTo>
                  <a:cubicBezTo>
                    <a:pt x="6" y="5"/>
                    <a:pt x="12" y="5"/>
                    <a:pt x="18" y="2"/>
                  </a:cubicBezTo>
                  <a:cubicBezTo>
                    <a:pt x="22" y="0"/>
                    <a:pt x="23" y="6"/>
                    <a:pt x="26" y="6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40">
              <a:extLst>
                <a:ext uri="{FF2B5EF4-FFF2-40B4-BE49-F238E27FC236}">
                  <a16:creationId xmlns:a16="http://schemas.microsoft.com/office/drawing/2014/main" id="{D4D9E54C-C3A0-F395-C6DE-1A21F50DF793}"/>
                </a:ext>
              </a:extLst>
            </p:cNvPr>
            <p:cNvSpPr/>
            <p:nvPr/>
          </p:nvSpPr>
          <p:spPr bwMode="auto">
            <a:xfrm>
              <a:off x="463550" y="4568825"/>
              <a:ext cx="34925" cy="26987"/>
            </a:xfrm>
            <a:custGeom>
              <a:avLst/>
              <a:gdLst>
                <a:gd name="T0" fmla="*/ 0 w 30"/>
                <a:gd name="T1" fmla="*/ 5 h 24"/>
                <a:gd name="T2" fmla="*/ 19 w 30"/>
                <a:gd name="T3" fmla="*/ 1 h 24"/>
                <a:gd name="T4" fmla="*/ 29 w 30"/>
                <a:gd name="T5" fmla="*/ 9 h 24"/>
                <a:gd name="T6" fmla="*/ 23 w 30"/>
                <a:gd name="T7" fmla="*/ 17 h 24"/>
                <a:gd name="T8" fmla="*/ 18 w 30"/>
                <a:gd name="T9" fmla="*/ 20 h 24"/>
                <a:gd name="T10" fmla="*/ 7 w 30"/>
                <a:gd name="T11" fmla="*/ 23 h 24"/>
                <a:gd name="T12" fmla="*/ 4 w 30"/>
                <a:gd name="T13" fmla="*/ 14 h 24"/>
                <a:gd name="T14" fmla="*/ 0 w 30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0" y="5"/>
                  </a:moveTo>
                  <a:cubicBezTo>
                    <a:pt x="6" y="2"/>
                    <a:pt x="12" y="0"/>
                    <a:pt x="19" y="1"/>
                  </a:cubicBezTo>
                  <a:cubicBezTo>
                    <a:pt x="24" y="1"/>
                    <a:pt x="28" y="4"/>
                    <a:pt x="29" y="9"/>
                  </a:cubicBezTo>
                  <a:cubicBezTo>
                    <a:pt x="30" y="13"/>
                    <a:pt x="26" y="16"/>
                    <a:pt x="23" y="17"/>
                  </a:cubicBezTo>
                  <a:cubicBezTo>
                    <a:pt x="21" y="18"/>
                    <a:pt x="20" y="19"/>
                    <a:pt x="18" y="20"/>
                  </a:cubicBezTo>
                  <a:cubicBezTo>
                    <a:pt x="14" y="21"/>
                    <a:pt x="10" y="24"/>
                    <a:pt x="7" y="23"/>
                  </a:cubicBezTo>
                  <a:cubicBezTo>
                    <a:pt x="3" y="23"/>
                    <a:pt x="6" y="17"/>
                    <a:pt x="4" y="14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41">
              <a:extLst>
                <a:ext uri="{FF2B5EF4-FFF2-40B4-BE49-F238E27FC236}">
                  <a16:creationId xmlns:a16="http://schemas.microsoft.com/office/drawing/2014/main" id="{4705AA9B-188A-8F5E-5A71-E8F18FE86068}"/>
                </a:ext>
              </a:extLst>
            </p:cNvPr>
            <p:cNvSpPr/>
            <p:nvPr/>
          </p:nvSpPr>
          <p:spPr bwMode="auto">
            <a:xfrm>
              <a:off x="963613" y="4141788"/>
              <a:ext cx="42863" cy="31750"/>
            </a:xfrm>
            <a:custGeom>
              <a:avLst/>
              <a:gdLst>
                <a:gd name="T0" fmla="*/ 19 w 36"/>
                <a:gd name="T1" fmla="*/ 14 h 28"/>
                <a:gd name="T2" fmla="*/ 26 w 36"/>
                <a:gd name="T3" fmla="*/ 8 h 28"/>
                <a:gd name="T4" fmla="*/ 24 w 36"/>
                <a:gd name="T5" fmla="*/ 17 h 28"/>
                <a:gd name="T6" fmla="*/ 30 w 36"/>
                <a:gd name="T7" fmla="*/ 10 h 28"/>
                <a:gd name="T8" fmla="*/ 27 w 36"/>
                <a:gd name="T9" fmla="*/ 20 h 28"/>
                <a:gd name="T10" fmla="*/ 33 w 36"/>
                <a:gd name="T11" fmla="*/ 15 h 28"/>
                <a:gd name="T12" fmla="*/ 36 w 36"/>
                <a:gd name="T13" fmla="*/ 14 h 28"/>
                <a:gd name="T14" fmla="*/ 36 w 36"/>
                <a:gd name="T15" fmla="*/ 17 h 28"/>
                <a:gd name="T16" fmla="*/ 33 w 36"/>
                <a:gd name="T17" fmla="*/ 25 h 28"/>
                <a:gd name="T18" fmla="*/ 29 w 36"/>
                <a:gd name="T19" fmla="*/ 26 h 28"/>
                <a:gd name="T20" fmla="*/ 11 w 36"/>
                <a:gd name="T21" fmla="*/ 18 h 28"/>
                <a:gd name="T22" fmla="*/ 3 w 36"/>
                <a:gd name="T23" fmla="*/ 6 h 28"/>
                <a:gd name="T24" fmla="*/ 16 w 36"/>
                <a:gd name="T25" fmla="*/ 1 h 28"/>
                <a:gd name="T26" fmla="*/ 12 w 36"/>
                <a:gd name="T27" fmla="*/ 13 h 28"/>
                <a:gd name="T28" fmla="*/ 22 w 36"/>
                <a:gd name="T29" fmla="*/ 4 h 28"/>
                <a:gd name="T30" fmla="*/ 19 w 36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8">
                  <a:moveTo>
                    <a:pt x="19" y="14"/>
                  </a:moveTo>
                  <a:cubicBezTo>
                    <a:pt x="22" y="13"/>
                    <a:pt x="23" y="8"/>
                    <a:pt x="26" y="8"/>
                  </a:cubicBezTo>
                  <a:cubicBezTo>
                    <a:pt x="27" y="11"/>
                    <a:pt x="22" y="13"/>
                    <a:pt x="24" y="17"/>
                  </a:cubicBezTo>
                  <a:cubicBezTo>
                    <a:pt x="27" y="16"/>
                    <a:pt x="27" y="12"/>
                    <a:pt x="30" y="10"/>
                  </a:cubicBezTo>
                  <a:cubicBezTo>
                    <a:pt x="31" y="14"/>
                    <a:pt x="27" y="16"/>
                    <a:pt x="27" y="20"/>
                  </a:cubicBezTo>
                  <a:cubicBezTo>
                    <a:pt x="31" y="20"/>
                    <a:pt x="31" y="16"/>
                    <a:pt x="33" y="15"/>
                  </a:cubicBezTo>
                  <a:cubicBezTo>
                    <a:pt x="34" y="14"/>
                    <a:pt x="34" y="13"/>
                    <a:pt x="36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5" y="19"/>
                    <a:pt x="34" y="22"/>
                    <a:pt x="33" y="25"/>
                  </a:cubicBezTo>
                  <a:cubicBezTo>
                    <a:pt x="32" y="28"/>
                    <a:pt x="31" y="27"/>
                    <a:pt x="29" y="26"/>
                  </a:cubicBezTo>
                  <a:cubicBezTo>
                    <a:pt x="23" y="23"/>
                    <a:pt x="17" y="21"/>
                    <a:pt x="11" y="18"/>
                  </a:cubicBezTo>
                  <a:cubicBezTo>
                    <a:pt x="6" y="15"/>
                    <a:pt x="0" y="13"/>
                    <a:pt x="3" y="6"/>
                  </a:cubicBezTo>
                  <a:cubicBezTo>
                    <a:pt x="5" y="0"/>
                    <a:pt x="11" y="1"/>
                    <a:pt x="16" y="1"/>
                  </a:cubicBezTo>
                  <a:cubicBezTo>
                    <a:pt x="16" y="6"/>
                    <a:pt x="12" y="8"/>
                    <a:pt x="12" y="13"/>
                  </a:cubicBezTo>
                  <a:cubicBezTo>
                    <a:pt x="16" y="10"/>
                    <a:pt x="16" y="4"/>
                    <a:pt x="22" y="4"/>
                  </a:cubicBezTo>
                  <a:cubicBezTo>
                    <a:pt x="22" y="8"/>
                    <a:pt x="18" y="9"/>
                    <a:pt x="19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42">
              <a:extLst>
                <a:ext uri="{FF2B5EF4-FFF2-40B4-BE49-F238E27FC236}">
                  <a16:creationId xmlns:a16="http://schemas.microsoft.com/office/drawing/2014/main" id="{14C88AEE-5A0D-8230-1E49-7D11E1F3EB95}"/>
                </a:ext>
              </a:extLst>
            </p:cNvPr>
            <p:cNvSpPr/>
            <p:nvPr/>
          </p:nvSpPr>
          <p:spPr bwMode="auto">
            <a:xfrm>
              <a:off x="850900" y="4160838"/>
              <a:ext cx="42863" cy="34925"/>
            </a:xfrm>
            <a:custGeom>
              <a:avLst/>
              <a:gdLst>
                <a:gd name="T0" fmla="*/ 13 w 36"/>
                <a:gd name="T1" fmla="*/ 20 h 29"/>
                <a:gd name="T2" fmla="*/ 12 w 36"/>
                <a:gd name="T3" fmla="*/ 13 h 29"/>
                <a:gd name="T4" fmla="*/ 14 w 36"/>
                <a:gd name="T5" fmla="*/ 7 h 29"/>
                <a:gd name="T6" fmla="*/ 18 w 36"/>
                <a:gd name="T7" fmla="*/ 11 h 29"/>
                <a:gd name="T8" fmla="*/ 20 w 36"/>
                <a:gd name="T9" fmla="*/ 14 h 29"/>
                <a:gd name="T10" fmla="*/ 20 w 36"/>
                <a:gd name="T11" fmla="*/ 10 h 29"/>
                <a:gd name="T12" fmla="*/ 21 w 36"/>
                <a:gd name="T13" fmla="*/ 4 h 29"/>
                <a:gd name="T14" fmla="*/ 26 w 36"/>
                <a:gd name="T15" fmla="*/ 8 h 29"/>
                <a:gd name="T16" fmla="*/ 26 w 36"/>
                <a:gd name="T17" fmla="*/ 5 h 29"/>
                <a:gd name="T18" fmla="*/ 27 w 36"/>
                <a:gd name="T19" fmla="*/ 1 h 29"/>
                <a:gd name="T20" fmla="*/ 30 w 36"/>
                <a:gd name="T21" fmla="*/ 4 h 29"/>
                <a:gd name="T22" fmla="*/ 27 w 36"/>
                <a:gd name="T23" fmla="*/ 17 h 29"/>
                <a:gd name="T24" fmla="*/ 10 w 36"/>
                <a:gd name="T25" fmla="*/ 26 h 29"/>
                <a:gd name="T26" fmla="*/ 4 w 36"/>
                <a:gd name="T27" fmla="*/ 26 h 29"/>
                <a:gd name="T28" fmla="*/ 0 w 36"/>
                <a:gd name="T29" fmla="*/ 18 h 29"/>
                <a:gd name="T30" fmla="*/ 6 w 36"/>
                <a:gd name="T31" fmla="*/ 12 h 29"/>
                <a:gd name="T32" fmla="*/ 9 w 36"/>
                <a:gd name="T33" fmla="*/ 14 h 29"/>
                <a:gd name="T34" fmla="*/ 13 w 36"/>
                <a:gd name="T3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13" y="20"/>
                  </a:moveTo>
                  <a:cubicBezTo>
                    <a:pt x="15" y="17"/>
                    <a:pt x="13" y="15"/>
                    <a:pt x="12" y="13"/>
                  </a:cubicBezTo>
                  <a:cubicBezTo>
                    <a:pt x="11" y="11"/>
                    <a:pt x="11" y="9"/>
                    <a:pt x="14" y="7"/>
                  </a:cubicBezTo>
                  <a:cubicBezTo>
                    <a:pt x="18" y="6"/>
                    <a:pt x="16" y="10"/>
                    <a:pt x="18" y="11"/>
                  </a:cubicBezTo>
                  <a:cubicBezTo>
                    <a:pt x="18" y="12"/>
                    <a:pt x="18" y="14"/>
                    <a:pt x="20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20" y="8"/>
                    <a:pt x="17" y="6"/>
                    <a:pt x="21" y="4"/>
                  </a:cubicBezTo>
                  <a:cubicBezTo>
                    <a:pt x="24" y="3"/>
                    <a:pt x="23" y="8"/>
                    <a:pt x="26" y="8"/>
                  </a:cubicBezTo>
                  <a:cubicBezTo>
                    <a:pt x="27" y="7"/>
                    <a:pt x="26" y="6"/>
                    <a:pt x="26" y="5"/>
                  </a:cubicBezTo>
                  <a:cubicBezTo>
                    <a:pt x="25" y="3"/>
                    <a:pt x="25" y="2"/>
                    <a:pt x="27" y="1"/>
                  </a:cubicBezTo>
                  <a:cubicBezTo>
                    <a:pt x="30" y="0"/>
                    <a:pt x="29" y="3"/>
                    <a:pt x="30" y="4"/>
                  </a:cubicBezTo>
                  <a:cubicBezTo>
                    <a:pt x="36" y="10"/>
                    <a:pt x="33" y="14"/>
                    <a:pt x="27" y="17"/>
                  </a:cubicBezTo>
                  <a:cubicBezTo>
                    <a:pt x="21" y="20"/>
                    <a:pt x="16" y="23"/>
                    <a:pt x="10" y="26"/>
                  </a:cubicBezTo>
                  <a:cubicBezTo>
                    <a:pt x="8" y="27"/>
                    <a:pt x="6" y="29"/>
                    <a:pt x="4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1" y="14"/>
                    <a:pt x="4" y="13"/>
                    <a:pt x="6" y="12"/>
                  </a:cubicBezTo>
                  <a:cubicBezTo>
                    <a:pt x="8" y="11"/>
                    <a:pt x="8" y="13"/>
                    <a:pt x="9" y="14"/>
                  </a:cubicBezTo>
                  <a:cubicBezTo>
                    <a:pt x="10" y="16"/>
                    <a:pt x="10" y="19"/>
                    <a:pt x="13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43">
              <a:extLst>
                <a:ext uri="{FF2B5EF4-FFF2-40B4-BE49-F238E27FC236}">
                  <a16:creationId xmlns:a16="http://schemas.microsoft.com/office/drawing/2014/main" id="{8D563830-004D-3290-1614-DF6D23BA7ABD}"/>
                </a:ext>
              </a:extLst>
            </p:cNvPr>
            <p:cNvSpPr/>
            <p:nvPr/>
          </p:nvSpPr>
          <p:spPr bwMode="auto">
            <a:xfrm>
              <a:off x="814388" y="4252913"/>
              <a:ext cx="26988" cy="36512"/>
            </a:xfrm>
            <a:custGeom>
              <a:avLst/>
              <a:gdLst>
                <a:gd name="T0" fmla="*/ 7 w 23"/>
                <a:gd name="T1" fmla="*/ 16 h 31"/>
                <a:gd name="T2" fmla="*/ 7 w 23"/>
                <a:gd name="T3" fmla="*/ 19 h 31"/>
                <a:gd name="T4" fmla="*/ 15 w 23"/>
                <a:gd name="T5" fmla="*/ 18 h 31"/>
                <a:gd name="T6" fmla="*/ 19 w 23"/>
                <a:gd name="T7" fmla="*/ 21 h 31"/>
                <a:gd name="T8" fmla="*/ 15 w 23"/>
                <a:gd name="T9" fmla="*/ 23 h 31"/>
                <a:gd name="T10" fmla="*/ 11 w 23"/>
                <a:gd name="T11" fmla="*/ 24 h 31"/>
                <a:gd name="T12" fmla="*/ 20 w 23"/>
                <a:gd name="T13" fmla="*/ 31 h 31"/>
                <a:gd name="T14" fmla="*/ 5 w 23"/>
                <a:gd name="T15" fmla="*/ 30 h 31"/>
                <a:gd name="T16" fmla="*/ 0 w 23"/>
                <a:gd name="T17" fmla="*/ 26 h 31"/>
                <a:gd name="T18" fmla="*/ 2 w 23"/>
                <a:gd name="T19" fmla="*/ 6 h 31"/>
                <a:gd name="T20" fmla="*/ 8 w 23"/>
                <a:gd name="T21" fmla="*/ 0 h 31"/>
                <a:gd name="T22" fmla="*/ 16 w 23"/>
                <a:gd name="T23" fmla="*/ 9 h 31"/>
                <a:gd name="T24" fmla="*/ 14 w 23"/>
                <a:gd name="T25" fmla="*/ 11 h 31"/>
                <a:gd name="T26" fmla="*/ 5 w 23"/>
                <a:gd name="T27" fmla="*/ 13 h 31"/>
                <a:gd name="T28" fmla="*/ 7 w 23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16"/>
                  </a:moveTo>
                  <a:cubicBezTo>
                    <a:pt x="6" y="17"/>
                    <a:pt x="4" y="18"/>
                    <a:pt x="7" y="19"/>
                  </a:cubicBezTo>
                  <a:cubicBezTo>
                    <a:pt x="9" y="19"/>
                    <a:pt x="12" y="18"/>
                    <a:pt x="15" y="18"/>
                  </a:cubicBezTo>
                  <a:cubicBezTo>
                    <a:pt x="17" y="18"/>
                    <a:pt x="19" y="18"/>
                    <a:pt x="19" y="21"/>
                  </a:cubicBezTo>
                  <a:cubicBezTo>
                    <a:pt x="19" y="24"/>
                    <a:pt x="16" y="23"/>
                    <a:pt x="15" y="23"/>
                  </a:cubicBezTo>
                  <a:cubicBezTo>
                    <a:pt x="14" y="24"/>
                    <a:pt x="13" y="24"/>
                    <a:pt x="11" y="24"/>
                  </a:cubicBezTo>
                  <a:cubicBezTo>
                    <a:pt x="15" y="27"/>
                    <a:pt x="23" y="23"/>
                    <a:pt x="20" y="31"/>
                  </a:cubicBezTo>
                  <a:cubicBezTo>
                    <a:pt x="15" y="30"/>
                    <a:pt x="10" y="29"/>
                    <a:pt x="5" y="30"/>
                  </a:cubicBezTo>
                  <a:cubicBezTo>
                    <a:pt x="1" y="31"/>
                    <a:pt x="0" y="30"/>
                    <a:pt x="0" y="26"/>
                  </a:cubicBezTo>
                  <a:cubicBezTo>
                    <a:pt x="0" y="20"/>
                    <a:pt x="0" y="13"/>
                    <a:pt x="2" y="6"/>
                  </a:cubicBezTo>
                  <a:cubicBezTo>
                    <a:pt x="3" y="3"/>
                    <a:pt x="4" y="0"/>
                    <a:pt x="8" y="0"/>
                  </a:cubicBezTo>
                  <a:cubicBezTo>
                    <a:pt x="13" y="1"/>
                    <a:pt x="15" y="5"/>
                    <a:pt x="16" y="9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1" y="11"/>
                    <a:pt x="8" y="12"/>
                    <a:pt x="5" y="13"/>
                  </a:cubicBezTo>
                  <a:cubicBezTo>
                    <a:pt x="5" y="15"/>
                    <a:pt x="8" y="14"/>
                    <a:pt x="7" y="16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44">
              <a:extLst>
                <a:ext uri="{FF2B5EF4-FFF2-40B4-BE49-F238E27FC236}">
                  <a16:creationId xmlns:a16="http://schemas.microsoft.com/office/drawing/2014/main" id="{3AFC7A47-CBB2-4A89-3110-03FE89E033BC}"/>
                </a:ext>
              </a:extLst>
            </p:cNvPr>
            <p:cNvSpPr/>
            <p:nvPr/>
          </p:nvSpPr>
          <p:spPr bwMode="auto">
            <a:xfrm>
              <a:off x="990600" y="4341813"/>
              <a:ext cx="31750" cy="36512"/>
            </a:xfrm>
            <a:custGeom>
              <a:avLst/>
              <a:gdLst>
                <a:gd name="T0" fmla="*/ 16 w 27"/>
                <a:gd name="T1" fmla="*/ 16 h 32"/>
                <a:gd name="T2" fmla="*/ 18 w 27"/>
                <a:gd name="T3" fmla="*/ 23 h 32"/>
                <a:gd name="T4" fmla="*/ 15 w 27"/>
                <a:gd name="T5" fmla="*/ 20 h 32"/>
                <a:gd name="T6" fmla="*/ 9 w 27"/>
                <a:gd name="T7" fmla="*/ 12 h 32"/>
                <a:gd name="T8" fmla="*/ 9 w 27"/>
                <a:gd name="T9" fmla="*/ 32 h 32"/>
                <a:gd name="T10" fmla="*/ 1 w 27"/>
                <a:gd name="T11" fmla="*/ 13 h 32"/>
                <a:gd name="T12" fmla="*/ 2 w 27"/>
                <a:gd name="T13" fmla="*/ 9 h 32"/>
                <a:gd name="T14" fmla="*/ 13 w 27"/>
                <a:gd name="T15" fmla="*/ 1 h 32"/>
                <a:gd name="T16" fmla="*/ 16 w 27"/>
                <a:gd name="T17" fmla="*/ 1 h 32"/>
                <a:gd name="T18" fmla="*/ 25 w 27"/>
                <a:gd name="T19" fmla="*/ 13 h 32"/>
                <a:gd name="T20" fmla="*/ 24 w 27"/>
                <a:gd name="T21" fmla="*/ 16 h 32"/>
                <a:gd name="T22" fmla="*/ 16 w 27"/>
                <a:gd name="T2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2">
                  <a:moveTo>
                    <a:pt x="16" y="16"/>
                  </a:moveTo>
                  <a:cubicBezTo>
                    <a:pt x="17" y="20"/>
                    <a:pt x="21" y="21"/>
                    <a:pt x="18" y="23"/>
                  </a:cubicBezTo>
                  <a:cubicBezTo>
                    <a:pt x="16" y="24"/>
                    <a:pt x="16" y="21"/>
                    <a:pt x="15" y="20"/>
                  </a:cubicBezTo>
                  <a:cubicBezTo>
                    <a:pt x="13" y="18"/>
                    <a:pt x="12" y="14"/>
                    <a:pt x="9" y="12"/>
                  </a:cubicBezTo>
                  <a:cubicBezTo>
                    <a:pt x="8" y="19"/>
                    <a:pt x="20" y="25"/>
                    <a:pt x="9" y="32"/>
                  </a:cubicBezTo>
                  <a:cubicBezTo>
                    <a:pt x="7" y="25"/>
                    <a:pt x="5" y="19"/>
                    <a:pt x="1" y="13"/>
                  </a:cubicBezTo>
                  <a:cubicBezTo>
                    <a:pt x="0" y="11"/>
                    <a:pt x="0" y="10"/>
                    <a:pt x="2" y="9"/>
                  </a:cubicBezTo>
                  <a:cubicBezTo>
                    <a:pt x="6" y="7"/>
                    <a:pt x="9" y="4"/>
                    <a:pt x="13" y="1"/>
                  </a:cubicBezTo>
                  <a:cubicBezTo>
                    <a:pt x="14" y="1"/>
                    <a:pt x="15" y="0"/>
                    <a:pt x="16" y="1"/>
                  </a:cubicBezTo>
                  <a:cubicBezTo>
                    <a:pt x="19" y="5"/>
                    <a:pt x="22" y="9"/>
                    <a:pt x="25" y="13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2" y="18"/>
                    <a:pt x="20" y="22"/>
                    <a:pt x="16" y="16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45">
              <a:extLst>
                <a:ext uri="{FF2B5EF4-FFF2-40B4-BE49-F238E27FC236}">
                  <a16:creationId xmlns:a16="http://schemas.microsoft.com/office/drawing/2014/main" id="{D2A5E1AC-C64C-B16F-97BB-DCC4F900DF0F}"/>
                </a:ext>
              </a:extLst>
            </p:cNvPr>
            <p:cNvSpPr/>
            <p:nvPr/>
          </p:nvSpPr>
          <p:spPr bwMode="auto">
            <a:xfrm>
              <a:off x="492125" y="4270375"/>
              <a:ext cx="31750" cy="34925"/>
            </a:xfrm>
            <a:custGeom>
              <a:avLst/>
              <a:gdLst>
                <a:gd name="T0" fmla="*/ 11 w 28"/>
                <a:gd name="T1" fmla="*/ 14 h 30"/>
                <a:gd name="T2" fmla="*/ 19 w 28"/>
                <a:gd name="T3" fmla="*/ 8 h 30"/>
                <a:gd name="T4" fmla="*/ 16 w 28"/>
                <a:gd name="T5" fmla="*/ 18 h 30"/>
                <a:gd name="T6" fmla="*/ 22 w 28"/>
                <a:gd name="T7" fmla="*/ 12 h 30"/>
                <a:gd name="T8" fmla="*/ 21 w 28"/>
                <a:gd name="T9" fmla="*/ 18 h 30"/>
                <a:gd name="T10" fmla="*/ 24 w 28"/>
                <a:gd name="T11" fmla="*/ 16 h 30"/>
                <a:gd name="T12" fmla="*/ 27 w 28"/>
                <a:gd name="T13" fmla="*/ 16 h 30"/>
                <a:gd name="T14" fmla="*/ 27 w 28"/>
                <a:gd name="T15" fmla="*/ 19 h 30"/>
                <a:gd name="T16" fmla="*/ 26 w 28"/>
                <a:gd name="T17" fmla="*/ 20 h 30"/>
                <a:gd name="T18" fmla="*/ 10 w 28"/>
                <a:gd name="T19" fmla="*/ 22 h 30"/>
                <a:gd name="T20" fmla="*/ 1 w 28"/>
                <a:gd name="T21" fmla="*/ 7 h 30"/>
                <a:gd name="T22" fmla="*/ 4 w 28"/>
                <a:gd name="T23" fmla="*/ 0 h 30"/>
                <a:gd name="T24" fmla="*/ 15 w 28"/>
                <a:gd name="T25" fmla="*/ 4 h 30"/>
                <a:gd name="T26" fmla="*/ 13 w 28"/>
                <a:gd name="T27" fmla="*/ 7 h 30"/>
                <a:gd name="T28" fmla="*/ 11 w 28"/>
                <a:gd name="T2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0">
                  <a:moveTo>
                    <a:pt x="11" y="14"/>
                  </a:moveTo>
                  <a:cubicBezTo>
                    <a:pt x="15" y="14"/>
                    <a:pt x="15" y="5"/>
                    <a:pt x="19" y="8"/>
                  </a:cubicBezTo>
                  <a:cubicBezTo>
                    <a:pt x="22" y="11"/>
                    <a:pt x="14" y="13"/>
                    <a:pt x="16" y="18"/>
                  </a:cubicBezTo>
                  <a:cubicBezTo>
                    <a:pt x="19" y="17"/>
                    <a:pt x="19" y="13"/>
                    <a:pt x="22" y="12"/>
                  </a:cubicBezTo>
                  <a:cubicBezTo>
                    <a:pt x="24" y="15"/>
                    <a:pt x="19" y="16"/>
                    <a:pt x="21" y="18"/>
                  </a:cubicBezTo>
                  <a:cubicBezTo>
                    <a:pt x="23" y="19"/>
                    <a:pt x="23" y="17"/>
                    <a:pt x="24" y="16"/>
                  </a:cubicBezTo>
                  <a:cubicBezTo>
                    <a:pt x="25" y="15"/>
                    <a:pt x="25" y="14"/>
                    <a:pt x="27" y="16"/>
                  </a:cubicBezTo>
                  <a:cubicBezTo>
                    <a:pt x="27" y="17"/>
                    <a:pt x="28" y="17"/>
                    <a:pt x="27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19" y="30"/>
                    <a:pt x="19" y="30"/>
                    <a:pt x="10" y="22"/>
                  </a:cubicBezTo>
                  <a:cubicBezTo>
                    <a:pt x="5" y="18"/>
                    <a:pt x="1" y="13"/>
                    <a:pt x="1" y="7"/>
                  </a:cubicBezTo>
                  <a:cubicBezTo>
                    <a:pt x="0" y="4"/>
                    <a:pt x="1" y="1"/>
                    <a:pt x="4" y="0"/>
                  </a:cubicBezTo>
                  <a:cubicBezTo>
                    <a:pt x="8" y="0"/>
                    <a:pt x="12" y="1"/>
                    <a:pt x="15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2" y="9"/>
                    <a:pt x="10" y="11"/>
                    <a:pt x="11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46">
              <a:extLst>
                <a:ext uri="{FF2B5EF4-FFF2-40B4-BE49-F238E27FC236}">
                  <a16:creationId xmlns:a16="http://schemas.microsoft.com/office/drawing/2014/main" id="{1068C780-6409-904C-CB85-29C5A7BF140D}"/>
                </a:ext>
              </a:extLst>
            </p:cNvPr>
            <p:cNvSpPr/>
            <p:nvPr/>
          </p:nvSpPr>
          <p:spPr bwMode="auto">
            <a:xfrm>
              <a:off x="1101725" y="4325938"/>
              <a:ext cx="36513" cy="30162"/>
            </a:xfrm>
            <a:custGeom>
              <a:avLst/>
              <a:gdLst>
                <a:gd name="T0" fmla="*/ 23 w 32"/>
                <a:gd name="T1" fmla="*/ 10 h 26"/>
                <a:gd name="T2" fmla="*/ 17 w 32"/>
                <a:gd name="T3" fmla="*/ 20 h 26"/>
                <a:gd name="T4" fmla="*/ 15 w 32"/>
                <a:gd name="T5" fmla="*/ 22 h 26"/>
                <a:gd name="T6" fmla="*/ 14 w 32"/>
                <a:gd name="T7" fmla="*/ 18 h 26"/>
                <a:gd name="T8" fmla="*/ 19 w 32"/>
                <a:gd name="T9" fmla="*/ 8 h 26"/>
                <a:gd name="T10" fmla="*/ 11 w 32"/>
                <a:gd name="T11" fmla="*/ 19 h 26"/>
                <a:gd name="T12" fmla="*/ 10 w 32"/>
                <a:gd name="T13" fmla="*/ 10 h 26"/>
                <a:gd name="T14" fmla="*/ 6 w 32"/>
                <a:gd name="T15" fmla="*/ 16 h 26"/>
                <a:gd name="T16" fmla="*/ 2 w 32"/>
                <a:gd name="T17" fmla="*/ 5 h 26"/>
                <a:gd name="T18" fmla="*/ 14 w 32"/>
                <a:gd name="T19" fmla="*/ 2 h 26"/>
                <a:gd name="T20" fmla="*/ 21 w 32"/>
                <a:gd name="T21" fmla="*/ 4 h 26"/>
                <a:gd name="T22" fmla="*/ 30 w 32"/>
                <a:gd name="T23" fmla="*/ 9 h 26"/>
                <a:gd name="T24" fmla="*/ 26 w 32"/>
                <a:gd name="T25" fmla="*/ 17 h 26"/>
                <a:gd name="T26" fmla="*/ 24 w 32"/>
                <a:gd name="T27" fmla="*/ 20 h 26"/>
                <a:gd name="T28" fmla="*/ 21 w 32"/>
                <a:gd name="T29" fmla="*/ 25 h 26"/>
                <a:gd name="T30" fmla="*/ 20 w 32"/>
                <a:gd name="T31" fmla="*/ 18 h 26"/>
                <a:gd name="T32" fmla="*/ 23 w 32"/>
                <a:gd name="T3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26">
                  <a:moveTo>
                    <a:pt x="23" y="10"/>
                  </a:moveTo>
                  <a:cubicBezTo>
                    <a:pt x="19" y="13"/>
                    <a:pt x="19" y="17"/>
                    <a:pt x="17" y="20"/>
                  </a:cubicBezTo>
                  <a:cubicBezTo>
                    <a:pt x="17" y="21"/>
                    <a:pt x="17" y="23"/>
                    <a:pt x="15" y="22"/>
                  </a:cubicBezTo>
                  <a:cubicBezTo>
                    <a:pt x="13" y="22"/>
                    <a:pt x="13" y="20"/>
                    <a:pt x="14" y="18"/>
                  </a:cubicBezTo>
                  <a:cubicBezTo>
                    <a:pt x="15" y="15"/>
                    <a:pt x="17" y="12"/>
                    <a:pt x="19" y="8"/>
                  </a:cubicBezTo>
                  <a:cubicBezTo>
                    <a:pt x="13" y="10"/>
                    <a:pt x="13" y="15"/>
                    <a:pt x="11" y="19"/>
                  </a:cubicBezTo>
                  <a:cubicBezTo>
                    <a:pt x="9" y="16"/>
                    <a:pt x="12" y="13"/>
                    <a:pt x="10" y="10"/>
                  </a:cubicBezTo>
                  <a:cubicBezTo>
                    <a:pt x="7" y="10"/>
                    <a:pt x="8" y="14"/>
                    <a:pt x="6" y="16"/>
                  </a:cubicBezTo>
                  <a:cubicBezTo>
                    <a:pt x="4" y="12"/>
                    <a:pt x="0" y="10"/>
                    <a:pt x="2" y="5"/>
                  </a:cubicBezTo>
                  <a:cubicBezTo>
                    <a:pt x="5" y="0"/>
                    <a:pt x="10" y="1"/>
                    <a:pt x="14" y="2"/>
                  </a:cubicBezTo>
                  <a:cubicBezTo>
                    <a:pt x="16" y="2"/>
                    <a:pt x="19" y="3"/>
                    <a:pt x="21" y="4"/>
                  </a:cubicBezTo>
                  <a:cubicBezTo>
                    <a:pt x="24" y="6"/>
                    <a:pt x="29" y="7"/>
                    <a:pt x="30" y="9"/>
                  </a:cubicBezTo>
                  <a:cubicBezTo>
                    <a:pt x="32" y="13"/>
                    <a:pt x="27" y="14"/>
                    <a:pt x="26" y="17"/>
                  </a:cubicBezTo>
                  <a:cubicBezTo>
                    <a:pt x="25" y="18"/>
                    <a:pt x="25" y="20"/>
                    <a:pt x="24" y="20"/>
                  </a:cubicBezTo>
                  <a:cubicBezTo>
                    <a:pt x="23" y="22"/>
                    <a:pt x="23" y="26"/>
                    <a:pt x="21" y="25"/>
                  </a:cubicBezTo>
                  <a:cubicBezTo>
                    <a:pt x="16" y="24"/>
                    <a:pt x="20" y="21"/>
                    <a:pt x="20" y="18"/>
                  </a:cubicBezTo>
                  <a:cubicBezTo>
                    <a:pt x="21" y="16"/>
                    <a:pt x="22" y="14"/>
                    <a:pt x="23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47">
              <a:extLst>
                <a:ext uri="{FF2B5EF4-FFF2-40B4-BE49-F238E27FC236}">
                  <a16:creationId xmlns:a16="http://schemas.microsoft.com/office/drawing/2014/main" id="{C80BE91A-7908-EA87-BC49-74405164892D}"/>
                </a:ext>
              </a:extLst>
            </p:cNvPr>
            <p:cNvSpPr/>
            <p:nvPr/>
          </p:nvSpPr>
          <p:spPr bwMode="auto">
            <a:xfrm>
              <a:off x="746125" y="4168775"/>
              <a:ext cx="39688" cy="30162"/>
            </a:xfrm>
            <a:custGeom>
              <a:avLst/>
              <a:gdLst>
                <a:gd name="T0" fmla="*/ 34 w 34"/>
                <a:gd name="T1" fmla="*/ 9 h 25"/>
                <a:gd name="T2" fmla="*/ 26 w 34"/>
                <a:gd name="T3" fmla="*/ 17 h 25"/>
                <a:gd name="T4" fmla="*/ 19 w 34"/>
                <a:gd name="T5" fmla="*/ 22 h 25"/>
                <a:gd name="T6" fmla="*/ 17 w 34"/>
                <a:gd name="T7" fmla="*/ 24 h 25"/>
                <a:gd name="T8" fmla="*/ 16 w 34"/>
                <a:gd name="T9" fmla="*/ 21 h 25"/>
                <a:gd name="T10" fmla="*/ 20 w 34"/>
                <a:gd name="T11" fmla="*/ 10 h 25"/>
                <a:gd name="T12" fmla="*/ 14 w 34"/>
                <a:gd name="T13" fmla="*/ 18 h 25"/>
                <a:gd name="T14" fmla="*/ 11 w 34"/>
                <a:gd name="T15" fmla="*/ 22 h 25"/>
                <a:gd name="T16" fmla="*/ 12 w 34"/>
                <a:gd name="T17" fmla="*/ 17 h 25"/>
                <a:gd name="T18" fmla="*/ 14 w 34"/>
                <a:gd name="T19" fmla="*/ 11 h 25"/>
                <a:gd name="T20" fmla="*/ 9 w 34"/>
                <a:gd name="T21" fmla="*/ 16 h 25"/>
                <a:gd name="T22" fmla="*/ 4 w 34"/>
                <a:gd name="T23" fmla="*/ 18 h 25"/>
                <a:gd name="T24" fmla="*/ 3 w 34"/>
                <a:gd name="T25" fmla="*/ 13 h 25"/>
                <a:gd name="T26" fmla="*/ 5 w 34"/>
                <a:gd name="T27" fmla="*/ 9 h 25"/>
                <a:gd name="T28" fmla="*/ 17 w 34"/>
                <a:gd name="T29" fmla="*/ 4 h 25"/>
                <a:gd name="T30" fmla="*/ 34 w 34"/>
                <a:gd name="T3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1" y="12"/>
                    <a:pt x="30" y="19"/>
                    <a:pt x="26" y="17"/>
                  </a:cubicBezTo>
                  <a:cubicBezTo>
                    <a:pt x="19" y="13"/>
                    <a:pt x="21" y="19"/>
                    <a:pt x="19" y="22"/>
                  </a:cubicBezTo>
                  <a:cubicBezTo>
                    <a:pt x="19" y="23"/>
                    <a:pt x="19" y="25"/>
                    <a:pt x="17" y="24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7" y="18"/>
                    <a:pt x="20" y="15"/>
                    <a:pt x="20" y="10"/>
                  </a:cubicBezTo>
                  <a:cubicBezTo>
                    <a:pt x="16" y="12"/>
                    <a:pt x="16" y="15"/>
                    <a:pt x="14" y="18"/>
                  </a:cubicBezTo>
                  <a:cubicBezTo>
                    <a:pt x="13" y="19"/>
                    <a:pt x="14" y="23"/>
                    <a:pt x="11" y="22"/>
                  </a:cubicBezTo>
                  <a:cubicBezTo>
                    <a:pt x="8" y="21"/>
                    <a:pt x="11" y="19"/>
                    <a:pt x="12" y="17"/>
                  </a:cubicBezTo>
                  <a:cubicBezTo>
                    <a:pt x="12" y="15"/>
                    <a:pt x="14" y="13"/>
                    <a:pt x="14" y="11"/>
                  </a:cubicBezTo>
                  <a:cubicBezTo>
                    <a:pt x="10" y="11"/>
                    <a:pt x="10" y="14"/>
                    <a:pt x="9" y="16"/>
                  </a:cubicBezTo>
                  <a:cubicBezTo>
                    <a:pt x="8" y="19"/>
                    <a:pt x="7" y="20"/>
                    <a:pt x="4" y="18"/>
                  </a:cubicBezTo>
                  <a:cubicBezTo>
                    <a:pt x="1" y="17"/>
                    <a:pt x="0" y="15"/>
                    <a:pt x="3" y="13"/>
                  </a:cubicBezTo>
                  <a:cubicBezTo>
                    <a:pt x="4" y="12"/>
                    <a:pt x="5" y="11"/>
                    <a:pt x="5" y="9"/>
                  </a:cubicBezTo>
                  <a:cubicBezTo>
                    <a:pt x="6" y="0"/>
                    <a:pt x="11" y="2"/>
                    <a:pt x="17" y="4"/>
                  </a:cubicBezTo>
                  <a:cubicBezTo>
                    <a:pt x="23" y="6"/>
                    <a:pt x="28" y="8"/>
                    <a:pt x="34" y="9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48">
              <a:extLst>
                <a:ext uri="{FF2B5EF4-FFF2-40B4-BE49-F238E27FC236}">
                  <a16:creationId xmlns:a16="http://schemas.microsoft.com/office/drawing/2014/main" id="{56FCDA0A-EABA-0E02-E73A-A87707A8C5A1}"/>
                </a:ext>
              </a:extLst>
            </p:cNvPr>
            <p:cNvSpPr/>
            <p:nvPr/>
          </p:nvSpPr>
          <p:spPr bwMode="auto">
            <a:xfrm>
              <a:off x="838200" y="4330700"/>
              <a:ext cx="28575" cy="38100"/>
            </a:xfrm>
            <a:custGeom>
              <a:avLst/>
              <a:gdLst>
                <a:gd name="T0" fmla="*/ 0 w 25"/>
                <a:gd name="T1" fmla="*/ 33 h 33"/>
                <a:gd name="T2" fmla="*/ 23 w 25"/>
                <a:gd name="T3" fmla="*/ 0 h 33"/>
                <a:gd name="T4" fmla="*/ 25 w 25"/>
                <a:gd name="T5" fmla="*/ 9 h 33"/>
                <a:gd name="T6" fmla="*/ 22 w 25"/>
                <a:gd name="T7" fmla="*/ 14 h 33"/>
                <a:gd name="T8" fmla="*/ 11 w 25"/>
                <a:gd name="T9" fmla="*/ 2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6"/>
                    <a:pt x="11" y="8"/>
                    <a:pt x="23" y="0"/>
                  </a:cubicBezTo>
                  <a:cubicBezTo>
                    <a:pt x="25" y="3"/>
                    <a:pt x="25" y="6"/>
                    <a:pt x="25" y="9"/>
                  </a:cubicBezTo>
                  <a:cubicBezTo>
                    <a:pt x="25" y="12"/>
                    <a:pt x="25" y="13"/>
                    <a:pt x="22" y="14"/>
                  </a:cubicBezTo>
                  <a:cubicBezTo>
                    <a:pt x="16" y="15"/>
                    <a:pt x="13" y="18"/>
                    <a:pt x="11" y="23"/>
                  </a:cubicBezTo>
                  <a:cubicBezTo>
                    <a:pt x="10" y="28"/>
                    <a:pt x="5" y="31"/>
                    <a:pt x="0" y="33"/>
                  </a:cubicBezTo>
                  <a:close/>
                </a:path>
              </a:pathLst>
            </a:custGeom>
            <a:solidFill>
              <a:srgbClr val="C6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49">
              <a:extLst>
                <a:ext uri="{FF2B5EF4-FFF2-40B4-BE49-F238E27FC236}">
                  <a16:creationId xmlns:a16="http://schemas.microsoft.com/office/drawing/2014/main" id="{12AB75CB-13CB-D88A-3D20-8B5E8F60714F}"/>
                </a:ext>
              </a:extLst>
            </p:cNvPr>
            <p:cNvSpPr/>
            <p:nvPr/>
          </p:nvSpPr>
          <p:spPr bwMode="auto">
            <a:xfrm>
              <a:off x="646113" y="4471988"/>
              <a:ext cx="26988" cy="28575"/>
            </a:xfrm>
            <a:custGeom>
              <a:avLst/>
              <a:gdLst>
                <a:gd name="T0" fmla="*/ 12 w 23"/>
                <a:gd name="T1" fmla="*/ 10 h 25"/>
                <a:gd name="T2" fmla="*/ 20 w 23"/>
                <a:gd name="T3" fmla="*/ 7 h 25"/>
                <a:gd name="T4" fmla="*/ 21 w 23"/>
                <a:gd name="T5" fmla="*/ 12 h 25"/>
                <a:gd name="T6" fmla="*/ 20 w 23"/>
                <a:gd name="T7" fmla="*/ 15 h 25"/>
                <a:gd name="T8" fmla="*/ 14 w 23"/>
                <a:gd name="T9" fmla="*/ 22 h 25"/>
                <a:gd name="T10" fmla="*/ 2 w 23"/>
                <a:gd name="T11" fmla="*/ 5 h 25"/>
                <a:gd name="T12" fmla="*/ 10 w 23"/>
                <a:gd name="T13" fmla="*/ 1 h 25"/>
                <a:gd name="T14" fmla="*/ 12 w 23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5">
                  <a:moveTo>
                    <a:pt x="12" y="10"/>
                  </a:moveTo>
                  <a:cubicBezTo>
                    <a:pt x="14" y="5"/>
                    <a:pt x="16" y="2"/>
                    <a:pt x="20" y="7"/>
                  </a:cubicBezTo>
                  <a:cubicBezTo>
                    <a:pt x="22" y="9"/>
                    <a:pt x="23" y="10"/>
                    <a:pt x="21" y="12"/>
                  </a:cubicBezTo>
                  <a:cubicBezTo>
                    <a:pt x="20" y="13"/>
                    <a:pt x="20" y="15"/>
                    <a:pt x="20" y="15"/>
                  </a:cubicBezTo>
                  <a:cubicBezTo>
                    <a:pt x="17" y="17"/>
                    <a:pt x="22" y="25"/>
                    <a:pt x="14" y="22"/>
                  </a:cubicBezTo>
                  <a:cubicBezTo>
                    <a:pt x="5" y="18"/>
                    <a:pt x="0" y="10"/>
                    <a:pt x="2" y="5"/>
                  </a:cubicBezTo>
                  <a:cubicBezTo>
                    <a:pt x="4" y="1"/>
                    <a:pt x="7" y="0"/>
                    <a:pt x="10" y="1"/>
                  </a:cubicBezTo>
                  <a:cubicBezTo>
                    <a:pt x="16" y="3"/>
                    <a:pt x="9" y="7"/>
                    <a:pt x="12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50">
              <a:extLst>
                <a:ext uri="{FF2B5EF4-FFF2-40B4-BE49-F238E27FC236}">
                  <a16:creationId xmlns:a16="http://schemas.microsoft.com/office/drawing/2014/main" id="{0C19C848-D947-1557-5F5C-C262AD5385D0}"/>
                </a:ext>
              </a:extLst>
            </p:cNvPr>
            <p:cNvSpPr/>
            <p:nvPr/>
          </p:nvSpPr>
          <p:spPr bwMode="auto">
            <a:xfrm>
              <a:off x="492125" y="4595813"/>
              <a:ext cx="39688" cy="17462"/>
            </a:xfrm>
            <a:custGeom>
              <a:avLst/>
              <a:gdLst>
                <a:gd name="T0" fmla="*/ 33 w 34"/>
                <a:gd name="T1" fmla="*/ 2 h 15"/>
                <a:gd name="T2" fmla="*/ 32 w 34"/>
                <a:gd name="T3" fmla="*/ 13 h 15"/>
                <a:gd name="T4" fmla="*/ 0 w 34"/>
                <a:gd name="T5" fmla="*/ 7 h 15"/>
                <a:gd name="T6" fmla="*/ 15 w 34"/>
                <a:gd name="T7" fmla="*/ 4 h 15"/>
                <a:gd name="T8" fmla="*/ 33 w 3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3" y="2"/>
                  </a:moveTo>
                  <a:cubicBezTo>
                    <a:pt x="34" y="6"/>
                    <a:pt x="32" y="9"/>
                    <a:pt x="32" y="13"/>
                  </a:cubicBezTo>
                  <a:cubicBezTo>
                    <a:pt x="21" y="15"/>
                    <a:pt x="10" y="14"/>
                    <a:pt x="0" y="7"/>
                  </a:cubicBezTo>
                  <a:cubicBezTo>
                    <a:pt x="5" y="3"/>
                    <a:pt x="8" y="0"/>
                    <a:pt x="15" y="4"/>
                  </a:cubicBezTo>
                  <a:cubicBezTo>
                    <a:pt x="21" y="7"/>
                    <a:pt x="27" y="4"/>
                    <a:pt x="33" y="2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3" name="Freeform 151">
              <a:extLst>
                <a:ext uri="{FF2B5EF4-FFF2-40B4-BE49-F238E27FC236}">
                  <a16:creationId xmlns:a16="http://schemas.microsoft.com/office/drawing/2014/main" id="{89BF5F90-1B09-37CB-152B-D8E8F1FA45DB}"/>
                </a:ext>
              </a:extLst>
            </p:cNvPr>
            <p:cNvSpPr/>
            <p:nvPr/>
          </p:nvSpPr>
          <p:spPr bwMode="auto">
            <a:xfrm>
              <a:off x="677863" y="4427538"/>
              <a:ext cx="25400" cy="23812"/>
            </a:xfrm>
            <a:custGeom>
              <a:avLst/>
              <a:gdLst>
                <a:gd name="T0" fmla="*/ 8 w 22"/>
                <a:gd name="T1" fmla="*/ 1 h 21"/>
                <a:gd name="T2" fmla="*/ 15 w 22"/>
                <a:gd name="T3" fmla="*/ 11 h 21"/>
                <a:gd name="T4" fmla="*/ 15 w 22"/>
                <a:gd name="T5" fmla="*/ 3 h 21"/>
                <a:gd name="T6" fmla="*/ 20 w 22"/>
                <a:gd name="T7" fmla="*/ 15 h 21"/>
                <a:gd name="T8" fmla="*/ 8 w 22"/>
                <a:gd name="T9" fmla="*/ 21 h 21"/>
                <a:gd name="T10" fmla="*/ 6 w 22"/>
                <a:gd name="T11" fmla="*/ 19 h 21"/>
                <a:gd name="T12" fmla="*/ 0 w 22"/>
                <a:gd name="T13" fmla="*/ 2 h 21"/>
                <a:gd name="T14" fmla="*/ 9 w 22"/>
                <a:gd name="T15" fmla="*/ 7 h 21"/>
                <a:gd name="T16" fmla="*/ 8 w 2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8" y="1"/>
                  </a:moveTo>
                  <a:cubicBezTo>
                    <a:pt x="13" y="2"/>
                    <a:pt x="12" y="7"/>
                    <a:pt x="15" y="11"/>
                  </a:cubicBezTo>
                  <a:cubicBezTo>
                    <a:pt x="17" y="8"/>
                    <a:pt x="14" y="6"/>
                    <a:pt x="15" y="3"/>
                  </a:cubicBezTo>
                  <a:cubicBezTo>
                    <a:pt x="20" y="7"/>
                    <a:pt x="22" y="11"/>
                    <a:pt x="20" y="15"/>
                  </a:cubicBezTo>
                  <a:cubicBezTo>
                    <a:pt x="18" y="21"/>
                    <a:pt x="13" y="21"/>
                    <a:pt x="8" y="21"/>
                  </a:cubicBezTo>
                  <a:cubicBezTo>
                    <a:pt x="7" y="21"/>
                    <a:pt x="6" y="21"/>
                    <a:pt x="6" y="19"/>
                  </a:cubicBezTo>
                  <a:cubicBezTo>
                    <a:pt x="6" y="13"/>
                    <a:pt x="1" y="8"/>
                    <a:pt x="0" y="2"/>
                  </a:cubicBezTo>
                  <a:cubicBezTo>
                    <a:pt x="6" y="0"/>
                    <a:pt x="7" y="4"/>
                    <a:pt x="9" y="7"/>
                  </a:cubicBezTo>
                  <a:cubicBezTo>
                    <a:pt x="9" y="5"/>
                    <a:pt x="5" y="4"/>
                    <a:pt x="8" y="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4" name="Freeform 152">
              <a:extLst>
                <a:ext uri="{FF2B5EF4-FFF2-40B4-BE49-F238E27FC236}">
                  <a16:creationId xmlns:a16="http://schemas.microsoft.com/office/drawing/2014/main" id="{C7A066EC-6077-2092-73BB-023461D9513F}"/>
                </a:ext>
              </a:extLst>
            </p:cNvPr>
            <p:cNvSpPr/>
            <p:nvPr/>
          </p:nvSpPr>
          <p:spPr bwMode="auto">
            <a:xfrm>
              <a:off x="595313" y="4279900"/>
              <a:ext cx="28575" cy="28575"/>
            </a:xfrm>
            <a:custGeom>
              <a:avLst/>
              <a:gdLst>
                <a:gd name="T0" fmla="*/ 11 w 25"/>
                <a:gd name="T1" fmla="*/ 10 h 25"/>
                <a:gd name="T2" fmla="*/ 19 w 25"/>
                <a:gd name="T3" fmla="*/ 18 h 25"/>
                <a:gd name="T4" fmla="*/ 4 w 25"/>
                <a:gd name="T5" fmla="*/ 19 h 25"/>
                <a:gd name="T6" fmla="*/ 12 w 25"/>
                <a:gd name="T7" fmla="*/ 0 h 25"/>
                <a:gd name="T8" fmla="*/ 22 w 25"/>
                <a:gd name="T9" fmla="*/ 12 h 25"/>
                <a:gd name="T10" fmla="*/ 24 w 25"/>
                <a:gd name="T11" fmla="*/ 15 h 25"/>
                <a:gd name="T12" fmla="*/ 21 w 25"/>
                <a:gd name="T13" fmla="*/ 15 h 25"/>
                <a:gd name="T14" fmla="*/ 11 w 25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1" y="10"/>
                  </a:moveTo>
                  <a:cubicBezTo>
                    <a:pt x="13" y="15"/>
                    <a:pt x="17" y="15"/>
                    <a:pt x="19" y="18"/>
                  </a:cubicBezTo>
                  <a:cubicBezTo>
                    <a:pt x="14" y="22"/>
                    <a:pt x="9" y="25"/>
                    <a:pt x="4" y="19"/>
                  </a:cubicBezTo>
                  <a:cubicBezTo>
                    <a:pt x="0" y="15"/>
                    <a:pt x="3" y="8"/>
                    <a:pt x="12" y="0"/>
                  </a:cubicBezTo>
                  <a:cubicBezTo>
                    <a:pt x="15" y="4"/>
                    <a:pt x="18" y="9"/>
                    <a:pt x="22" y="12"/>
                  </a:cubicBezTo>
                  <a:cubicBezTo>
                    <a:pt x="23" y="13"/>
                    <a:pt x="25" y="13"/>
                    <a:pt x="24" y="15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18" y="14"/>
                    <a:pt x="15" y="12"/>
                    <a:pt x="11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5" name="Freeform 153">
              <a:extLst>
                <a:ext uri="{FF2B5EF4-FFF2-40B4-BE49-F238E27FC236}">
                  <a16:creationId xmlns:a16="http://schemas.microsoft.com/office/drawing/2014/main" id="{7CF378D0-88CF-772F-5051-CEA1E65F106A}"/>
                </a:ext>
              </a:extLst>
            </p:cNvPr>
            <p:cNvSpPr/>
            <p:nvPr/>
          </p:nvSpPr>
          <p:spPr bwMode="auto">
            <a:xfrm>
              <a:off x="928688" y="4437063"/>
              <a:ext cx="19050" cy="28575"/>
            </a:xfrm>
            <a:custGeom>
              <a:avLst/>
              <a:gdLst>
                <a:gd name="T0" fmla="*/ 0 w 16"/>
                <a:gd name="T1" fmla="*/ 15 h 24"/>
                <a:gd name="T2" fmla="*/ 1 w 16"/>
                <a:gd name="T3" fmla="*/ 0 h 24"/>
                <a:gd name="T4" fmla="*/ 12 w 16"/>
                <a:gd name="T5" fmla="*/ 3 h 24"/>
                <a:gd name="T6" fmla="*/ 15 w 16"/>
                <a:gd name="T7" fmla="*/ 6 h 24"/>
                <a:gd name="T8" fmla="*/ 16 w 16"/>
                <a:gd name="T9" fmla="*/ 24 h 24"/>
                <a:gd name="T10" fmla="*/ 8 w 16"/>
                <a:gd name="T11" fmla="*/ 18 h 24"/>
                <a:gd name="T12" fmla="*/ 13 w 16"/>
                <a:gd name="T13" fmla="*/ 17 h 24"/>
                <a:gd name="T14" fmla="*/ 0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0" y="15"/>
                  </a:moveTo>
                  <a:cubicBezTo>
                    <a:pt x="0" y="10"/>
                    <a:pt x="1" y="5"/>
                    <a:pt x="1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12"/>
                    <a:pt x="16" y="18"/>
                    <a:pt x="16" y="24"/>
                  </a:cubicBezTo>
                  <a:cubicBezTo>
                    <a:pt x="13" y="22"/>
                    <a:pt x="9" y="23"/>
                    <a:pt x="8" y="18"/>
                  </a:cubicBezTo>
                  <a:cubicBezTo>
                    <a:pt x="9" y="17"/>
                    <a:pt x="10" y="17"/>
                    <a:pt x="13" y="17"/>
                  </a:cubicBezTo>
                  <a:cubicBezTo>
                    <a:pt x="7" y="16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6" name="Freeform 154">
              <a:extLst>
                <a:ext uri="{FF2B5EF4-FFF2-40B4-BE49-F238E27FC236}">
                  <a16:creationId xmlns:a16="http://schemas.microsoft.com/office/drawing/2014/main" id="{2FCC5237-1390-2F49-461C-84F38B3DA4B2}"/>
                </a:ext>
              </a:extLst>
            </p:cNvPr>
            <p:cNvSpPr/>
            <p:nvPr/>
          </p:nvSpPr>
          <p:spPr bwMode="auto">
            <a:xfrm>
              <a:off x="928688" y="4454525"/>
              <a:ext cx="20638" cy="19050"/>
            </a:xfrm>
            <a:custGeom>
              <a:avLst/>
              <a:gdLst>
                <a:gd name="T0" fmla="*/ 9 w 19"/>
                <a:gd name="T1" fmla="*/ 4 h 16"/>
                <a:gd name="T2" fmla="*/ 17 w 19"/>
                <a:gd name="T3" fmla="*/ 9 h 16"/>
                <a:gd name="T4" fmla="*/ 14 w 19"/>
                <a:gd name="T5" fmla="*/ 14 h 16"/>
                <a:gd name="T6" fmla="*/ 0 w 19"/>
                <a:gd name="T7" fmla="*/ 16 h 16"/>
                <a:gd name="T8" fmla="*/ 0 w 19"/>
                <a:gd name="T9" fmla="*/ 2 h 16"/>
                <a:gd name="T10" fmla="*/ 9 w 19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9" y="4"/>
                  </a:moveTo>
                  <a:cubicBezTo>
                    <a:pt x="12" y="5"/>
                    <a:pt x="16" y="4"/>
                    <a:pt x="17" y="9"/>
                  </a:cubicBezTo>
                  <a:cubicBezTo>
                    <a:pt x="18" y="12"/>
                    <a:pt x="19" y="15"/>
                    <a:pt x="14" y="14"/>
                  </a:cubicBezTo>
                  <a:cubicBezTo>
                    <a:pt x="9" y="13"/>
                    <a:pt x="5" y="14"/>
                    <a:pt x="0" y="16"/>
                  </a:cubicBezTo>
                  <a:cubicBezTo>
                    <a:pt x="0" y="11"/>
                    <a:pt x="0" y="7"/>
                    <a:pt x="0" y="2"/>
                  </a:cubicBezTo>
                  <a:cubicBezTo>
                    <a:pt x="4" y="0"/>
                    <a:pt x="6" y="1"/>
                    <a:pt x="9" y="4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7" name="Freeform 155">
              <a:extLst>
                <a:ext uri="{FF2B5EF4-FFF2-40B4-BE49-F238E27FC236}">
                  <a16:creationId xmlns:a16="http://schemas.microsoft.com/office/drawing/2014/main" id="{6E1CAD5E-7ADD-84EF-450B-A6B07619EB1E}"/>
                </a:ext>
              </a:extLst>
            </p:cNvPr>
            <p:cNvSpPr/>
            <p:nvPr/>
          </p:nvSpPr>
          <p:spPr bwMode="auto">
            <a:xfrm>
              <a:off x="928688" y="4452938"/>
              <a:ext cx="17463" cy="7937"/>
            </a:xfrm>
            <a:custGeom>
              <a:avLst/>
              <a:gdLst>
                <a:gd name="T0" fmla="*/ 9 w 16"/>
                <a:gd name="T1" fmla="*/ 5 h 6"/>
                <a:gd name="T2" fmla="*/ 0 w 16"/>
                <a:gd name="T3" fmla="*/ 3 h 6"/>
                <a:gd name="T4" fmla="*/ 1 w 16"/>
                <a:gd name="T5" fmla="*/ 1 h 6"/>
                <a:gd name="T6" fmla="*/ 16 w 16"/>
                <a:gd name="T7" fmla="*/ 4 h 6"/>
                <a:gd name="T8" fmla="*/ 9 w 1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9" y="5"/>
                  </a:moveTo>
                  <a:cubicBezTo>
                    <a:pt x="6" y="4"/>
                    <a:pt x="3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6" y="2"/>
                    <a:pt x="11" y="0"/>
                    <a:pt x="16" y="4"/>
                  </a:cubicBezTo>
                  <a:cubicBezTo>
                    <a:pt x="14" y="6"/>
                    <a:pt x="11" y="4"/>
                    <a:pt x="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56">
              <a:extLst>
                <a:ext uri="{FF2B5EF4-FFF2-40B4-BE49-F238E27FC236}">
                  <a16:creationId xmlns:a16="http://schemas.microsoft.com/office/drawing/2014/main" id="{AD54E5AB-E52F-6C45-7A7F-99E4A5C1E502}"/>
                </a:ext>
              </a:extLst>
            </p:cNvPr>
            <p:cNvSpPr/>
            <p:nvPr/>
          </p:nvSpPr>
          <p:spPr bwMode="auto">
            <a:xfrm>
              <a:off x="677863" y="4427538"/>
              <a:ext cx="15875" cy="14287"/>
            </a:xfrm>
            <a:custGeom>
              <a:avLst/>
              <a:gdLst>
                <a:gd name="T0" fmla="*/ 8 w 14"/>
                <a:gd name="T1" fmla="*/ 1 h 12"/>
                <a:gd name="T2" fmla="*/ 11 w 14"/>
                <a:gd name="T3" fmla="*/ 12 h 12"/>
                <a:gd name="T4" fmla="*/ 0 w 14"/>
                <a:gd name="T5" fmla="*/ 2 h 12"/>
                <a:gd name="T6" fmla="*/ 8 w 14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8" y="1"/>
                  </a:moveTo>
                  <a:cubicBezTo>
                    <a:pt x="7" y="5"/>
                    <a:pt x="14" y="7"/>
                    <a:pt x="11" y="12"/>
                  </a:cubicBezTo>
                  <a:cubicBezTo>
                    <a:pt x="7" y="9"/>
                    <a:pt x="8" y="0"/>
                    <a:pt x="0" y="2"/>
                  </a:cubicBezTo>
                  <a:cubicBezTo>
                    <a:pt x="2" y="0"/>
                    <a:pt x="5" y="1"/>
                    <a:pt x="8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57">
              <a:extLst>
                <a:ext uri="{FF2B5EF4-FFF2-40B4-BE49-F238E27FC236}">
                  <a16:creationId xmlns:a16="http://schemas.microsoft.com/office/drawing/2014/main" id="{3F89FDA8-90F1-C1DD-A204-B0D967FE148A}"/>
                </a:ext>
              </a:extLst>
            </p:cNvPr>
            <p:cNvSpPr/>
            <p:nvPr/>
          </p:nvSpPr>
          <p:spPr bwMode="auto">
            <a:xfrm>
              <a:off x="754063" y="4386263"/>
              <a:ext cx="9525" cy="9525"/>
            </a:xfrm>
            <a:custGeom>
              <a:avLst/>
              <a:gdLst>
                <a:gd name="T0" fmla="*/ 7 w 8"/>
                <a:gd name="T1" fmla="*/ 7 h 7"/>
                <a:gd name="T2" fmla="*/ 0 w 8"/>
                <a:gd name="T3" fmla="*/ 0 h 7"/>
                <a:gd name="T4" fmla="*/ 8 w 8"/>
                <a:gd name="T5" fmla="*/ 6 h 7"/>
                <a:gd name="T6" fmla="*/ 7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5" y="5"/>
                    <a:pt x="3" y="3"/>
                    <a:pt x="0" y="0"/>
                  </a:cubicBezTo>
                  <a:cubicBezTo>
                    <a:pt x="4" y="1"/>
                    <a:pt x="7" y="3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58">
              <a:extLst>
                <a:ext uri="{FF2B5EF4-FFF2-40B4-BE49-F238E27FC236}">
                  <a16:creationId xmlns:a16="http://schemas.microsoft.com/office/drawing/2014/main" id="{562E1AE2-C58C-9DA9-6BB5-1D6B8BD41A7A}"/>
                </a:ext>
              </a:extLst>
            </p:cNvPr>
            <p:cNvSpPr/>
            <p:nvPr/>
          </p:nvSpPr>
          <p:spPr bwMode="auto">
            <a:xfrm>
              <a:off x="820738" y="4268788"/>
              <a:ext cx="15875" cy="3175"/>
            </a:xfrm>
            <a:custGeom>
              <a:avLst/>
              <a:gdLst>
                <a:gd name="T0" fmla="*/ 2 w 14"/>
                <a:gd name="T1" fmla="*/ 3 h 3"/>
                <a:gd name="T2" fmla="*/ 0 w 14"/>
                <a:gd name="T3" fmla="*/ 0 h 3"/>
                <a:gd name="T4" fmla="*/ 14 w 14"/>
                <a:gd name="T5" fmla="*/ 1 h 3"/>
                <a:gd name="T6" fmla="*/ 2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2" y="3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4" y="1"/>
                    <a:pt x="8" y="1"/>
                    <a:pt x="14" y="1"/>
                  </a:cubicBezTo>
                  <a:cubicBezTo>
                    <a:pt x="9" y="2"/>
                    <a:pt x="6" y="3"/>
                    <a:pt x="2" y="3"/>
                  </a:cubicBez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59">
              <a:extLst>
                <a:ext uri="{FF2B5EF4-FFF2-40B4-BE49-F238E27FC236}">
                  <a16:creationId xmlns:a16="http://schemas.microsoft.com/office/drawing/2014/main" id="{BA1F63A5-DA2D-4322-E736-B501A888E8D9}"/>
                </a:ext>
              </a:extLst>
            </p:cNvPr>
            <p:cNvSpPr/>
            <p:nvPr/>
          </p:nvSpPr>
          <p:spPr bwMode="auto">
            <a:xfrm>
              <a:off x="546100" y="4343400"/>
              <a:ext cx="34925" cy="7937"/>
            </a:xfrm>
            <a:custGeom>
              <a:avLst/>
              <a:gdLst>
                <a:gd name="T0" fmla="*/ 30 w 30"/>
                <a:gd name="T1" fmla="*/ 0 h 6"/>
                <a:gd name="T2" fmla="*/ 15 w 30"/>
                <a:gd name="T3" fmla="*/ 6 h 6"/>
                <a:gd name="T4" fmla="*/ 0 w 30"/>
                <a:gd name="T5" fmla="*/ 0 h 6"/>
                <a:gd name="T6" fmla="*/ 30 w 3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6">
                  <a:moveTo>
                    <a:pt x="30" y="0"/>
                  </a:moveTo>
                  <a:cubicBezTo>
                    <a:pt x="27" y="6"/>
                    <a:pt x="20" y="6"/>
                    <a:pt x="15" y="6"/>
                  </a:cubicBezTo>
                  <a:cubicBezTo>
                    <a:pt x="9" y="6"/>
                    <a:pt x="4" y="4"/>
                    <a:pt x="0" y="0"/>
                  </a:cubicBezTo>
                  <a:cubicBezTo>
                    <a:pt x="11" y="6"/>
                    <a:pt x="20" y="2"/>
                    <a:pt x="30" y="0"/>
                  </a:cubicBezTo>
                  <a:close/>
                </a:path>
              </a:pathLst>
            </a:custGeom>
            <a:solidFill>
              <a:srgbClr val="182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60">
              <a:extLst>
                <a:ext uri="{FF2B5EF4-FFF2-40B4-BE49-F238E27FC236}">
                  <a16:creationId xmlns:a16="http://schemas.microsoft.com/office/drawing/2014/main" id="{BD69AEAD-3EFD-7775-DEDC-D9A2557C0F6E}"/>
                </a:ext>
              </a:extLst>
            </p:cNvPr>
            <p:cNvSpPr/>
            <p:nvPr/>
          </p:nvSpPr>
          <p:spPr bwMode="auto">
            <a:xfrm>
              <a:off x="552450" y="4351338"/>
              <a:ext cx="23813" cy="9525"/>
            </a:xfrm>
            <a:custGeom>
              <a:avLst/>
              <a:gdLst>
                <a:gd name="T0" fmla="*/ 4 w 20"/>
                <a:gd name="T1" fmla="*/ 3 h 9"/>
                <a:gd name="T2" fmla="*/ 20 w 20"/>
                <a:gd name="T3" fmla="*/ 4 h 9"/>
                <a:gd name="T4" fmla="*/ 0 w 20"/>
                <a:gd name="T5" fmla="*/ 3 h 9"/>
                <a:gd name="T6" fmla="*/ 4 w 20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4" y="3"/>
                  </a:moveTo>
                  <a:cubicBezTo>
                    <a:pt x="9" y="7"/>
                    <a:pt x="14" y="4"/>
                    <a:pt x="20" y="4"/>
                  </a:cubicBezTo>
                  <a:cubicBezTo>
                    <a:pt x="15" y="9"/>
                    <a:pt x="8" y="9"/>
                    <a:pt x="0" y="3"/>
                  </a:cubicBezTo>
                  <a:cubicBezTo>
                    <a:pt x="1" y="0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12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61">
              <a:extLst>
                <a:ext uri="{FF2B5EF4-FFF2-40B4-BE49-F238E27FC236}">
                  <a16:creationId xmlns:a16="http://schemas.microsoft.com/office/drawing/2014/main" id="{664D23F4-54C0-9792-B7B2-6F2D173E967D}"/>
                </a:ext>
              </a:extLst>
            </p:cNvPr>
            <p:cNvSpPr/>
            <p:nvPr/>
          </p:nvSpPr>
          <p:spPr bwMode="auto">
            <a:xfrm>
              <a:off x="549275" y="4294188"/>
              <a:ext cx="17463" cy="6350"/>
            </a:xfrm>
            <a:custGeom>
              <a:avLst/>
              <a:gdLst>
                <a:gd name="T0" fmla="*/ 15 w 15"/>
                <a:gd name="T1" fmla="*/ 0 h 5"/>
                <a:gd name="T2" fmla="*/ 8 w 15"/>
                <a:gd name="T3" fmla="*/ 3 h 5"/>
                <a:gd name="T4" fmla="*/ 0 w 15"/>
                <a:gd name="T5" fmla="*/ 5 h 5"/>
                <a:gd name="T6" fmla="*/ 15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3" y="3"/>
                    <a:pt x="10" y="3"/>
                    <a:pt x="8" y="3"/>
                  </a:cubicBezTo>
                  <a:cubicBezTo>
                    <a:pt x="6" y="4"/>
                    <a:pt x="3" y="4"/>
                    <a:pt x="0" y="5"/>
                  </a:cubicBezTo>
                  <a:cubicBezTo>
                    <a:pt x="5" y="0"/>
                    <a:pt x="9" y="0"/>
                    <a:pt x="15" y="0"/>
                  </a:cubicBezTo>
                  <a:close/>
                </a:path>
              </a:pathLst>
            </a:custGeom>
            <a:solidFill>
              <a:srgbClr val="264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62">
              <a:extLst>
                <a:ext uri="{FF2B5EF4-FFF2-40B4-BE49-F238E27FC236}">
                  <a16:creationId xmlns:a16="http://schemas.microsoft.com/office/drawing/2014/main" id="{45DC57DC-146D-2CDB-6C0B-D0CFD2798CC5}"/>
                </a:ext>
              </a:extLst>
            </p:cNvPr>
            <p:cNvSpPr/>
            <p:nvPr/>
          </p:nvSpPr>
          <p:spPr bwMode="auto">
            <a:xfrm>
              <a:off x="936625" y="4394200"/>
              <a:ext cx="25400" cy="14287"/>
            </a:xfrm>
            <a:custGeom>
              <a:avLst/>
              <a:gdLst>
                <a:gd name="T0" fmla="*/ 23 w 23"/>
                <a:gd name="T1" fmla="*/ 7 h 12"/>
                <a:gd name="T2" fmla="*/ 0 w 23"/>
                <a:gd name="T3" fmla="*/ 0 h 12"/>
                <a:gd name="T4" fmla="*/ 23 w 23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7"/>
                  </a:moveTo>
                  <a:cubicBezTo>
                    <a:pt x="16" y="12"/>
                    <a:pt x="7" y="9"/>
                    <a:pt x="0" y="0"/>
                  </a:cubicBezTo>
                  <a:cubicBezTo>
                    <a:pt x="8" y="3"/>
                    <a:pt x="14" y="9"/>
                    <a:pt x="23" y="7"/>
                  </a:cubicBezTo>
                  <a:close/>
                </a:path>
              </a:pathLst>
            </a:custGeom>
            <a:solidFill>
              <a:srgbClr val="371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163">
              <a:extLst>
                <a:ext uri="{FF2B5EF4-FFF2-40B4-BE49-F238E27FC236}">
                  <a16:creationId xmlns:a16="http://schemas.microsoft.com/office/drawing/2014/main" id="{3E206CC9-40C7-DDFE-23E3-638B363ACAC5}"/>
                </a:ext>
              </a:extLst>
            </p:cNvPr>
            <p:cNvSpPr/>
            <p:nvPr/>
          </p:nvSpPr>
          <p:spPr bwMode="auto">
            <a:xfrm>
              <a:off x="938213" y="4403725"/>
              <a:ext cx="17463" cy="9525"/>
            </a:xfrm>
            <a:custGeom>
              <a:avLst/>
              <a:gdLst>
                <a:gd name="T0" fmla="*/ 15 w 15"/>
                <a:gd name="T1" fmla="*/ 6 h 8"/>
                <a:gd name="T2" fmla="*/ 0 w 15"/>
                <a:gd name="T3" fmla="*/ 0 h 8"/>
                <a:gd name="T4" fmla="*/ 15 w 15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0" y="8"/>
                    <a:pt x="5" y="5"/>
                    <a:pt x="0" y="0"/>
                  </a:cubicBezTo>
                  <a:cubicBezTo>
                    <a:pt x="6" y="3"/>
                    <a:pt x="11" y="5"/>
                    <a:pt x="15" y="6"/>
                  </a:cubicBezTo>
                  <a:close/>
                </a:path>
              </a:pathLst>
            </a:custGeom>
            <a:solidFill>
              <a:srgbClr val="481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164">
              <a:extLst>
                <a:ext uri="{FF2B5EF4-FFF2-40B4-BE49-F238E27FC236}">
                  <a16:creationId xmlns:a16="http://schemas.microsoft.com/office/drawing/2014/main" id="{B0EC8039-6BB2-5E0F-228C-72AAFF0AABE8}"/>
                </a:ext>
              </a:extLst>
            </p:cNvPr>
            <p:cNvSpPr/>
            <p:nvPr/>
          </p:nvSpPr>
          <p:spPr bwMode="auto">
            <a:xfrm>
              <a:off x="1033463" y="4319588"/>
              <a:ext cx="14288" cy="20637"/>
            </a:xfrm>
            <a:custGeom>
              <a:avLst/>
              <a:gdLst>
                <a:gd name="T0" fmla="*/ 12 w 12"/>
                <a:gd name="T1" fmla="*/ 13 h 18"/>
                <a:gd name="T2" fmla="*/ 6 w 12"/>
                <a:gd name="T3" fmla="*/ 13 h 18"/>
                <a:gd name="T4" fmla="*/ 1 w 12"/>
                <a:gd name="T5" fmla="*/ 0 h 18"/>
                <a:gd name="T6" fmla="*/ 12 w 12"/>
                <a:gd name="T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3"/>
                  </a:moveTo>
                  <a:cubicBezTo>
                    <a:pt x="10" y="18"/>
                    <a:pt x="8" y="13"/>
                    <a:pt x="6" y="13"/>
                  </a:cubicBezTo>
                  <a:cubicBezTo>
                    <a:pt x="3" y="9"/>
                    <a:pt x="0" y="5"/>
                    <a:pt x="1" y="0"/>
                  </a:cubicBezTo>
                  <a:cubicBezTo>
                    <a:pt x="4" y="4"/>
                    <a:pt x="6" y="10"/>
                    <a:pt x="12" y="13"/>
                  </a:cubicBezTo>
                  <a:close/>
                </a:path>
              </a:pathLst>
            </a:custGeom>
            <a:solidFill>
              <a:srgbClr val="1A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7" name="Freeform 165">
              <a:extLst>
                <a:ext uri="{FF2B5EF4-FFF2-40B4-BE49-F238E27FC236}">
                  <a16:creationId xmlns:a16="http://schemas.microsoft.com/office/drawing/2014/main" id="{E6EEE248-59C9-E14B-623E-A9D4198EA2FA}"/>
                </a:ext>
              </a:extLst>
            </p:cNvPr>
            <p:cNvSpPr/>
            <p:nvPr/>
          </p:nvSpPr>
          <p:spPr bwMode="auto">
            <a:xfrm>
              <a:off x="1044575" y="4313238"/>
              <a:ext cx="12700" cy="14287"/>
            </a:xfrm>
            <a:custGeom>
              <a:avLst/>
              <a:gdLst>
                <a:gd name="T0" fmla="*/ 11 w 11"/>
                <a:gd name="T1" fmla="*/ 12 h 12"/>
                <a:gd name="T2" fmla="*/ 1 w 11"/>
                <a:gd name="T3" fmla="*/ 3 h 12"/>
                <a:gd name="T4" fmla="*/ 1 w 11"/>
                <a:gd name="T5" fmla="*/ 0 h 12"/>
                <a:gd name="T6" fmla="*/ 3 w 11"/>
                <a:gd name="T7" fmla="*/ 1 h 12"/>
                <a:gd name="T8" fmla="*/ 11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5" y="11"/>
                    <a:pt x="3" y="7"/>
                    <a:pt x="1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5"/>
                    <a:pt x="9" y="8"/>
                    <a:pt x="11" y="12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166">
              <a:extLst>
                <a:ext uri="{FF2B5EF4-FFF2-40B4-BE49-F238E27FC236}">
                  <a16:creationId xmlns:a16="http://schemas.microsoft.com/office/drawing/2014/main" id="{19A279F3-6D2E-F29C-D2E6-9A1C1CC7E621}"/>
                </a:ext>
              </a:extLst>
            </p:cNvPr>
            <p:cNvSpPr/>
            <p:nvPr/>
          </p:nvSpPr>
          <p:spPr bwMode="auto">
            <a:xfrm>
              <a:off x="1036638" y="4178300"/>
              <a:ext cx="26988" cy="20637"/>
            </a:xfrm>
            <a:custGeom>
              <a:avLst/>
              <a:gdLst>
                <a:gd name="T0" fmla="*/ 24 w 24"/>
                <a:gd name="T1" fmla="*/ 17 h 17"/>
                <a:gd name="T2" fmla="*/ 0 w 24"/>
                <a:gd name="T3" fmla="*/ 7 h 17"/>
                <a:gd name="T4" fmla="*/ 24 w 2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cubicBezTo>
                    <a:pt x="18" y="9"/>
                    <a:pt x="11" y="3"/>
                    <a:pt x="0" y="7"/>
                  </a:cubicBezTo>
                  <a:cubicBezTo>
                    <a:pt x="10" y="0"/>
                    <a:pt x="22" y="5"/>
                    <a:pt x="24" y="17"/>
                  </a:cubicBezTo>
                  <a:close/>
                </a:path>
              </a:pathLst>
            </a:custGeom>
            <a:solidFill>
              <a:srgbClr val="3F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167">
              <a:extLst>
                <a:ext uri="{FF2B5EF4-FFF2-40B4-BE49-F238E27FC236}">
                  <a16:creationId xmlns:a16="http://schemas.microsoft.com/office/drawing/2014/main" id="{DA406E64-D4C5-5ADC-AFB6-B2077727C2BC}"/>
                </a:ext>
              </a:extLst>
            </p:cNvPr>
            <p:cNvSpPr/>
            <p:nvPr/>
          </p:nvSpPr>
          <p:spPr bwMode="auto">
            <a:xfrm>
              <a:off x="1058863" y="4165600"/>
              <a:ext cx="17463" cy="17462"/>
            </a:xfrm>
            <a:custGeom>
              <a:avLst/>
              <a:gdLst>
                <a:gd name="T0" fmla="*/ 15 w 15"/>
                <a:gd name="T1" fmla="*/ 12 h 14"/>
                <a:gd name="T2" fmla="*/ 14 w 15"/>
                <a:gd name="T3" fmla="*/ 14 h 14"/>
                <a:gd name="T4" fmla="*/ 11 w 15"/>
                <a:gd name="T5" fmla="*/ 13 h 14"/>
                <a:gd name="T6" fmla="*/ 5 w 15"/>
                <a:gd name="T7" fmla="*/ 7 h 14"/>
                <a:gd name="T8" fmla="*/ 2 w 15"/>
                <a:gd name="T9" fmla="*/ 2 h 14"/>
                <a:gd name="T10" fmla="*/ 7 w 15"/>
                <a:gd name="T11" fmla="*/ 4 h 14"/>
                <a:gd name="T12" fmla="*/ 15 w 15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12"/>
                  </a:moveTo>
                  <a:cubicBezTo>
                    <a:pt x="15" y="13"/>
                    <a:pt x="14" y="13"/>
                    <a:pt x="14" y="14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9" y="11"/>
                    <a:pt x="7" y="9"/>
                    <a:pt x="5" y="7"/>
                  </a:cubicBezTo>
                  <a:cubicBezTo>
                    <a:pt x="4" y="5"/>
                    <a:pt x="0" y="5"/>
                    <a:pt x="2" y="2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11" y="6"/>
                    <a:pt x="13" y="8"/>
                    <a:pt x="15" y="12"/>
                  </a:cubicBezTo>
                  <a:close/>
                </a:path>
              </a:pathLst>
            </a:custGeom>
            <a:solidFill>
              <a:srgbClr val="2C0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0" name="Freeform 168">
              <a:extLst>
                <a:ext uri="{FF2B5EF4-FFF2-40B4-BE49-F238E27FC236}">
                  <a16:creationId xmlns:a16="http://schemas.microsoft.com/office/drawing/2014/main" id="{1BA25CD5-46BD-31D8-90FD-7CE9116F5517}"/>
                </a:ext>
              </a:extLst>
            </p:cNvPr>
            <p:cNvSpPr/>
            <p:nvPr/>
          </p:nvSpPr>
          <p:spPr bwMode="auto">
            <a:xfrm>
              <a:off x="1046163" y="4171950"/>
              <a:ext cx="22225" cy="14287"/>
            </a:xfrm>
            <a:custGeom>
              <a:avLst/>
              <a:gdLst>
                <a:gd name="T0" fmla="*/ 19 w 19"/>
                <a:gd name="T1" fmla="*/ 13 h 13"/>
                <a:gd name="T2" fmla="*/ 10 w 19"/>
                <a:gd name="T3" fmla="*/ 6 h 13"/>
                <a:gd name="T4" fmla="*/ 0 w 19"/>
                <a:gd name="T5" fmla="*/ 0 h 13"/>
                <a:gd name="T6" fmla="*/ 19 w 19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13"/>
                  </a:moveTo>
                  <a:cubicBezTo>
                    <a:pt x="15" y="12"/>
                    <a:pt x="13" y="8"/>
                    <a:pt x="10" y="6"/>
                  </a:cubicBezTo>
                  <a:cubicBezTo>
                    <a:pt x="7" y="4"/>
                    <a:pt x="4" y="2"/>
                    <a:pt x="0" y="0"/>
                  </a:cubicBezTo>
                  <a:cubicBezTo>
                    <a:pt x="9" y="1"/>
                    <a:pt x="17" y="6"/>
                    <a:pt x="19" y="13"/>
                  </a:cubicBezTo>
                  <a:close/>
                </a:path>
              </a:pathLst>
            </a:custGeom>
            <a:solidFill>
              <a:srgbClr val="3212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1" name="Freeform 169">
              <a:extLst>
                <a:ext uri="{FF2B5EF4-FFF2-40B4-BE49-F238E27FC236}">
                  <a16:creationId xmlns:a16="http://schemas.microsoft.com/office/drawing/2014/main" id="{79A3B523-0D15-433D-62FC-4DD7F7B1485A}"/>
                </a:ext>
              </a:extLst>
            </p:cNvPr>
            <p:cNvSpPr/>
            <p:nvPr/>
          </p:nvSpPr>
          <p:spPr bwMode="auto">
            <a:xfrm>
              <a:off x="600075" y="4460875"/>
              <a:ext cx="14288" cy="17462"/>
            </a:xfrm>
            <a:custGeom>
              <a:avLst/>
              <a:gdLst>
                <a:gd name="T0" fmla="*/ 0 w 13"/>
                <a:gd name="T1" fmla="*/ 0 h 15"/>
                <a:gd name="T2" fmla="*/ 13 w 13"/>
                <a:gd name="T3" fmla="*/ 15 h 15"/>
                <a:gd name="T4" fmla="*/ 0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0" y="0"/>
                  </a:moveTo>
                  <a:cubicBezTo>
                    <a:pt x="3" y="6"/>
                    <a:pt x="7" y="11"/>
                    <a:pt x="13" y="15"/>
                  </a:cubicBezTo>
                  <a:cubicBezTo>
                    <a:pt x="4" y="14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413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2" name="Freeform 170">
              <a:extLst>
                <a:ext uri="{FF2B5EF4-FFF2-40B4-BE49-F238E27FC236}">
                  <a16:creationId xmlns:a16="http://schemas.microsoft.com/office/drawing/2014/main" id="{95AB1EAE-D3C3-FB8A-E8AF-638680DAECA4}"/>
                </a:ext>
              </a:extLst>
            </p:cNvPr>
            <p:cNvSpPr/>
            <p:nvPr/>
          </p:nvSpPr>
          <p:spPr bwMode="auto">
            <a:xfrm>
              <a:off x="636588" y="4433888"/>
              <a:ext cx="14288" cy="15875"/>
            </a:xfrm>
            <a:custGeom>
              <a:avLst/>
              <a:gdLst>
                <a:gd name="T0" fmla="*/ 10 w 12"/>
                <a:gd name="T1" fmla="*/ 13 h 13"/>
                <a:gd name="T2" fmla="*/ 0 w 12"/>
                <a:gd name="T3" fmla="*/ 0 h 13"/>
                <a:gd name="T4" fmla="*/ 12 w 12"/>
                <a:gd name="T5" fmla="*/ 10 h 13"/>
                <a:gd name="T6" fmla="*/ 10 w 1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cubicBezTo>
                    <a:pt x="7" y="8"/>
                    <a:pt x="4" y="4"/>
                    <a:pt x="0" y="0"/>
                  </a:cubicBezTo>
                  <a:cubicBezTo>
                    <a:pt x="6" y="1"/>
                    <a:pt x="10" y="5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lose/>
                </a:path>
              </a:pathLst>
            </a:custGeom>
            <a:solidFill>
              <a:srgbClr val="232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3" name="Freeform 171">
              <a:extLst>
                <a:ext uri="{FF2B5EF4-FFF2-40B4-BE49-F238E27FC236}">
                  <a16:creationId xmlns:a16="http://schemas.microsoft.com/office/drawing/2014/main" id="{DE803B07-4305-04DB-1E66-C081DB3CC7D5}"/>
                </a:ext>
              </a:extLst>
            </p:cNvPr>
            <p:cNvSpPr/>
            <p:nvPr/>
          </p:nvSpPr>
          <p:spPr bwMode="auto">
            <a:xfrm>
              <a:off x="612775" y="4456113"/>
              <a:ext cx="11113" cy="9525"/>
            </a:xfrm>
            <a:custGeom>
              <a:avLst/>
              <a:gdLst>
                <a:gd name="T0" fmla="*/ 0 w 10"/>
                <a:gd name="T1" fmla="*/ 1 h 8"/>
                <a:gd name="T2" fmla="*/ 3 w 10"/>
                <a:gd name="T3" fmla="*/ 1 h 8"/>
                <a:gd name="T4" fmla="*/ 10 w 10"/>
                <a:gd name="T5" fmla="*/ 8 h 8"/>
                <a:gd name="T6" fmla="*/ 0 w 10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5" y="5"/>
                    <a:pt x="9" y="5"/>
                    <a:pt x="10" y="8"/>
                  </a:cubicBezTo>
                  <a:cubicBezTo>
                    <a:pt x="6" y="8"/>
                    <a:pt x="3" y="5"/>
                    <a:pt x="0" y="1"/>
                  </a:cubicBezTo>
                  <a:close/>
                </a:path>
              </a:pathLst>
            </a:custGeom>
            <a:solidFill>
              <a:srgbClr val="3B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4" name="Freeform 172">
              <a:extLst>
                <a:ext uri="{FF2B5EF4-FFF2-40B4-BE49-F238E27FC236}">
                  <a16:creationId xmlns:a16="http://schemas.microsoft.com/office/drawing/2014/main" id="{AA2F56FC-C5EA-4044-5CB0-AF367752FBC5}"/>
                </a:ext>
              </a:extLst>
            </p:cNvPr>
            <p:cNvSpPr/>
            <p:nvPr/>
          </p:nvSpPr>
          <p:spPr bwMode="auto">
            <a:xfrm>
              <a:off x="598488" y="4468813"/>
              <a:ext cx="7938" cy="12700"/>
            </a:xfrm>
            <a:custGeom>
              <a:avLst/>
              <a:gdLst>
                <a:gd name="T0" fmla="*/ 8 w 8"/>
                <a:gd name="T1" fmla="*/ 10 h 10"/>
                <a:gd name="T2" fmla="*/ 0 w 8"/>
                <a:gd name="T3" fmla="*/ 0 h 10"/>
                <a:gd name="T4" fmla="*/ 8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10"/>
                  </a:moveTo>
                  <a:cubicBezTo>
                    <a:pt x="3" y="9"/>
                    <a:pt x="1" y="5"/>
                    <a:pt x="0" y="0"/>
                  </a:cubicBezTo>
                  <a:cubicBezTo>
                    <a:pt x="2" y="4"/>
                    <a:pt x="5" y="7"/>
                    <a:pt x="8" y="10"/>
                  </a:cubicBezTo>
                  <a:close/>
                </a:path>
              </a:pathLst>
            </a:custGeom>
            <a:solidFill>
              <a:srgbClr val="2F2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5" name="Freeform 173">
              <a:extLst>
                <a:ext uri="{FF2B5EF4-FFF2-40B4-BE49-F238E27FC236}">
                  <a16:creationId xmlns:a16="http://schemas.microsoft.com/office/drawing/2014/main" id="{31C1C1C5-B78E-DE87-9DF3-276B1CB4DEA3}"/>
                </a:ext>
              </a:extLst>
            </p:cNvPr>
            <p:cNvSpPr/>
            <p:nvPr/>
          </p:nvSpPr>
          <p:spPr bwMode="auto">
            <a:xfrm>
              <a:off x="812800" y="4325938"/>
              <a:ext cx="25400" cy="30162"/>
            </a:xfrm>
            <a:custGeom>
              <a:avLst/>
              <a:gdLst>
                <a:gd name="T0" fmla="*/ 22 w 22"/>
                <a:gd name="T1" fmla="*/ 0 h 26"/>
                <a:gd name="T2" fmla="*/ 1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13" y="9"/>
                    <a:pt x="5" y="16"/>
                    <a:pt x="1" y="26"/>
                  </a:cubicBezTo>
                  <a:cubicBezTo>
                    <a:pt x="0" y="16"/>
                    <a:pt x="10" y="3"/>
                    <a:pt x="22" y="0"/>
                  </a:cubicBezTo>
                  <a:close/>
                </a:path>
              </a:pathLst>
            </a:custGeom>
            <a:solidFill>
              <a:srgbClr val="25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6" name="Freeform 174">
              <a:extLst>
                <a:ext uri="{FF2B5EF4-FFF2-40B4-BE49-F238E27FC236}">
                  <a16:creationId xmlns:a16="http://schemas.microsoft.com/office/drawing/2014/main" id="{DCA2E537-357B-E9FA-2A5B-9DA05C7E5486}"/>
                </a:ext>
              </a:extLst>
            </p:cNvPr>
            <p:cNvSpPr/>
            <p:nvPr/>
          </p:nvSpPr>
          <p:spPr bwMode="auto">
            <a:xfrm>
              <a:off x="831850" y="4330700"/>
              <a:ext cx="17463" cy="19050"/>
            </a:xfrm>
            <a:custGeom>
              <a:avLst/>
              <a:gdLst>
                <a:gd name="T0" fmla="*/ 15 w 15"/>
                <a:gd name="T1" fmla="*/ 1 h 16"/>
                <a:gd name="T2" fmla="*/ 2 w 15"/>
                <a:gd name="T3" fmla="*/ 16 h 16"/>
                <a:gd name="T4" fmla="*/ 15 w 15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5" y="1"/>
                  </a:moveTo>
                  <a:cubicBezTo>
                    <a:pt x="10" y="5"/>
                    <a:pt x="5" y="9"/>
                    <a:pt x="2" y="16"/>
                  </a:cubicBezTo>
                  <a:cubicBezTo>
                    <a:pt x="0" y="6"/>
                    <a:pt x="6" y="0"/>
                    <a:pt x="15" y="1"/>
                  </a:cubicBezTo>
                  <a:close/>
                </a:path>
              </a:pathLst>
            </a:custGeom>
            <a:solidFill>
              <a:srgbClr val="262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7" name="Freeform 175">
              <a:extLst>
                <a:ext uri="{FF2B5EF4-FFF2-40B4-BE49-F238E27FC236}">
                  <a16:creationId xmlns:a16="http://schemas.microsoft.com/office/drawing/2014/main" id="{1B7C0AEC-088B-A1AD-30ED-2C43EFB41484}"/>
                </a:ext>
              </a:extLst>
            </p:cNvPr>
            <p:cNvSpPr/>
            <p:nvPr/>
          </p:nvSpPr>
          <p:spPr bwMode="auto">
            <a:xfrm>
              <a:off x="809625" y="4330700"/>
              <a:ext cx="7938" cy="12700"/>
            </a:xfrm>
            <a:custGeom>
              <a:avLst/>
              <a:gdLst>
                <a:gd name="T0" fmla="*/ 7 w 7"/>
                <a:gd name="T1" fmla="*/ 0 h 11"/>
                <a:gd name="T2" fmla="*/ 6 w 7"/>
                <a:gd name="T3" fmla="*/ 2 h 11"/>
                <a:gd name="T4" fmla="*/ 0 w 7"/>
                <a:gd name="T5" fmla="*/ 11 h 11"/>
                <a:gd name="T6" fmla="*/ 7 w 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4" y="5"/>
                    <a:pt x="3" y="8"/>
                    <a:pt x="0" y="11"/>
                  </a:cubicBezTo>
                  <a:cubicBezTo>
                    <a:pt x="0" y="6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3F3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8" name="Freeform 176">
              <a:extLst>
                <a:ext uri="{FF2B5EF4-FFF2-40B4-BE49-F238E27FC236}">
                  <a16:creationId xmlns:a16="http://schemas.microsoft.com/office/drawing/2014/main" id="{615EBDCA-015C-14E3-E8C5-E2808EAC34DA}"/>
                </a:ext>
              </a:extLst>
            </p:cNvPr>
            <p:cNvSpPr/>
            <p:nvPr/>
          </p:nvSpPr>
          <p:spPr bwMode="auto">
            <a:xfrm>
              <a:off x="534988" y="4572000"/>
              <a:ext cx="7938" cy="6350"/>
            </a:xfrm>
            <a:custGeom>
              <a:avLst/>
              <a:gdLst>
                <a:gd name="T0" fmla="*/ 3 w 7"/>
                <a:gd name="T1" fmla="*/ 6 h 6"/>
                <a:gd name="T2" fmla="*/ 0 w 7"/>
                <a:gd name="T3" fmla="*/ 5 h 6"/>
                <a:gd name="T4" fmla="*/ 5 w 7"/>
                <a:gd name="T5" fmla="*/ 1 h 6"/>
                <a:gd name="T6" fmla="*/ 7 w 7"/>
                <a:gd name="T7" fmla="*/ 2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1" y="2"/>
                    <a:pt x="3" y="2"/>
                    <a:pt x="5" y="1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5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0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9" name="Freeform 177">
              <a:extLst>
                <a:ext uri="{FF2B5EF4-FFF2-40B4-BE49-F238E27FC236}">
                  <a16:creationId xmlns:a16="http://schemas.microsoft.com/office/drawing/2014/main" id="{8180B80F-1C76-EEA6-3ABB-7239A2BB4362}"/>
                </a:ext>
              </a:extLst>
            </p:cNvPr>
            <p:cNvSpPr/>
            <p:nvPr/>
          </p:nvSpPr>
          <p:spPr bwMode="auto">
            <a:xfrm>
              <a:off x="495300" y="4538663"/>
              <a:ext cx="9525" cy="6350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7 w 8"/>
                <a:gd name="T5" fmla="*/ 0 h 6"/>
                <a:gd name="T6" fmla="*/ 4 w 8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2" y="6"/>
                    <a:pt x="0" y="6"/>
                    <a:pt x="0" y="3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8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4E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0" name="Freeform 178">
              <a:extLst>
                <a:ext uri="{FF2B5EF4-FFF2-40B4-BE49-F238E27FC236}">
                  <a16:creationId xmlns:a16="http://schemas.microsoft.com/office/drawing/2014/main" id="{3D05DFA3-87BF-6717-8342-B0158F640949}"/>
                </a:ext>
              </a:extLst>
            </p:cNvPr>
            <p:cNvSpPr/>
            <p:nvPr/>
          </p:nvSpPr>
          <p:spPr bwMode="auto">
            <a:xfrm>
              <a:off x="503238" y="4545013"/>
              <a:ext cx="11113" cy="6350"/>
            </a:xfrm>
            <a:custGeom>
              <a:avLst/>
              <a:gdLst>
                <a:gd name="T0" fmla="*/ 5 w 9"/>
                <a:gd name="T1" fmla="*/ 4 h 6"/>
                <a:gd name="T2" fmla="*/ 0 w 9"/>
                <a:gd name="T3" fmla="*/ 4 h 6"/>
                <a:gd name="T4" fmla="*/ 2 w 9"/>
                <a:gd name="T5" fmla="*/ 2 h 6"/>
                <a:gd name="T6" fmla="*/ 9 w 9"/>
                <a:gd name="T7" fmla="*/ 0 h 6"/>
                <a:gd name="T8" fmla="*/ 5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4"/>
                  </a:moveTo>
                  <a:cubicBezTo>
                    <a:pt x="3" y="4"/>
                    <a:pt x="2" y="6"/>
                    <a:pt x="0" y="4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1"/>
                    <a:pt x="6" y="1"/>
                    <a:pt x="9" y="0"/>
                  </a:cubicBezTo>
                  <a:cubicBezTo>
                    <a:pt x="9" y="3"/>
                    <a:pt x="6" y="2"/>
                    <a:pt x="5" y="4"/>
                  </a:cubicBezTo>
                  <a:close/>
                </a:path>
              </a:pathLst>
            </a:custGeom>
            <a:solidFill>
              <a:srgbClr val="55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1" name="Freeform 179">
              <a:extLst>
                <a:ext uri="{FF2B5EF4-FFF2-40B4-BE49-F238E27FC236}">
                  <a16:creationId xmlns:a16="http://schemas.microsoft.com/office/drawing/2014/main" id="{E1476449-3857-1A8C-29A3-24CFCB56F680}"/>
                </a:ext>
              </a:extLst>
            </p:cNvPr>
            <p:cNvSpPr/>
            <p:nvPr/>
          </p:nvSpPr>
          <p:spPr bwMode="auto">
            <a:xfrm>
              <a:off x="808038" y="4198938"/>
              <a:ext cx="11113" cy="14287"/>
            </a:xfrm>
            <a:custGeom>
              <a:avLst/>
              <a:gdLst>
                <a:gd name="T0" fmla="*/ 0 w 9"/>
                <a:gd name="T1" fmla="*/ 0 h 13"/>
                <a:gd name="T2" fmla="*/ 9 w 9"/>
                <a:gd name="T3" fmla="*/ 13 h 13"/>
                <a:gd name="T4" fmla="*/ 0 w 9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cubicBezTo>
                    <a:pt x="3" y="5"/>
                    <a:pt x="6" y="9"/>
                    <a:pt x="9" y="13"/>
                  </a:cubicBezTo>
                  <a:cubicBezTo>
                    <a:pt x="3" y="11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15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2" name="Freeform 180">
              <a:extLst>
                <a:ext uri="{FF2B5EF4-FFF2-40B4-BE49-F238E27FC236}">
                  <a16:creationId xmlns:a16="http://schemas.microsoft.com/office/drawing/2014/main" id="{038F879F-29D5-C0ED-7E74-DBE33A9F85B0}"/>
                </a:ext>
              </a:extLst>
            </p:cNvPr>
            <p:cNvSpPr/>
            <p:nvPr/>
          </p:nvSpPr>
          <p:spPr bwMode="auto">
            <a:xfrm>
              <a:off x="817563" y="4198938"/>
              <a:ext cx="7938" cy="6350"/>
            </a:xfrm>
            <a:custGeom>
              <a:avLst/>
              <a:gdLst>
                <a:gd name="T0" fmla="*/ 0 w 7"/>
                <a:gd name="T1" fmla="*/ 0 h 6"/>
                <a:gd name="T2" fmla="*/ 7 w 7"/>
                <a:gd name="T3" fmla="*/ 6 h 6"/>
                <a:gd name="T4" fmla="*/ 0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4" y="1"/>
                    <a:pt x="6" y="3"/>
                    <a:pt x="7" y="6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396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3" name="Freeform 181">
              <a:extLst>
                <a:ext uri="{FF2B5EF4-FFF2-40B4-BE49-F238E27FC236}">
                  <a16:creationId xmlns:a16="http://schemas.microsoft.com/office/drawing/2014/main" id="{6A3E6CAD-73E9-9C2F-637F-210D9DD67A23}"/>
                </a:ext>
              </a:extLst>
            </p:cNvPr>
            <p:cNvSpPr/>
            <p:nvPr/>
          </p:nvSpPr>
          <p:spPr bwMode="auto">
            <a:xfrm>
              <a:off x="722313" y="4438650"/>
              <a:ext cx="6350" cy="20637"/>
            </a:xfrm>
            <a:custGeom>
              <a:avLst/>
              <a:gdLst>
                <a:gd name="T0" fmla="*/ 0 w 6"/>
                <a:gd name="T1" fmla="*/ 17 h 17"/>
                <a:gd name="T2" fmla="*/ 4 w 6"/>
                <a:gd name="T3" fmla="*/ 0 h 17"/>
                <a:gd name="T4" fmla="*/ 0 w 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cubicBezTo>
                    <a:pt x="1" y="11"/>
                    <a:pt x="2" y="6"/>
                    <a:pt x="4" y="0"/>
                  </a:cubicBezTo>
                  <a:cubicBezTo>
                    <a:pt x="6" y="7"/>
                    <a:pt x="5" y="12"/>
                    <a:pt x="0" y="17"/>
                  </a:cubicBezTo>
                  <a:close/>
                </a:path>
              </a:pathLst>
            </a:custGeom>
            <a:solidFill>
              <a:srgbClr val="34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4" name="Freeform 182">
              <a:extLst>
                <a:ext uri="{FF2B5EF4-FFF2-40B4-BE49-F238E27FC236}">
                  <a16:creationId xmlns:a16="http://schemas.microsoft.com/office/drawing/2014/main" id="{C03912C5-1796-1775-2BC5-34D8D90869D8}"/>
                </a:ext>
              </a:extLst>
            </p:cNvPr>
            <p:cNvSpPr/>
            <p:nvPr/>
          </p:nvSpPr>
          <p:spPr bwMode="auto">
            <a:xfrm>
              <a:off x="695325" y="4402138"/>
              <a:ext cx="12700" cy="4762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4 h 4"/>
                <a:gd name="T4" fmla="*/ 11 w 1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8" y="1"/>
                    <a:pt x="11" y="4"/>
                  </a:cubicBezTo>
                  <a:close/>
                </a:path>
              </a:pathLst>
            </a:custGeom>
            <a:solidFill>
              <a:srgbClr val="3A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" name="Freeform 183">
              <a:extLst>
                <a:ext uri="{FF2B5EF4-FFF2-40B4-BE49-F238E27FC236}">
                  <a16:creationId xmlns:a16="http://schemas.microsoft.com/office/drawing/2014/main" id="{2870C1E8-18DC-1D01-2181-F008CB3D30CE}"/>
                </a:ext>
              </a:extLst>
            </p:cNvPr>
            <p:cNvSpPr/>
            <p:nvPr/>
          </p:nvSpPr>
          <p:spPr bwMode="auto">
            <a:xfrm>
              <a:off x="909638" y="4144963"/>
              <a:ext cx="23813" cy="19050"/>
            </a:xfrm>
            <a:custGeom>
              <a:avLst/>
              <a:gdLst>
                <a:gd name="T0" fmla="*/ 5 w 21"/>
                <a:gd name="T1" fmla="*/ 3 h 16"/>
                <a:gd name="T2" fmla="*/ 21 w 21"/>
                <a:gd name="T3" fmla="*/ 13 h 16"/>
                <a:gd name="T4" fmla="*/ 0 w 21"/>
                <a:gd name="T5" fmla="*/ 3 h 16"/>
                <a:gd name="T6" fmla="*/ 5 w 21"/>
                <a:gd name="T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5" y="3"/>
                  </a:moveTo>
                  <a:cubicBezTo>
                    <a:pt x="8" y="10"/>
                    <a:pt x="15" y="10"/>
                    <a:pt x="21" y="13"/>
                  </a:cubicBezTo>
                  <a:cubicBezTo>
                    <a:pt x="13" y="16"/>
                    <a:pt x="7" y="14"/>
                    <a:pt x="0" y="3"/>
                  </a:cubicBezTo>
                  <a:cubicBezTo>
                    <a:pt x="2" y="0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272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6" name="Freeform 184">
              <a:extLst>
                <a:ext uri="{FF2B5EF4-FFF2-40B4-BE49-F238E27FC236}">
                  <a16:creationId xmlns:a16="http://schemas.microsoft.com/office/drawing/2014/main" id="{62DA4EE9-3395-72BA-9059-0631ABBF3406}"/>
                </a:ext>
              </a:extLst>
            </p:cNvPr>
            <p:cNvSpPr/>
            <p:nvPr/>
          </p:nvSpPr>
          <p:spPr bwMode="auto">
            <a:xfrm>
              <a:off x="917575" y="4141788"/>
              <a:ext cx="15875" cy="9525"/>
            </a:xfrm>
            <a:custGeom>
              <a:avLst/>
              <a:gdLst>
                <a:gd name="T0" fmla="*/ 14 w 14"/>
                <a:gd name="T1" fmla="*/ 5 h 8"/>
                <a:gd name="T2" fmla="*/ 12 w 14"/>
                <a:gd name="T3" fmla="*/ 8 h 8"/>
                <a:gd name="T4" fmla="*/ 4 w 14"/>
                <a:gd name="T5" fmla="*/ 6 h 8"/>
                <a:gd name="T6" fmla="*/ 1 w 14"/>
                <a:gd name="T7" fmla="*/ 0 h 8"/>
                <a:gd name="T8" fmla="*/ 14 w 1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5"/>
                  </a:moveTo>
                  <a:cubicBezTo>
                    <a:pt x="14" y="7"/>
                    <a:pt x="14" y="8"/>
                    <a:pt x="12" y="8"/>
                  </a:cubicBezTo>
                  <a:cubicBezTo>
                    <a:pt x="9" y="7"/>
                    <a:pt x="7" y="6"/>
                    <a:pt x="4" y="6"/>
                  </a:cubicBezTo>
                  <a:cubicBezTo>
                    <a:pt x="3" y="4"/>
                    <a:pt x="0" y="3"/>
                    <a:pt x="1" y="0"/>
                  </a:cubicBezTo>
                  <a:cubicBezTo>
                    <a:pt x="5" y="2"/>
                    <a:pt x="9" y="5"/>
                    <a:pt x="14" y="5"/>
                  </a:cubicBezTo>
                  <a:close/>
                </a:path>
              </a:pathLst>
            </a:custGeom>
            <a:solidFill>
              <a:srgbClr val="2F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" name="Freeform 185">
              <a:extLst>
                <a:ext uri="{FF2B5EF4-FFF2-40B4-BE49-F238E27FC236}">
                  <a16:creationId xmlns:a16="http://schemas.microsoft.com/office/drawing/2014/main" id="{B11542F0-85A8-1D8A-7A93-220346EB68E7}"/>
                </a:ext>
              </a:extLst>
            </p:cNvPr>
            <p:cNvSpPr/>
            <p:nvPr/>
          </p:nvSpPr>
          <p:spPr bwMode="auto">
            <a:xfrm>
              <a:off x="931863" y="4130675"/>
              <a:ext cx="15875" cy="7937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1 h 6"/>
                <a:gd name="T4" fmla="*/ 14 w 1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0" y="5"/>
                    <a:pt x="5" y="5"/>
                    <a:pt x="0" y="1"/>
                  </a:cubicBezTo>
                  <a:cubicBezTo>
                    <a:pt x="7" y="0"/>
                    <a:pt x="10" y="3"/>
                    <a:pt x="14" y="6"/>
                  </a:cubicBezTo>
                  <a:close/>
                </a:path>
              </a:pathLst>
            </a:custGeom>
            <a:solidFill>
              <a:srgbClr val="3C3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" name="Freeform 186">
              <a:extLst>
                <a:ext uri="{FF2B5EF4-FFF2-40B4-BE49-F238E27FC236}">
                  <a16:creationId xmlns:a16="http://schemas.microsoft.com/office/drawing/2014/main" id="{358672BB-172D-F82C-68D4-0BCE9EE0205A}"/>
                </a:ext>
              </a:extLst>
            </p:cNvPr>
            <p:cNvSpPr/>
            <p:nvPr/>
          </p:nvSpPr>
          <p:spPr bwMode="auto">
            <a:xfrm>
              <a:off x="836613" y="4217988"/>
              <a:ext cx="9525" cy="3175"/>
            </a:xfrm>
            <a:custGeom>
              <a:avLst/>
              <a:gdLst>
                <a:gd name="T0" fmla="*/ 8 w 8"/>
                <a:gd name="T1" fmla="*/ 3 h 4"/>
                <a:gd name="T2" fmla="*/ 0 w 8"/>
                <a:gd name="T3" fmla="*/ 1 h 4"/>
                <a:gd name="T4" fmla="*/ 8 w 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2" y="4"/>
                    <a:pt x="0" y="1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1E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" name="Freeform 187">
              <a:extLst>
                <a:ext uri="{FF2B5EF4-FFF2-40B4-BE49-F238E27FC236}">
                  <a16:creationId xmlns:a16="http://schemas.microsoft.com/office/drawing/2014/main" id="{0D7FFD97-A623-5721-BD47-56FF3226DDD0}"/>
                </a:ext>
              </a:extLst>
            </p:cNvPr>
            <p:cNvSpPr/>
            <p:nvPr/>
          </p:nvSpPr>
          <p:spPr bwMode="auto">
            <a:xfrm>
              <a:off x="1144588" y="4360863"/>
              <a:ext cx="17463" cy="4762"/>
            </a:xfrm>
            <a:custGeom>
              <a:avLst/>
              <a:gdLst>
                <a:gd name="T0" fmla="*/ 14 w 14"/>
                <a:gd name="T1" fmla="*/ 0 h 4"/>
                <a:gd name="T2" fmla="*/ 0 w 14"/>
                <a:gd name="T3" fmla="*/ 0 h 4"/>
                <a:gd name="T4" fmla="*/ 14 w 1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10" y="4"/>
                    <a:pt x="5" y="4"/>
                    <a:pt x="0" y="0"/>
                  </a:cubicBezTo>
                  <a:cubicBezTo>
                    <a:pt x="5" y="1"/>
                    <a:pt x="10" y="0"/>
                    <a:pt x="14" y="0"/>
                  </a:cubicBezTo>
                  <a:close/>
                </a:path>
              </a:pathLst>
            </a:custGeom>
            <a:solidFill>
              <a:srgbClr val="3E3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" name="Freeform 188">
              <a:extLst>
                <a:ext uri="{FF2B5EF4-FFF2-40B4-BE49-F238E27FC236}">
                  <a16:creationId xmlns:a16="http://schemas.microsoft.com/office/drawing/2014/main" id="{EAD601B9-8F42-BBBA-6709-F7ECE51F903C}"/>
                </a:ext>
              </a:extLst>
            </p:cNvPr>
            <p:cNvSpPr/>
            <p:nvPr/>
          </p:nvSpPr>
          <p:spPr bwMode="auto">
            <a:xfrm>
              <a:off x="1149350" y="4368800"/>
              <a:ext cx="15875" cy="4762"/>
            </a:xfrm>
            <a:custGeom>
              <a:avLst/>
              <a:gdLst>
                <a:gd name="T0" fmla="*/ 0 w 14"/>
                <a:gd name="T1" fmla="*/ 0 h 5"/>
                <a:gd name="T2" fmla="*/ 14 w 14"/>
                <a:gd name="T3" fmla="*/ 0 h 5"/>
                <a:gd name="T4" fmla="*/ 0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4" y="0"/>
                    <a:pt x="8" y="0"/>
                    <a:pt x="14" y="0"/>
                  </a:cubicBezTo>
                  <a:cubicBezTo>
                    <a:pt x="8" y="5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2D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" name="Freeform 189">
              <a:extLst>
                <a:ext uri="{FF2B5EF4-FFF2-40B4-BE49-F238E27FC236}">
                  <a16:creationId xmlns:a16="http://schemas.microsoft.com/office/drawing/2014/main" id="{E69C6D3B-B9C2-3DA1-8335-FF41F836D907}"/>
                </a:ext>
              </a:extLst>
            </p:cNvPr>
            <p:cNvSpPr/>
            <p:nvPr/>
          </p:nvSpPr>
          <p:spPr bwMode="auto">
            <a:xfrm>
              <a:off x="939800" y="4502150"/>
              <a:ext cx="17463" cy="6350"/>
            </a:xfrm>
            <a:custGeom>
              <a:avLst/>
              <a:gdLst>
                <a:gd name="T0" fmla="*/ 0 w 15"/>
                <a:gd name="T1" fmla="*/ 0 h 6"/>
                <a:gd name="T2" fmla="*/ 15 w 15"/>
                <a:gd name="T3" fmla="*/ 2 h 6"/>
                <a:gd name="T4" fmla="*/ 0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cubicBezTo>
                    <a:pt x="6" y="0"/>
                    <a:pt x="9" y="3"/>
                    <a:pt x="15" y="2"/>
                  </a:cubicBezTo>
                  <a:cubicBezTo>
                    <a:pt x="10" y="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" name="Freeform 190">
              <a:extLst>
                <a:ext uri="{FF2B5EF4-FFF2-40B4-BE49-F238E27FC236}">
                  <a16:creationId xmlns:a16="http://schemas.microsoft.com/office/drawing/2014/main" id="{18BDB15F-60C6-F1BB-B237-FB489BF58930}"/>
                </a:ext>
              </a:extLst>
            </p:cNvPr>
            <p:cNvSpPr/>
            <p:nvPr/>
          </p:nvSpPr>
          <p:spPr bwMode="auto">
            <a:xfrm>
              <a:off x="941388" y="4513263"/>
              <a:ext cx="12700" cy="6350"/>
            </a:xfrm>
            <a:custGeom>
              <a:avLst/>
              <a:gdLst>
                <a:gd name="T0" fmla="*/ 0 w 11"/>
                <a:gd name="T1" fmla="*/ 0 h 6"/>
                <a:gd name="T2" fmla="*/ 11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4" y="2"/>
                    <a:pt x="7" y="2"/>
                    <a:pt x="11" y="4"/>
                  </a:cubicBezTo>
                  <a:cubicBezTo>
                    <a:pt x="4" y="6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2B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" name="Freeform 191">
              <a:extLst>
                <a:ext uri="{FF2B5EF4-FFF2-40B4-BE49-F238E27FC236}">
                  <a16:creationId xmlns:a16="http://schemas.microsoft.com/office/drawing/2014/main" id="{3A1E9828-AC6A-6825-3E3E-AC53E6D9046B}"/>
                </a:ext>
              </a:extLst>
            </p:cNvPr>
            <p:cNvSpPr/>
            <p:nvPr/>
          </p:nvSpPr>
          <p:spPr bwMode="auto">
            <a:xfrm>
              <a:off x="731838" y="4437063"/>
              <a:ext cx="4763" cy="14287"/>
            </a:xfrm>
            <a:custGeom>
              <a:avLst/>
              <a:gdLst>
                <a:gd name="T0" fmla="*/ 2 w 5"/>
                <a:gd name="T1" fmla="*/ 12 h 12"/>
                <a:gd name="T2" fmla="*/ 0 w 5"/>
                <a:gd name="T3" fmla="*/ 2 h 12"/>
                <a:gd name="T4" fmla="*/ 1 w 5"/>
                <a:gd name="T5" fmla="*/ 0 h 12"/>
                <a:gd name="T6" fmla="*/ 3 w 5"/>
                <a:gd name="T7" fmla="*/ 2 h 12"/>
                <a:gd name="T8" fmla="*/ 2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2" y="12"/>
                  </a:moveTo>
                  <a:cubicBezTo>
                    <a:pt x="1" y="9"/>
                    <a:pt x="0" y="6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5"/>
                    <a:pt x="5" y="9"/>
                    <a:pt x="2" y="12"/>
                  </a:cubicBezTo>
                  <a:close/>
                </a:path>
              </a:pathLst>
            </a:custGeom>
            <a:solidFill>
              <a:srgbClr val="37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4" name="Freeform 192">
              <a:extLst>
                <a:ext uri="{FF2B5EF4-FFF2-40B4-BE49-F238E27FC236}">
                  <a16:creationId xmlns:a16="http://schemas.microsoft.com/office/drawing/2014/main" id="{A0BB5671-33EC-0E7B-34A7-C774B64225F9}"/>
                </a:ext>
              </a:extLst>
            </p:cNvPr>
            <p:cNvSpPr/>
            <p:nvPr/>
          </p:nvSpPr>
          <p:spPr bwMode="auto">
            <a:xfrm>
              <a:off x="566738" y="4519613"/>
              <a:ext cx="9525" cy="6350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1 h 5"/>
                <a:gd name="T4" fmla="*/ 8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5" y="5"/>
                    <a:pt x="3" y="3"/>
                    <a:pt x="0" y="1"/>
                  </a:cubicBezTo>
                  <a:cubicBezTo>
                    <a:pt x="5" y="0"/>
                    <a:pt x="5" y="0"/>
                    <a:pt x="8" y="5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5" name="Freeform 193">
              <a:extLst>
                <a:ext uri="{FF2B5EF4-FFF2-40B4-BE49-F238E27FC236}">
                  <a16:creationId xmlns:a16="http://schemas.microsoft.com/office/drawing/2014/main" id="{09B7B173-CDC0-D303-1335-6660CD8124CC}"/>
                </a:ext>
              </a:extLst>
            </p:cNvPr>
            <p:cNvSpPr/>
            <p:nvPr/>
          </p:nvSpPr>
          <p:spPr bwMode="auto">
            <a:xfrm>
              <a:off x="560388" y="4525963"/>
              <a:ext cx="7938" cy="7937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0 h 6"/>
                <a:gd name="T4" fmla="*/ 7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4" y="4"/>
                    <a:pt x="0" y="4"/>
                    <a:pt x="0" y="0"/>
                  </a:cubicBezTo>
                  <a:cubicBezTo>
                    <a:pt x="4" y="0"/>
                    <a:pt x="5" y="3"/>
                    <a:pt x="7" y="6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6" name="Freeform 194">
              <a:extLst>
                <a:ext uri="{FF2B5EF4-FFF2-40B4-BE49-F238E27FC236}">
                  <a16:creationId xmlns:a16="http://schemas.microsoft.com/office/drawing/2014/main" id="{44C6EA53-38CF-6610-3D87-71384A9D13D4}"/>
                </a:ext>
              </a:extLst>
            </p:cNvPr>
            <p:cNvSpPr/>
            <p:nvPr/>
          </p:nvSpPr>
          <p:spPr bwMode="auto">
            <a:xfrm>
              <a:off x="469900" y="4259263"/>
              <a:ext cx="6350" cy="952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1" y="7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1D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7" name="Freeform 195">
              <a:extLst>
                <a:ext uri="{FF2B5EF4-FFF2-40B4-BE49-F238E27FC236}">
                  <a16:creationId xmlns:a16="http://schemas.microsoft.com/office/drawing/2014/main" id="{958CFCDB-A674-B7D7-365A-696F22E832F7}"/>
                </a:ext>
              </a:extLst>
            </p:cNvPr>
            <p:cNvSpPr/>
            <p:nvPr/>
          </p:nvSpPr>
          <p:spPr bwMode="auto">
            <a:xfrm>
              <a:off x="688975" y="4495800"/>
              <a:ext cx="11113" cy="7937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4 h 8"/>
                <a:gd name="T4" fmla="*/ 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3" y="3"/>
                    <a:pt x="5" y="5"/>
                    <a:pt x="10" y="4"/>
                  </a:cubicBezTo>
                  <a:cubicBezTo>
                    <a:pt x="4" y="8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2A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8" name="Freeform 196">
              <a:extLst>
                <a:ext uri="{FF2B5EF4-FFF2-40B4-BE49-F238E27FC236}">
                  <a16:creationId xmlns:a16="http://schemas.microsoft.com/office/drawing/2014/main" id="{F640FFD1-FB4C-0C48-534F-533C50500DF8}"/>
                </a:ext>
              </a:extLst>
            </p:cNvPr>
            <p:cNvSpPr/>
            <p:nvPr/>
          </p:nvSpPr>
          <p:spPr bwMode="auto">
            <a:xfrm>
              <a:off x="623888" y="4262438"/>
              <a:ext cx="20638" cy="20637"/>
            </a:xfrm>
            <a:custGeom>
              <a:avLst/>
              <a:gdLst>
                <a:gd name="T0" fmla="*/ 0 w 18"/>
                <a:gd name="T1" fmla="*/ 0 h 17"/>
                <a:gd name="T2" fmla="*/ 18 w 18"/>
                <a:gd name="T3" fmla="*/ 14 h 17"/>
                <a:gd name="T4" fmla="*/ 0 w 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4" y="6"/>
                    <a:pt x="9" y="13"/>
                    <a:pt x="18" y="14"/>
                  </a:cubicBezTo>
                  <a:cubicBezTo>
                    <a:pt x="11" y="17"/>
                    <a:pt x="4" y="12"/>
                    <a:pt x="0" y="0"/>
                  </a:cubicBezTo>
                  <a:close/>
                </a:path>
              </a:pathLst>
            </a:custGeom>
            <a:solidFill>
              <a:srgbClr val="44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9" name="Freeform 197">
              <a:extLst>
                <a:ext uri="{FF2B5EF4-FFF2-40B4-BE49-F238E27FC236}">
                  <a16:creationId xmlns:a16="http://schemas.microsoft.com/office/drawing/2014/main" id="{7A15FBCB-0A48-276F-1568-E6CC7EE5FC17}"/>
                </a:ext>
              </a:extLst>
            </p:cNvPr>
            <p:cNvSpPr/>
            <p:nvPr/>
          </p:nvSpPr>
          <p:spPr bwMode="auto">
            <a:xfrm>
              <a:off x="723900" y="4170363"/>
              <a:ext cx="14288" cy="6350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0 h 5"/>
                <a:gd name="T4" fmla="*/ 12 w 1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5"/>
                    <a:pt x="5" y="4"/>
                    <a:pt x="0" y="0"/>
                  </a:cubicBezTo>
                  <a:cubicBezTo>
                    <a:pt x="5" y="1"/>
                    <a:pt x="9" y="1"/>
                    <a:pt x="12" y="2"/>
                  </a:cubicBezTo>
                  <a:close/>
                </a:path>
              </a:pathLst>
            </a:custGeom>
            <a:solidFill>
              <a:srgbClr val="471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0" name="Freeform 198">
              <a:extLst>
                <a:ext uri="{FF2B5EF4-FFF2-40B4-BE49-F238E27FC236}">
                  <a16:creationId xmlns:a16="http://schemas.microsoft.com/office/drawing/2014/main" id="{C20E6D70-7530-153B-21B0-B3F421C4009A}"/>
                </a:ext>
              </a:extLst>
            </p:cNvPr>
            <p:cNvSpPr/>
            <p:nvPr/>
          </p:nvSpPr>
          <p:spPr bwMode="auto">
            <a:xfrm>
              <a:off x="885825" y="4360863"/>
              <a:ext cx="6350" cy="19050"/>
            </a:xfrm>
            <a:custGeom>
              <a:avLst/>
              <a:gdLst>
                <a:gd name="T0" fmla="*/ 2 w 5"/>
                <a:gd name="T1" fmla="*/ 16 h 16"/>
                <a:gd name="T2" fmla="*/ 4 w 5"/>
                <a:gd name="T3" fmla="*/ 0 h 16"/>
                <a:gd name="T4" fmla="*/ 2 w 5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6">
                  <a:moveTo>
                    <a:pt x="2" y="16"/>
                  </a:moveTo>
                  <a:cubicBezTo>
                    <a:pt x="0" y="11"/>
                    <a:pt x="1" y="6"/>
                    <a:pt x="4" y="0"/>
                  </a:cubicBezTo>
                  <a:cubicBezTo>
                    <a:pt x="5" y="5"/>
                    <a:pt x="5" y="11"/>
                    <a:pt x="2" y="1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1" name="Freeform 199">
              <a:extLst>
                <a:ext uri="{FF2B5EF4-FFF2-40B4-BE49-F238E27FC236}">
                  <a16:creationId xmlns:a16="http://schemas.microsoft.com/office/drawing/2014/main" id="{37D93A80-3ABC-EFED-7353-142E549F10D2}"/>
                </a:ext>
              </a:extLst>
            </p:cNvPr>
            <p:cNvSpPr/>
            <p:nvPr/>
          </p:nvSpPr>
          <p:spPr bwMode="auto">
            <a:xfrm>
              <a:off x="877888" y="4359275"/>
              <a:ext cx="6350" cy="17462"/>
            </a:xfrm>
            <a:custGeom>
              <a:avLst/>
              <a:gdLst>
                <a:gd name="T0" fmla="*/ 6 w 6"/>
                <a:gd name="T1" fmla="*/ 0 h 15"/>
                <a:gd name="T2" fmla="*/ 2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5" y="5"/>
                    <a:pt x="4" y="9"/>
                    <a:pt x="2" y="15"/>
                  </a:cubicBezTo>
                  <a:cubicBezTo>
                    <a:pt x="0" y="8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2" name="Freeform 200">
              <a:extLst>
                <a:ext uri="{FF2B5EF4-FFF2-40B4-BE49-F238E27FC236}">
                  <a16:creationId xmlns:a16="http://schemas.microsoft.com/office/drawing/2014/main" id="{626408D5-9F85-7136-C8F9-75333BC90686}"/>
                </a:ext>
              </a:extLst>
            </p:cNvPr>
            <p:cNvSpPr/>
            <p:nvPr/>
          </p:nvSpPr>
          <p:spPr bwMode="auto">
            <a:xfrm>
              <a:off x="871538" y="4359275"/>
              <a:ext cx="6350" cy="11112"/>
            </a:xfrm>
            <a:custGeom>
              <a:avLst/>
              <a:gdLst>
                <a:gd name="T0" fmla="*/ 2 w 5"/>
                <a:gd name="T1" fmla="*/ 10 h 10"/>
                <a:gd name="T2" fmla="*/ 3 w 5"/>
                <a:gd name="T3" fmla="*/ 0 h 10"/>
                <a:gd name="T4" fmla="*/ 2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2" y="10"/>
                  </a:moveTo>
                  <a:cubicBezTo>
                    <a:pt x="1" y="7"/>
                    <a:pt x="0" y="4"/>
                    <a:pt x="3" y="0"/>
                  </a:cubicBezTo>
                  <a:cubicBezTo>
                    <a:pt x="5" y="4"/>
                    <a:pt x="4" y="7"/>
                    <a:pt x="2" y="1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3" name="Freeform 201">
              <a:extLst>
                <a:ext uri="{FF2B5EF4-FFF2-40B4-BE49-F238E27FC236}">
                  <a16:creationId xmlns:a16="http://schemas.microsoft.com/office/drawing/2014/main" id="{3DF914AB-BC87-3615-43C3-C0D1D88ABED9}"/>
                </a:ext>
              </a:extLst>
            </p:cNvPr>
            <p:cNvSpPr/>
            <p:nvPr/>
          </p:nvSpPr>
          <p:spPr bwMode="auto">
            <a:xfrm>
              <a:off x="576263" y="4654550"/>
              <a:ext cx="15875" cy="7937"/>
            </a:xfrm>
            <a:custGeom>
              <a:avLst/>
              <a:gdLst>
                <a:gd name="T0" fmla="*/ 13 w 13"/>
                <a:gd name="T1" fmla="*/ 0 h 7"/>
                <a:gd name="T2" fmla="*/ 0 w 13"/>
                <a:gd name="T3" fmla="*/ 1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7"/>
                    <a:pt x="6" y="7"/>
                    <a:pt x="0" y="1"/>
                  </a:cubicBezTo>
                  <a:cubicBezTo>
                    <a:pt x="4" y="1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F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4" name="Freeform 202">
              <a:extLst>
                <a:ext uri="{FF2B5EF4-FFF2-40B4-BE49-F238E27FC236}">
                  <a16:creationId xmlns:a16="http://schemas.microsoft.com/office/drawing/2014/main" id="{3F613895-2792-AD67-3215-AACD16975416}"/>
                </a:ext>
              </a:extLst>
            </p:cNvPr>
            <p:cNvSpPr/>
            <p:nvPr/>
          </p:nvSpPr>
          <p:spPr bwMode="auto">
            <a:xfrm>
              <a:off x="471488" y="4578350"/>
              <a:ext cx="7938" cy="11112"/>
            </a:xfrm>
            <a:custGeom>
              <a:avLst/>
              <a:gdLst>
                <a:gd name="T0" fmla="*/ 0 w 7"/>
                <a:gd name="T1" fmla="*/ 0 h 9"/>
                <a:gd name="T2" fmla="*/ 6 w 7"/>
                <a:gd name="T3" fmla="*/ 9 h 9"/>
                <a:gd name="T4" fmla="*/ 0 w 7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0"/>
                  </a:moveTo>
                  <a:cubicBezTo>
                    <a:pt x="7" y="2"/>
                    <a:pt x="7" y="2"/>
                    <a:pt x="6" y="9"/>
                  </a:cubicBezTo>
                  <a:cubicBezTo>
                    <a:pt x="3" y="7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5" name="Freeform 203">
              <a:extLst>
                <a:ext uri="{FF2B5EF4-FFF2-40B4-BE49-F238E27FC236}">
                  <a16:creationId xmlns:a16="http://schemas.microsoft.com/office/drawing/2014/main" id="{6AB22A25-51F9-F66E-A3A8-F98DBC9CD347}"/>
                </a:ext>
              </a:extLst>
            </p:cNvPr>
            <p:cNvSpPr/>
            <p:nvPr/>
          </p:nvSpPr>
          <p:spPr bwMode="auto">
            <a:xfrm>
              <a:off x="479425" y="4575175"/>
              <a:ext cx="6350" cy="7937"/>
            </a:xfrm>
            <a:custGeom>
              <a:avLst/>
              <a:gdLst>
                <a:gd name="T0" fmla="*/ 6 w 6"/>
                <a:gd name="T1" fmla="*/ 5 h 7"/>
                <a:gd name="T2" fmla="*/ 4 w 6"/>
                <a:gd name="T3" fmla="*/ 6 h 7"/>
                <a:gd name="T4" fmla="*/ 0 w 6"/>
                <a:gd name="T5" fmla="*/ 1 h 7"/>
                <a:gd name="T6" fmla="*/ 2 w 6"/>
                <a:gd name="T7" fmla="*/ 1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5" y="6"/>
                    <a:pt x="4" y="7"/>
                    <a:pt x="4" y="6"/>
                  </a:cubicBezTo>
                  <a:cubicBezTo>
                    <a:pt x="2" y="6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4" y="1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27" name="Grupo 326">
            <a:extLst>
              <a:ext uri="{FF2B5EF4-FFF2-40B4-BE49-F238E27FC236}">
                <a16:creationId xmlns:a16="http://schemas.microsoft.com/office/drawing/2014/main" id="{6E1EC522-F755-B3C6-E498-99E0E2F2348B}"/>
              </a:ext>
            </a:extLst>
          </p:cNvPr>
          <p:cNvGrpSpPr/>
          <p:nvPr/>
        </p:nvGrpSpPr>
        <p:grpSpPr>
          <a:xfrm>
            <a:off x="3089275" y="2835276"/>
            <a:ext cx="787400" cy="590550"/>
            <a:chOff x="3089275" y="2835276"/>
            <a:chExt cx="787400" cy="590550"/>
          </a:xfrm>
        </p:grpSpPr>
        <p:sp>
          <p:nvSpPr>
            <p:cNvPr id="229" name="Freeform 207">
              <a:extLst>
                <a:ext uri="{FF2B5EF4-FFF2-40B4-BE49-F238E27FC236}">
                  <a16:creationId xmlns:a16="http://schemas.microsoft.com/office/drawing/2014/main" id="{A2C90371-D9CA-9556-22BE-865EA7710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275" y="2835276"/>
              <a:ext cx="787400" cy="590550"/>
            </a:xfrm>
            <a:custGeom>
              <a:avLst/>
              <a:gdLst>
                <a:gd name="T0" fmla="*/ 627 w 677"/>
                <a:gd name="T1" fmla="*/ 202 h 507"/>
                <a:gd name="T2" fmla="*/ 592 w 677"/>
                <a:gd name="T3" fmla="*/ 160 h 507"/>
                <a:gd name="T4" fmla="*/ 582 w 677"/>
                <a:gd name="T5" fmla="*/ 114 h 507"/>
                <a:gd name="T6" fmla="*/ 521 w 677"/>
                <a:gd name="T7" fmla="*/ 49 h 507"/>
                <a:gd name="T8" fmla="*/ 485 w 677"/>
                <a:gd name="T9" fmla="*/ 35 h 507"/>
                <a:gd name="T10" fmla="*/ 407 w 677"/>
                <a:gd name="T11" fmla="*/ 55 h 507"/>
                <a:gd name="T12" fmla="*/ 376 w 677"/>
                <a:gd name="T13" fmla="*/ 67 h 507"/>
                <a:gd name="T14" fmla="*/ 304 w 677"/>
                <a:gd name="T15" fmla="*/ 65 h 507"/>
                <a:gd name="T16" fmla="*/ 256 w 677"/>
                <a:gd name="T17" fmla="*/ 64 h 507"/>
                <a:gd name="T18" fmla="*/ 311 w 677"/>
                <a:gd name="T19" fmla="*/ 97 h 507"/>
                <a:gd name="T20" fmla="*/ 346 w 677"/>
                <a:gd name="T21" fmla="*/ 146 h 507"/>
                <a:gd name="T22" fmla="*/ 325 w 677"/>
                <a:gd name="T23" fmla="*/ 210 h 507"/>
                <a:gd name="T24" fmla="*/ 228 w 677"/>
                <a:gd name="T25" fmla="*/ 267 h 507"/>
                <a:gd name="T26" fmla="*/ 191 w 677"/>
                <a:gd name="T27" fmla="*/ 270 h 507"/>
                <a:gd name="T28" fmla="*/ 178 w 677"/>
                <a:gd name="T29" fmla="*/ 235 h 507"/>
                <a:gd name="T30" fmla="*/ 191 w 677"/>
                <a:gd name="T31" fmla="*/ 183 h 507"/>
                <a:gd name="T32" fmla="*/ 194 w 677"/>
                <a:gd name="T33" fmla="*/ 124 h 507"/>
                <a:gd name="T34" fmla="*/ 159 w 677"/>
                <a:gd name="T35" fmla="*/ 161 h 507"/>
                <a:gd name="T36" fmla="*/ 92 w 677"/>
                <a:gd name="T37" fmla="*/ 150 h 507"/>
                <a:gd name="T38" fmla="*/ 53 w 677"/>
                <a:gd name="T39" fmla="*/ 118 h 507"/>
                <a:gd name="T40" fmla="*/ 77 w 677"/>
                <a:gd name="T41" fmla="*/ 181 h 507"/>
                <a:gd name="T42" fmla="*/ 137 w 677"/>
                <a:gd name="T43" fmla="*/ 260 h 507"/>
                <a:gd name="T44" fmla="*/ 145 w 677"/>
                <a:gd name="T45" fmla="*/ 325 h 507"/>
                <a:gd name="T46" fmla="*/ 113 w 677"/>
                <a:gd name="T47" fmla="*/ 364 h 507"/>
                <a:gd name="T48" fmla="*/ 11 w 677"/>
                <a:gd name="T49" fmla="*/ 412 h 507"/>
                <a:gd name="T50" fmla="*/ 65 w 677"/>
                <a:gd name="T51" fmla="*/ 442 h 507"/>
                <a:gd name="T52" fmla="*/ 106 w 677"/>
                <a:gd name="T53" fmla="*/ 456 h 507"/>
                <a:gd name="T54" fmla="*/ 130 w 677"/>
                <a:gd name="T55" fmla="*/ 492 h 507"/>
                <a:gd name="T56" fmla="*/ 153 w 677"/>
                <a:gd name="T57" fmla="*/ 453 h 507"/>
                <a:gd name="T58" fmla="*/ 142 w 677"/>
                <a:gd name="T59" fmla="*/ 400 h 507"/>
                <a:gd name="T60" fmla="*/ 179 w 677"/>
                <a:gd name="T61" fmla="*/ 362 h 507"/>
                <a:gd name="T62" fmla="*/ 226 w 677"/>
                <a:gd name="T63" fmla="*/ 363 h 507"/>
                <a:gd name="T64" fmla="*/ 276 w 677"/>
                <a:gd name="T65" fmla="*/ 337 h 507"/>
                <a:gd name="T66" fmla="*/ 337 w 677"/>
                <a:gd name="T67" fmla="*/ 246 h 507"/>
                <a:gd name="T68" fmla="*/ 387 w 677"/>
                <a:gd name="T69" fmla="*/ 241 h 507"/>
                <a:gd name="T70" fmla="*/ 442 w 677"/>
                <a:gd name="T71" fmla="*/ 291 h 507"/>
                <a:gd name="T72" fmla="*/ 441 w 677"/>
                <a:gd name="T73" fmla="*/ 335 h 507"/>
                <a:gd name="T74" fmla="*/ 496 w 677"/>
                <a:gd name="T75" fmla="*/ 366 h 507"/>
                <a:gd name="T76" fmla="*/ 467 w 677"/>
                <a:gd name="T77" fmla="*/ 307 h 507"/>
                <a:gd name="T78" fmla="*/ 527 w 677"/>
                <a:gd name="T79" fmla="*/ 238 h 507"/>
                <a:gd name="T80" fmla="*/ 592 w 677"/>
                <a:gd name="T81" fmla="*/ 233 h 507"/>
                <a:gd name="T82" fmla="*/ 619 w 677"/>
                <a:gd name="T83" fmla="*/ 240 h 507"/>
                <a:gd name="T84" fmla="*/ 544 w 677"/>
                <a:gd name="T85" fmla="*/ 154 h 507"/>
                <a:gd name="T86" fmla="*/ 512 w 677"/>
                <a:gd name="T87" fmla="*/ 211 h 507"/>
                <a:gd name="T88" fmla="*/ 433 w 677"/>
                <a:gd name="T89" fmla="*/ 223 h 507"/>
                <a:gd name="T90" fmla="*/ 399 w 677"/>
                <a:gd name="T91" fmla="*/ 213 h 507"/>
                <a:gd name="T92" fmla="*/ 373 w 677"/>
                <a:gd name="T93" fmla="*/ 144 h 507"/>
                <a:gd name="T94" fmla="*/ 397 w 677"/>
                <a:gd name="T95" fmla="*/ 89 h 507"/>
                <a:gd name="T96" fmla="*/ 425 w 677"/>
                <a:gd name="T97" fmla="*/ 76 h 507"/>
                <a:gd name="T98" fmla="*/ 492 w 677"/>
                <a:gd name="T99" fmla="*/ 67 h 507"/>
                <a:gd name="T100" fmla="*/ 542 w 677"/>
                <a:gd name="T101" fmla="*/ 12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507">
                  <a:moveTo>
                    <a:pt x="672" y="223"/>
                  </a:moveTo>
                  <a:cubicBezTo>
                    <a:pt x="668" y="210"/>
                    <a:pt x="658" y="204"/>
                    <a:pt x="644" y="206"/>
                  </a:cubicBezTo>
                  <a:cubicBezTo>
                    <a:pt x="638" y="207"/>
                    <a:pt x="632" y="207"/>
                    <a:pt x="627" y="202"/>
                  </a:cubicBezTo>
                  <a:cubicBezTo>
                    <a:pt x="623" y="198"/>
                    <a:pt x="618" y="196"/>
                    <a:pt x="613" y="195"/>
                  </a:cubicBezTo>
                  <a:cubicBezTo>
                    <a:pt x="609" y="194"/>
                    <a:pt x="608" y="192"/>
                    <a:pt x="608" y="189"/>
                  </a:cubicBezTo>
                  <a:cubicBezTo>
                    <a:pt x="605" y="178"/>
                    <a:pt x="603" y="165"/>
                    <a:pt x="592" y="160"/>
                  </a:cubicBezTo>
                  <a:cubicBezTo>
                    <a:pt x="583" y="155"/>
                    <a:pt x="580" y="148"/>
                    <a:pt x="579" y="139"/>
                  </a:cubicBezTo>
                  <a:cubicBezTo>
                    <a:pt x="579" y="136"/>
                    <a:pt x="578" y="133"/>
                    <a:pt x="577" y="130"/>
                  </a:cubicBezTo>
                  <a:cubicBezTo>
                    <a:pt x="574" y="123"/>
                    <a:pt x="572" y="117"/>
                    <a:pt x="582" y="114"/>
                  </a:cubicBezTo>
                  <a:cubicBezTo>
                    <a:pt x="585" y="113"/>
                    <a:pt x="587" y="110"/>
                    <a:pt x="588" y="108"/>
                  </a:cubicBezTo>
                  <a:cubicBezTo>
                    <a:pt x="601" y="90"/>
                    <a:pt x="597" y="64"/>
                    <a:pt x="580" y="50"/>
                  </a:cubicBezTo>
                  <a:cubicBezTo>
                    <a:pt x="561" y="35"/>
                    <a:pt x="540" y="35"/>
                    <a:pt x="521" y="49"/>
                  </a:cubicBezTo>
                  <a:cubicBezTo>
                    <a:pt x="519" y="51"/>
                    <a:pt x="518" y="49"/>
                    <a:pt x="516" y="48"/>
                  </a:cubicBezTo>
                  <a:cubicBezTo>
                    <a:pt x="508" y="43"/>
                    <a:pt x="500" y="37"/>
                    <a:pt x="489" y="38"/>
                  </a:cubicBezTo>
                  <a:cubicBezTo>
                    <a:pt x="487" y="38"/>
                    <a:pt x="486" y="37"/>
                    <a:pt x="485" y="35"/>
                  </a:cubicBezTo>
                  <a:cubicBezTo>
                    <a:pt x="480" y="19"/>
                    <a:pt x="468" y="10"/>
                    <a:pt x="452" y="6"/>
                  </a:cubicBezTo>
                  <a:cubicBezTo>
                    <a:pt x="429" y="0"/>
                    <a:pt x="407" y="16"/>
                    <a:pt x="406" y="38"/>
                  </a:cubicBezTo>
                  <a:cubicBezTo>
                    <a:pt x="406" y="44"/>
                    <a:pt x="411" y="50"/>
                    <a:pt x="407" y="55"/>
                  </a:cubicBezTo>
                  <a:cubicBezTo>
                    <a:pt x="403" y="59"/>
                    <a:pt x="396" y="61"/>
                    <a:pt x="391" y="63"/>
                  </a:cubicBezTo>
                  <a:cubicBezTo>
                    <a:pt x="388" y="65"/>
                    <a:pt x="385" y="66"/>
                    <a:pt x="383" y="67"/>
                  </a:cubicBezTo>
                  <a:cubicBezTo>
                    <a:pt x="380" y="70"/>
                    <a:pt x="379" y="69"/>
                    <a:pt x="376" y="67"/>
                  </a:cubicBezTo>
                  <a:cubicBezTo>
                    <a:pt x="364" y="60"/>
                    <a:pt x="351" y="57"/>
                    <a:pt x="339" y="65"/>
                  </a:cubicBezTo>
                  <a:cubicBezTo>
                    <a:pt x="330" y="71"/>
                    <a:pt x="323" y="71"/>
                    <a:pt x="314" y="68"/>
                  </a:cubicBezTo>
                  <a:cubicBezTo>
                    <a:pt x="311" y="67"/>
                    <a:pt x="307" y="66"/>
                    <a:pt x="304" y="65"/>
                  </a:cubicBezTo>
                  <a:cubicBezTo>
                    <a:pt x="301" y="64"/>
                    <a:pt x="299" y="62"/>
                    <a:pt x="299" y="59"/>
                  </a:cubicBezTo>
                  <a:cubicBezTo>
                    <a:pt x="296" y="47"/>
                    <a:pt x="287" y="40"/>
                    <a:pt x="276" y="41"/>
                  </a:cubicBezTo>
                  <a:cubicBezTo>
                    <a:pt x="265" y="42"/>
                    <a:pt x="257" y="51"/>
                    <a:pt x="256" y="64"/>
                  </a:cubicBezTo>
                  <a:cubicBezTo>
                    <a:pt x="256" y="75"/>
                    <a:pt x="263" y="85"/>
                    <a:pt x="275" y="85"/>
                  </a:cubicBezTo>
                  <a:cubicBezTo>
                    <a:pt x="286" y="85"/>
                    <a:pt x="294" y="91"/>
                    <a:pt x="303" y="94"/>
                  </a:cubicBezTo>
                  <a:cubicBezTo>
                    <a:pt x="306" y="95"/>
                    <a:pt x="309" y="97"/>
                    <a:pt x="311" y="97"/>
                  </a:cubicBezTo>
                  <a:cubicBezTo>
                    <a:pt x="315" y="98"/>
                    <a:pt x="316" y="100"/>
                    <a:pt x="316" y="104"/>
                  </a:cubicBezTo>
                  <a:cubicBezTo>
                    <a:pt x="318" y="121"/>
                    <a:pt x="326" y="134"/>
                    <a:pt x="342" y="141"/>
                  </a:cubicBezTo>
                  <a:cubicBezTo>
                    <a:pt x="345" y="142"/>
                    <a:pt x="346" y="143"/>
                    <a:pt x="346" y="146"/>
                  </a:cubicBezTo>
                  <a:cubicBezTo>
                    <a:pt x="345" y="153"/>
                    <a:pt x="345" y="159"/>
                    <a:pt x="347" y="166"/>
                  </a:cubicBezTo>
                  <a:cubicBezTo>
                    <a:pt x="348" y="169"/>
                    <a:pt x="347" y="171"/>
                    <a:pt x="344" y="173"/>
                  </a:cubicBezTo>
                  <a:cubicBezTo>
                    <a:pt x="331" y="182"/>
                    <a:pt x="324" y="194"/>
                    <a:pt x="325" y="210"/>
                  </a:cubicBezTo>
                  <a:cubicBezTo>
                    <a:pt x="326" y="214"/>
                    <a:pt x="324" y="215"/>
                    <a:pt x="321" y="217"/>
                  </a:cubicBezTo>
                  <a:cubicBezTo>
                    <a:pt x="306" y="227"/>
                    <a:pt x="291" y="239"/>
                    <a:pt x="282" y="256"/>
                  </a:cubicBezTo>
                  <a:cubicBezTo>
                    <a:pt x="260" y="245"/>
                    <a:pt x="244" y="248"/>
                    <a:pt x="228" y="267"/>
                  </a:cubicBezTo>
                  <a:cubicBezTo>
                    <a:pt x="226" y="269"/>
                    <a:pt x="224" y="271"/>
                    <a:pt x="222" y="274"/>
                  </a:cubicBezTo>
                  <a:cubicBezTo>
                    <a:pt x="220" y="277"/>
                    <a:pt x="219" y="277"/>
                    <a:pt x="216" y="275"/>
                  </a:cubicBezTo>
                  <a:cubicBezTo>
                    <a:pt x="208" y="270"/>
                    <a:pt x="200" y="267"/>
                    <a:pt x="191" y="270"/>
                  </a:cubicBezTo>
                  <a:cubicBezTo>
                    <a:pt x="187" y="270"/>
                    <a:pt x="188" y="268"/>
                    <a:pt x="187" y="266"/>
                  </a:cubicBezTo>
                  <a:cubicBezTo>
                    <a:pt x="185" y="258"/>
                    <a:pt x="182" y="251"/>
                    <a:pt x="178" y="244"/>
                  </a:cubicBezTo>
                  <a:cubicBezTo>
                    <a:pt x="176" y="241"/>
                    <a:pt x="176" y="238"/>
                    <a:pt x="178" y="235"/>
                  </a:cubicBezTo>
                  <a:cubicBezTo>
                    <a:pt x="183" y="225"/>
                    <a:pt x="185" y="214"/>
                    <a:pt x="182" y="203"/>
                  </a:cubicBezTo>
                  <a:cubicBezTo>
                    <a:pt x="180" y="195"/>
                    <a:pt x="179" y="189"/>
                    <a:pt x="188" y="186"/>
                  </a:cubicBezTo>
                  <a:cubicBezTo>
                    <a:pt x="190" y="185"/>
                    <a:pt x="191" y="184"/>
                    <a:pt x="191" y="183"/>
                  </a:cubicBezTo>
                  <a:cubicBezTo>
                    <a:pt x="193" y="179"/>
                    <a:pt x="196" y="179"/>
                    <a:pt x="200" y="179"/>
                  </a:cubicBezTo>
                  <a:cubicBezTo>
                    <a:pt x="209" y="181"/>
                    <a:pt x="216" y="176"/>
                    <a:pt x="219" y="167"/>
                  </a:cubicBezTo>
                  <a:cubicBezTo>
                    <a:pt x="224" y="148"/>
                    <a:pt x="213" y="129"/>
                    <a:pt x="194" y="124"/>
                  </a:cubicBezTo>
                  <a:cubicBezTo>
                    <a:pt x="185" y="121"/>
                    <a:pt x="178" y="125"/>
                    <a:pt x="175" y="135"/>
                  </a:cubicBezTo>
                  <a:cubicBezTo>
                    <a:pt x="173" y="141"/>
                    <a:pt x="171" y="146"/>
                    <a:pt x="172" y="153"/>
                  </a:cubicBezTo>
                  <a:cubicBezTo>
                    <a:pt x="172" y="156"/>
                    <a:pt x="162" y="163"/>
                    <a:pt x="159" y="161"/>
                  </a:cubicBezTo>
                  <a:cubicBezTo>
                    <a:pt x="143" y="152"/>
                    <a:pt x="128" y="155"/>
                    <a:pt x="112" y="163"/>
                  </a:cubicBezTo>
                  <a:cubicBezTo>
                    <a:pt x="109" y="165"/>
                    <a:pt x="107" y="165"/>
                    <a:pt x="104" y="162"/>
                  </a:cubicBezTo>
                  <a:cubicBezTo>
                    <a:pt x="101" y="157"/>
                    <a:pt x="97" y="154"/>
                    <a:pt x="92" y="150"/>
                  </a:cubicBezTo>
                  <a:cubicBezTo>
                    <a:pt x="90" y="148"/>
                    <a:pt x="87" y="146"/>
                    <a:pt x="89" y="142"/>
                  </a:cubicBezTo>
                  <a:cubicBezTo>
                    <a:pt x="91" y="138"/>
                    <a:pt x="89" y="134"/>
                    <a:pt x="86" y="130"/>
                  </a:cubicBezTo>
                  <a:cubicBezTo>
                    <a:pt x="80" y="121"/>
                    <a:pt x="64" y="115"/>
                    <a:pt x="53" y="118"/>
                  </a:cubicBezTo>
                  <a:cubicBezTo>
                    <a:pt x="43" y="121"/>
                    <a:pt x="38" y="129"/>
                    <a:pt x="37" y="143"/>
                  </a:cubicBezTo>
                  <a:cubicBezTo>
                    <a:pt x="36" y="158"/>
                    <a:pt x="46" y="173"/>
                    <a:pt x="59" y="172"/>
                  </a:cubicBezTo>
                  <a:cubicBezTo>
                    <a:pt x="69" y="170"/>
                    <a:pt x="72" y="176"/>
                    <a:pt x="77" y="181"/>
                  </a:cubicBezTo>
                  <a:cubicBezTo>
                    <a:pt x="79" y="183"/>
                    <a:pt x="81" y="185"/>
                    <a:pt x="83" y="186"/>
                  </a:cubicBezTo>
                  <a:cubicBezTo>
                    <a:pt x="87" y="188"/>
                    <a:pt x="88" y="191"/>
                    <a:pt x="87" y="195"/>
                  </a:cubicBezTo>
                  <a:cubicBezTo>
                    <a:pt x="79" y="221"/>
                    <a:pt x="99" y="262"/>
                    <a:pt x="137" y="260"/>
                  </a:cubicBezTo>
                  <a:cubicBezTo>
                    <a:pt x="139" y="260"/>
                    <a:pt x="141" y="261"/>
                    <a:pt x="142" y="263"/>
                  </a:cubicBezTo>
                  <a:cubicBezTo>
                    <a:pt x="148" y="271"/>
                    <a:pt x="154" y="278"/>
                    <a:pt x="160" y="285"/>
                  </a:cubicBezTo>
                  <a:cubicBezTo>
                    <a:pt x="149" y="297"/>
                    <a:pt x="141" y="310"/>
                    <a:pt x="145" y="325"/>
                  </a:cubicBezTo>
                  <a:cubicBezTo>
                    <a:pt x="148" y="338"/>
                    <a:pt x="142" y="345"/>
                    <a:pt x="135" y="352"/>
                  </a:cubicBezTo>
                  <a:cubicBezTo>
                    <a:pt x="131" y="356"/>
                    <a:pt x="126" y="359"/>
                    <a:pt x="122" y="363"/>
                  </a:cubicBezTo>
                  <a:cubicBezTo>
                    <a:pt x="119" y="366"/>
                    <a:pt x="117" y="366"/>
                    <a:pt x="113" y="364"/>
                  </a:cubicBezTo>
                  <a:cubicBezTo>
                    <a:pt x="86" y="348"/>
                    <a:pt x="53" y="366"/>
                    <a:pt x="52" y="397"/>
                  </a:cubicBezTo>
                  <a:cubicBezTo>
                    <a:pt x="52" y="405"/>
                    <a:pt x="45" y="409"/>
                    <a:pt x="38" y="406"/>
                  </a:cubicBezTo>
                  <a:cubicBezTo>
                    <a:pt x="28" y="402"/>
                    <a:pt x="17" y="404"/>
                    <a:pt x="11" y="412"/>
                  </a:cubicBezTo>
                  <a:cubicBezTo>
                    <a:pt x="0" y="427"/>
                    <a:pt x="3" y="439"/>
                    <a:pt x="15" y="451"/>
                  </a:cubicBezTo>
                  <a:cubicBezTo>
                    <a:pt x="23" y="459"/>
                    <a:pt x="36" y="459"/>
                    <a:pt x="45" y="451"/>
                  </a:cubicBezTo>
                  <a:cubicBezTo>
                    <a:pt x="51" y="445"/>
                    <a:pt x="59" y="446"/>
                    <a:pt x="65" y="442"/>
                  </a:cubicBezTo>
                  <a:cubicBezTo>
                    <a:pt x="66" y="442"/>
                    <a:pt x="67" y="442"/>
                    <a:pt x="68" y="443"/>
                  </a:cubicBezTo>
                  <a:cubicBezTo>
                    <a:pt x="77" y="453"/>
                    <a:pt x="89" y="454"/>
                    <a:pt x="101" y="453"/>
                  </a:cubicBezTo>
                  <a:cubicBezTo>
                    <a:pt x="104" y="453"/>
                    <a:pt x="105" y="453"/>
                    <a:pt x="106" y="456"/>
                  </a:cubicBezTo>
                  <a:cubicBezTo>
                    <a:pt x="108" y="462"/>
                    <a:pt x="112" y="467"/>
                    <a:pt x="117" y="470"/>
                  </a:cubicBezTo>
                  <a:cubicBezTo>
                    <a:pt x="123" y="474"/>
                    <a:pt x="129" y="477"/>
                    <a:pt x="127" y="486"/>
                  </a:cubicBezTo>
                  <a:cubicBezTo>
                    <a:pt x="127" y="488"/>
                    <a:pt x="129" y="490"/>
                    <a:pt x="130" y="492"/>
                  </a:cubicBezTo>
                  <a:cubicBezTo>
                    <a:pt x="136" y="502"/>
                    <a:pt x="149" y="507"/>
                    <a:pt x="160" y="503"/>
                  </a:cubicBezTo>
                  <a:cubicBezTo>
                    <a:pt x="171" y="499"/>
                    <a:pt x="177" y="487"/>
                    <a:pt x="176" y="475"/>
                  </a:cubicBezTo>
                  <a:cubicBezTo>
                    <a:pt x="174" y="460"/>
                    <a:pt x="167" y="454"/>
                    <a:pt x="153" y="453"/>
                  </a:cubicBezTo>
                  <a:cubicBezTo>
                    <a:pt x="151" y="453"/>
                    <a:pt x="138" y="440"/>
                    <a:pt x="138" y="439"/>
                  </a:cubicBezTo>
                  <a:cubicBezTo>
                    <a:pt x="138" y="438"/>
                    <a:pt x="138" y="437"/>
                    <a:pt x="139" y="436"/>
                  </a:cubicBezTo>
                  <a:cubicBezTo>
                    <a:pt x="145" y="425"/>
                    <a:pt x="146" y="413"/>
                    <a:pt x="142" y="400"/>
                  </a:cubicBezTo>
                  <a:cubicBezTo>
                    <a:pt x="141" y="398"/>
                    <a:pt x="142" y="396"/>
                    <a:pt x="144" y="394"/>
                  </a:cubicBezTo>
                  <a:cubicBezTo>
                    <a:pt x="154" y="386"/>
                    <a:pt x="163" y="376"/>
                    <a:pt x="170" y="365"/>
                  </a:cubicBezTo>
                  <a:cubicBezTo>
                    <a:pt x="173" y="361"/>
                    <a:pt x="175" y="361"/>
                    <a:pt x="179" y="362"/>
                  </a:cubicBezTo>
                  <a:cubicBezTo>
                    <a:pt x="190" y="364"/>
                    <a:pt x="199" y="361"/>
                    <a:pt x="207" y="354"/>
                  </a:cubicBezTo>
                  <a:cubicBezTo>
                    <a:pt x="208" y="353"/>
                    <a:pt x="209" y="351"/>
                    <a:pt x="211" y="352"/>
                  </a:cubicBezTo>
                  <a:cubicBezTo>
                    <a:pt x="215" y="356"/>
                    <a:pt x="223" y="357"/>
                    <a:pt x="226" y="363"/>
                  </a:cubicBezTo>
                  <a:cubicBezTo>
                    <a:pt x="232" y="375"/>
                    <a:pt x="248" y="380"/>
                    <a:pt x="261" y="375"/>
                  </a:cubicBezTo>
                  <a:cubicBezTo>
                    <a:pt x="272" y="370"/>
                    <a:pt x="278" y="358"/>
                    <a:pt x="273" y="344"/>
                  </a:cubicBezTo>
                  <a:cubicBezTo>
                    <a:pt x="271" y="340"/>
                    <a:pt x="272" y="339"/>
                    <a:pt x="276" y="337"/>
                  </a:cubicBezTo>
                  <a:cubicBezTo>
                    <a:pt x="299" y="326"/>
                    <a:pt x="307" y="310"/>
                    <a:pt x="301" y="286"/>
                  </a:cubicBezTo>
                  <a:cubicBezTo>
                    <a:pt x="300" y="283"/>
                    <a:pt x="301" y="281"/>
                    <a:pt x="303" y="279"/>
                  </a:cubicBezTo>
                  <a:cubicBezTo>
                    <a:pt x="313" y="267"/>
                    <a:pt x="323" y="255"/>
                    <a:pt x="337" y="246"/>
                  </a:cubicBezTo>
                  <a:cubicBezTo>
                    <a:pt x="341" y="244"/>
                    <a:pt x="342" y="241"/>
                    <a:pt x="347" y="244"/>
                  </a:cubicBezTo>
                  <a:cubicBezTo>
                    <a:pt x="359" y="250"/>
                    <a:pt x="372" y="251"/>
                    <a:pt x="383" y="242"/>
                  </a:cubicBezTo>
                  <a:cubicBezTo>
                    <a:pt x="384" y="241"/>
                    <a:pt x="385" y="240"/>
                    <a:pt x="387" y="241"/>
                  </a:cubicBezTo>
                  <a:cubicBezTo>
                    <a:pt x="396" y="250"/>
                    <a:pt x="409" y="253"/>
                    <a:pt x="421" y="258"/>
                  </a:cubicBezTo>
                  <a:cubicBezTo>
                    <a:pt x="423" y="260"/>
                    <a:pt x="425" y="260"/>
                    <a:pt x="426" y="263"/>
                  </a:cubicBezTo>
                  <a:cubicBezTo>
                    <a:pt x="428" y="275"/>
                    <a:pt x="433" y="284"/>
                    <a:pt x="442" y="291"/>
                  </a:cubicBezTo>
                  <a:cubicBezTo>
                    <a:pt x="443" y="291"/>
                    <a:pt x="445" y="292"/>
                    <a:pt x="445" y="294"/>
                  </a:cubicBezTo>
                  <a:cubicBezTo>
                    <a:pt x="443" y="307"/>
                    <a:pt x="442" y="320"/>
                    <a:pt x="443" y="333"/>
                  </a:cubicBezTo>
                  <a:cubicBezTo>
                    <a:pt x="443" y="334"/>
                    <a:pt x="442" y="335"/>
                    <a:pt x="441" y="335"/>
                  </a:cubicBezTo>
                  <a:cubicBezTo>
                    <a:pt x="437" y="342"/>
                    <a:pt x="436" y="349"/>
                    <a:pt x="437" y="356"/>
                  </a:cubicBezTo>
                  <a:cubicBezTo>
                    <a:pt x="437" y="372"/>
                    <a:pt x="447" y="383"/>
                    <a:pt x="461" y="385"/>
                  </a:cubicBezTo>
                  <a:cubicBezTo>
                    <a:pt x="475" y="388"/>
                    <a:pt x="490" y="379"/>
                    <a:pt x="496" y="366"/>
                  </a:cubicBezTo>
                  <a:cubicBezTo>
                    <a:pt x="501" y="353"/>
                    <a:pt x="497" y="341"/>
                    <a:pt x="482" y="333"/>
                  </a:cubicBezTo>
                  <a:cubicBezTo>
                    <a:pt x="471" y="327"/>
                    <a:pt x="468" y="320"/>
                    <a:pt x="468" y="310"/>
                  </a:cubicBezTo>
                  <a:cubicBezTo>
                    <a:pt x="468" y="309"/>
                    <a:pt x="468" y="308"/>
                    <a:pt x="467" y="307"/>
                  </a:cubicBezTo>
                  <a:cubicBezTo>
                    <a:pt x="465" y="301"/>
                    <a:pt x="467" y="299"/>
                    <a:pt x="473" y="299"/>
                  </a:cubicBezTo>
                  <a:cubicBezTo>
                    <a:pt x="493" y="297"/>
                    <a:pt x="511" y="283"/>
                    <a:pt x="511" y="265"/>
                  </a:cubicBezTo>
                  <a:cubicBezTo>
                    <a:pt x="511" y="252"/>
                    <a:pt x="518" y="245"/>
                    <a:pt x="527" y="238"/>
                  </a:cubicBezTo>
                  <a:cubicBezTo>
                    <a:pt x="528" y="237"/>
                    <a:pt x="529" y="236"/>
                    <a:pt x="530" y="235"/>
                  </a:cubicBezTo>
                  <a:cubicBezTo>
                    <a:pt x="532" y="232"/>
                    <a:pt x="534" y="232"/>
                    <a:pt x="538" y="234"/>
                  </a:cubicBezTo>
                  <a:cubicBezTo>
                    <a:pt x="556" y="243"/>
                    <a:pt x="574" y="243"/>
                    <a:pt x="592" y="233"/>
                  </a:cubicBezTo>
                  <a:cubicBezTo>
                    <a:pt x="596" y="231"/>
                    <a:pt x="599" y="228"/>
                    <a:pt x="598" y="223"/>
                  </a:cubicBezTo>
                  <a:cubicBezTo>
                    <a:pt x="603" y="227"/>
                    <a:pt x="608" y="231"/>
                    <a:pt x="613" y="233"/>
                  </a:cubicBezTo>
                  <a:cubicBezTo>
                    <a:pt x="617" y="234"/>
                    <a:pt x="618" y="236"/>
                    <a:pt x="619" y="240"/>
                  </a:cubicBezTo>
                  <a:cubicBezTo>
                    <a:pt x="625" y="255"/>
                    <a:pt x="641" y="262"/>
                    <a:pt x="658" y="256"/>
                  </a:cubicBezTo>
                  <a:cubicBezTo>
                    <a:pt x="672" y="251"/>
                    <a:pt x="677" y="240"/>
                    <a:pt x="672" y="223"/>
                  </a:cubicBezTo>
                  <a:close/>
                  <a:moveTo>
                    <a:pt x="544" y="154"/>
                  </a:moveTo>
                  <a:cubicBezTo>
                    <a:pt x="538" y="156"/>
                    <a:pt x="532" y="160"/>
                    <a:pt x="527" y="165"/>
                  </a:cubicBezTo>
                  <a:cubicBezTo>
                    <a:pt x="516" y="176"/>
                    <a:pt x="511" y="189"/>
                    <a:pt x="514" y="205"/>
                  </a:cubicBezTo>
                  <a:cubicBezTo>
                    <a:pt x="515" y="208"/>
                    <a:pt x="514" y="209"/>
                    <a:pt x="512" y="211"/>
                  </a:cubicBezTo>
                  <a:cubicBezTo>
                    <a:pt x="504" y="217"/>
                    <a:pt x="498" y="222"/>
                    <a:pt x="487" y="214"/>
                  </a:cubicBezTo>
                  <a:cubicBezTo>
                    <a:pt x="475" y="206"/>
                    <a:pt x="460" y="208"/>
                    <a:pt x="447" y="211"/>
                  </a:cubicBezTo>
                  <a:cubicBezTo>
                    <a:pt x="440" y="212"/>
                    <a:pt x="438" y="219"/>
                    <a:pt x="433" y="223"/>
                  </a:cubicBezTo>
                  <a:cubicBezTo>
                    <a:pt x="430" y="225"/>
                    <a:pt x="429" y="226"/>
                    <a:pt x="425" y="224"/>
                  </a:cubicBezTo>
                  <a:cubicBezTo>
                    <a:pt x="418" y="220"/>
                    <a:pt x="411" y="218"/>
                    <a:pt x="404" y="217"/>
                  </a:cubicBezTo>
                  <a:cubicBezTo>
                    <a:pt x="401" y="217"/>
                    <a:pt x="399" y="216"/>
                    <a:pt x="399" y="213"/>
                  </a:cubicBezTo>
                  <a:cubicBezTo>
                    <a:pt x="399" y="199"/>
                    <a:pt x="394" y="188"/>
                    <a:pt x="384" y="179"/>
                  </a:cubicBezTo>
                  <a:cubicBezTo>
                    <a:pt x="381" y="176"/>
                    <a:pt x="380" y="173"/>
                    <a:pt x="379" y="169"/>
                  </a:cubicBezTo>
                  <a:cubicBezTo>
                    <a:pt x="378" y="160"/>
                    <a:pt x="377" y="152"/>
                    <a:pt x="373" y="144"/>
                  </a:cubicBezTo>
                  <a:cubicBezTo>
                    <a:pt x="372" y="141"/>
                    <a:pt x="373" y="140"/>
                    <a:pt x="375" y="139"/>
                  </a:cubicBezTo>
                  <a:cubicBezTo>
                    <a:pt x="393" y="131"/>
                    <a:pt x="401" y="112"/>
                    <a:pt x="395" y="93"/>
                  </a:cubicBezTo>
                  <a:cubicBezTo>
                    <a:pt x="395" y="91"/>
                    <a:pt x="395" y="90"/>
                    <a:pt x="397" y="89"/>
                  </a:cubicBezTo>
                  <a:cubicBezTo>
                    <a:pt x="405" y="84"/>
                    <a:pt x="414" y="81"/>
                    <a:pt x="420" y="75"/>
                  </a:cubicBezTo>
                  <a:cubicBezTo>
                    <a:pt x="421" y="74"/>
                    <a:pt x="421" y="74"/>
                    <a:pt x="422" y="74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39" y="82"/>
                    <a:pt x="453" y="83"/>
                    <a:pt x="467" y="79"/>
                  </a:cubicBezTo>
                  <a:cubicBezTo>
                    <a:pt x="473" y="77"/>
                    <a:pt x="479" y="75"/>
                    <a:pt x="482" y="69"/>
                  </a:cubicBezTo>
                  <a:cubicBezTo>
                    <a:pt x="485" y="64"/>
                    <a:pt x="488" y="65"/>
                    <a:pt x="492" y="67"/>
                  </a:cubicBezTo>
                  <a:cubicBezTo>
                    <a:pt x="503" y="71"/>
                    <a:pt x="511" y="75"/>
                    <a:pt x="513" y="90"/>
                  </a:cubicBezTo>
                  <a:cubicBezTo>
                    <a:pt x="515" y="104"/>
                    <a:pt x="524" y="117"/>
                    <a:pt x="539" y="123"/>
                  </a:cubicBezTo>
                  <a:cubicBezTo>
                    <a:pt x="541" y="124"/>
                    <a:pt x="542" y="125"/>
                    <a:pt x="542" y="127"/>
                  </a:cubicBezTo>
                  <a:cubicBezTo>
                    <a:pt x="544" y="134"/>
                    <a:pt x="545" y="141"/>
                    <a:pt x="547" y="148"/>
                  </a:cubicBezTo>
                  <a:cubicBezTo>
                    <a:pt x="548" y="151"/>
                    <a:pt x="547" y="153"/>
                    <a:pt x="544" y="154"/>
                  </a:cubicBezTo>
                  <a:close/>
                </a:path>
              </a:pathLst>
            </a:custGeom>
            <a:solidFill>
              <a:srgbClr val="0203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0" name="Freeform 208">
              <a:extLst>
                <a:ext uri="{FF2B5EF4-FFF2-40B4-BE49-F238E27FC236}">
                  <a16:creationId xmlns:a16="http://schemas.microsoft.com/office/drawing/2014/main" id="{269851E1-1875-6CCB-E722-4DE14CF15418}"/>
                </a:ext>
              </a:extLst>
            </p:cNvPr>
            <p:cNvSpPr/>
            <p:nvPr/>
          </p:nvSpPr>
          <p:spPr bwMode="auto">
            <a:xfrm>
              <a:off x="3198813" y="3022601"/>
              <a:ext cx="90488" cy="77788"/>
            </a:xfrm>
            <a:custGeom>
              <a:avLst/>
              <a:gdLst>
                <a:gd name="T0" fmla="*/ 2 w 78"/>
                <a:gd name="T1" fmla="*/ 36 h 66"/>
                <a:gd name="T2" fmla="*/ 48 w 78"/>
                <a:gd name="T3" fmla="*/ 3 h 66"/>
                <a:gd name="T4" fmla="*/ 55 w 78"/>
                <a:gd name="T5" fmla="*/ 4 h 66"/>
                <a:gd name="T6" fmla="*/ 63 w 78"/>
                <a:gd name="T7" fmla="*/ 14 h 66"/>
                <a:gd name="T8" fmla="*/ 71 w 78"/>
                <a:gd name="T9" fmla="*/ 29 h 66"/>
                <a:gd name="T10" fmla="*/ 78 w 78"/>
                <a:gd name="T11" fmla="*/ 38 h 66"/>
                <a:gd name="T12" fmla="*/ 63 w 78"/>
                <a:gd name="T13" fmla="*/ 55 h 66"/>
                <a:gd name="T14" fmla="*/ 57 w 78"/>
                <a:gd name="T15" fmla="*/ 57 h 66"/>
                <a:gd name="T16" fmla="*/ 32 w 78"/>
                <a:gd name="T17" fmla="*/ 58 h 66"/>
                <a:gd name="T18" fmla="*/ 42 w 78"/>
                <a:gd name="T19" fmla="*/ 60 h 66"/>
                <a:gd name="T20" fmla="*/ 44 w 78"/>
                <a:gd name="T21" fmla="*/ 63 h 66"/>
                <a:gd name="T22" fmla="*/ 37 w 78"/>
                <a:gd name="T23" fmla="*/ 65 h 66"/>
                <a:gd name="T24" fmla="*/ 31 w 78"/>
                <a:gd name="T25" fmla="*/ 64 h 66"/>
                <a:gd name="T26" fmla="*/ 3 w 78"/>
                <a:gd name="T27" fmla="*/ 45 h 66"/>
                <a:gd name="T28" fmla="*/ 2 w 78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66">
                  <a:moveTo>
                    <a:pt x="2" y="36"/>
                  </a:moveTo>
                  <a:cubicBezTo>
                    <a:pt x="5" y="16"/>
                    <a:pt x="27" y="0"/>
                    <a:pt x="48" y="3"/>
                  </a:cubicBezTo>
                  <a:cubicBezTo>
                    <a:pt x="51" y="3"/>
                    <a:pt x="53" y="3"/>
                    <a:pt x="55" y="4"/>
                  </a:cubicBezTo>
                  <a:cubicBezTo>
                    <a:pt x="61" y="4"/>
                    <a:pt x="66" y="5"/>
                    <a:pt x="63" y="14"/>
                  </a:cubicBezTo>
                  <a:cubicBezTo>
                    <a:pt x="61" y="21"/>
                    <a:pt x="65" y="26"/>
                    <a:pt x="71" y="29"/>
                  </a:cubicBezTo>
                  <a:cubicBezTo>
                    <a:pt x="76" y="31"/>
                    <a:pt x="77" y="34"/>
                    <a:pt x="78" y="38"/>
                  </a:cubicBezTo>
                  <a:cubicBezTo>
                    <a:pt x="74" y="45"/>
                    <a:pt x="68" y="50"/>
                    <a:pt x="63" y="55"/>
                  </a:cubicBezTo>
                  <a:cubicBezTo>
                    <a:pt x="61" y="57"/>
                    <a:pt x="59" y="57"/>
                    <a:pt x="57" y="57"/>
                  </a:cubicBezTo>
                  <a:cubicBezTo>
                    <a:pt x="49" y="59"/>
                    <a:pt x="41" y="61"/>
                    <a:pt x="32" y="58"/>
                  </a:cubicBezTo>
                  <a:cubicBezTo>
                    <a:pt x="36" y="59"/>
                    <a:pt x="39" y="59"/>
                    <a:pt x="42" y="60"/>
                  </a:cubicBezTo>
                  <a:cubicBezTo>
                    <a:pt x="43" y="61"/>
                    <a:pt x="45" y="62"/>
                    <a:pt x="44" y="63"/>
                  </a:cubicBezTo>
                  <a:cubicBezTo>
                    <a:pt x="43" y="66"/>
                    <a:pt x="40" y="65"/>
                    <a:pt x="37" y="65"/>
                  </a:cubicBezTo>
                  <a:cubicBezTo>
                    <a:pt x="35" y="65"/>
                    <a:pt x="33" y="64"/>
                    <a:pt x="31" y="64"/>
                  </a:cubicBezTo>
                  <a:cubicBezTo>
                    <a:pt x="18" y="63"/>
                    <a:pt x="10" y="55"/>
                    <a:pt x="3" y="45"/>
                  </a:cubicBezTo>
                  <a:cubicBezTo>
                    <a:pt x="2" y="42"/>
                    <a:pt x="0" y="39"/>
                    <a:pt x="2" y="36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1" name="Freeform 209">
              <a:extLst>
                <a:ext uri="{FF2B5EF4-FFF2-40B4-BE49-F238E27FC236}">
                  <a16:creationId xmlns:a16="http://schemas.microsoft.com/office/drawing/2014/main" id="{65859C76-EE2B-7C96-0D10-F193FB87E565}"/>
                </a:ext>
              </a:extLst>
            </p:cNvPr>
            <p:cNvSpPr/>
            <p:nvPr/>
          </p:nvSpPr>
          <p:spPr bwMode="auto">
            <a:xfrm>
              <a:off x="3595688" y="3092451"/>
              <a:ext cx="79375" cy="79375"/>
            </a:xfrm>
            <a:custGeom>
              <a:avLst/>
              <a:gdLst>
                <a:gd name="T0" fmla="*/ 0 w 68"/>
                <a:gd name="T1" fmla="*/ 18 h 69"/>
                <a:gd name="T2" fmla="*/ 16 w 68"/>
                <a:gd name="T3" fmla="*/ 2 h 69"/>
                <a:gd name="T4" fmla="*/ 45 w 68"/>
                <a:gd name="T5" fmla="*/ 2 h 69"/>
                <a:gd name="T6" fmla="*/ 67 w 68"/>
                <a:gd name="T7" fmla="*/ 37 h 69"/>
                <a:gd name="T8" fmla="*/ 61 w 68"/>
                <a:gd name="T9" fmla="*/ 56 h 69"/>
                <a:gd name="T10" fmla="*/ 0 w 68"/>
                <a:gd name="T11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9">
                  <a:moveTo>
                    <a:pt x="0" y="18"/>
                  </a:moveTo>
                  <a:cubicBezTo>
                    <a:pt x="0" y="8"/>
                    <a:pt x="9" y="5"/>
                    <a:pt x="16" y="2"/>
                  </a:cubicBezTo>
                  <a:cubicBezTo>
                    <a:pt x="26" y="0"/>
                    <a:pt x="36" y="0"/>
                    <a:pt x="45" y="2"/>
                  </a:cubicBezTo>
                  <a:cubicBezTo>
                    <a:pt x="60" y="7"/>
                    <a:pt x="67" y="18"/>
                    <a:pt x="67" y="37"/>
                  </a:cubicBezTo>
                  <a:cubicBezTo>
                    <a:pt x="68" y="45"/>
                    <a:pt x="67" y="51"/>
                    <a:pt x="61" y="56"/>
                  </a:cubicBezTo>
                  <a:cubicBezTo>
                    <a:pt x="27" y="69"/>
                    <a:pt x="1" y="44"/>
                    <a:pt x="0" y="18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2" name="Freeform 210">
              <a:extLst>
                <a:ext uri="{FF2B5EF4-FFF2-40B4-BE49-F238E27FC236}">
                  <a16:creationId xmlns:a16="http://schemas.microsoft.com/office/drawing/2014/main" id="{6C1BB36D-5116-1FB7-EA72-C2A1FECAF04B}"/>
                </a:ext>
              </a:extLst>
            </p:cNvPr>
            <p:cNvSpPr/>
            <p:nvPr/>
          </p:nvSpPr>
          <p:spPr bwMode="auto">
            <a:xfrm>
              <a:off x="3694113" y="3009901"/>
              <a:ext cx="92075" cy="74613"/>
            </a:xfrm>
            <a:custGeom>
              <a:avLst/>
              <a:gdLst>
                <a:gd name="T0" fmla="*/ 5 w 79"/>
                <a:gd name="T1" fmla="*/ 58 h 63"/>
                <a:gd name="T2" fmla="*/ 5 w 79"/>
                <a:gd name="T3" fmla="*/ 31 h 63"/>
                <a:gd name="T4" fmla="*/ 65 w 79"/>
                <a:gd name="T5" fmla="*/ 12 h 63"/>
                <a:gd name="T6" fmla="*/ 78 w 79"/>
                <a:gd name="T7" fmla="*/ 29 h 63"/>
                <a:gd name="T8" fmla="*/ 76 w 79"/>
                <a:gd name="T9" fmla="*/ 35 h 63"/>
                <a:gd name="T10" fmla="*/ 32 w 79"/>
                <a:gd name="T11" fmla="*/ 59 h 63"/>
                <a:gd name="T12" fmla="*/ 21 w 79"/>
                <a:gd name="T13" fmla="*/ 49 h 63"/>
                <a:gd name="T14" fmla="*/ 25 w 79"/>
                <a:gd name="T15" fmla="*/ 59 h 63"/>
                <a:gd name="T16" fmla="*/ 5 w 79"/>
                <a:gd name="T17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5" y="58"/>
                  </a:moveTo>
                  <a:cubicBezTo>
                    <a:pt x="0" y="49"/>
                    <a:pt x="1" y="40"/>
                    <a:pt x="5" y="31"/>
                  </a:cubicBezTo>
                  <a:cubicBezTo>
                    <a:pt x="16" y="9"/>
                    <a:pt x="44" y="0"/>
                    <a:pt x="65" y="12"/>
                  </a:cubicBezTo>
                  <a:cubicBezTo>
                    <a:pt x="72" y="16"/>
                    <a:pt x="76" y="21"/>
                    <a:pt x="78" y="29"/>
                  </a:cubicBezTo>
                  <a:cubicBezTo>
                    <a:pt x="79" y="31"/>
                    <a:pt x="78" y="33"/>
                    <a:pt x="76" y="35"/>
                  </a:cubicBezTo>
                  <a:cubicBezTo>
                    <a:pt x="63" y="46"/>
                    <a:pt x="49" y="56"/>
                    <a:pt x="32" y="59"/>
                  </a:cubicBezTo>
                  <a:cubicBezTo>
                    <a:pt x="26" y="57"/>
                    <a:pt x="24" y="53"/>
                    <a:pt x="21" y="49"/>
                  </a:cubicBezTo>
                  <a:cubicBezTo>
                    <a:pt x="21" y="53"/>
                    <a:pt x="27" y="55"/>
                    <a:pt x="25" y="59"/>
                  </a:cubicBezTo>
                  <a:cubicBezTo>
                    <a:pt x="18" y="61"/>
                    <a:pt x="11" y="63"/>
                    <a:pt x="5" y="5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3" name="Freeform 211">
              <a:extLst>
                <a:ext uri="{FF2B5EF4-FFF2-40B4-BE49-F238E27FC236}">
                  <a16:creationId xmlns:a16="http://schemas.microsoft.com/office/drawing/2014/main" id="{26D75512-4DB1-8DC0-81C1-B3BA47861D87}"/>
                </a:ext>
              </a:extLst>
            </p:cNvPr>
            <p:cNvSpPr/>
            <p:nvPr/>
          </p:nvSpPr>
          <p:spPr bwMode="auto">
            <a:xfrm>
              <a:off x="3689350" y="2887663"/>
              <a:ext cx="90488" cy="68263"/>
            </a:xfrm>
            <a:custGeom>
              <a:avLst/>
              <a:gdLst>
                <a:gd name="T0" fmla="*/ 10 w 77"/>
                <a:gd name="T1" fmla="*/ 57 h 58"/>
                <a:gd name="T2" fmla="*/ 4 w 77"/>
                <a:gd name="T3" fmla="*/ 21 h 58"/>
                <a:gd name="T4" fmla="*/ 34 w 77"/>
                <a:gd name="T5" fmla="*/ 1 h 58"/>
                <a:gd name="T6" fmla="*/ 70 w 77"/>
                <a:gd name="T7" fmla="*/ 51 h 58"/>
                <a:gd name="T8" fmla="*/ 69 w 77"/>
                <a:gd name="T9" fmla="*/ 53 h 58"/>
                <a:gd name="T10" fmla="*/ 66 w 77"/>
                <a:gd name="T11" fmla="*/ 53 h 58"/>
                <a:gd name="T12" fmla="*/ 15 w 77"/>
                <a:gd name="T13" fmla="*/ 57 h 58"/>
                <a:gd name="T14" fmla="*/ 10 w 77"/>
                <a:gd name="T15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57">
                  <a:moveTo>
                    <a:pt x="10" y="57"/>
                  </a:moveTo>
                  <a:cubicBezTo>
                    <a:pt x="3" y="46"/>
                    <a:pt x="0" y="34"/>
                    <a:pt x="4" y="21"/>
                  </a:cubicBezTo>
                  <a:cubicBezTo>
                    <a:pt x="8" y="6"/>
                    <a:pt x="19" y="0"/>
                    <a:pt x="34" y="1"/>
                  </a:cubicBezTo>
                  <a:cubicBezTo>
                    <a:pt x="62" y="4"/>
                    <a:pt x="77" y="26"/>
                    <a:pt x="70" y="51"/>
                  </a:cubicBezTo>
                  <a:cubicBezTo>
                    <a:pt x="70" y="52"/>
                    <a:pt x="70" y="52"/>
                    <a:pt x="69" y="53"/>
                  </a:cubicBezTo>
                  <a:cubicBezTo>
                    <a:pt x="68" y="53"/>
                    <a:pt x="67" y="53"/>
                    <a:pt x="66" y="53"/>
                  </a:cubicBezTo>
                  <a:cubicBezTo>
                    <a:pt x="48" y="46"/>
                    <a:pt x="31" y="47"/>
                    <a:pt x="15" y="57"/>
                  </a:cubicBezTo>
                  <a:cubicBezTo>
                    <a:pt x="14" y="57"/>
                    <a:pt x="12" y="58"/>
                    <a:pt x="10" y="5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4" name="Freeform 212">
              <a:extLst>
                <a:ext uri="{FF2B5EF4-FFF2-40B4-BE49-F238E27FC236}">
                  <a16:creationId xmlns:a16="http://schemas.microsoft.com/office/drawing/2014/main" id="{7B9254F0-6F9B-232C-8461-6DB6D59C19E3}"/>
                </a:ext>
              </a:extLst>
            </p:cNvPr>
            <p:cNvSpPr/>
            <p:nvPr/>
          </p:nvSpPr>
          <p:spPr bwMode="auto">
            <a:xfrm>
              <a:off x="3263900" y="3175001"/>
              <a:ext cx="95250" cy="76200"/>
            </a:xfrm>
            <a:custGeom>
              <a:avLst/>
              <a:gdLst>
                <a:gd name="T0" fmla="*/ 72 w 81"/>
                <a:gd name="T1" fmla="*/ 1 h 66"/>
                <a:gd name="T2" fmla="*/ 80 w 81"/>
                <a:gd name="T3" fmla="*/ 21 h 66"/>
                <a:gd name="T4" fmla="*/ 69 w 81"/>
                <a:gd name="T5" fmla="*/ 29 h 66"/>
                <a:gd name="T6" fmla="*/ 53 w 81"/>
                <a:gd name="T7" fmla="*/ 33 h 66"/>
                <a:gd name="T8" fmla="*/ 52 w 81"/>
                <a:gd name="T9" fmla="*/ 52 h 66"/>
                <a:gd name="T10" fmla="*/ 50 w 81"/>
                <a:gd name="T11" fmla="*/ 60 h 66"/>
                <a:gd name="T12" fmla="*/ 10 w 81"/>
                <a:gd name="T13" fmla="*/ 51 h 66"/>
                <a:gd name="T14" fmla="*/ 9 w 81"/>
                <a:gd name="T15" fmla="*/ 9 h 66"/>
                <a:gd name="T16" fmla="*/ 16 w 81"/>
                <a:gd name="T17" fmla="*/ 13 h 66"/>
                <a:gd name="T18" fmla="*/ 28 w 81"/>
                <a:gd name="T19" fmla="*/ 21 h 66"/>
                <a:gd name="T20" fmla="*/ 33 w 81"/>
                <a:gd name="T21" fmla="*/ 27 h 66"/>
                <a:gd name="T22" fmla="*/ 31 w 81"/>
                <a:gd name="T23" fmla="*/ 21 h 66"/>
                <a:gd name="T24" fmla="*/ 55 w 81"/>
                <a:gd name="T25" fmla="*/ 15 h 66"/>
                <a:gd name="T26" fmla="*/ 60 w 81"/>
                <a:gd name="T27" fmla="*/ 12 h 66"/>
                <a:gd name="T28" fmla="*/ 67 w 81"/>
                <a:gd name="T29" fmla="*/ 4 h 66"/>
                <a:gd name="T30" fmla="*/ 72 w 81"/>
                <a:gd name="T3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6">
                  <a:moveTo>
                    <a:pt x="72" y="1"/>
                  </a:moveTo>
                  <a:cubicBezTo>
                    <a:pt x="77" y="6"/>
                    <a:pt x="81" y="13"/>
                    <a:pt x="80" y="21"/>
                  </a:cubicBezTo>
                  <a:cubicBezTo>
                    <a:pt x="80" y="29"/>
                    <a:pt x="76" y="31"/>
                    <a:pt x="69" y="29"/>
                  </a:cubicBezTo>
                  <a:cubicBezTo>
                    <a:pt x="63" y="27"/>
                    <a:pt x="57" y="27"/>
                    <a:pt x="53" y="33"/>
                  </a:cubicBezTo>
                  <a:cubicBezTo>
                    <a:pt x="48" y="39"/>
                    <a:pt x="48" y="46"/>
                    <a:pt x="52" y="52"/>
                  </a:cubicBezTo>
                  <a:cubicBezTo>
                    <a:pt x="56" y="57"/>
                    <a:pt x="54" y="58"/>
                    <a:pt x="50" y="60"/>
                  </a:cubicBezTo>
                  <a:cubicBezTo>
                    <a:pt x="36" y="66"/>
                    <a:pt x="20" y="62"/>
                    <a:pt x="10" y="51"/>
                  </a:cubicBezTo>
                  <a:cubicBezTo>
                    <a:pt x="0" y="39"/>
                    <a:pt x="0" y="23"/>
                    <a:pt x="9" y="9"/>
                  </a:cubicBezTo>
                  <a:cubicBezTo>
                    <a:pt x="12" y="8"/>
                    <a:pt x="14" y="11"/>
                    <a:pt x="16" y="13"/>
                  </a:cubicBezTo>
                  <a:cubicBezTo>
                    <a:pt x="19" y="16"/>
                    <a:pt x="23" y="19"/>
                    <a:pt x="28" y="21"/>
                  </a:cubicBezTo>
                  <a:cubicBezTo>
                    <a:pt x="30" y="23"/>
                    <a:pt x="31" y="25"/>
                    <a:pt x="33" y="27"/>
                  </a:cubicBezTo>
                  <a:cubicBezTo>
                    <a:pt x="32" y="25"/>
                    <a:pt x="28" y="24"/>
                    <a:pt x="31" y="21"/>
                  </a:cubicBezTo>
                  <a:cubicBezTo>
                    <a:pt x="39" y="20"/>
                    <a:pt x="48" y="19"/>
                    <a:pt x="55" y="15"/>
                  </a:cubicBezTo>
                  <a:cubicBezTo>
                    <a:pt x="57" y="14"/>
                    <a:pt x="58" y="14"/>
                    <a:pt x="60" y="12"/>
                  </a:cubicBezTo>
                  <a:cubicBezTo>
                    <a:pt x="62" y="10"/>
                    <a:pt x="65" y="7"/>
                    <a:pt x="67" y="4"/>
                  </a:cubicBezTo>
                  <a:cubicBezTo>
                    <a:pt x="68" y="2"/>
                    <a:pt x="69" y="0"/>
                    <a:pt x="72" y="1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5" name="Freeform 213">
              <a:extLst>
                <a:ext uri="{FF2B5EF4-FFF2-40B4-BE49-F238E27FC236}">
                  <a16:creationId xmlns:a16="http://schemas.microsoft.com/office/drawing/2014/main" id="{3E2C44CB-28B2-05D5-7697-9C6CC48706EA}"/>
                </a:ext>
              </a:extLst>
            </p:cNvPr>
            <p:cNvSpPr/>
            <p:nvPr/>
          </p:nvSpPr>
          <p:spPr bwMode="auto">
            <a:xfrm>
              <a:off x="3476625" y="3038476"/>
              <a:ext cx="73025" cy="77788"/>
            </a:xfrm>
            <a:custGeom>
              <a:avLst/>
              <a:gdLst>
                <a:gd name="T0" fmla="*/ 39 w 63"/>
                <a:gd name="T1" fmla="*/ 63 h 67"/>
                <a:gd name="T2" fmla="*/ 7 w 63"/>
                <a:gd name="T3" fmla="*/ 52 h 67"/>
                <a:gd name="T4" fmla="*/ 8 w 63"/>
                <a:gd name="T5" fmla="*/ 17 h 67"/>
                <a:gd name="T6" fmla="*/ 8 w 63"/>
                <a:gd name="T7" fmla="*/ 16 h 67"/>
                <a:gd name="T8" fmla="*/ 34 w 63"/>
                <a:gd name="T9" fmla="*/ 3 h 67"/>
                <a:gd name="T10" fmla="*/ 62 w 63"/>
                <a:gd name="T11" fmla="*/ 30 h 67"/>
                <a:gd name="T12" fmla="*/ 59 w 63"/>
                <a:gd name="T13" fmla="*/ 34 h 67"/>
                <a:gd name="T14" fmla="*/ 41 w 63"/>
                <a:gd name="T15" fmla="*/ 61 h 67"/>
                <a:gd name="T16" fmla="*/ 39 w 63"/>
                <a:gd name="T1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7">
                  <a:moveTo>
                    <a:pt x="39" y="63"/>
                  </a:moveTo>
                  <a:cubicBezTo>
                    <a:pt x="28" y="67"/>
                    <a:pt x="14" y="62"/>
                    <a:pt x="7" y="52"/>
                  </a:cubicBezTo>
                  <a:cubicBezTo>
                    <a:pt x="0" y="43"/>
                    <a:pt x="1" y="2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5" y="8"/>
                    <a:pt x="22" y="0"/>
                    <a:pt x="34" y="3"/>
                  </a:cubicBezTo>
                  <a:cubicBezTo>
                    <a:pt x="48" y="7"/>
                    <a:pt x="58" y="15"/>
                    <a:pt x="62" y="30"/>
                  </a:cubicBezTo>
                  <a:cubicBezTo>
                    <a:pt x="63" y="33"/>
                    <a:pt x="61" y="33"/>
                    <a:pt x="59" y="34"/>
                  </a:cubicBezTo>
                  <a:cubicBezTo>
                    <a:pt x="49" y="41"/>
                    <a:pt x="42" y="48"/>
                    <a:pt x="41" y="61"/>
                  </a:cubicBezTo>
                  <a:cubicBezTo>
                    <a:pt x="41" y="62"/>
                    <a:pt x="40" y="62"/>
                    <a:pt x="39" y="63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6" name="Freeform 214">
              <a:extLst>
                <a:ext uri="{FF2B5EF4-FFF2-40B4-BE49-F238E27FC236}">
                  <a16:creationId xmlns:a16="http://schemas.microsoft.com/office/drawing/2014/main" id="{FCD744F2-26CF-D740-715F-59B090CA9D6E}"/>
                </a:ext>
              </a:extLst>
            </p:cNvPr>
            <p:cNvSpPr/>
            <p:nvPr/>
          </p:nvSpPr>
          <p:spPr bwMode="auto">
            <a:xfrm>
              <a:off x="3165475" y="3263901"/>
              <a:ext cx="80963" cy="90488"/>
            </a:xfrm>
            <a:custGeom>
              <a:avLst/>
              <a:gdLst>
                <a:gd name="T0" fmla="*/ 41 w 70"/>
                <a:gd name="T1" fmla="*/ 67 h 78"/>
                <a:gd name="T2" fmla="*/ 42 w 70"/>
                <a:gd name="T3" fmla="*/ 65 h 78"/>
                <a:gd name="T4" fmla="*/ 40 w 70"/>
                <a:gd name="T5" fmla="*/ 61 h 78"/>
                <a:gd name="T6" fmla="*/ 22 w 70"/>
                <a:gd name="T7" fmla="*/ 27 h 78"/>
                <a:gd name="T8" fmla="*/ 20 w 70"/>
                <a:gd name="T9" fmla="*/ 25 h 78"/>
                <a:gd name="T10" fmla="*/ 15 w 70"/>
                <a:gd name="T11" fmla="*/ 22 h 78"/>
                <a:gd name="T12" fmla="*/ 11 w 70"/>
                <a:gd name="T13" fmla="*/ 19 h 78"/>
                <a:gd name="T14" fmla="*/ 0 w 70"/>
                <a:gd name="T15" fmla="*/ 13 h 78"/>
                <a:gd name="T16" fmla="*/ 39 w 70"/>
                <a:gd name="T17" fmla="*/ 2 h 78"/>
                <a:gd name="T18" fmla="*/ 45 w 70"/>
                <a:gd name="T19" fmla="*/ 4 h 78"/>
                <a:gd name="T20" fmla="*/ 47 w 70"/>
                <a:gd name="T21" fmla="*/ 8 h 78"/>
                <a:gd name="T22" fmla="*/ 63 w 70"/>
                <a:gd name="T23" fmla="*/ 33 h 78"/>
                <a:gd name="T24" fmla="*/ 69 w 70"/>
                <a:gd name="T25" fmla="*/ 38 h 78"/>
                <a:gd name="T26" fmla="*/ 68 w 70"/>
                <a:gd name="T27" fmla="*/ 61 h 78"/>
                <a:gd name="T28" fmla="*/ 55 w 70"/>
                <a:gd name="T29" fmla="*/ 75 h 78"/>
                <a:gd name="T30" fmla="*/ 40 w 70"/>
                <a:gd name="T31" fmla="*/ 78 h 78"/>
                <a:gd name="T32" fmla="*/ 41 w 70"/>
                <a:gd name="T33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8">
                  <a:moveTo>
                    <a:pt x="41" y="67"/>
                  </a:moveTo>
                  <a:cubicBezTo>
                    <a:pt x="42" y="66"/>
                    <a:pt x="42" y="65"/>
                    <a:pt x="42" y="65"/>
                  </a:cubicBezTo>
                  <a:cubicBezTo>
                    <a:pt x="42" y="63"/>
                    <a:pt x="40" y="62"/>
                    <a:pt x="40" y="61"/>
                  </a:cubicBezTo>
                  <a:cubicBezTo>
                    <a:pt x="38" y="47"/>
                    <a:pt x="31" y="37"/>
                    <a:pt x="22" y="27"/>
                  </a:cubicBezTo>
                  <a:cubicBezTo>
                    <a:pt x="25" y="23"/>
                    <a:pt x="21" y="25"/>
                    <a:pt x="20" y="25"/>
                  </a:cubicBezTo>
                  <a:cubicBezTo>
                    <a:pt x="18" y="24"/>
                    <a:pt x="17" y="23"/>
                    <a:pt x="15" y="22"/>
                  </a:cubicBezTo>
                  <a:cubicBezTo>
                    <a:pt x="15" y="18"/>
                    <a:pt x="12" y="20"/>
                    <a:pt x="11" y="19"/>
                  </a:cubicBezTo>
                  <a:cubicBezTo>
                    <a:pt x="7" y="17"/>
                    <a:pt x="1" y="19"/>
                    <a:pt x="0" y="13"/>
                  </a:cubicBezTo>
                  <a:cubicBezTo>
                    <a:pt x="10" y="0"/>
                    <a:pt x="24" y="0"/>
                    <a:pt x="39" y="2"/>
                  </a:cubicBezTo>
                  <a:cubicBezTo>
                    <a:pt x="41" y="2"/>
                    <a:pt x="43" y="3"/>
                    <a:pt x="45" y="4"/>
                  </a:cubicBezTo>
                  <a:cubicBezTo>
                    <a:pt x="47" y="4"/>
                    <a:pt x="49" y="5"/>
                    <a:pt x="47" y="8"/>
                  </a:cubicBezTo>
                  <a:cubicBezTo>
                    <a:pt x="42" y="21"/>
                    <a:pt x="49" y="31"/>
                    <a:pt x="63" y="33"/>
                  </a:cubicBezTo>
                  <a:cubicBezTo>
                    <a:pt x="67" y="33"/>
                    <a:pt x="68" y="35"/>
                    <a:pt x="69" y="38"/>
                  </a:cubicBezTo>
                  <a:cubicBezTo>
                    <a:pt x="70" y="46"/>
                    <a:pt x="70" y="54"/>
                    <a:pt x="68" y="61"/>
                  </a:cubicBezTo>
                  <a:cubicBezTo>
                    <a:pt x="66" y="68"/>
                    <a:pt x="62" y="73"/>
                    <a:pt x="55" y="75"/>
                  </a:cubicBezTo>
                  <a:cubicBezTo>
                    <a:pt x="50" y="76"/>
                    <a:pt x="45" y="78"/>
                    <a:pt x="40" y="78"/>
                  </a:cubicBezTo>
                  <a:cubicBezTo>
                    <a:pt x="37" y="74"/>
                    <a:pt x="39" y="70"/>
                    <a:pt x="41" y="6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7" name="Freeform 215">
              <a:extLst>
                <a:ext uri="{FF2B5EF4-FFF2-40B4-BE49-F238E27FC236}">
                  <a16:creationId xmlns:a16="http://schemas.microsoft.com/office/drawing/2014/main" id="{5BBE2A02-B57D-6D62-0A3F-C6F932011513}"/>
                </a:ext>
              </a:extLst>
            </p:cNvPr>
            <p:cNvSpPr/>
            <p:nvPr/>
          </p:nvSpPr>
          <p:spPr bwMode="auto">
            <a:xfrm>
              <a:off x="3460750" y="2908301"/>
              <a:ext cx="63500" cy="80963"/>
            </a:xfrm>
            <a:custGeom>
              <a:avLst/>
              <a:gdLst>
                <a:gd name="T0" fmla="*/ 23 w 55"/>
                <a:gd name="T1" fmla="*/ 68 h 69"/>
                <a:gd name="T2" fmla="*/ 8 w 55"/>
                <a:gd name="T3" fmla="*/ 23 h 69"/>
                <a:gd name="T4" fmla="*/ 54 w 55"/>
                <a:gd name="T5" fmla="*/ 9 h 69"/>
                <a:gd name="T6" fmla="*/ 31 w 55"/>
                <a:gd name="T7" fmla="*/ 66 h 69"/>
                <a:gd name="T8" fmla="*/ 23 w 55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23" y="68"/>
                  </a:moveTo>
                  <a:cubicBezTo>
                    <a:pt x="6" y="59"/>
                    <a:pt x="0" y="39"/>
                    <a:pt x="8" y="23"/>
                  </a:cubicBezTo>
                  <a:cubicBezTo>
                    <a:pt x="18" y="6"/>
                    <a:pt x="37" y="0"/>
                    <a:pt x="54" y="9"/>
                  </a:cubicBezTo>
                  <a:cubicBezTo>
                    <a:pt x="55" y="31"/>
                    <a:pt x="48" y="51"/>
                    <a:pt x="31" y="66"/>
                  </a:cubicBezTo>
                  <a:cubicBezTo>
                    <a:pt x="29" y="68"/>
                    <a:pt x="26" y="69"/>
                    <a:pt x="23" y="6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8" name="Freeform 216">
              <a:extLst>
                <a:ext uri="{FF2B5EF4-FFF2-40B4-BE49-F238E27FC236}">
                  <a16:creationId xmlns:a16="http://schemas.microsoft.com/office/drawing/2014/main" id="{895BEEF3-0774-0F9D-AE04-634336EDA54A}"/>
                </a:ext>
              </a:extLst>
            </p:cNvPr>
            <p:cNvSpPr/>
            <p:nvPr/>
          </p:nvSpPr>
          <p:spPr bwMode="auto">
            <a:xfrm>
              <a:off x="3190875" y="3065463"/>
              <a:ext cx="109538" cy="61913"/>
            </a:xfrm>
            <a:custGeom>
              <a:avLst/>
              <a:gdLst>
                <a:gd name="T0" fmla="*/ 8 w 94"/>
                <a:gd name="T1" fmla="*/ 0 h 54"/>
                <a:gd name="T2" fmla="*/ 32 w 94"/>
                <a:gd name="T3" fmla="*/ 26 h 54"/>
                <a:gd name="T4" fmla="*/ 38 w 94"/>
                <a:gd name="T5" fmla="*/ 28 h 54"/>
                <a:gd name="T6" fmla="*/ 52 w 94"/>
                <a:gd name="T7" fmla="*/ 30 h 54"/>
                <a:gd name="T8" fmla="*/ 42 w 94"/>
                <a:gd name="T9" fmla="*/ 28 h 54"/>
                <a:gd name="T10" fmla="*/ 47 w 94"/>
                <a:gd name="T11" fmla="*/ 28 h 54"/>
                <a:gd name="T12" fmla="*/ 48 w 94"/>
                <a:gd name="T13" fmla="*/ 25 h 54"/>
                <a:gd name="T14" fmla="*/ 63 w 94"/>
                <a:gd name="T15" fmla="*/ 19 h 54"/>
                <a:gd name="T16" fmla="*/ 69 w 94"/>
                <a:gd name="T17" fmla="*/ 17 h 54"/>
                <a:gd name="T18" fmla="*/ 84 w 94"/>
                <a:gd name="T19" fmla="*/ 2 h 54"/>
                <a:gd name="T20" fmla="*/ 50 w 94"/>
                <a:gd name="T21" fmla="*/ 53 h 54"/>
                <a:gd name="T22" fmla="*/ 8 w 94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4">
                  <a:moveTo>
                    <a:pt x="8" y="0"/>
                  </a:moveTo>
                  <a:cubicBezTo>
                    <a:pt x="11" y="13"/>
                    <a:pt x="20" y="22"/>
                    <a:pt x="32" y="26"/>
                  </a:cubicBezTo>
                  <a:cubicBezTo>
                    <a:pt x="34" y="27"/>
                    <a:pt x="36" y="27"/>
                    <a:pt x="38" y="28"/>
                  </a:cubicBezTo>
                  <a:cubicBezTo>
                    <a:pt x="43" y="29"/>
                    <a:pt x="47" y="33"/>
                    <a:pt x="52" y="30"/>
                  </a:cubicBezTo>
                  <a:cubicBezTo>
                    <a:pt x="49" y="31"/>
                    <a:pt x="45" y="33"/>
                    <a:pt x="42" y="28"/>
                  </a:cubicBezTo>
                  <a:cubicBezTo>
                    <a:pt x="44" y="28"/>
                    <a:pt x="46" y="28"/>
                    <a:pt x="47" y="28"/>
                  </a:cubicBezTo>
                  <a:cubicBezTo>
                    <a:pt x="51" y="27"/>
                    <a:pt x="48" y="26"/>
                    <a:pt x="48" y="25"/>
                  </a:cubicBezTo>
                  <a:cubicBezTo>
                    <a:pt x="53" y="22"/>
                    <a:pt x="59" y="23"/>
                    <a:pt x="63" y="19"/>
                  </a:cubicBezTo>
                  <a:cubicBezTo>
                    <a:pt x="66" y="21"/>
                    <a:pt x="68" y="18"/>
                    <a:pt x="69" y="17"/>
                  </a:cubicBezTo>
                  <a:cubicBezTo>
                    <a:pt x="74" y="12"/>
                    <a:pt x="79" y="7"/>
                    <a:pt x="84" y="2"/>
                  </a:cubicBezTo>
                  <a:cubicBezTo>
                    <a:pt x="94" y="25"/>
                    <a:pt x="76" y="53"/>
                    <a:pt x="50" y="53"/>
                  </a:cubicBezTo>
                  <a:cubicBezTo>
                    <a:pt x="22" y="54"/>
                    <a:pt x="0" y="26"/>
                    <a:pt x="8" y="0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9" name="Freeform 217">
              <a:extLst>
                <a:ext uri="{FF2B5EF4-FFF2-40B4-BE49-F238E27FC236}">
                  <a16:creationId xmlns:a16="http://schemas.microsoft.com/office/drawing/2014/main" id="{93A4C7A2-3693-56CE-2A70-4ECB84437943}"/>
                </a:ext>
              </a:extLst>
            </p:cNvPr>
            <p:cNvSpPr/>
            <p:nvPr/>
          </p:nvSpPr>
          <p:spPr bwMode="auto">
            <a:xfrm>
              <a:off x="3348038" y="3136901"/>
              <a:ext cx="77788" cy="84138"/>
            </a:xfrm>
            <a:custGeom>
              <a:avLst/>
              <a:gdLst>
                <a:gd name="T0" fmla="*/ 50 w 67"/>
                <a:gd name="T1" fmla="*/ 69 h 73"/>
                <a:gd name="T2" fmla="*/ 37 w 67"/>
                <a:gd name="T3" fmla="*/ 71 h 73"/>
                <a:gd name="T4" fmla="*/ 12 w 67"/>
                <a:gd name="T5" fmla="*/ 73 h 73"/>
                <a:gd name="T6" fmla="*/ 10 w 67"/>
                <a:gd name="T7" fmla="*/ 72 h 73"/>
                <a:gd name="T8" fmla="*/ 10 w 67"/>
                <a:gd name="T9" fmla="*/ 70 h 73"/>
                <a:gd name="T10" fmla="*/ 17 w 67"/>
                <a:gd name="T11" fmla="*/ 58 h 73"/>
                <a:gd name="T12" fmla="*/ 22 w 67"/>
                <a:gd name="T13" fmla="*/ 56 h 73"/>
                <a:gd name="T14" fmla="*/ 39 w 67"/>
                <a:gd name="T15" fmla="*/ 44 h 73"/>
                <a:gd name="T16" fmla="*/ 29 w 67"/>
                <a:gd name="T17" fmla="*/ 26 h 73"/>
                <a:gd name="T18" fmla="*/ 7 w 67"/>
                <a:gd name="T19" fmla="*/ 23 h 73"/>
                <a:gd name="T20" fmla="*/ 2 w 67"/>
                <a:gd name="T21" fmla="*/ 23 h 73"/>
                <a:gd name="T22" fmla="*/ 4 w 67"/>
                <a:gd name="T23" fmla="*/ 19 h 73"/>
                <a:gd name="T24" fmla="*/ 31 w 67"/>
                <a:gd name="T25" fmla="*/ 0 h 73"/>
                <a:gd name="T26" fmla="*/ 50 w 67"/>
                <a:gd name="T27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3">
                  <a:moveTo>
                    <a:pt x="50" y="69"/>
                  </a:moveTo>
                  <a:cubicBezTo>
                    <a:pt x="46" y="72"/>
                    <a:pt x="42" y="72"/>
                    <a:pt x="37" y="71"/>
                  </a:cubicBezTo>
                  <a:cubicBezTo>
                    <a:pt x="29" y="68"/>
                    <a:pt x="20" y="63"/>
                    <a:pt x="12" y="73"/>
                  </a:cubicBezTo>
                  <a:cubicBezTo>
                    <a:pt x="12" y="73"/>
                    <a:pt x="10" y="73"/>
                    <a:pt x="10" y="72"/>
                  </a:cubicBezTo>
                  <a:cubicBezTo>
                    <a:pt x="10" y="72"/>
                    <a:pt x="10" y="70"/>
                    <a:pt x="10" y="70"/>
                  </a:cubicBezTo>
                  <a:cubicBezTo>
                    <a:pt x="13" y="66"/>
                    <a:pt x="15" y="62"/>
                    <a:pt x="17" y="58"/>
                  </a:cubicBezTo>
                  <a:cubicBezTo>
                    <a:pt x="18" y="55"/>
                    <a:pt x="20" y="56"/>
                    <a:pt x="22" y="56"/>
                  </a:cubicBezTo>
                  <a:cubicBezTo>
                    <a:pt x="31" y="56"/>
                    <a:pt x="37" y="51"/>
                    <a:pt x="39" y="44"/>
                  </a:cubicBezTo>
                  <a:cubicBezTo>
                    <a:pt x="41" y="37"/>
                    <a:pt x="37" y="29"/>
                    <a:pt x="29" y="26"/>
                  </a:cubicBezTo>
                  <a:cubicBezTo>
                    <a:pt x="22" y="22"/>
                    <a:pt x="15" y="21"/>
                    <a:pt x="7" y="23"/>
                  </a:cubicBezTo>
                  <a:cubicBezTo>
                    <a:pt x="5" y="24"/>
                    <a:pt x="3" y="25"/>
                    <a:pt x="2" y="23"/>
                  </a:cubicBezTo>
                  <a:cubicBezTo>
                    <a:pt x="0" y="21"/>
                    <a:pt x="3" y="20"/>
                    <a:pt x="4" y="19"/>
                  </a:cubicBezTo>
                  <a:cubicBezTo>
                    <a:pt x="11" y="9"/>
                    <a:pt x="19" y="1"/>
                    <a:pt x="31" y="0"/>
                  </a:cubicBezTo>
                  <a:cubicBezTo>
                    <a:pt x="57" y="11"/>
                    <a:pt x="67" y="47"/>
                    <a:pt x="50" y="69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0" name="Freeform 218">
              <a:extLst>
                <a:ext uri="{FF2B5EF4-FFF2-40B4-BE49-F238E27FC236}">
                  <a16:creationId xmlns:a16="http://schemas.microsoft.com/office/drawing/2014/main" id="{3CB6EF28-BAFA-4AC4-A0B7-3AB1CABB2A3E}"/>
                </a:ext>
              </a:extLst>
            </p:cNvPr>
            <p:cNvSpPr/>
            <p:nvPr/>
          </p:nvSpPr>
          <p:spPr bwMode="auto">
            <a:xfrm>
              <a:off x="3700463" y="3044826"/>
              <a:ext cx="92075" cy="61913"/>
            </a:xfrm>
            <a:custGeom>
              <a:avLst/>
              <a:gdLst>
                <a:gd name="T0" fmla="*/ 26 w 80"/>
                <a:gd name="T1" fmla="*/ 29 h 54"/>
                <a:gd name="T2" fmla="*/ 70 w 80"/>
                <a:gd name="T3" fmla="*/ 5 h 54"/>
                <a:gd name="T4" fmla="*/ 73 w 80"/>
                <a:gd name="T5" fmla="*/ 0 h 54"/>
                <a:gd name="T6" fmla="*/ 75 w 80"/>
                <a:gd name="T7" fmla="*/ 4 h 54"/>
                <a:gd name="T8" fmla="*/ 72 w 80"/>
                <a:gd name="T9" fmla="*/ 18 h 54"/>
                <a:gd name="T10" fmla="*/ 70 w 80"/>
                <a:gd name="T11" fmla="*/ 40 h 54"/>
                <a:gd name="T12" fmla="*/ 32 w 80"/>
                <a:gd name="T13" fmla="*/ 51 h 54"/>
                <a:gd name="T14" fmla="*/ 0 w 80"/>
                <a:gd name="T15" fmla="*/ 29 h 54"/>
                <a:gd name="T16" fmla="*/ 20 w 80"/>
                <a:gd name="T17" fmla="*/ 29 h 54"/>
                <a:gd name="T18" fmla="*/ 26 w 80"/>
                <a:gd name="T1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4">
                  <a:moveTo>
                    <a:pt x="26" y="29"/>
                  </a:moveTo>
                  <a:cubicBezTo>
                    <a:pt x="43" y="25"/>
                    <a:pt x="57" y="16"/>
                    <a:pt x="70" y="5"/>
                  </a:cubicBezTo>
                  <a:cubicBezTo>
                    <a:pt x="72" y="3"/>
                    <a:pt x="73" y="2"/>
                    <a:pt x="73" y="0"/>
                  </a:cubicBezTo>
                  <a:cubicBezTo>
                    <a:pt x="74" y="1"/>
                    <a:pt x="75" y="2"/>
                    <a:pt x="75" y="4"/>
                  </a:cubicBezTo>
                  <a:cubicBezTo>
                    <a:pt x="77" y="9"/>
                    <a:pt x="80" y="14"/>
                    <a:pt x="72" y="18"/>
                  </a:cubicBezTo>
                  <a:cubicBezTo>
                    <a:pt x="64" y="21"/>
                    <a:pt x="64" y="30"/>
                    <a:pt x="70" y="40"/>
                  </a:cubicBezTo>
                  <a:cubicBezTo>
                    <a:pt x="59" y="49"/>
                    <a:pt x="46" y="54"/>
                    <a:pt x="32" y="51"/>
                  </a:cubicBezTo>
                  <a:cubicBezTo>
                    <a:pt x="18" y="49"/>
                    <a:pt x="6" y="43"/>
                    <a:pt x="0" y="29"/>
                  </a:cubicBezTo>
                  <a:cubicBezTo>
                    <a:pt x="7" y="30"/>
                    <a:pt x="13" y="31"/>
                    <a:pt x="20" y="29"/>
                  </a:cubicBezTo>
                  <a:cubicBezTo>
                    <a:pt x="22" y="27"/>
                    <a:pt x="24" y="30"/>
                    <a:pt x="26" y="2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1" name="Freeform 219">
              <a:extLst>
                <a:ext uri="{FF2B5EF4-FFF2-40B4-BE49-F238E27FC236}">
                  <a16:creationId xmlns:a16="http://schemas.microsoft.com/office/drawing/2014/main" id="{77E89B2F-8C4E-01CF-0F10-57D801DBA45E}"/>
                </a:ext>
              </a:extLst>
            </p:cNvPr>
            <p:cNvSpPr/>
            <p:nvPr/>
          </p:nvSpPr>
          <p:spPr bwMode="auto">
            <a:xfrm>
              <a:off x="3568700" y="2846388"/>
              <a:ext cx="74613" cy="46038"/>
            </a:xfrm>
            <a:custGeom>
              <a:avLst/>
              <a:gdLst>
                <a:gd name="T0" fmla="*/ 4 w 64"/>
                <a:gd name="T1" fmla="*/ 36 h 40"/>
                <a:gd name="T2" fmla="*/ 18 w 64"/>
                <a:gd name="T3" fmla="*/ 6 h 40"/>
                <a:gd name="T4" fmla="*/ 64 w 64"/>
                <a:gd name="T5" fmla="*/ 27 h 40"/>
                <a:gd name="T6" fmla="*/ 41 w 64"/>
                <a:gd name="T7" fmla="*/ 38 h 40"/>
                <a:gd name="T8" fmla="*/ 33 w 64"/>
                <a:gd name="T9" fmla="*/ 37 h 40"/>
                <a:gd name="T10" fmla="*/ 30 w 64"/>
                <a:gd name="T11" fmla="*/ 39 h 40"/>
                <a:gd name="T12" fmla="*/ 25 w 64"/>
                <a:gd name="T13" fmla="*/ 40 h 40"/>
                <a:gd name="T14" fmla="*/ 19 w 64"/>
                <a:gd name="T15" fmla="*/ 40 h 40"/>
                <a:gd name="T16" fmla="*/ 4 w 64"/>
                <a:gd name="T1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0">
                  <a:moveTo>
                    <a:pt x="4" y="36"/>
                  </a:moveTo>
                  <a:cubicBezTo>
                    <a:pt x="0" y="23"/>
                    <a:pt x="6" y="11"/>
                    <a:pt x="18" y="6"/>
                  </a:cubicBezTo>
                  <a:cubicBezTo>
                    <a:pt x="36" y="0"/>
                    <a:pt x="57" y="10"/>
                    <a:pt x="64" y="27"/>
                  </a:cubicBezTo>
                  <a:cubicBezTo>
                    <a:pt x="58" y="34"/>
                    <a:pt x="49" y="36"/>
                    <a:pt x="41" y="38"/>
                  </a:cubicBezTo>
                  <a:cubicBezTo>
                    <a:pt x="38" y="39"/>
                    <a:pt x="36" y="39"/>
                    <a:pt x="33" y="37"/>
                  </a:cubicBezTo>
                  <a:cubicBezTo>
                    <a:pt x="31" y="36"/>
                    <a:pt x="31" y="39"/>
                    <a:pt x="30" y="39"/>
                  </a:cubicBezTo>
                  <a:cubicBezTo>
                    <a:pt x="29" y="40"/>
                    <a:pt x="27" y="40"/>
                    <a:pt x="25" y="40"/>
                  </a:cubicBezTo>
                  <a:cubicBezTo>
                    <a:pt x="23" y="40"/>
                    <a:pt x="21" y="40"/>
                    <a:pt x="19" y="40"/>
                  </a:cubicBezTo>
                  <a:cubicBezTo>
                    <a:pt x="14" y="39"/>
                    <a:pt x="8" y="40"/>
                    <a:pt x="4" y="36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2" name="Freeform 220">
              <a:extLst>
                <a:ext uri="{FF2B5EF4-FFF2-40B4-BE49-F238E27FC236}">
                  <a16:creationId xmlns:a16="http://schemas.microsoft.com/office/drawing/2014/main" id="{55C45939-25B1-02F9-24E4-73266AF47BD3}"/>
                </a:ext>
              </a:extLst>
            </p:cNvPr>
            <p:cNvSpPr/>
            <p:nvPr/>
          </p:nvSpPr>
          <p:spPr bwMode="auto">
            <a:xfrm>
              <a:off x="3573463" y="2878138"/>
              <a:ext cx="76200" cy="47625"/>
            </a:xfrm>
            <a:custGeom>
              <a:avLst/>
              <a:gdLst>
                <a:gd name="T0" fmla="*/ 0 w 66"/>
                <a:gd name="T1" fmla="*/ 9 h 42"/>
                <a:gd name="T2" fmla="*/ 16 w 66"/>
                <a:gd name="T3" fmla="*/ 12 h 42"/>
                <a:gd name="T4" fmla="*/ 24 w 66"/>
                <a:gd name="T5" fmla="*/ 19 h 42"/>
                <a:gd name="T6" fmla="*/ 34 w 66"/>
                <a:gd name="T7" fmla="*/ 22 h 42"/>
                <a:gd name="T8" fmla="*/ 21 w 66"/>
                <a:gd name="T9" fmla="*/ 12 h 42"/>
                <a:gd name="T10" fmla="*/ 27 w 66"/>
                <a:gd name="T11" fmla="*/ 12 h 42"/>
                <a:gd name="T12" fmla="*/ 37 w 66"/>
                <a:gd name="T13" fmla="*/ 11 h 42"/>
                <a:gd name="T14" fmla="*/ 60 w 66"/>
                <a:gd name="T15" fmla="*/ 0 h 42"/>
                <a:gd name="T16" fmla="*/ 61 w 66"/>
                <a:gd name="T17" fmla="*/ 8 h 42"/>
                <a:gd name="T18" fmla="*/ 62 w 66"/>
                <a:gd name="T19" fmla="*/ 22 h 42"/>
                <a:gd name="T20" fmla="*/ 64 w 66"/>
                <a:gd name="T21" fmla="*/ 27 h 42"/>
                <a:gd name="T22" fmla="*/ 26 w 66"/>
                <a:gd name="T23" fmla="*/ 37 h 42"/>
                <a:gd name="T24" fmla="*/ 0 w 66"/>
                <a:gd name="T2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42">
                  <a:moveTo>
                    <a:pt x="0" y="9"/>
                  </a:moveTo>
                  <a:cubicBezTo>
                    <a:pt x="5" y="10"/>
                    <a:pt x="11" y="10"/>
                    <a:pt x="16" y="12"/>
                  </a:cubicBezTo>
                  <a:cubicBezTo>
                    <a:pt x="20" y="13"/>
                    <a:pt x="21" y="17"/>
                    <a:pt x="24" y="19"/>
                  </a:cubicBezTo>
                  <a:cubicBezTo>
                    <a:pt x="27" y="21"/>
                    <a:pt x="30" y="22"/>
                    <a:pt x="34" y="22"/>
                  </a:cubicBezTo>
                  <a:cubicBezTo>
                    <a:pt x="25" y="21"/>
                    <a:pt x="21" y="18"/>
                    <a:pt x="21" y="12"/>
                  </a:cubicBezTo>
                  <a:cubicBezTo>
                    <a:pt x="23" y="12"/>
                    <a:pt x="25" y="12"/>
                    <a:pt x="27" y="12"/>
                  </a:cubicBezTo>
                  <a:cubicBezTo>
                    <a:pt x="30" y="10"/>
                    <a:pt x="34" y="14"/>
                    <a:pt x="37" y="11"/>
                  </a:cubicBezTo>
                  <a:cubicBezTo>
                    <a:pt x="44" y="7"/>
                    <a:pt x="52" y="4"/>
                    <a:pt x="60" y="0"/>
                  </a:cubicBezTo>
                  <a:cubicBezTo>
                    <a:pt x="62" y="3"/>
                    <a:pt x="63" y="5"/>
                    <a:pt x="61" y="8"/>
                  </a:cubicBezTo>
                  <a:cubicBezTo>
                    <a:pt x="57" y="13"/>
                    <a:pt x="58" y="18"/>
                    <a:pt x="62" y="22"/>
                  </a:cubicBezTo>
                  <a:cubicBezTo>
                    <a:pt x="63" y="24"/>
                    <a:pt x="66" y="24"/>
                    <a:pt x="64" y="27"/>
                  </a:cubicBezTo>
                  <a:cubicBezTo>
                    <a:pt x="56" y="37"/>
                    <a:pt x="41" y="42"/>
                    <a:pt x="26" y="37"/>
                  </a:cubicBezTo>
                  <a:cubicBezTo>
                    <a:pt x="8" y="33"/>
                    <a:pt x="1" y="25"/>
                    <a:pt x="0" y="9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3" name="Freeform 221">
              <a:extLst>
                <a:ext uri="{FF2B5EF4-FFF2-40B4-BE49-F238E27FC236}">
                  <a16:creationId xmlns:a16="http://schemas.microsoft.com/office/drawing/2014/main" id="{3EF06F39-E638-6F8B-2DF8-62D1D7173380}"/>
                </a:ext>
              </a:extLst>
            </p:cNvPr>
            <p:cNvSpPr/>
            <p:nvPr/>
          </p:nvSpPr>
          <p:spPr bwMode="auto">
            <a:xfrm>
              <a:off x="3487738" y="2919413"/>
              <a:ext cx="60325" cy="74613"/>
            </a:xfrm>
            <a:custGeom>
              <a:avLst/>
              <a:gdLst>
                <a:gd name="T0" fmla="*/ 0 w 52"/>
                <a:gd name="T1" fmla="*/ 59 h 64"/>
                <a:gd name="T2" fmla="*/ 16 w 52"/>
                <a:gd name="T3" fmla="*/ 46 h 64"/>
                <a:gd name="T4" fmla="*/ 29 w 52"/>
                <a:gd name="T5" fmla="*/ 7 h 64"/>
                <a:gd name="T6" fmla="*/ 31 w 52"/>
                <a:gd name="T7" fmla="*/ 0 h 64"/>
                <a:gd name="T8" fmla="*/ 34 w 52"/>
                <a:gd name="T9" fmla="*/ 4 h 64"/>
                <a:gd name="T10" fmla="*/ 38 w 52"/>
                <a:gd name="T11" fmla="*/ 18 h 64"/>
                <a:gd name="T12" fmla="*/ 46 w 52"/>
                <a:gd name="T13" fmla="*/ 21 h 64"/>
                <a:gd name="T14" fmla="*/ 51 w 52"/>
                <a:gd name="T15" fmla="*/ 24 h 64"/>
                <a:gd name="T16" fmla="*/ 29 w 52"/>
                <a:gd name="T17" fmla="*/ 63 h 64"/>
                <a:gd name="T18" fmla="*/ 25 w 52"/>
                <a:gd name="T19" fmla="*/ 62 h 64"/>
                <a:gd name="T20" fmla="*/ 13 w 52"/>
                <a:gd name="T21" fmla="*/ 61 h 64"/>
                <a:gd name="T22" fmla="*/ 0 w 52"/>
                <a:gd name="T2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4">
                  <a:moveTo>
                    <a:pt x="0" y="59"/>
                  </a:moveTo>
                  <a:cubicBezTo>
                    <a:pt x="8" y="58"/>
                    <a:pt x="12" y="52"/>
                    <a:pt x="16" y="46"/>
                  </a:cubicBezTo>
                  <a:cubicBezTo>
                    <a:pt x="25" y="35"/>
                    <a:pt x="28" y="21"/>
                    <a:pt x="29" y="7"/>
                  </a:cubicBezTo>
                  <a:cubicBezTo>
                    <a:pt x="29" y="4"/>
                    <a:pt x="30" y="2"/>
                    <a:pt x="31" y="0"/>
                  </a:cubicBezTo>
                  <a:cubicBezTo>
                    <a:pt x="33" y="0"/>
                    <a:pt x="34" y="1"/>
                    <a:pt x="34" y="4"/>
                  </a:cubicBezTo>
                  <a:cubicBezTo>
                    <a:pt x="33" y="9"/>
                    <a:pt x="36" y="13"/>
                    <a:pt x="38" y="18"/>
                  </a:cubicBezTo>
                  <a:cubicBezTo>
                    <a:pt x="40" y="21"/>
                    <a:pt x="43" y="23"/>
                    <a:pt x="46" y="21"/>
                  </a:cubicBezTo>
                  <a:cubicBezTo>
                    <a:pt x="50" y="20"/>
                    <a:pt x="50" y="21"/>
                    <a:pt x="51" y="24"/>
                  </a:cubicBezTo>
                  <a:cubicBezTo>
                    <a:pt x="52" y="42"/>
                    <a:pt x="44" y="56"/>
                    <a:pt x="29" y="63"/>
                  </a:cubicBezTo>
                  <a:cubicBezTo>
                    <a:pt x="27" y="64"/>
                    <a:pt x="26" y="63"/>
                    <a:pt x="25" y="62"/>
                  </a:cubicBezTo>
                  <a:cubicBezTo>
                    <a:pt x="21" y="59"/>
                    <a:pt x="17" y="58"/>
                    <a:pt x="13" y="61"/>
                  </a:cubicBezTo>
                  <a:cubicBezTo>
                    <a:pt x="8" y="64"/>
                    <a:pt x="4" y="63"/>
                    <a:pt x="0" y="5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4" name="Freeform 222">
              <a:extLst>
                <a:ext uri="{FF2B5EF4-FFF2-40B4-BE49-F238E27FC236}">
                  <a16:creationId xmlns:a16="http://schemas.microsoft.com/office/drawing/2014/main" id="{28EBB2FF-592F-A8E0-D36C-327A8D3AF639}"/>
                </a:ext>
              </a:extLst>
            </p:cNvPr>
            <p:cNvSpPr/>
            <p:nvPr/>
          </p:nvSpPr>
          <p:spPr bwMode="auto">
            <a:xfrm>
              <a:off x="3275013" y="3155951"/>
              <a:ext cx="73025" cy="46038"/>
            </a:xfrm>
            <a:custGeom>
              <a:avLst/>
              <a:gdLst>
                <a:gd name="T0" fmla="*/ 49 w 63"/>
                <a:gd name="T1" fmla="*/ 32 h 39"/>
                <a:gd name="T2" fmla="*/ 21 w 63"/>
                <a:gd name="T3" fmla="*/ 38 h 39"/>
                <a:gd name="T4" fmla="*/ 18 w 63"/>
                <a:gd name="T5" fmla="*/ 38 h 39"/>
                <a:gd name="T6" fmla="*/ 0 w 63"/>
                <a:gd name="T7" fmla="*/ 25 h 39"/>
                <a:gd name="T8" fmla="*/ 16 w 63"/>
                <a:gd name="T9" fmla="*/ 19 h 39"/>
                <a:gd name="T10" fmla="*/ 30 w 63"/>
                <a:gd name="T11" fmla="*/ 9 h 39"/>
                <a:gd name="T12" fmla="*/ 39 w 63"/>
                <a:gd name="T13" fmla="*/ 2 h 39"/>
                <a:gd name="T14" fmla="*/ 63 w 63"/>
                <a:gd name="T15" fmla="*/ 17 h 39"/>
                <a:gd name="T16" fmla="*/ 51 w 63"/>
                <a:gd name="T17" fmla="*/ 29 h 39"/>
                <a:gd name="T18" fmla="*/ 44 w 63"/>
                <a:gd name="T19" fmla="*/ 22 h 39"/>
                <a:gd name="T20" fmla="*/ 49 w 63"/>
                <a:gd name="T2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9">
                  <a:moveTo>
                    <a:pt x="49" y="32"/>
                  </a:moveTo>
                  <a:cubicBezTo>
                    <a:pt x="40" y="37"/>
                    <a:pt x="31" y="39"/>
                    <a:pt x="21" y="38"/>
                  </a:cubicBezTo>
                  <a:cubicBezTo>
                    <a:pt x="20" y="39"/>
                    <a:pt x="19" y="38"/>
                    <a:pt x="18" y="38"/>
                  </a:cubicBezTo>
                  <a:cubicBezTo>
                    <a:pt x="11" y="36"/>
                    <a:pt x="6" y="30"/>
                    <a:pt x="0" y="25"/>
                  </a:cubicBezTo>
                  <a:cubicBezTo>
                    <a:pt x="4" y="19"/>
                    <a:pt x="7" y="15"/>
                    <a:pt x="16" y="19"/>
                  </a:cubicBezTo>
                  <a:cubicBezTo>
                    <a:pt x="24" y="24"/>
                    <a:pt x="30" y="19"/>
                    <a:pt x="30" y="9"/>
                  </a:cubicBezTo>
                  <a:cubicBezTo>
                    <a:pt x="30" y="0"/>
                    <a:pt x="30" y="0"/>
                    <a:pt x="39" y="2"/>
                  </a:cubicBezTo>
                  <a:cubicBezTo>
                    <a:pt x="49" y="4"/>
                    <a:pt x="57" y="9"/>
                    <a:pt x="63" y="17"/>
                  </a:cubicBezTo>
                  <a:cubicBezTo>
                    <a:pt x="58" y="20"/>
                    <a:pt x="57" y="27"/>
                    <a:pt x="51" y="29"/>
                  </a:cubicBezTo>
                  <a:cubicBezTo>
                    <a:pt x="47" y="28"/>
                    <a:pt x="47" y="23"/>
                    <a:pt x="44" y="22"/>
                  </a:cubicBezTo>
                  <a:cubicBezTo>
                    <a:pt x="46" y="25"/>
                    <a:pt x="50" y="27"/>
                    <a:pt x="49" y="32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5" name="Freeform 223">
              <a:extLst>
                <a:ext uri="{FF2B5EF4-FFF2-40B4-BE49-F238E27FC236}">
                  <a16:creationId xmlns:a16="http://schemas.microsoft.com/office/drawing/2014/main" id="{29E5E2E3-C9F9-DBB3-E83E-DF3E7A792F91}"/>
                </a:ext>
              </a:extLst>
            </p:cNvPr>
            <p:cNvSpPr/>
            <p:nvPr/>
          </p:nvSpPr>
          <p:spPr bwMode="auto">
            <a:xfrm>
              <a:off x="3814763" y="3079751"/>
              <a:ext cx="47625" cy="49213"/>
            </a:xfrm>
            <a:custGeom>
              <a:avLst/>
              <a:gdLst>
                <a:gd name="T0" fmla="*/ 42 w 42"/>
                <a:gd name="T1" fmla="*/ 25 h 42"/>
                <a:gd name="T2" fmla="*/ 28 w 42"/>
                <a:gd name="T3" fmla="*/ 39 h 42"/>
                <a:gd name="T4" fmla="*/ 4 w 42"/>
                <a:gd name="T5" fmla="*/ 28 h 42"/>
                <a:gd name="T6" fmla="*/ 13 w 42"/>
                <a:gd name="T7" fmla="*/ 3 h 42"/>
                <a:gd name="T8" fmla="*/ 19 w 42"/>
                <a:gd name="T9" fmla="*/ 3 h 42"/>
                <a:gd name="T10" fmla="*/ 25 w 42"/>
                <a:gd name="T11" fmla="*/ 4 h 42"/>
                <a:gd name="T12" fmla="*/ 42 w 42"/>
                <a:gd name="T13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5"/>
                  </a:moveTo>
                  <a:cubicBezTo>
                    <a:pt x="42" y="33"/>
                    <a:pt x="38" y="37"/>
                    <a:pt x="28" y="39"/>
                  </a:cubicBezTo>
                  <a:cubicBezTo>
                    <a:pt x="18" y="42"/>
                    <a:pt x="7" y="37"/>
                    <a:pt x="4" y="28"/>
                  </a:cubicBezTo>
                  <a:cubicBezTo>
                    <a:pt x="0" y="20"/>
                    <a:pt x="4" y="9"/>
                    <a:pt x="13" y="3"/>
                  </a:cubicBezTo>
                  <a:cubicBezTo>
                    <a:pt x="15" y="2"/>
                    <a:pt x="17" y="0"/>
                    <a:pt x="19" y="3"/>
                  </a:cubicBezTo>
                  <a:cubicBezTo>
                    <a:pt x="20" y="4"/>
                    <a:pt x="23" y="4"/>
                    <a:pt x="25" y="4"/>
                  </a:cubicBezTo>
                  <a:cubicBezTo>
                    <a:pt x="38" y="6"/>
                    <a:pt x="42" y="11"/>
                    <a:pt x="42" y="25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6" name="Freeform 224">
              <a:extLst>
                <a:ext uri="{FF2B5EF4-FFF2-40B4-BE49-F238E27FC236}">
                  <a16:creationId xmlns:a16="http://schemas.microsoft.com/office/drawing/2014/main" id="{E0827001-8B51-1950-3816-48D5E8517345}"/>
                </a:ext>
              </a:extLst>
            </p:cNvPr>
            <p:cNvSpPr/>
            <p:nvPr/>
          </p:nvSpPr>
          <p:spPr bwMode="auto">
            <a:xfrm>
              <a:off x="3605213" y="3228976"/>
              <a:ext cx="52388" cy="46038"/>
            </a:xfrm>
            <a:custGeom>
              <a:avLst/>
              <a:gdLst>
                <a:gd name="T0" fmla="*/ 16 w 45"/>
                <a:gd name="T1" fmla="*/ 1 h 40"/>
                <a:gd name="T2" fmla="*/ 38 w 45"/>
                <a:gd name="T3" fmla="*/ 9 h 40"/>
                <a:gd name="T4" fmla="*/ 39 w 45"/>
                <a:gd name="T5" fmla="*/ 30 h 40"/>
                <a:gd name="T6" fmla="*/ 11 w 45"/>
                <a:gd name="T7" fmla="*/ 34 h 40"/>
                <a:gd name="T8" fmla="*/ 6 w 45"/>
                <a:gd name="T9" fmla="*/ 4 h 40"/>
                <a:gd name="T10" fmla="*/ 16 w 45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16" y="1"/>
                  </a:moveTo>
                  <a:cubicBezTo>
                    <a:pt x="25" y="1"/>
                    <a:pt x="32" y="4"/>
                    <a:pt x="38" y="9"/>
                  </a:cubicBezTo>
                  <a:cubicBezTo>
                    <a:pt x="45" y="15"/>
                    <a:pt x="45" y="23"/>
                    <a:pt x="39" y="30"/>
                  </a:cubicBezTo>
                  <a:cubicBezTo>
                    <a:pt x="32" y="39"/>
                    <a:pt x="19" y="40"/>
                    <a:pt x="11" y="34"/>
                  </a:cubicBezTo>
                  <a:cubicBezTo>
                    <a:pt x="2" y="27"/>
                    <a:pt x="0" y="13"/>
                    <a:pt x="6" y="4"/>
                  </a:cubicBezTo>
                  <a:cubicBezTo>
                    <a:pt x="9" y="0"/>
                    <a:pt x="13" y="2"/>
                    <a:pt x="16" y="1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7" name="Freeform 225">
              <a:extLst>
                <a:ext uri="{FF2B5EF4-FFF2-40B4-BE49-F238E27FC236}">
                  <a16:creationId xmlns:a16="http://schemas.microsoft.com/office/drawing/2014/main" id="{86A7D7A2-8A30-B7E9-508F-CC362D78E6D8}"/>
                </a:ext>
              </a:extLst>
            </p:cNvPr>
            <p:cNvSpPr/>
            <p:nvPr/>
          </p:nvSpPr>
          <p:spPr bwMode="auto">
            <a:xfrm>
              <a:off x="3384550" y="3133726"/>
              <a:ext cx="53975" cy="82550"/>
            </a:xfrm>
            <a:custGeom>
              <a:avLst/>
              <a:gdLst>
                <a:gd name="T0" fmla="*/ 19 w 47"/>
                <a:gd name="T1" fmla="*/ 71 h 71"/>
                <a:gd name="T2" fmla="*/ 25 w 47"/>
                <a:gd name="T3" fmla="*/ 40 h 71"/>
                <a:gd name="T4" fmla="*/ 3 w 47"/>
                <a:gd name="T5" fmla="*/ 4 h 71"/>
                <a:gd name="T6" fmla="*/ 0 w 47"/>
                <a:gd name="T7" fmla="*/ 2 h 71"/>
                <a:gd name="T8" fmla="*/ 40 w 47"/>
                <a:gd name="T9" fmla="*/ 51 h 71"/>
                <a:gd name="T10" fmla="*/ 19 w 47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1">
                  <a:moveTo>
                    <a:pt x="19" y="71"/>
                  </a:moveTo>
                  <a:cubicBezTo>
                    <a:pt x="23" y="61"/>
                    <a:pt x="25" y="51"/>
                    <a:pt x="25" y="40"/>
                  </a:cubicBezTo>
                  <a:cubicBezTo>
                    <a:pt x="24" y="24"/>
                    <a:pt x="17" y="12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25" y="0"/>
                    <a:pt x="47" y="27"/>
                    <a:pt x="40" y="51"/>
                  </a:cubicBezTo>
                  <a:cubicBezTo>
                    <a:pt x="37" y="62"/>
                    <a:pt x="29" y="68"/>
                    <a:pt x="19" y="71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8" name="Freeform 226">
              <a:extLst>
                <a:ext uri="{FF2B5EF4-FFF2-40B4-BE49-F238E27FC236}">
                  <a16:creationId xmlns:a16="http://schemas.microsoft.com/office/drawing/2014/main" id="{9DCFB586-F3E0-580B-091A-20A8773F89A1}"/>
                </a:ext>
              </a:extLst>
            </p:cNvPr>
            <p:cNvSpPr/>
            <p:nvPr/>
          </p:nvSpPr>
          <p:spPr bwMode="auto">
            <a:xfrm>
              <a:off x="3227388" y="3236913"/>
              <a:ext cx="53975" cy="55563"/>
            </a:xfrm>
            <a:custGeom>
              <a:avLst/>
              <a:gdLst>
                <a:gd name="T0" fmla="*/ 12 w 46"/>
                <a:gd name="T1" fmla="*/ 47 h 48"/>
                <a:gd name="T2" fmla="*/ 2 w 46"/>
                <a:gd name="T3" fmla="*/ 40 h 48"/>
                <a:gd name="T4" fmla="*/ 4 w 46"/>
                <a:gd name="T5" fmla="*/ 30 h 48"/>
                <a:gd name="T6" fmla="*/ 31 w 46"/>
                <a:gd name="T7" fmla="*/ 1 h 48"/>
                <a:gd name="T8" fmla="*/ 34 w 46"/>
                <a:gd name="T9" fmla="*/ 1 h 48"/>
                <a:gd name="T10" fmla="*/ 39 w 46"/>
                <a:gd name="T11" fmla="*/ 7 h 48"/>
                <a:gd name="T12" fmla="*/ 40 w 46"/>
                <a:gd name="T13" fmla="*/ 22 h 48"/>
                <a:gd name="T14" fmla="*/ 22 w 46"/>
                <a:gd name="T15" fmla="*/ 43 h 48"/>
                <a:gd name="T16" fmla="*/ 12 w 46"/>
                <a:gd name="T17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12" y="47"/>
                  </a:moveTo>
                  <a:cubicBezTo>
                    <a:pt x="7" y="47"/>
                    <a:pt x="4" y="44"/>
                    <a:pt x="2" y="40"/>
                  </a:cubicBezTo>
                  <a:cubicBezTo>
                    <a:pt x="0" y="36"/>
                    <a:pt x="1" y="33"/>
                    <a:pt x="4" y="30"/>
                  </a:cubicBezTo>
                  <a:cubicBezTo>
                    <a:pt x="14" y="21"/>
                    <a:pt x="24" y="13"/>
                    <a:pt x="31" y="1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6" y="3"/>
                    <a:pt x="37" y="5"/>
                    <a:pt x="39" y="7"/>
                  </a:cubicBezTo>
                  <a:cubicBezTo>
                    <a:pt x="46" y="14"/>
                    <a:pt x="46" y="14"/>
                    <a:pt x="40" y="22"/>
                  </a:cubicBezTo>
                  <a:cubicBezTo>
                    <a:pt x="35" y="29"/>
                    <a:pt x="29" y="36"/>
                    <a:pt x="22" y="43"/>
                  </a:cubicBezTo>
                  <a:cubicBezTo>
                    <a:pt x="19" y="45"/>
                    <a:pt x="16" y="48"/>
                    <a:pt x="12" y="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9" name="Freeform 227">
              <a:extLst>
                <a:ext uri="{FF2B5EF4-FFF2-40B4-BE49-F238E27FC236}">
                  <a16:creationId xmlns:a16="http://schemas.microsoft.com/office/drawing/2014/main" id="{528D38F4-2C57-9FA0-064E-110350E99B7A}"/>
                </a:ext>
              </a:extLst>
            </p:cNvPr>
            <p:cNvSpPr/>
            <p:nvPr/>
          </p:nvSpPr>
          <p:spPr bwMode="auto">
            <a:xfrm>
              <a:off x="3159125" y="3278188"/>
              <a:ext cx="55563" cy="63500"/>
            </a:xfrm>
            <a:custGeom>
              <a:avLst/>
              <a:gdLst>
                <a:gd name="T0" fmla="*/ 28 w 47"/>
                <a:gd name="T1" fmla="*/ 13 h 54"/>
                <a:gd name="T2" fmla="*/ 46 w 47"/>
                <a:gd name="T3" fmla="*/ 45 h 54"/>
                <a:gd name="T4" fmla="*/ 47 w 47"/>
                <a:gd name="T5" fmla="*/ 52 h 54"/>
                <a:gd name="T6" fmla="*/ 33 w 47"/>
                <a:gd name="T7" fmla="*/ 53 h 54"/>
                <a:gd name="T8" fmla="*/ 26 w 47"/>
                <a:gd name="T9" fmla="*/ 49 h 54"/>
                <a:gd name="T10" fmla="*/ 33 w 47"/>
                <a:gd name="T11" fmla="*/ 45 h 54"/>
                <a:gd name="T12" fmla="*/ 43 w 47"/>
                <a:gd name="T13" fmla="*/ 43 h 54"/>
                <a:gd name="T14" fmla="*/ 33 w 47"/>
                <a:gd name="T15" fmla="*/ 42 h 54"/>
                <a:gd name="T16" fmla="*/ 27 w 47"/>
                <a:gd name="T17" fmla="*/ 35 h 54"/>
                <a:gd name="T18" fmla="*/ 32 w 47"/>
                <a:gd name="T19" fmla="*/ 32 h 54"/>
                <a:gd name="T20" fmla="*/ 19 w 47"/>
                <a:gd name="T21" fmla="*/ 24 h 54"/>
                <a:gd name="T22" fmla="*/ 5 w 47"/>
                <a:gd name="T23" fmla="*/ 20 h 54"/>
                <a:gd name="T24" fmla="*/ 1 w 47"/>
                <a:gd name="T25" fmla="*/ 16 h 54"/>
                <a:gd name="T26" fmla="*/ 5 w 47"/>
                <a:gd name="T27" fmla="*/ 0 h 54"/>
                <a:gd name="T28" fmla="*/ 16 w 47"/>
                <a:gd name="T29" fmla="*/ 6 h 54"/>
                <a:gd name="T30" fmla="*/ 20 w 47"/>
                <a:gd name="T31" fmla="*/ 8 h 54"/>
                <a:gd name="T32" fmla="*/ 25 w 47"/>
                <a:gd name="T33" fmla="*/ 11 h 54"/>
                <a:gd name="T34" fmla="*/ 28 w 47"/>
                <a:gd name="T3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4">
                  <a:moveTo>
                    <a:pt x="28" y="13"/>
                  </a:moveTo>
                  <a:cubicBezTo>
                    <a:pt x="38" y="21"/>
                    <a:pt x="43" y="33"/>
                    <a:pt x="46" y="45"/>
                  </a:cubicBezTo>
                  <a:cubicBezTo>
                    <a:pt x="47" y="47"/>
                    <a:pt x="47" y="50"/>
                    <a:pt x="47" y="52"/>
                  </a:cubicBezTo>
                  <a:cubicBezTo>
                    <a:pt x="42" y="50"/>
                    <a:pt x="38" y="54"/>
                    <a:pt x="33" y="53"/>
                  </a:cubicBezTo>
                  <a:cubicBezTo>
                    <a:pt x="30" y="53"/>
                    <a:pt x="25" y="53"/>
                    <a:pt x="26" y="49"/>
                  </a:cubicBezTo>
                  <a:cubicBezTo>
                    <a:pt x="26" y="45"/>
                    <a:pt x="29" y="43"/>
                    <a:pt x="33" y="45"/>
                  </a:cubicBezTo>
                  <a:cubicBezTo>
                    <a:pt x="37" y="46"/>
                    <a:pt x="40" y="45"/>
                    <a:pt x="43" y="43"/>
                  </a:cubicBezTo>
                  <a:cubicBezTo>
                    <a:pt x="40" y="40"/>
                    <a:pt x="36" y="42"/>
                    <a:pt x="33" y="42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0"/>
                    <a:pt x="31" y="35"/>
                    <a:pt x="32" y="32"/>
                  </a:cubicBezTo>
                  <a:cubicBezTo>
                    <a:pt x="27" y="31"/>
                    <a:pt x="23" y="28"/>
                    <a:pt x="19" y="24"/>
                  </a:cubicBezTo>
                  <a:cubicBezTo>
                    <a:pt x="15" y="20"/>
                    <a:pt x="10" y="19"/>
                    <a:pt x="5" y="20"/>
                  </a:cubicBezTo>
                  <a:cubicBezTo>
                    <a:pt x="1" y="20"/>
                    <a:pt x="0" y="19"/>
                    <a:pt x="1" y="16"/>
                  </a:cubicBezTo>
                  <a:cubicBezTo>
                    <a:pt x="1" y="10"/>
                    <a:pt x="1" y="5"/>
                    <a:pt x="5" y="0"/>
                  </a:cubicBezTo>
                  <a:cubicBezTo>
                    <a:pt x="8" y="4"/>
                    <a:pt x="14" y="2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2" y="8"/>
                    <a:pt x="24" y="9"/>
                    <a:pt x="25" y="11"/>
                  </a:cubicBezTo>
                  <a:cubicBezTo>
                    <a:pt x="25" y="13"/>
                    <a:pt x="27" y="12"/>
                    <a:pt x="28" y="13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0" name="Freeform 228">
              <a:extLst>
                <a:ext uri="{FF2B5EF4-FFF2-40B4-BE49-F238E27FC236}">
                  <a16:creationId xmlns:a16="http://schemas.microsoft.com/office/drawing/2014/main" id="{1E2B5F9C-E296-DFC6-E3D6-DEF070AC978E}"/>
                </a:ext>
              </a:extLst>
            </p:cNvPr>
            <p:cNvSpPr/>
            <p:nvPr/>
          </p:nvSpPr>
          <p:spPr bwMode="auto">
            <a:xfrm>
              <a:off x="3702050" y="2943226"/>
              <a:ext cx="68263" cy="30163"/>
            </a:xfrm>
            <a:custGeom>
              <a:avLst/>
              <a:gdLst>
                <a:gd name="T0" fmla="*/ 0 w 59"/>
                <a:gd name="T1" fmla="*/ 10 h 26"/>
                <a:gd name="T2" fmla="*/ 40 w 59"/>
                <a:gd name="T3" fmla="*/ 0 h 26"/>
                <a:gd name="T4" fmla="*/ 59 w 59"/>
                <a:gd name="T5" fmla="*/ 6 h 26"/>
                <a:gd name="T6" fmla="*/ 44 w 59"/>
                <a:gd name="T7" fmla="*/ 19 h 26"/>
                <a:gd name="T8" fmla="*/ 39 w 59"/>
                <a:gd name="T9" fmla="*/ 18 h 26"/>
                <a:gd name="T10" fmla="*/ 18 w 59"/>
                <a:gd name="T11" fmla="*/ 23 h 26"/>
                <a:gd name="T12" fmla="*/ 12 w 59"/>
                <a:gd name="T13" fmla="*/ 24 h 26"/>
                <a:gd name="T14" fmla="*/ 0 w 59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6">
                  <a:moveTo>
                    <a:pt x="0" y="10"/>
                  </a:moveTo>
                  <a:cubicBezTo>
                    <a:pt x="12" y="2"/>
                    <a:pt x="26" y="0"/>
                    <a:pt x="40" y="0"/>
                  </a:cubicBezTo>
                  <a:cubicBezTo>
                    <a:pt x="47" y="0"/>
                    <a:pt x="53" y="3"/>
                    <a:pt x="59" y="6"/>
                  </a:cubicBezTo>
                  <a:cubicBezTo>
                    <a:pt x="57" y="14"/>
                    <a:pt x="51" y="17"/>
                    <a:pt x="44" y="19"/>
                  </a:cubicBezTo>
                  <a:cubicBezTo>
                    <a:pt x="42" y="20"/>
                    <a:pt x="41" y="19"/>
                    <a:pt x="39" y="18"/>
                  </a:cubicBezTo>
                  <a:cubicBezTo>
                    <a:pt x="30" y="13"/>
                    <a:pt x="23" y="14"/>
                    <a:pt x="18" y="23"/>
                  </a:cubicBezTo>
                  <a:cubicBezTo>
                    <a:pt x="16" y="25"/>
                    <a:pt x="15" y="26"/>
                    <a:pt x="12" y="24"/>
                  </a:cubicBezTo>
                  <a:cubicBezTo>
                    <a:pt x="8" y="20"/>
                    <a:pt x="3" y="16"/>
                    <a:pt x="0" y="1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1" name="Freeform 229">
              <a:extLst>
                <a:ext uri="{FF2B5EF4-FFF2-40B4-BE49-F238E27FC236}">
                  <a16:creationId xmlns:a16="http://schemas.microsoft.com/office/drawing/2014/main" id="{ED1BAD54-0E94-E68E-D477-DE56A6D0F2DC}"/>
                </a:ext>
              </a:extLst>
            </p:cNvPr>
            <p:cNvSpPr/>
            <p:nvPr/>
          </p:nvSpPr>
          <p:spPr bwMode="auto">
            <a:xfrm>
              <a:off x="3143250" y="2979738"/>
              <a:ext cx="46038" cy="46038"/>
            </a:xfrm>
            <a:custGeom>
              <a:avLst/>
              <a:gdLst>
                <a:gd name="T0" fmla="*/ 0 w 39"/>
                <a:gd name="T1" fmla="*/ 20 h 39"/>
                <a:gd name="T2" fmla="*/ 10 w 39"/>
                <a:gd name="T3" fmla="*/ 3 h 39"/>
                <a:gd name="T4" fmla="*/ 36 w 39"/>
                <a:gd name="T5" fmla="*/ 11 h 39"/>
                <a:gd name="T6" fmla="*/ 31 w 39"/>
                <a:gd name="T7" fmla="*/ 20 h 39"/>
                <a:gd name="T8" fmla="*/ 20 w 39"/>
                <a:gd name="T9" fmla="*/ 33 h 39"/>
                <a:gd name="T10" fmla="*/ 11 w 39"/>
                <a:gd name="T11" fmla="*/ 38 h 39"/>
                <a:gd name="T12" fmla="*/ 0 w 39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0" y="20"/>
                  </a:moveTo>
                  <a:cubicBezTo>
                    <a:pt x="0" y="10"/>
                    <a:pt x="3" y="4"/>
                    <a:pt x="10" y="3"/>
                  </a:cubicBezTo>
                  <a:cubicBezTo>
                    <a:pt x="19" y="0"/>
                    <a:pt x="32" y="5"/>
                    <a:pt x="36" y="11"/>
                  </a:cubicBezTo>
                  <a:cubicBezTo>
                    <a:pt x="39" y="16"/>
                    <a:pt x="37" y="19"/>
                    <a:pt x="31" y="20"/>
                  </a:cubicBezTo>
                  <a:cubicBezTo>
                    <a:pt x="24" y="21"/>
                    <a:pt x="21" y="27"/>
                    <a:pt x="20" y="33"/>
                  </a:cubicBezTo>
                  <a:cubicBezTo>
                    <a:pt x="19" y="39"/>
                    <a:pt x="15" y="39"/>
                    <a:pt x="11" y="38"/>
                  </a:cubicBezTo>
                  <a:cubicBezTo>
                    <a:pt x="4" y="37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2" name="Freeform 230">
              <a:extLst>
                <a:ext uri="{FF2B5EF4-FFF2-40B4-BE49-F238E27FC236}">
                  <a16:creationId xmlns:a16="http://schemas.microsoft.com/office/drawing/2014/main" id="{EFD116C2-328C-D64E-1E91-654211169747}"/>
                </a:ext>
              </a:extLst>
            </p:cNvPr>
            <p:cNvSpPr/>
            <p:nvPr/>
          </p:nvSpPr>
          <p:spPr bwMode="auto">
            <a:xfrm>
              <a:off x="3359150" y="3225801"/>
              <a:ext cx="39688" cy="38100"/>
            </a:xfrm>
            <a:custGeom>
              <a:avLst/>
              <a:gdLst>
                <a:gd name="T0" fmla="*/ 18 w 35"/>
                <a:gd name="T1" fmla="*/ 33 h 33"/>
                <a:gd name="T2" fmla="*/ 0 w 35"/>
                <a:gd name="T3" fmla="*/ 16 h 33"/>
                <a:gd name="T4" fmla="*/ 16 w 35"/>
                <a:gd name="T5" fmla="*/ 0 h 33"/>
                <a:gd name="T6" fmla="*/ 34 w 35"/>
                <a:gd name="T7" fmla="*/ 18 h 33"/>
                <a:gd name="T8" fmla="*/ 18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18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4" y="8"/>
                    <a:pt x="34" y="18"/>
                  </a:cubicBezTo>
                  <a:cubicBezTo>
                    <a:pt x="35" y="27"/>
                    <a:pt x="28" y="33"/>
                    <a:pt x="18" y="33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3" name="Freeform 231">
              <a:extLst>
                <a:ext uri="{FF2B5EF4-FFF2-40B4-BE49-F238E27FC236}">
                  <a16:creationId xmlns:a16="http://schemas.microsoft.com/office/drawing/2014/main" id="{D60D84CA-E598-6388-774A-5E11D8C9B763}"/>
                </a:ext>
              </a:extLst>
            </p:cNvPr>
            <p:cNvSpPr/>
            <p:nvPr/>
          </p:nvSpPr>
          <p:spPr bwMode="auto">
            <a:xfrm>
              <a:off x="3594100" y="3113088"/>
              <a:ext cx="73025" cy="63500"/>
            </a:xfrm>
            <a:custGeom>
              <a:avLst/>
              <a:gdLst>
                <a:gd name="T0" fmla="*/ 2 w 63"/>
                <a:gd name="T1" fmla="*/ 0 h 54"/>
                <a:gd name="T2" fmla="*/ 21 w 63"/>
                <a:gd name="T3" fmla="*/ 32 h 54"/>
                <a:gd name="T4" fmla="*/ 58 w 63"/>
                <a:gd name="T5" fmla="*/ 39 h 54"/>
                <a:gd name="T6" fmla="*/ 63 w 63"/>
                <a:gd name="T7" fmla="*/ 38 h 54"/>
                <a:gd name="T8" fmla="*/ 23 w 63"/>
                <a:gd name="T9" fmla="*/ 49 h 54"/>
                <a:gd name="T10" fmla="*/ 1 w 63"/>
                <a:gd name="T11" fmla="*/ 17 h 54"/>
                <a:gd name="T12" fmla="*/ 2 w 6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2" y="0"/>
                  </a:moveTo>
                  <a:cubicBezTo>
                    <a:pt x="5" y="13"/>
                    <a:pt x="11" y="24"/>
                    <a:pt x="21" y="32"/>
                  </a:cubicBezTo>
                  <a:cubicBezTo>
                    <a:pt x="32" y="41"/>
                    <a:pt x="45" y="40"/>
                    <a:pt x="58" y="39"/>
                  </a:cubicBezTo>
                  <a:cubicBezTo>
                    <a:pt x="60" y="38"/>
                    <a:pt x="61" y="38"/>
                    <a:pt x="63" y="38"/>
                  </a:cubicBezTo>
                  <a:cubicBezTo>
                    <a:pt x="53" y="50"/>
                    <a:pt x="37" y="54"/>
                    <a:pt x="23" y="49"/>
                  </a:cubicBezTo>
                  <a:cubicBezTo>
                    <a:pt x="9" y="44"/>
                    <a:pt x="1" y="33"/>
                    <a:pt x="1" y="17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4" name="Freeform 232">
              <a:extLst>
                <a:ext uri="{FF2B5EF4-FFF2-40B4-BE49-F238E27FC236}">
                  <a16:creationId xmlns:a16="http://schemas.microsoft.com/office/drawing/2014/main" id="{EEB04438-C580-B915-2BE1-2CB044E0D915}"/>
                </a:ext>
              </a:extLst>
            </p:cNvPr>
            <p:cNvSpPr/>
            <p:nvPr/>
          </p:nvSpPr>
          <p:spPr bwMode="auto">
            <a:xfrm>
              <a:off x="3421063" y="3097213"/>
              <a:ext cx="57150" cy="60325"/>
            </a:xfrm>
            <a:custGeom>
              <a:avLst/>
              <a:gdLst>
                <a:gd name="T0" fmla="*/ 21 w 49"/>
                <a:gd name="T1" fmla="*/ 36 h 52"/>
                <a:gd name="T2" fmla="*/ 20 w 49"/>
                <a:gd name="T3" fmla="*/ 41 h 52"/>
                <a:gd name="T4" fmla="*/ 17 w 49"/>
                <a:gd name="T5" fmla="*/ 39 h 52"/>
                <a:gd name="T6" fmla="*/ 11 w 49"/>
                <a:gd name="T7" fmla="*/ 35 h 52"/>
                <a:gd name="T8" fmla="*/ 12 w 49"/>
                <a:gd name="T9" fmla="*/ 52 h 52"/>
                <a:gd name="T10" fmla="*/ 2 w 49"/>
                <a:gd name="T11" fmla="*/ 38 h 52"/>
                <a:gd name="T12" fmla="*/ 3 w 49"/>
                <a:gd name="T13" fmla="*/ 31 h 52"/>
                <a:gd name="T14" fmla="*/ 27 w 49"/>
                <a:gd name="T15" fmla="*/ 10 h 52"/>
                <a:gd name="T16" fmla="*/ 34 w 49"/>
                <a:gd name="T17" fmla="*/ 5 h 52"/>
                <a:gd name="T18" fmla="*/ 47 w 49"/>
                <a:gd name="T19" fmla="*/ 8 h 52"/>
                <a:gd name="T20" fmla="*/ 46 w 49"/>
                <a:gd name="T21" fmla="*/ 14 h 52"/>
                <a:gd name="T22" fmla="*/ 41 w 49"/>
                <a:gd name="T23" fmla="*/ 18 h 52"/>
                <a:gd name="T24" fmla="*/ 36 w 49"/>
                <a:gd name="T25" fmla="*/ 10 h 52"/>
                <a:gd name="T26" fmla="*/ 38 w 49"/>
                <a:gd name="T27" fmla="*/ 18 h 52"/>
                <a:gd name="T28" fmla="*/ 34 w 49"/>
                <a:gd name="T29" fmla="*/ 25 h 52"/>
                <a:gd name="T30" fmla="*/ 29 w 49"/>
                <a:gd name="T31" fmla="*/ 18 h 52"/>
                <a:gd name="T32" fmla="*/ 31 w 49"/>
                <a:gd name="T33" fmla="*/ 25 h 52"/>
                <a:gd name="T34" fmla="*/ 26 w 49"/>
                <a:gd name="T35" fmla="*/ 31 h 52"/>
                <a:gd name="T36" fmla="*/ 25 w 49"/>
                <a:gd name="T37" fmla="*/ 33 h 52"/>
                <a:gd name="T38" fmla="*/ 22 w 49"/>
                <a:gd name="T39" fmla="*/ 35 h 52"/>
                <a:gd name="T40" fmla="*/ 20 w 49"/>
                <a:gd name="T41" fmla="*/ 33 h 52"/>
                <a:gd name="T42" fmla="*/ 21 w 49"/>
                <a:gd name="T4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2">
                  <a:moveTo>
                    <a:pt x="21" y="36"/>
                  </a:moveTo>
                  <a:cubicBezTo>
                    <a:pt x="21" y="38"/>
                    <a:pt x="22" y="40"/>
                    <a:pt x="20" y="41"/>
                  </a:cubicBezTo>
                  <a:cubicBezTo>
                    <a:pt x="18" y="43"/>
                    <a:pt x="18" y="40"/>
                    <a:pt x="17" y="39"/>
                  </a:cubicBezTo>
                  <a:cubicBezTo>
                    <a:pt x="15" y="38"/>
                    <a:pt x="13" y="36"/>
                    <a:pt x="11" y="35"/>
                  </a:cubicBezTo>
                  <a:cubicBezTo>
                    <a:pt x="14" y="40"/>
                    <a:pt x="20" y="45"/>
                    <a:pt x="12" y="52"/>
                  </a:cubicBezTo>
                  <a:cubicBezTo>
                    <a:pt x="9" y="47"/>
                    <a:pt x="7" y="42"/>
                    <a:pt x="2" y="38"/>
                  </a:cubicBezTo>
                  <a:cubicBezTo>
                    <a:pt x="0" y="35"/>
                    <a:pt x="2" y="33"/>
                    <a:pt x="3" y="31"/>
                  </a:cubicBezTo>
                  <a:cubicBezTo>
                    <a:pt x="9" y="22"/>
                    <a:pt x="18" y="15"/>
                    <a:pt x="27" y="10"/>
                  </a:cubicBezTo>
                  <a:cubicBezTo>
                    <a:pt x="29" y="8"/>
                    <a:pt x="32" y="7"/>
                    <a:pt x="34" y="5"/>
                  </a:cubicBezTo>
                  <a:cubicBezTo>
                    <a:pt x="39" y="1"/>
                    <a:pt x="44" y="0"/>
                    <a:pt x="47" y="8"/>
                  </a:cubicBezTo>
                  <a:cubicBezTo>
                    <a:pt x="48" y="11"/>
                    <a:pt x="49" y="12"/>
                    <a:pt x="46" y="14"/>
                  </a:cubicBezTo>
                  <a:cubicBezTo>
                    <a:pt x="44" y="15"/>
                    <a:pt x="43" y="16"/>
                    <a:pt x="41" y="18"/>
                  </a:cubicBezTo>
                  <a:cubicBezTo>
                    <a:pt x="39" y="16"/>
                    <a:pt x="39" y="12"/>
                    <a:pt x="36" y="10"/>
                  </a:cubicBezTo>
                  <a:cubicBezTo>
                    <a:pt x="34" y="13"/>
                    <a:pt x="37" y="16"/>
                    <a:pt x="38" y="18"/>
                  </a:cubicBezTo>
                  <a:cubicBezTo>
                    <a:pt x="39" y="22"/>
                    <a:pt x="36" y="23"/>
                    <a:pt x="34" y="25"/>
                  </a:cubicBezTo>
                  <a:cubicBezTo>
                    <a:pt x="31" y="23"/>
                    <a:pt x="32" y="19"/>
                    <a:pt x="29" y="18"/>
                  </a:cubicBezTo>
                  <a:cubicBezTo>
                    <a:pt x="28" y="21"/>
                    <a:pt x="30" y="23"/>
                    <a:pt x="31" y="25"/>
                  </a:cubicBezTo>
                  <a:cubicBezTo>
                    <a:pt x="32" y="29"/>
                    <a:pt x="31" y="32"/>
                    <a:pt x="26" y="31"/>
                  </a:cubicBezTo>
                  <a:cubicBezTo>
                    <a:pt x="23" y="30"/>
                    <a:pt x="24" y="31"/>
                    <a:pt x="25" y="33"/>
                  </a:cubicBezTo>
                  <a:cubicBezTo>
                    <a:pt x="26" y="35"/>
                    <a:pt x="25" y="37"/>
                    <a:pt x="22" y="35"/>
                  </a:cubicBezTo>
                  <a:cubicBezTo>
                    <a:pt x="21" y="34"/>
                    <a:pt x="20" y="34"/>
                    <a:pt x="20" y="33"/>
                  </a:cubicBezTo>
                  <a:cubicBezTo>
                    <a:pt x="20" y="34"/>
                    <a:pt x="20" y="35"/>
                    <a:pt x="21" y="3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5" name="Freeform 233">
              <a:extLst>
                <a:ext uri="{FF2B5EF4-FFF2-40B4-BE49-F238E27FC236}">
                  <a16:creationId xmlns:a16="http://schemas.microsoft.com/office/drawing/2014/main" id="{D6925E55-ABC9-2D3D-1BAE-678D9AC67834}"/>
                </a:ext>
              </a:extLst>
            </p:cNvPr>
            <p:cNvSpPr/>
            <p:nvPr/>
          </p:nvSpPr>
          <p:spPr bwMode="auto">
            <a:xfrm>
              <a:off x="3101975" y="3316288"/>
              <a:ext cx="39688" cy="42863"/>
            </a:xfrm>
            <a:custGeom>
              <a:avLst/>
              <a:gdLst>
                <a:gd name="T0" fmla="*/ 35 w 35"/>
                <a:gd name="T1" fmla="*/ 18 h 36"/>
                <a:gd name="T2" fmla="*/ 24 w 35"/>
                <a:gd name="T3" fmla="*/ 34 h 36"/>
                <a:gd name="T4" fmla="*/ 7 w 35"/>
                <a:gd name="T5" fmla="*/ 27 h 36"/>
                <a:gd name="T6" fmla="*/ 4 w 35"/>
                <a:gd name="T7" fmla="*/ 21 h 36"/>
                <a:gd name="T8" fmla="*/ 6 w 35"/>
                <a:gd name="T9" fmla="*/ 12 h 36"/>
                <a:gd name="T10" fmla="*/ 9 w 35"/>
                <a:gd name="T11" fmla="*/ 8 h 36"/>
                <a:gd name="T12" fmla="*/ 24 w 35"/>
                <a:gd name="T13" fmla="*/ 2 h 36"/>
                <a:gd name="T14" fmla="*/ 35 w 35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5"/>
                    <a:pt x="31" y="32"/>
                    <a:pt x="24" y="34"/>
                  </a:cubicBezTo>
                  <a:cubicBezTo>
                    <a:pt x="18" y="36"/>
                    <a:pt x="11" y="34"/>
                    <a:pt x="7" y="27"/>
                  </a:cubicBezTo>
                  <a:cubicBezTo>
                    <a:pt x="6" y="25"/>
                    <a:pt x="5" y="23"/>
                    <a:pt x="4" y="21"/>
                  </a:cubicBezTo>
                  <a:cubicBezTo>
                    <a:pt x="2" y="18"/>
                    <a:pt x="0" y="14"/>
                    <a:pt x="6" y="12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2" y="3"/>
                    <a:pt x="17" y="0"/>
                    <a:pt x="24" y="2"/>
                  </a:cubicBezTo>
                  <a:cubicBezTo>
                    <a:pt x="31" y="4"/>
                    <a:pt x="35" y="11"/>
                    <a:pt x="35" y="18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6" name="Freeform 234">
              <a:extLst>
                <a:ext uri="{FF2B5EF4-FFF2-40B4-BE49-F238E27FC236}">
                  <a16:creationId xmlns:a16="http://schemas.microsoft.com/office/drawing/2014/main" id="{C71E322B-D31F-128C-3339-4485FD86985F}"/>
                </a:ext>
              </a:extLst>
            </p:cNvPr>
            <p:cNvSpPr/>
            <p:nvPr/>
          </p:nvSpPr>
          <p:spPr bwMode="auto">
            <a:xfrm>
              <a:off x="3297238" y="2992438"/>
              <a:ext cx="34925" cy="42863"/>
            </a:xfrm>
            <a:custGeom>
              <a:avLst/>
              <a:gdLst>
                <a:gd name="T0" fmla="*/ 31 w 31"/>
                <a:gd name="T1" fmla="*/ 22 h 38"/>
                <a:gd name="T2" fmla="*/ 13 w 31"/>
                <a:gd name="T3" fmla="*/ 32 h 38"/>
                <a:gd name="T4" fmla="*/ 2 w 31"/>
                <a:gd name="T5" fmla="*/ 9 h 38"/>
                <a:gd name="T6" fmla="*/ 15 w 31"/>
                <a:gd name="T7" fmla="*/ 1 h 38"/>
                <a:gd name="T8" fmla="*/ 31 w 31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31" y="22"/>
                  </a:moveTo>
                  <a:cubicBezTo>
                    <a:pt x="31" y="34"/>
                    <a:pt x="24" y="38"/>
                    <a:pt x="13" y="32"/>
                  </a:cubicBezTo>
                  <a:cubicBezTo>
                    <a:pt x="5" y="28"/>
                    <a:pt x="0" y="18"/>
                    <a:pt x="2" y="9"/>
                  </a:cubicBezTo>
                  <a:cubicBezTo>
                    <a:pt x="2" y="4"/>
                    <a:pt x="10" y="0"/>
                    <a:pt x="15" y="1"/>
                  </a:cubicBezTo>
                  <a:cubicBezTo>
                    <a:pt x="24" y="4"/>
                    <a:pt x="31" y="12"/>
                    <a:pt x="31" y="22"/>
                  </a:cubicBezTo>
                  <a:close/>
                </a:path>
              </a:pathLst>
            </a:custGeom>
            <a:solidFill>
              <a:srgbClr val="F6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7" name="Freeform 235">
              <a:extLst>
                <a:ext uri="{FF2B5EF4-FFF2-40B4-BE49-F238E27FC236}">
                  <a16:creationId xmlns:a16="http://schemas.microsoft.com/office/drawing/2014/main" id="{5B7671BF-7E3E-340C-9251-AA07DC8DF7D0}"/>
                </a:ext>
              </a:extLst>
            </p:cNvPr>
            <p:cNvSpPr/>
            <p:nvPr/>
          </p:nvSpPr>
          <p:spPr bwMode="auto">
            <a:xfrm>
              <a:off x="3395663" y="2892426"/>
              <a:ext cx="34925" cy="34925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4 h 30"/>
                <a:gd name="T4" fmla="*/ 16 w 30"/>
                <a:gd name="T5" fmla="*/ 0 h 30"/>
                <a:gd name="T6" fmla="*/ 30 w 30"/>
                <a:gd name="T7" fmla="*/ 17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6" y="30"/>
                    <a:pt x="0" y="24"/>
                    <a:pt x="0" y="14"/>
                  </a:cubicBezTo>
                  <a:cubicBezTo>
                    <a:pt x="0" y="8"/>
                    <a:pt x="10" y="0"/>
                    <a:pt x="16" y="0"/>
                  </a:cubicBezTo>
                  <a:cubicBezTo>
                    <a:pt x="24" y="0"/>
                    <a:pt x="30" y="8"/>
                    <a:pt x="30" y="17"/>
                  </a:cubicBezTo>
                  <a:cubicBezTo>
                    <a:pt x="29" y="26"/>
                    <a:pt x="25" y="30"/>
                    <a:pt x="16" y="30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8" name="Freeform 236">
              <a:extLst>
                <a:ext uri="{FF2B5EF4-FFF2-40B4-BE49-F238E27FC236}">
                  <a16:creationId xmlns:a16="http://schemas.microsoft.com/office/drawing/2014/main" id="{1462BE8B-1B9B-4C99-FFDC-03051DE2DDFC}"/>
                </a:ext>
              </a:extLst>
            </p:cNvPr>
            <p:cNvSpPr/>
            <p:nvPr/>
          </p:nvSpPr>
          <p:spPr bwMode="auto">
            <a:xfrm>
              <a:off x="3540125" y="3095626"/>
              <a:ext cx="47625" cy="36513"/>
            </a:xfrm>
            <a:custGeom>
              <a:avLst/>
              <a:gdLst>
                <a:gd name="T0" fmla="*/ 37 w 41"/>
                <a:gd name="T1" fmla="*/ 31 h 31"/>
                <a:gd name="T2" fmla="*/ 14 w 41"/>
                <a:gd name="T3" fmla="*/ 21 h 31"/>
                <a:gd name="T4" fmla="*/ 8 w 41"/>
                <a:gd name="T5" fmla="*/ 18 h 31"/>
                <a:gd name="T6" fmla="*/ 2 w 41"/>
                <a:gd name="T7" fmla="*/ 6 h 31"/>
                <a:gd name="T8" fmla="*/ 15 w 41"/>
                <a:gd name="T9" fmla="*/ 0 h 31"/>
                <a:gd name="T10" fmla="*/ 37 w 41"/>
                <a:gd name="T11" fmla="*/ 8 h 31"/>
                <a:gd name="T12" fmla="*/ 40 w 41"/>
                <a:gd name="T13" fmla="*/ 13 h 31"/>
                <a:gd name="T14" fmla="*/ 37 w 4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37" y="31"/>
                  </a:moveTo>
                  <a:cubicBezTo>
                    <a:pt x="29" y="27"/>
                    <a:pt x="21" y="24"/>
                    <a:pt x="14" y="21"/>
                  </a:cubicBezTo>
                  <a:cubicBezTo>
                    <a:pt x="12" y="20"/>
                    <a:pt x="10" y="19"/>
                    <a:pt x="8" y="18"/>
                  </a:cubicBezTo>
                  <a:cubicBezTo>
                    <a:pt x="4" y="15"/>
                    <a:pt x="0" y="11"/>
                    <a:pt x="2" y="6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23" y="1"/>
                    <a:pt x="30" y="4"/>
                    <a:pt x="37" y="8"/>
                  </a:cubicBezTo>
                  <a:cubicBezTo>
                    <a:pt x="39" y="9"/>
                    <a:pt x="41" y="10"/>
                    <a:pt x="40" y="13"/>
                  </a:cubicBezTo>
                  <a:cubicBezTo>
                    <a:pt x="38" y="18"/>
                    <a:pt x="38" y="24"/>
                    <a:pt x="37" y="3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9" name="Freeform 237">
              <a:extLst>
                <a:ext uri="{FF2B5EF4-FFF2-40B4-BE49-F238E27FC236}">
                  <a16:creationId xmlns:a16="http://schemas.microsoft.com/office/drawing/2014/main" id="{38F6308E-A761-CD0A-4C36-64AA6EF5FB7B}"/>
                </a:ext>
              </a:extLst>
            </p:cNvPr>
            <p:cNvSpPr/>
            <p:nvPr/>
          </p:nvSpPr>
          <p:spPr bwMode="auto">
            <a:xfrm>
              <a:off x="3263900" y="3124201"/>
              <a:ext cx="38100" cy="47625"/>
            </a:xfrm>
            <a:custGeom>
              <a:avLst/>
              <a:gdLst>
                <a:gd name="T0" fmla="*/ 0 w 34"/>
                <a:gd name="T1" fmla="*/ 12 h 42"/>
                <a:gd name="T2" fmla="*/ 17 w 34"/>
                <a:gd name="T3" fmla="*/ 2 h 42"/>
                <a:gd name="T4" fmla="*/ 22 w 34"/>
                <a:gd name="T5" fmla="*/ 3 h 42"/>
                <a:gd name="T6" fmla="*/ 23 w 34"/>
                <a:gd name="T7" fmla="*/ 10 h 42"/>
                <a:gd name="T8" fmla="*/ 16 w 34"/>
                <a:gd name="T9" fmla="*/ 14 h 42"/>
                <a:gd name="T10" fmla="*/ 26 w 34"/>
                <a:gd name="T11" fmla="*/ 11 h 42"/>
                <a:gd name="T12" fmla="*/ 21 w 34"/>
                <a:gd name="T13" fmla="*/ 20 h 42"/>
                <a:gd name="T14" fmla="*/ 29 w 34"/>
                <a:gd name="T15" fmla="*/ 20 h 42"/>
                <a:gd name="T16" fmla="*/ 23 w 34"/>
                <a:gd name="T17" fmla="*/ 25 h 42"/>
                <a:gd name="T18" fmla="*/ 25 w 34"/>
                <a:gd name="T19" fmla="*/ 27 h 42"/>
                <a:gd name="T20" fmla="*/ 31 w 34"/>
                <a:gd name="T21" fmla="*/ 27 h 42"/>
                <a:gd name="T22" fmla="*/ 33 w 34"/>
                <a:gd name="T23" fmla="*/ 38 h 42"/>
                <a:gd name="T24" fmla="*/ 26 w 34"/>
                <a:gd name="T25" fmla="*/ 39 h 42"/>
                <a:gd name="T26" fmla="*/ 14 w 34"/>
                <a:gd name="T27" fmla="*/ 29 h 42"/>
                <a:gd name="T28" fmla="*/ 0 w 34"/>
                <a:gd name="T2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2">
                  <a:moveTo>
                    <a:pt x="0" y="12"/>
                  </a:moveTo>
                  <a:cubicBezTo>
                    <a:pt x="7" y="9"/>
                    <a:pt x="13" y="7"/>
                    <a:pt x="17" y="2"/>
                  </a:cubicBezTo>
                  <a:cubicBezTo>
                    <a:pt x="19" y="1"/>
                    <a:pt x="21" y="0"/>
                    <a:pt x="22" y="3"/>
                  </a:cubicBezTo>
                  <a:cubicBezTo>
                    <a:pt x="23" y="5"/>
                    <a:pt x="28" y="7"/>
                    <a:pt x="23" y="10"/>
                  </a:cubicBezTo>
                  <a:cubicBezTo>
                    <a:pt x="21" y="12"/>
                    <a:pt x="19" y="13"/>
                    <a:pt x="16" y="14"/>
                  </a:cubicBezTo>
                  <a:cubicBezTo>
                    <a:pt x="20" y="16"/>
                    <a:pt x="23" y="12"/>
                    <a:pt x="26" y="11"/>
                  </a:cubicBezTo>
                  <a:cubicBezTo>
                    <a:pt x="26" y="14"/>
                    <a:pt x="26" y="14"/>
                    <a:pt x="21" y="20"/>
                  </a:cubicBezTo>
                  <a:cubicBezTo>
                    <a:pt x="24" y="22"/>
                    <a:pt x="27" y="15"/>
                    <a:pt x="29" y="20"/>
                  </a:cubicBezTo>
                  <a:cubicBezTo>
                    <a:pt x="32" y="26"/>
                    <a:pt x="24" y="23"/>
                    <a:pt x="23" y="25"/>
                  </a:cubicBezTo>
                  <a:cubicBezTo>
                    <a:pt x="23" y="27"/>
                    <a:pt x="24" y="27"/>
                    <a:pt x="25" y="27"/>
                  </a:cubicBezTo>
                  <a:cubicBezTo>
                    <a:pt x="27" y="27"/>
                    <a:pt x="30" y="24"/>
                    <a:pt x="31" y="27"/>
                  </a:cubicBezTo>
                  <a:cubicBezTo>
                    <a:pt x="33" y="31"/>
                    <a:pt x="34" y="35"/>
                    <a:pt x="33" y="38"/>
                  </a:cubicBezTo>
                  <a:cubicBezTo>
                    <a:pt x="31" y="42"/>
                    <a:pt x="28" y="40"/>
                    <a:pt x="26" y="39"/>
                  </a:cubicBezTo>
                  <a:cubicBezTo>
                    <a:pt x="21" y="37"/>
                    <a:pt x="17" y="33"/>
                    <a:pt x="14" y="29"/>
                  </a:cubicBezTo>
                  <a:cubicBezTo>
                    <a:pt x="9" y="24"/>
                    <a:pt x="5" y="18"/>
                    <a:pt x="0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0" name="Freeform 238">
              <a:extLst>
                <a:ext uri="{FF2B5EF4-FFF2-40B4-BE49-F238E27FC236}">
                  <a16:creationId xmlns:a16="http://schemas.microsoft.com/office/drawing/2014/main" id="{7453E767-CD51-920A-1AA2-C459D2D4757C}"/>
                </a:ext>
              </a:extLst>
            </p:cNvPr>
            <p:cNvSpPr/>
            <p:nvPr/>
          </p:nvSpPr>
          <p:spPr bwMode="auto">
            <a:xfrm>
              <a:off x="3724275" y="2965451"/>
              <a:ext cx="34925" cy="46038"/>
            </a:xfrm>
            <a:custGeom>
              <a:avLst/>
              <a:gdLst>
                <a:gd name="T0" fmla="*/ 22 w 29"/>
                <a:gd name="T1" fmla="*/ 13 h 40"/>
                <a:gd name="T2" fmla="*/ 12 w 29"/>
                <a:gd name="T3" fmla="*/ 13 h 40"/>
                <a:gd name="T4" fmla="*/ 25 w 29"/>
                <a:gd name="T5" fmla="*/ 20 h 40"/>
                <a:gd name="T6" fmla="*/ 11 w 29"/>
                <a:gd name="T7" fmla="*/ 21 h 40"/>
                <a:gd name="T8" fmla="*/ 24 w 29"/>
                <a:gd name="T9" fmla="*/ 24 h 40"/>
                <a:gd name="T10" fmla="*/ 26 w 29"/>
                <a:gd name="T11" fmla="*/ 28 h 40"/>
                <a:gd name="T12" fmla="*/ 23 w 29"/>
                <a:gd name="T13" fmla="*/ 28 h 40"/>
                <a:gd name="T14" fmla="*/ 10 w 29"/>
                <a:gd name="T15" fmla="*/ 29 h 40"/>
                <a:gd name="T16" fmla="*/ 29 w 29"/>
                <a:gd name="T17" fmla="*/ 39 h 40"/>
                <a:gd name="T18" fmla="*/ 11 w 29"/>
                <a:gd name="T19" fmla="*/ 39 h 40"/>
                <a:gd name="T20" fmla="*/ 8 w 29"/>
                <a:gd name="T21" fmla="*/ 36 h 40"/>
                <a:gd name="T22" fmla="*/ 3 w 29"/>
                <a:gd name="T23" fmla="*/ 18 h 40"/>
                <a:gd name="T24" fmla="*/ 9 w 29"/>
                <a:gd name="T25" fmla="*/ 1 h 40"/>
                <a:gd name="T26" fmla="*/ 22 w 29"/>
                <a:gd name="T27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0">
                  <a:moveTo>
                    <a:pt x="22" y="13"/>
                  </a:moveTo>
                  <a:cubicBezTo>
                    <a:pt x="19" y="13"/>
                    <a:pt x="16" y="12"/>
                    <a:pt x="12" y="13"/>
                  </a:cubicBezTo>
                  <a:cubicBezTo>
                    <a:pt x="16" y="17"/>
                    <a:pt x="23" y="13"/>
                    <a:pt x="25" y="20"/>
                  </a:cubicBezTo>
                  <a:cubicBezTo>
                    <a:pt x="21" y="21"/>
                    <a:pt x="16" y="18"/>
                    <a:pt x="11" y="21"/>
                  </a:cubicBezTo>
                  <a:cubicBezTo>
                    <a:pt x="16" y="22"/>
                    <a:pt x="20" y="23"/>
                    <a:pt x="24" y="24"/>
                  </a:cubicBezTo>
                  <a:cubicBezTo>
                    <a:pt x="25" y="25"/>
                    <a:pt x="27" y="25"/>
                    <a:pt x="26" y="28"/>
                  </a:cubicBezTo>
                  <a:cubicBezTo>
                    <a:pt x="26" y="30"/>
                    <a:pt x="24" y="28"/>
                    <a:pt x="23" y="28"/>
                  </a:cubicBezTo>
                  <a:cubicBezTo>
                    <a:pt x="19" y="28"/>
                    <a:pt x="15" y="28"/>
                    <a:pt x="10" y="29"/>
                  </a:cubicBezTo>
                  <a:cubicBezTo>
                    <a:pt x="17" y="33"/>
                    <a:pt x="27" y="27"/>
                    <a:pt x="29" y="39"/>
                  </a:cubicBezTo>
                  <a:cubicBezTo>
                    <a:pt x="23" y="40"/>
                    <a:pt x="17" y="37"/>
                    <a:pt x="11" y="39"/>
                  </a:cubicBezTo>
                  <a:cubicBezTo>
                    <a:pt x="8" y="40"/>
                    <a:pt x="8" y="38"/>
                    <a:pt x="8" y="36"/>
                  </a:cubicBezTo>
                  <a:cubicBezTo>
                    <a:pt x="6" y="30"/>
                    <a:pt x="5" y="24"/>
                    <a:pt x="3" y="18"/>
                  </a:cubicBezTo>
                  <a:cubicBezTo>
                    <a:pt x="0" y="8"/>
                    <a:pt x="2" y="3"/>
                    <a:pt x="9" y="1"/>
                  </a:cubicBezTo>
                  <a:cubicBezTo>
                    <a:pt x="14" y="0"/>
                    <a:pt x="19" y="4"/>
                    <a:pt x="22" y="1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1" name="Freeform 239">
              <a:extLst>
                <a:ext uri="{FF2B5EF4-FFF2-40B4-BE49-F238E27FC236}">
                  <a16:creationId xmlns:a16="http://schemas.microsoft.com/office/drawing/2014/main" id="{293A2E31-FF39-92B7-97EE-692AC883C0CD}"/>
                </a:ext>
              </a:extLst>
            </p:cNvPr>
            <p:cNvSpPr/>
            <p:nvPr/>
          </p:nvSpPr>
          <p:spPr bwMode="auto">
            <a:xfrm>
              <a:off x="3244850" y="3375026"/>
              <a:ext cx="38100" cy="38100"/>
            </a:xfrm>
            <a:custGeom>
              <a:avLst/>
              <a:gdLst>
                <a:gd name="T0" fmla="*/ 1 w 33"/>
                <a:gd name="T1" fmla="*/ 16 h 32"/>
                <a:gd name="T2" fmla="*/ 13 w 33"/>
                <a:gd name="T3" fmla="*/ 15 h 32"/>
                <a:gd name="T4" fmla="*/ 22 w 33"/>
                <a:gd name="T5" fmla="*/ 6 h 32"/>
                <a:gd name="T6" fmla="*/ 23 w 33"/>
                <a:gd name="T7" fmla="*/ 1 h 32"/>
                <a:gd name="T8" fmla="*/ 30 w 33"/>
                <a:gd name="T9" fmla="*/ 3 h 32"/>
                <a:gd name="T10" fmla="*/ 29 w 33"/>
                <a:gd name="T11" fmla="*/ 25 h 32"/>
                <a:gd name="T12" fmla="*/ 15 w 33"/>
                <a:gd name="T13" fmla="*/ 32 h 32"/>
                <a:gd name="T14" fmla="*/ 1 w 33"/>
                <a:gd name="T15" fmla="*/ 20 h 32"/>
                <a:gd name="T16" fmla="*/ 1 w 33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1" y="16"/>
                  </a:moveTo>
                  <a:cubicBezTo>
                    <a:pt x="5" y="16"/>
                    <a:pt x="9" y="17"/>
                    <a:pt x="13" y="15"/>
                  </a:cubicBezTo>
                  <a:cubicBezTo>
                    <a:pt x="18" y="14"/>
                    <a:pt x="21" y="11"/>
                    <a:pt x="22" y="6"/>
                  </a:cubicBezTo>
                  <a:cubicBezTo>
                    <a:pt x="22" y="4"/>
                    <a:pt x="20" y="1"/>
                    <a:pt x="23" y="1"/>
                  </a:cubicBezTo>
                  <a:cubicBezTo>
                    <a:pt x="26" y="0"/>
                    <a:pt x="28" y="1"/>
                    <a:pt x="30" y="3"/>
                  </a:cubicBezTo>
                  <a:cubicBezTo>
                    <a:pt x="33" y="8"/>
                    <a:pt x="33" y="19"/>
                    <a:pt x="29" y="25"/>
                  </a:cubicBezTo>
                  <a:cubicBezTo>
                    <a:pt x="26" y="31"/>
                    <a:pt x="21" y="32"/>
                    <a:pt x="15" y="32"/>
                  </a:cubicBezTo>
                  <a:cubicBezTo>
                    <a:pt x="8" y="31"/>
                    <a:pt x="3" y="27"/>
                    <a:pt x="1" y="20"/>
                  </a:cubicBezTo>
                  <a:cubicBezTo>
                    <a:pt x="1" y="18"/>
                    <a:pt x="0" y="17"/>
                    <a:pt x="1" y="16"/>
                  </a:cubicBezTo>
                  <a:close/>
                </a:path>
              </a:pathLst>
            </a:custGeom>
            <a:solidFill>
              <a:srgbClr val="9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2" name="Freeform 240">
              <a:extLst>
                <a:ext uri="{FF2B5EF4-FFF2-40B4-BE49-F238E27FC236}">
                  <a16:creationId xmlns:a16="http://schemas.microsoft.com/office/drawing/2014/main" id="{BC912589-0A9B-2C3D-96BE-AD3850B8E8A2}"/>
                </a:ext>
              </a:extLst>
            </p:cNvPr>
            <p:cNvSpPr/>
            <p:nvPr/>
          </p:nvSpPr>
          <p:spPr bwMode="auto">
            <a:xfrm>
              <a:off x="3219450" y="3352801"/>
              <a:ext cx="42863" cy="34925"/>
            </a:xfrm>
            <a:custGeom>
              <a:avLst/>
              <a:gdLst>
                <a:gd name="T0" fmla="*/ 26 w 37"/>
                <a:gd name="T1" fmla="*/ 6 h 29"/>
                <a:gd name="T2" fmla="*/ 16 w 37"/>
                <a:gd name="T3" fmla="*/ 12 h 29"/>
                <a:gd name="T4" fmla="*/ 25 w 37"/>
                <a:gd name="T5" fmla="*/ 10 h 29"/>
                <a:gd name="T6" fmla="*/ 30 w 37"/>
                <a:gd name="T7" fmla="*/ 11 h 29"/>
                <a:gd name="T8" fmla="*/ 27 w 37"/>
                <a:gd name="T9" fmla="*/ 15 h 29"/>
                <a:gd name="T10" fmla="*/ 21 w 37"/>
                <a:gd name="T11" fmla="*/ 18 h 29"/>
                <a:gd name="T12" fmla="*/ 33 w 37"/>
                <a:gd name="T13" fmla="*/ 16 h 29"/>
                <a:gd name="T14" fmla="*/ 27 w 37"/>
                <a:gd name="T15" fmla="*/ 21 h 29"/>
                <a:gd name="T16" fmla="*/ 31 w 37"/>
                <a:gd name="T17" fmla="*/ 22 h 29"/>
                <a:gd name="T18" fmla="*/ 36 w 37"/>
                <a:gd name="T19" fmla="*/ 23 h 29"/>
                <a:gd name="T20" fmla="*/ 31 w 37"/>
                <a:gd name="T21" fmla="*/ 28 h 29"/>
                <a:gd name="T22" fmla="*/ 20 w 37"/>
                <a:gd name="T23" fmla="*/ 26 h 29"/>
                <a:gd name="T24" fmla="*/ 0 w 37"/>
                <a:gd name="T25" fmla="*/ 8 h 29"/>
                <a:gd name="T26" fmla="*/ 18 w 37"/>
                <a:gd name="T27" fmla="*/ 2 h 29"/>
                <a:gd name="T28" fmla="*/ 26 w 37"/>
                <a:gd name="T2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28">
                  <a:moveTo>
                    <a:pt x="26" y="6"/>
                  </a:moveTo>
                  <a:cubicBezTo>
                    <a:pt x="23" y="10"/>
                    <a:pt x="19" y="9"/>
                    <a:pt x="16" y="12"/>
                  </a:cubicBezTo>
                  <a:cubicBezTo>
                    <a:pt x="20" y="12"/>
                    <a:pt x="23" y="12"/>
                    <a:pt x="25" y="10"/>
                  </a:cubicBezTo>
                  <a:cubicBezTo>
                    <a:pt x="27" y="10"/>
                    <a:pt x="29" y="9"/>
                    <a:pt x="30" y="11"/>
                  </a:cubicBezTo>
                  <a:cubicBezTo>
                    <a:pt x="31" y="14"/>
                    <a:pt x="28" y="14"/>
                    <a:pt x="27" y="15"/>
                  </a:cubicBezTo>
                  <a:cubicBezTo>
                    <a:pt x="25" y="16"/>
                    <a:pt x="22" y="15"/>
                    <a:pt x="21" y="18"/>
                  </a:cubicBezTo>
                  <a:cubicBezTo>
                    <a:pt x="26" y="20"/>
                    <a:pt x="29" y="15"/>
                    <a:pt x="33" y="16"/>
                  </a:cubicBezTo>
                  <a:cubicBezTo>
                    <a:pt x="33" y="20"/>
                    <a:pt x="29" y="19"/>
                    <a:pt x="27" y="21"/>
                  </a:cubicBezTo>
                  <a:cubicBezTo>
                    <a:pt x="28" y="23"/>
                    <a:pt x="30" y="22"/>
                    <a:pt x="31" y="22"/>
                  </a:cubicBezTo>
                  <a:cubicBezTo>
                    <a:pt x="33" y="22"/>
                    <a:pt x="35" y="18"/>
                    <a:pt x="36" y="23"/>
                  </a:cubicBezTo>
                  <a:cubicBezTo>
                    <a:pt x="37" y="26"/>
                    <a:pt x="35" y="28"/>
                    <a:pt x="31" y="28"/>
                  </a:cubicBezTo>
                  <a:cubicBezTo>
                    <a:pt x="27" y="29"/>
                    <a:pt x="23" y="28"/>
                    <a:pt x="20" y="26"/>
                  </a:cubicBezTo>
                  <a:cubicBezTo>
                    <a:pt x="10" y="23"/>
                    <a:pt x="4" y="17"/>
                    <a:pt x="0" y="8"/>
                  </a:cubicBezTo>
                  <a:cubicBezTo>
                    <a:pt x="6" y="5"/>
                    <a:pt x="12" y="5"/>
                    <a:pt x="18" y="2"/>
                  </a:cubicBezTo>
                  <a:cubicBezTo>
                    <a:pt x="22" y="0"/>
                    <a:pt x="23" y="6"/>
                    <a:pt x="26" y="6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3" name="Freeform 241">
              <a:extLst>
                <a:ext uri="{FF2B5EF4-FFF2-40B4-BE49-F238E27FC236}">
                  <a16:creationId xmlns:a16="http://schemas.microsoft.com/office/drawing/2014/main" id="{E73F6716-B54F-22F5-F938-1FCEE9759447}"/>
                </a:ext>
              </a:extLst>
            </p:cNvPr>
            <p:cNvSpPr/>
            <p:nvPr/>
          </p:nvSpPr>
          <p:spPr bwMode="auto">
            <a:xfrm>
              <a:off x="3146425" y="3313113"/>
              <a:ext cx="34925" cy="26988"/>
            </a:xfrm>
            <a:custGeom>
              <a:avLst/>
              <a:gdLst>
                <a:gd name="T0" fmla="*/ 0 w 30"/>
                <a:gd name="T1" fmla="*/ 5 h 24"/>
                <a:gd name="T2" fmla="*/ 19 w 30"/>
                <a:gd name="T3" fmla="*/ 1 h 24"/>
                <a:gd name="T4" fmla="*/ 29 w 30"/>
                <a:gd name="T5" fmla="*/ 9 h 24"/>
                <a:gd name="T6" fmla="*/ 23 w 30"/>
                <a:gd name="T7" fmla="*/ 17 h 24"/>
                <a:gd name="T8" fmla="*/ 18 w 30"/>
                <a:gd name="T9" fmla="*/ 20 h 24"/>
                <a:gd name="T10" fmla="*/ 7 w 30"/>
                <a:gd name="T11" fmla="*/ 23 h 24"/>
                <a:gd name="T12" fmla="*/ 4 w 30"/>
                <a:gd name="T13" fmla="*/ 14 h 24"/>
                <a:gd name="T14" fmla="*/ 0 w 30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0" y="5"/>
                  </a:moveTo>
                  <a:cubicBezTo>
                    <a:pt x="6" y="2"/>
                    <a:pt x="12" y="0"/>
                    <a:pt x="19" y="1"/>
                  </a:cubicBezTo>
                  <a:cubicBezTo>
                    <a:pt x="24" y="1"/>
                    <a:pt x="28" y="4"/>
                    <a:pt x="29" y="9"/>
                  </a:cubicBezTo>
                  <a:cubicBezTo>
                    <a:pt x="30" y="13"/>
                    <a:pt x="26" y="16"/>
                    <a:pt x="23" y="17"/>
                  </a:cubicBezTo>
                  <a:cubicBezTo>
                    <a:pt x="21" y="18"/>
                    <a:pt x="20" y="19"/>
                    <a:pt x="18" y="20"/>
                  </a:cubicBezTo>
                  <a:cubicBezTo>
                    <a:pt x="14" y="21"/>
                    <a:pt x="10" y="24"/>
                    <a:pt x="7" y="23"/>
                  </a:cubicBezTo>
                  <a:cubicBezTo>
                    <a:pt x="3" y="23"/>
                    <a:pt x="6" y="17"/>
                    <a:pt x="4" y="14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4" name="Freeform 242">
              <a:extLst>
                <a:ext uri="{FF2B5EF4-FFF2-40B4-BE49-F238E27FC236}">
                  <a16:creationId xmlns:a16="http://schemas.microsoft.com/office/drawing/2014/main" id="{4390DA0B-B189-9A19-D0BE-509FAC9032E1}"/>
                </a:ext>
              </a:extLst>
            </p:cNvPr>
            <p:cNvSpPr/>
            <p:nvPr/>
          </p:nvSpPr>
          <p:spPr bwMode="auto">
            <a:xfrm>
              <a:off x="3646488" y="2884488"/>
              <a:ext cx="42863" cy="33338"/>
            </a:xfrm>
            <a:custGeom>
              <a:avLst/>
              <a:gdLst>
                <a:gd name="T0" fmla="*/ 19 w 36"/>
                <a:gd name="T1" fmla="*/ 14 h 28"/>
                <a:gd name="T2" fmla="*/ 26 w 36"/>
                <a:gd name="T3" fmla="*/ 8 h 28"/>
                <a:gd name="T4" fmla="*/ 24 w 36"/>
                <a:gd name="T5" fmla="*/ 17 h 28"/>
                <a:gd name="T6" fmla="*/ 30 w 36"/>
                <a:gd name="T7" fmla="*/ 10 h 28"/>
                <a:gd name="T8" fmla="*/ 27 w 36"/>
                <a:gd name="T9" fmla="*/ 20 h 28"/>
                <a:gd name="T10" fmla="*/ 33 w 36"/>
                <a:gd name="T11" fmla="*/ 15 h 28"/>
                <a:gd name="T12" fmla="*/ 36 w 36"/>
                <a:gd name="T13" fmla="*/ 14 h 28"/>
                <a:gd name="T14" fmla="*/ 36 w 36"/>
                <a:gd name="T15" fmla="*/ 17 h 28"/>
                <a:gd name="T16" fmla="*/ 33 w 36"/>
                <a:gd name="T17" fmla="*/ 25 h 28"/>
                <a:gd name="T18" fmla="*/ 29 w 36"/>
                <a:gd name="T19" fmla="*/ 26 h 28"/>
                <a:gd name="T20" fmla="*/ 11 w 36"/>
                <a:gd name="T21" fmla="*/ 18 h 28"/>
                <a:gd name="T22" fmla="*/ 3 w 36"/>
                <a:gd name="T23" fmla="*/ 6 h 28"/>
                <a:gd name="T24" fmla="*/ 16 w 36"/>
                <a:gd name="T25" fmla="*/ 1 h 28"/>
                <a:gd name="T26" fmla="*/ 12 w 36"/>
                <a:gd name="T27" fmla="*/ 13 h 28"/>
                <a:gd name="T28" fmla="*/ 22 w 36"/>
                <a:gd name="T29" fmla="*/ 4 h 28"/>
                <a:gd name="T30" fmla="*/ 19 w 36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8">
                  <a:moveTo>
                    <a:pt x="19" y="14"/>
                  </a:moveTo>
                  <a:cubicBezTo>
                    <a:pt x="22" y="13"/>
                    <a:pt x="23" y="8"/>
                    <a:pt x="26" y="8"/>
                  </a:cubicBezTo>
                  <a:cubicBezTo>
                    <a:pt x="27" y="11"/>
                    <a:pt x="22" y="13"/>
                    <a:pt x="24" y="17"/>
                  </a:cubicBezTo>
                  <a:cubicBezTo>
                    <a:pt x="27" y="16"/>
                    <a:pt x="27" y="12"/>
                    <a:pt x="30" y="10"/>
                  </a:cubicBezTo>
                  <a:cubicBezTo>
                    <a:pt x="31" y="14"/>
                    <a:pt x="27" y="16"/>
                    <a:pt x="27" y="20"/>
                  </a:cubicBezTo>
                  <a:cubicBezTo>
                    <a:pt x="31" y="20"/>
                    <a:pt x="31" y="16"/>
                    <a:pt x="33" y="15"/>
                  </a:cubicBezTo>
                  <a:cubicBezTo>
                    <a:pt x="34" y="14"/>
                    <a:pt x="34" y="13"/>
                    <a:pt x="36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5" y="19"/>
                    <a:pt x="34" y="22"/>
                    <a:pt x="33" y="25"/>
                  </a:cubicBezTo>
                  <a:cubicBezTo>
                    <a:pt x="32" y="28"/>
                    <a:pt x="31" y="27"/>
                    <a:pt x="29" y="26"/>
                  </a:cubicBezTo>
                  <a:cubicBezTo>
                    <a:pt x="23" y="23"/>
                    <a:pt x="17" y="21"/>
                    <a:pt x="11" y="18"/>
                  </a:cubicBezTo>
                  <a:cubicBezTo>
                    <a:pt x="6" y="15"/>
                    <a:pt x="0" y="13"/>
                    <a:pt x="3" y="6"/>
                  </a:cubicBezTo>
                  <a:cubicBezTo>
                    <a:pt x="5" y="0"/>
                    <a:pt x="11" y="1"/>
                    <a:pt x="16" y="1"/>
                  </a:cubicBezTo>
                  <a:cubicBezTo>
                    <a:pt x="16" y="6"/>
                    <a:pt x="12" y="8"/>
                    <a:pt x="12" y="13"/>
                  </a:cubicBezTo>
                  <a:cubicBezTo>
                    <a:pt x="16" y="10"/>
                    <a:pt x="16" y="4"/>
                    <a:pt x="22" y="4"/>
                  </a:cubicBezTo>
                  <a:cubicBezTo>
                    <a:pt x="22" y="8"/>
                    <a:pt x="18" y="9"/>
                    <a:pt x="19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5" name="Freeform 243">
              <a:extLst>
                <a:ext uri="{FF2B5EF4-FFF2-40B4-BE49-F238E27FC236}">
                  <a16:creationId xmlns:a16="http://schemas.microsoft.com/office/drawing/2014/main" id="{7A58C7F9-DF74-C8CF-BA18-B1EE9FA66D81}"/>
                </a:ext>
              </a:extLst>
            </p:cNvPr>
            <p:cNvSpPr/>
            <p:nvPr/>
          </p:nvSpPr>
          <p:spPr bwMode="auto">
            <a:xfrm>
              <a:off x="3533775" y="2903538"/>
              <a:ext cx="42863" cy="34925"/>
            </a:xfrm>
            <a:custGeom>
              <a:avLst/>
              <a:gdLst>
                <a:gd name="T0" fmla="*/ 13 w 36"/>
                <a:gd name="T1" fmla="*/ 20 h 29"/>
                <a:gd name="T2" fmla="*/ 12 w 36"/>
                <a:gd name="T3" fmla="*/ 13 h 29"/>
                <a:gd name="T4" fmla="*/ 14 w 36"/>
                <a:gd name="T5" fmla="*/ 7 h 29"/>
                <a:gd name="T6" fmla="*/ 18 w 36"/>
                <a:gd name="T7" fmla="*/ 11 h 29"/>
                <a:gd name="T8" fmla="*/ 20 w 36"/>
                <a:gd name="T9" fmla="*/ 14 h 29"/>
                <a:gd name="T10" fmla="*/ 20 w 36"/>
                <a:gd name="T11" fmla="*/ 10 h 29"/>
                <a:gd name="T12" fmla="*/ 21 w 36"/>
                <a:gd name="T13" fmla="*/ 4 h 29"/>
                <a:gd name="T14" fmla="*/ 26 w 36"/>
                <a:gd name="T15" fmla="*/ 8 h 29"/>
                <a:gd name="T16" fmla="*/ 26 w 36"/>
                <a:gd name="T17" fmla="*/ 5 h 29"/>
                <a:gd name="T18" fmla="*/ 27 w 36"/>
                <a:gd name="T19" fmla="*/ 1 h 29"/>
                <a:gd name="T20" fmla="*/ 30 w 36"/>
                <a:gd name="T21" fmla="*/ 4 h 29"/>
                <a:gd name="T22" fmla="*/ 27 w 36"/>
                <a:gd name="T23" fmla="*/ 17 h 29"/>
                <a:gd name="T24" fmla="*/ 10 w 36"/>
                <a:gd name="T25" fmla="*/ 26 h 29"/>
                <a:gd name="T26" fmla="*/ 4 w 36"/>
                <a:gd name="T27" fmla="*/ 26 h 29"/>
                <a:gd name="T28" fmla="*/ 0 w 36"/>
                <a:gd name="T29" fmla="*/ 18 h 29"/>
                <a:gd name="T30" fmla="*/ 6 w 36"/>
                <a:gd name="T31" fmla="*/ 12 h 29"/>
                <a:gd name="T32" fmla="*/ 9 w 36"/>
                <a:gd name="T33" fmla="*/ 14 h 29"/>
                <a:gd name="T34" fmla="*/ 13 w 36"/>
                <a:gd name="T3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13" y="20"/>
                  </a:moveTo>
                  <a:cubicBezTo>
                    <a:pt x="15" y="17"/>
                    <a:pt x="13" y="15"/>
                    <a:pt x="12" y="13"/>
                  </a:cubicBezTo>
                  <a:cubicBezTo>
                    <a:pt x="11" y="11"/>
                    <a:pt x="11" y="9"/>
                    <a:pt x="14" y="7"/>
                  </a:cubicBezTo>
                  <a:cubicBezTo>
                    <a:pt x="18" y="6"/>
                    <a:pt x="16" y="10"/>
                    <a:pt x="18" y="11"/>
                  </a:cubicBezTo>
                  <a:cubicBezTo>
                    <a:pt x="18" y="12"/>
                    <a:pt x="18" y="14"/>
                    <a:pt x="20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20" y="8"/>
                    <a:pt x="17" y="6"/>
                    <a:pt x="21" y="4"/>
                  </a:cubicBezTo>
                  <a:cubicBezTo>
                    <a:pt x="24" y="3"/>
                    <a:pt x="23" y="8"/>
                    <a:pt x="26" y="8"/>
                  </a:cubicBezTo>
                  <a:cubicBezTo>
                    <a:pt x="27" y="7"/>
                    <a:pt x="26" y="6"/>
                    <a:pt x="26" y="5"/>
                  </a:cubicBezTo>
                  <a:cubicBezTo>
                    <a:pt x="25" y="3"/>
                    <a:pt x="25" y="2"/>
                    <a:pt x="27" y="1"/>
                  </a:cubicBezTo>
                  <a:cubicBezTo>
                    <a:pt x="30" y="0"/>
                    <a:pt x="29" y="3"/>
                    <a:pt x="30" y="4"/>
                  </a:cubicBezTo>
                  <a:cubicBezTo>
                    <a:pt x="36" y="10"/>
                    <a:pt x="33" y="14"/>
                    <a:pt x="27" y="17"/>
                  </a:cubicBezTo>
                  <a:cubicBezTo>
                    <a:pt x="21" y="20"/>
                    <a:pt x="16" y="23"/>
                    <a:pt x="10" y="26"/>
                  </a:cubicBezTo>
                  <a:cubicBezTo>
                    <a:pt x="8" y="27"/>
                    <a:pt x="6" y="29"/>
                    <a:pt x="4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1" y="14"/>
                    <a:pt x="4" y="13"/>
                    <a:pt x="6" y="12"/>
                  </a:cubicBezTo>
                  <a:cubicBezTo>
                    <a:pt x="8" y="11"/>
                    <a:pt x="8" y="13"/>
                    <a:pt x="9" y="14"/>
                  </a:cubicBezTo>
                  <a:cubicBezTo>
                    <a:pt x="10" y="16"/>
                    <a:pt x="10" y="19"/>
                    <a:pt x="13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6" name="Freeform 244">
              <a:extLst>
                <a:ext uri="{FF2B5EF4-FFF2-40B4-BE49-F238E27FC236}">
                  <a16:creationId xmlns:a16="http://schemas.microsoft.com/office/drawing/2014/main" id="{37E65278-A08F-2557-9BDD-578D98331DBB}"/>
                </a:ext>
              </a:extLst>
            </p:cNvPr>
            <p:cNvSpPr/>
            <p:nvPr/>
          </p:nvSpPr>
          <p:spPr bwMode="auto">
            <a:xfrm>
              <a:off x="3497263" y="2995613"/>
              <a:ext cx="26988" cy="36513"/>
            </a:xfrm>
            <a:custGeom>
              <a:avLst/>
              <a:gdLst>
                <a:gd name="T0" fmla="*/ 7 w 23"/>
                <a:gd name="T1" fmla="*/ 16 h 31"/>
                <a:gd name="T2" fmla="*/ 7 w 23"/>
                <a:gd name="T3" fmla="*/ 19 h 31"/>
                <a:gd name="T4" fmla="*/ 15 w 23"/>
                <a:gd name="T5" fmla="*/ 18 h 31"/>
                <a:gd name="T6" fmla="*/ 19 w 23"/>
                <a:gd name="T7" fmla="*/ 21 h 31"/>
                <a:gd name="T8" fmla="*/ 15 w 23"/>
                <a:gd name="T9" fmla="*/ 23 h 31"/>
                <a:gd name="T10" fmla="*/ 11 w 23"/>
                <a:gd name="T11" fmla="*/ 24 h 31"/>
                <a:gd name="T12" fmla="*/ 20 w 23"/>
                <a:gd name="T13" fmla="*/ 31 h 31"/>
                <a:gd name="T14" fmla="*/ 5 w 23"/>
                <a:gd name="T15" fmla="*/ 30 h 31"/>
                <a:gd name="T16" fmla="*/ 0 w 23"/>
                <a:gd name="T17" fmla="*/ 26 h 31"/>
                <a:gd name="T18" fmla="*/ 2 w 23"/>
                <a:gd name="T19" fmla="*/ 6 h 31"/>
                <a:gd name="T20" fmla="*/ 8 w 23"/>
                <a:gd name="T21" fmla="*/ 0 h 31"/>
                <a:gd name="T22" fmla="*/ 16 w 23"/>
                <a:gd name="T23" fmla="*/ 9 h 31"/>
                <a:gd name="T24" fmla="*/ 14 w 23"/>
                <a:gd name="T25" fmla="*/ 11 h 31"/>
                <a:gd name="T26" fmla="*/ 5 w 23"/>
                <a:gd name="T27" fmla="*/ 13 h 31"/>
                <a:gd name="T28" fmla="*/ 7 w 23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16"/>
                  </a:moveTo>
                  <a:cubicBezTo>
                    <a:pt x="6" y="17"/>
                    <a:pt x="4" y="18"/>
                    <a:pt x="7" y="19"/>
                  </a:cubicBezTo>
                  <a:cubicBezTo>
                    <a:pt x="9" y="19"/>
                    <a:pt x="12" y="18"/>
                    <a:pt x="15" y="18"/>
                  </a:cubicBezTo>
                  <a:cubicBezTo>
                    <a:pt x="17" y="18"/>
                    <a:pt x="19" y="18"/>
                    <a:pt x="19" y="21"/>
                  </a:cubicBezTo>
                  <a:cubicBezTo>
                    <a:pt x="19" y="24"/>
                    <a:pt x="16" y="23"/>
                    <a:pt x="15" y="23"/>
                  </a:cubicBezTo>
                  <a:cubicBezTo>
                    <a:pt x="14" y="24"/>
                    <a:pt x="13" y="24"/>
                    <a:pt x="11" y="24"/>
                  </a:cubicBezTo>
                  <a:cubicBezTo>
                    <a:pt x="15" y="27"/>
                    <a:pt x="23" y="23"/>
                    <a:pt x="20" y="31"/>
                  </a:cubicBezTo>
                  <a:cubicBezTo>
                    <a:pt x="15" y="30"/>
                    <a:pt x="10" y="29"/>
                    <a:pt x="5" y="30"/>
                  </a:cubicBezTo>
                  <a:cubicBezTo>
                    <a:pt x="1" y="31"/>
                    <a:pt x="0" y="30"/>
                    <a:pt x="0" y="26"/>
                  </a:cubicBezTo>
                  <a:cubicBezTo>
                    <a:pt x="0" y="20"/>
                    <a:pt x="0" y="13"/>
                    <a:pt x="2" y="6"/>
                  </a:cubicBezTo>
                  <a:cubicBezTo>
                    <a:pt x="3" y="3"/>
                    <a:pt x="4" y="0"/>
                    <a:pt x="8" y="0"/>
                  </a:cubicBezTo>
                  <a:cubicBezTo>
                    <a:pt x="13" y="1"/>
                    <a:pt x="15" y="5"/>
                    <a:pt x="16" y="9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1" y="11"/>
                    <a:pt x="8" y="12"/>
                    <a:pt x="5" y="13"/>
                  </a:cubicBezTo>
                  <a:cubicBezTo>
                    <a:pt x="5" y="15"/>
                    <a:pt x="8" y="14"/>
                    <a:pt x="7" y="16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7" name="Freeform 245">
              <a:extLst>
                <a:ext uri="{FF2B5EF4-FFF2-40B4-BE49-F238E27FC236}">
                  <a16:creationId xmlns:a16="http://schemas.microsoft.com/office/drawing/2014/main" id="{5080E971-20FF-9A76-637D-EBC2BF94BD2C}"/>
                </a:ext>
              </a:extLst>
            </p:cNvPr>
            <p:cNvSpPr/>
            <p:nvPr/>
          </p:nvSpPr>
          <p:spPr bwMode="auto">
            <a:xfrm>
              <a:off x="3673475" y="3084513"/>
              <a:ext cx="31750" cy="38100"/>
            </a:xfrm>
            <a:custGeom>
              <a:avLst/>
              <a:gdLst>
                <a:gd name="T0" fmla="*/ 16 w 27"/>
                <a:gd name="T1" fmla="*/ 16 h 32"/>
                <a:gd name="T2" fmla="*/ 18 w 27"/>
                <a:gd name="T3" fmla="*/ 23 h 32"/>
                <a:gd name="T4" fmla="*/ 15 w 27"/>
                <a:gd name="T5" fmla="*/ 20 h 32"/>
                <a:gd name="T6" fmla="*/ 9 w 27"/>
                <a:gd name="T7" fmla="*/ 12 h 32"/>
                <a:gd name="T8" fmla="*/ 9 w 27"/>
                <a:gd name="T9" fmla="*/ 32 h 32"/>
                <a:gd name="T10" fmla="*/ 1 w 27"/>
                <a:gd name="T11" fmla="*/ 13 h 32"/>
                <a:gd name="T12" fmla="*/ 2 w 27"/>
                <a:gd name="T13" fmla="*/ 9 h 32"/>
                <a:gd name="T14" fmla="*/ 13 w 27"/>
                <a:gd name="T15" fmla="*/ 1 h 32"/>
                <a:gd name="T16" fmla="*/ 16 w 27"/>
                <a:gd name="T17" fmla="*/ 1 h 32"/>
                <a:gd name="T18" fmla="*/ 25 w 27"/>
                <a:gd name="T19" fmla="*/ 13 h 32"/>
                <a:gd name="T20" fmla="*/ 24 w 27"/>
                <a:gd name="T21" fmla="*/ 16 h 32"/>
                <a:gd name="T22" fmla="*/ 16 w 27"/>
                <a:gd name="T2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2">
                  <a:moveTo>
                    <a:pt x="16" y="16"/>
                  </a:moveTo>
                  <a:cubicBezTo>
                    <a:pt x="17" y="20"/>
                    <a:pt x="21" y="21"/>
                    <a:pt x="18" y="23"/>
                  </a:cubicBezTo>
                  <a:cubicBezTo>
                    <a:pt x="16" y="24"/>
                    <a:pt x="16" y="21"/>
                    <a:pt x="15" y="20"/>
                  </a:cubicBezTo>
                  <a:cubicBezTo>
                    <a:pt x="13" y="18"/>
                    <a:pt x="12" y="14"/>
                    <a:pt x="9" y="12"/>
                  </a:cubicBezTo>
                  <a:cubicBezTo>
                    <a:pt x="8" y="19"/>
                    <a:pt x="20" y="25"/>
                    <a:pt x="9" y="32"/>
                  </a:cubicBezTo>
                  <a:cubicBezTo>
                    <a:pt x="7" y="25"/>
                    <a:pt x="5" y="19"/>
                    <a:pt x="1" y="13"/>
                  </a:cubicBezTo>
                  <a:cubicBezTo>
                    <a:pt x="0" y="11"/>
                    <a:pt x="0" y="10"/>
                    <a:pt x="2" y="9"/>
                  </a:cubicBezTo>
                  <a:cubicBezTo>
                    <a:pt x="6" y="7"/>
                    <a:pt x="9" y="4"/>
                    <a:pt x="13" y="1"/>
                  </a:cubicBezTo>
                  <a:cubicBezTo>
                    <a:pt x="14" y="1"/>
                    <a:pt x="15" y="0"/>
                    <a:pt x="16" y="1"/>
                  </a:cubicBezTo>
                  <a:cubicBezTo>
                    <a:pt x="19" y="5"/>
                    <a:pt x="22" y="9"/>
                    <a:pt x="25" y="13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2" y="18"/>
                    <a:pt x="20" y="22"/>
                    <a:pt x="16" y="16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8" name="Freeform 246">
              <a:extLst>
                <a:ext uri="{FF2B5EF4-FFF2-40B4-BE49-F238E27FC236}">
                  <a16:creationId xmlns:a16="http://schemas.microsoft.com/office/drawing/2014/main" id="{86926BD8-141A-FA5C-1459-785064B4287F}"/>
                </a:ext>
              </a:extLst>
            </p:cNvPr>
            <p:cNvSpPr/>
            <p:nvPr/>
          </p:nvSpPr>
          <p:spPr bwMode="auto">
            <a:xfrm>
              <a:off x="3175000" y="3013076"/>
              <a:ext cx="31750" cy="36513"/>
            </a:xfrm>
            <a:custGeom>
              <a:avLst/>
              <a:gdLst>
                <a:gd name="T0" fmla="*/ 11 w 28"/>
                <a:gd name="T1" fmla="*/ 14 h 30"/>
                <a:gd name="T2" fmla="*/ 19 w 28"/>
                <a:gd name="T3" fmla="*/ 8 h 30"/>
                <a:gd name="T4" fmla="*/ 16 w 28"/>
                <a:gd name="T5" fmla="*/ 18 h 30"/>
                <a:gd name="T6" fmla="*/ 22 w 28"/>
                <a:gd name="T7" fmla="*/ 12 h 30"/>
                <a:gd name="T8" fmla="*/ 21 w 28"/>
                <a:gd name="T9" fmla="*/ 18 h 30"/>
                <a:gd name="T10" fmla="*/ 24 w 28"/>
                <a:gd name="T11" fmla="*/ 16 h 30"/>
                <a:gd name="T12" fmla="*/ 27 w 28"/>
                <a:gd name="T13" fmla="*/ 16 h 30"/>
                <a:gd name="T14" fmla="*/ 27 w 28"/>
                <a:gd name="T15" fmla="*/ 19 h 30"/>
                <a:gd name="T16" fmla="*/ 26 w 28"/>
                <a:gd name="T17" fmla="*/ 20 h 30"/>
                <a:gd name="T18" fmla="*/ 10 w 28"/>
                <a:gd name="T19" fmla="*/ 22 h 30"/>
                <a:gd name="T20" fmla="*/ 1 w 28"/>
                <a:gd name="T21" fmla="*/ 7 h 30"/>
                <a:gd name="T22" fmla="*/ 4 w 28"/>
                <a:gd name="T23" fmla="*/ 0 h 30"/>
                <a:gd name="T24" fmla="*/ 15 w 28"/>
                <a:gd name="T25" fmla="*/ 4 h 30"/>
                <a:gd name="T26" fmla="*/ 13 w 28"/>
                <a:gd name="T27" fmla="*/ 7 h 30"/>
                <a:gd name="T28" fmla="*/ 11 w 28"/>
                <a:gd name="T2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0">
                  <a:moveTo>
                    <a:pt x="11" y="14"/>
                  </a:moveTo>
                  <a:cubicBezTo>
                    <a:pt x="15" y="14"/>
                    <a:pt x="15" y="5"/>
                    <a:pt x="19" y="8"/>
                  </a:cubicBezTo>
                  <a:cubicBezTo>
                    <a:pt x="22" y="11"/>
                    <a:pt x="14" y="13"/>
                    <a:pt x="16" y="18"/>
                  </a:cubicBezTo>
                  <a:cubicBezTo>
                    <a:pt x="19" y="17"/>
                    <a:pt x="19" y="13"/>
                    <a:pt x="22" y="12"/>
                  </a:cubicBezTo>
                  <a:cubicBezTo>
                    <a:pt x="24" y="15"/>
                    <a:pt x="19" y="16"/>
                    <a:pt x="21" y="18"/>
                  </a:cubicBezTo>
                  <a:cubicBezTo>
                    <a:pt x="23" y="19"/>
                    <a:pt x="23" y="17"/>
                    <a:pt x="24" y="16"/>
                  </a:cubicBezTo>
                  <a:cubicBezTo>
                    <a:pt x="25" y="15"/>
                    <a:pt x="25" y="14"/>
                    <a:pt x="27" y="16"/>
                  </a:cubicBezTo>
                  <a:cubicBezTo>
                    <a:pt x="27" y="17"/>
                    <a:pt x="28" y="17"/>
                    <a:pt x="27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19" y="30"/>
                    <a:pt x="19" y="30"/>
                    <a:pt x="10" y="22"/>
                  </a:cubicBezTo>
                  <a:cubicBezTo>
                    <a:pt x="5" y="18"/>
                    <a:pt x="1" y="13"/>
                    <a:pt x="1" y="7"/>
                  </a:cubicBezTo>
                  <a:cubicBezTo>
                    <a:pt x="0" y="4"/>
                    <a:pt x="1" y="1"/>
                    <a:pt x="4" y="0"/>
                  </a:cubicBezTo>
                  <a:cubicBezTo>
                    <a:pt x="8" y="0"/>
                    <a:pt x="12" y="1"/>
                    <a:pt x="15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2" y="9"/>
                    <a:pt x="10" y="11"/>
                    <a:pt x="11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9" name="Freeform 247">
              <a:extLst>
                <a:ext uri="{FF2B5EF4-FFF2-40B4-BE49-F238E27FC236}">
                  <a16:creationId xmlns:a16="http://schemas.microsoft.com/office/drawing/2014/main" id="{AE82DE13-975F-0022-460E-31988C96DB2F}"/>
                </a:ext>
              </a:extLst>
            </p:cNvPr>
            <p:cNvSpPr/>
            <p:nvPr/>
          </p:nvSpPr>
          <p:spPr bwMode="auto">
            <a:xfrm>
              <a:off x="3784600" y="3068638"/>
              <a:ext cx="36513" cy="30163"/>
            </a:xfrm>
            <a:custGeom>
              <a:avLst/>
              <a:gdLst>
                <a:gd name="T0" fmla="*/ 23 w 32"/>
                <a:gd name="T1" fmla="*/ 10 h 26"/>
                <a:gd name="T2" fmla="*/ 17 w 32"/>
                <a:gd name="T3" fmla="*/ 20 h 26"/>
                <a:gd name="T4" fmla="*/ 15 w 32"/>
                <a:gd name="T5" fmla="*/ 22 h 26"/>
                <a:gd name="T6" fmla="*/ 14 w 32"/>
                <a:gd name="T7" fmla="*/ 18 h 26"/>
                <a:gd name="T8" fmla="*/ 19 w 32"/>
                <a:gd name="T9" fmla="*/ 8 h 26"/>
                <a:gd name="T10" fmla="*/ 11 w 32"/>
                <a:gd name="T11" fmla="*/ 19 h 26"/>
                <a:gd name="T12" fmla="*/ 10 w 32"/>
                <a:gd name="T13" fmla="*/ 10 h 26"/>
                <a:gd name="T14" fmla="*/ 6 w 32"/>
                <a:gd name="T15" fmla="*/ 16 h 26"/>
                <a:gd name="T16" fmla="*/ 2 w 32"/>
                <a:gd name="T17" fmla="*/ 5 h 26"/>
                <a:gd name="T18" fmla="*/ 14 w 32"/>
                <a:gd name="T19" fmla="*/ 2 h 26"/>
                <a:gd name="T20" fmla="*/ 21 w 32"/>
                <a:gd name="T21" fmla="*/ 4 h 26"/>
                <a:gd name="T22" fmla="*/ 30 w 32"/>
                <a:gd name="T23" fmla="*/ 9 h 26"/>
                <a:gd name="T24" fmla="*/ 26 w 32"/>
                <a:gd name="T25" fmla="*/ 17 h 26"/>
                <a:gd name="T26" fmla="*/ 24 w 32"/>
                <a:gd name="T27" fmla="*/ 20 h 26"/>
                <a:gd name="T28" fmla="*/ 21 w 32"/>
                <a:gd name="T29" fmla="*/ 25 h 26"/>
                <a:gd name="T30" fmla="*/ 20 w 32"/>
                <a:gd name="T31" fmla="*/ 18 h 26"/>
                <a:gd name="T32" fmla="*/ 23 w 32"/>
                <a:gd name="T3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26">
                  <a:moveTo>
                    <a:pt x="23" y="10"/>
                  </a:moveTo>
                  <a:cubicBezTo>
                    <a:pt x="19" y="13"/>
                    <a:pt x="19" y="17"/>
                    <a:pt x="17" y="20"/>
                  </a:cubicBezTo>
                  <a:cubicBezTo>
                    <a:pt x="17" y="21"/>
                    <a:pt x="17" y="23"/>
                    <a:pt x="15" y="22"/>
                  </a:cubicBezTo>
                  <a:cubicBezTo>
                    <a:pt x="13" y="22"/>
                    <a:pt x="13" y="20"/>
                    <a:pt x="14" y="18"/>
                  </a:cubicBezTo>
                  <a:cubicBezTo>
                    <a:pt x="15" y="15"/>
                    <a:pt x="17" y="12"/>
                    <a:pt x="19" y="8"/>
                  </a:cubicBezTo>
                  <a:cubicBezTo>
                    <a:pt x="13" y="10"/>
                    <a:pt x="13" y="15"/>
                    <a:pt x="11" y="19"/>
                  </a:cubicBezTo>
                  <a:cubicBezTo>
                    <a:pt x="9" y="16"/>
                    <a:pt x="12" y="13"/>
                    <a:pt x="10" y="10"/>
                  </a:cubicBezTo>
                  <a:cubicBezTo>
                    <a:pt x="7" y="10"/>
                    <a:pt x="8" y="14"/>
                    <a:pt x="6" y="16"/>
                  </a:cubicBezTo>
                  <a:cubicBezTo>
                    <a:pt x="4" y="12"/>
                    <a:pt x="0" y="10"/>
                    <a:pt x="2" y="5"/>
                  </a:cubicBezTo>
                  <a:cubicBezTo>
                    <a:pt x="5" y="0"/>
                    <a:pt x="10" y="1"/>
                    <a:pt x="14" y="2"/>
                  </a:cubicBezTo>
                  <a:cubicBezTo>
                    <a:pt x="16" y="2"/>
                    <a:pt x="19" y="3"/>
                    <a:pt x="21" y="4"/>
                  </a:cubicBezTo>
                  <a:cubicBezTo>
                    <a:pt x="24" y="6"/>
                    <a:pt x="29" y="7"/>
                    <a:pt x="30" y="9"/>
                  </a:cubicBezTo>
                  <a:cubicBezTo>
                    <a:pt x="32" y="13"/>
                    <a:pt x="27" y="14"/>
                    <a:pt x="26" y="17"/>
                  </a:cubicBezTo>
                  <a:cubicBezTo>
                    <a:pt x="25" y="18"/>
                    <a:pt x="25" y="20"/>
                    <a:pt x="24" y="20"/>
                  </a:cubicBezTo>
                  <a:cubicBezTo>
                    <a:pt x="23" y="22"/>
                    <a:pt x="23" y="26"/>
                    <a:pt x="21" y="25"/>
                  </a:cubicBezTo>
                  <a:cubicBezTo>
                    <a:pt x="16" y="24"/>
                    <a:pt x="20" y="21"/>
                    <a:pt x="20" y="18"/>
                  </a:cubicBezTo>
                  <a:cubicBezTo>
                    <a:pt x="21" y="16"/>
                    <a:pt x="22" y="14"/>
                    <a:pt x="23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0" name="Freeform 248">
              <a:extLst>
                <a:ext uri="{FF2B5EF4-FFF2-40B4-BE49-F238E27FC236}">
                  <a16:creationId xmlns:a16="http://schemas.microsoft.com/office/drawing/2014/main" id="{A438A709-1A08-B88C-FE5F-42C43B944501}"/>
                </a:ext>
              </a:extLst>
            </p:cNvPr>
            <p:cNvSpPr/>
            <p:nvPr/>
          </p:nvSpPr>
          <p:spPr bwMode="auto">
            <a:xfrm>
              <a:off x="3429000" y="2913063"/>
              <a:ext cx="39688" cy="28575"/>
            </a:xfrm>
            <a:custGeom>
              <a:avLst/>
              <a:gdLst>
                <a:gd name="T0" fmla="*/ 34 w 34"/>
                <a:gd name="T1" fmla="*/ 9 h 25"/>
                <a:gd name="T2" fmla="*/ 26 w 34"/>
                <a:gd name="T3" fmla="*/ 17 h 25"/>
                <a:gd name="T4" fmla="*/ 19 w 34"/>
                <a:gd name="T5" fmla="*/ 22 h 25"/>
                <a:gd name="T6" fmla="*/ 17 w 34"/>
                <a:gd name="T7" fmla="*/ 24 h 25"/>
                <a:gd name="T8" fmla="*/ 16 w 34"/>
                <a:gd name="T9" fmla="*/ 21 h 25"/>
                <a:gd name="T10" fmla="*/ 20 w 34"/>
                <a:gd name="T11" fmla="*/ 10 h 25"/>
                <a:gd name="T12" fmla="*/ 14 w 34"/>
                <a:gd name="T13" fmla="*/ 18 h 25"/>
                <a:gd name="T14" fmla="*/ 11 w 34"/>
                <a:gd name="T15" fmla="*/ 22 h 25"/>
                <a:gd name="T16" fmla="*/ 12 w 34"/>
                <a:gd name="T17" fmla="*/ 17 h 25"/>
                <a:gd name="T18" fmla="*/ 14 w 34"/>
                <a:gd name="T19" fmla="*/ 11 h 25"/>
                <a:gd name="T20" fmla="*/ 9 w 34"/>
                <a:gd name="T21" fmla="*/ 16 h 25"/>
                <a:gd name="T22" fmla="*/ 4 w 34"/>
                <a:gd name="T23" fmla="*/ 18 h 25"/>
                <a:gd name="T24" fmla="*/ 3 w 34"/>
                <a:gd name="T25" fmla="*/ 13 h 25"/>
                <a:gd name="T26" fmla="*/ 5 w 34"/>
                <a:gd name="T27" fmla="*/ 9 h 25"/>
                <a:gd name="T28" fmla="*/ 17 w 34"/>
                <a:gd name="T29" fmla="*/ 4 h 25"/>
                <a:gd name="T30" fmla="*/ 34 w 34"/>
                <a:gd name="T3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1" y="12"/>
                    <a:pt x="30" y="19"/>
                    <a:pt x="26" y="17"/>
                  </a:cubicBezTo>
                  <a:cubicBezTo>
                    <a:pt x="19" y="13"/>
                    <a:pt x="21" y="19"/>
                    <a:pt x="19" y="22"/>
                  </a:cubicBezTo>
                  <a:cubicBezTo>
                    <a:pt x="19" y="23"/>
                    <a:pt x="19" y="25"/>
                    <a:pt x="17" y="24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7" y="18"/>
                    <a:pt x="20" y="15"/>
                    <a:pt x="20" y="10"/>
                  </a:cubicBezTo>
                  <a:cubicBezTo>
                    <a:pt x="16" y="12"/>
                    <a:pt x="16" y="15"/>
                    <a:pt x="14" y="18"/>
                  </a:cubicBezTo>
                  <a:cubicBezTo>
                    <a:pt x="13" y="19"/>
                    <a:pt x="14" y="23"/>
                    <a:pt x="11" y="22"/>
                  </a:cubicBezTo>
                  <a:cubicBezTo>
                    <a:pt x="8" y="21"/>
                    <a:pt x="11" y="19"/>
                    <a:pt x="12" y="17"/>
                  </a:cubicBezTo>
                  <a:cubicBezTo>
                    <a:pt x="12" y="15"/>
                    <a:pt x="14" y="13"/>
                    <a:pt x="14" y="11"/>
                  </a:cubicBezTo>
                  <a:cubicBezTo>
                    <a:pt x="10" y="11"/>
                    <a:pt x="10" y="14"/>
                    <a:pt x="9" y="16"/>
                  </a:cubicBezTo>
                  <a:cubicBezTo>
                    <a:pt x="8" y="19"/>
                    <a:pt x="7" y="20"/>
                    <a:pt x="4" y="18"/>
                  </a:cubicBezTo>
                  <a:cubicBezTo>
                    <a:pt x="1" y="17"/>
                    <a:pt x="0" y="15"/>
                    <a:pt x="3" y="13"/>
                  </a:cubicBezTo>
                  <a:cubicBezTo>
                    <a:pt x="4" y="12"/>
                    <a:pt x="5" y="11"/>
                    <a:pt x="5" y="9"/>
                  </a:cubicBezTo>
                  <a:cubicBezTo>
                    <a:pt x="6" y="0"/>
                    <a:pt x="11" y="2"/>
                    <a:pt x="17" y="4"/>
                  </a:cubicBezTo>
                  <a:cubicBezTo>
                    <a:pt x="23" y="6"/>
                    <a:pt x="28" y="8"/>
                    <a:pt x="34" y="9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1" name="Freeform 249">
              <a:extLst>
                <a:ext uri="{FF2B5EF4-FFF2-40B4-BE49-F238E27FC236}">
                  <a16:creationId xmlns:a16="http://schemas.microsoft.com/office/drawing/2014/main" id="{C0209E83-CDF7-93EE-6002-C1BD9870CCAC}"/>
                </a:ext>
              </a:extLst>
            </p:cNvPr>
            <p:cNvSpPr/>
            <p:nvPr/>
          </p:nvSpPr>
          <p:spPr bwMode="auto">
            <a:xfrm>
              <a:off x="3521075" y="3073401"/>
              <a:ext cx="28575" cy="38100"/>
            </a:xfrm>
            <a:custGeom>
              <a:avLst/>
              <a:gdLst>
                <a:gd name="T0" fmla="*/ 0 w 25"/>
                <a:gd name="T1" fmla="*/ 33 h 33"/>
                <a:gd name="T2" fmla="*/ 23 w 25"/>
                <a:gd name="T3" fmla="*/ 0 h 33"/>
                <a:gd name="T4" fmla="*/ 25 w 25"/>
                <a:gd name="T5" fmla="*/ 9 h 33"/>
                <a:gd name="T6" fmla="*/ 22 w 25"/>
                <a:gd name="T7" fmla="*/ 14 h 33"/>
                <a:gd name="T8" fmla="*/ 11 w 25"/>
                <a:gd name="T9" fmla="*/ 2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6"/>
                    <a:pt x="11" y="8"/>
                    <a:pt x="23" y="0"/>
                  </a:cubicBezTo>
                  <a:cubicBezTo>
                    <a:pt x="25" y="3"/>
                    <a:pt x="25" y="6"/>
                    <a:pt x="25" y="9"/>
                  </a:cubicBezTo>
                  <a:cubicBezTo>
                    <a:pt x="25" y="12"/>
                    <a:pt x="25" y="13"/>
                    <a:pt x="22" y="14"/>
                  </a:cubicBezTo>
                  <a:cubicBezTo>
                    <a:pt x="16" y="15"/>
                    <a:pt x="13" y="18"/>
                    <a:pt x="11" y="23"/>
                  </a:cubicBezTo>
                  <a:cubicBezTo>
                    <a:pt x="10" y="28"/>
                    <a:pt x="5" y="31"/>
                    <a:pt x="0" y="33"/>
                  </a:cubicBezTo>
                  <a:close/>
                </a:path>
              </a:pathLst>
            </a:custGeom>
            <a:solidFill>
              <a:srgbClr val="C6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2" name="Freeform 250">
              <a:extLst>
                <a:ext uri="{FF2B5EF4-FFF2-40B4-BE49-F238E27FC236}">
                  <a16:creationId xmlns:a16="http://schemas.microsoft.com/office/drawing/2014/main" id="{03A8D1C1-D123-8FDD-CC49-5CF9A8D5F9C5}"/>
                </a:ext>
              </a:extLst>
            </p:cNvPr>
            <p:cNvSpPr/>
            <p:nvPr/>
          </p:nvSpPr>
          <p:spPr bwMode="auto">
            <a:xfrm>
              <a:off x="3328988" y="3216276"/>
              <a:ext cx="26988" cy="28575"/>
            </a:xfrm>
            <a:custGeom>
              <a:avLst/>
              <a:gdLst>
                <a:gd name="T0" fmla="*/ 12 w 23"/>
                <a:gd name="T1" fmla="*/ 10 h 25"/>
                <a:gd name="T2" fmla="*/ 20 w 23"/>
                <a:gd name="T3" fmla="*/ 7 h 25"/>
                <a:gd name="T4" fmla="*/ 21 w 23"/>
                <a:gd name="T5" fmla="*/ 12 h 25"/>
                <a:gd name="T6" fmla="*/ 20 w 23"/>
                <a:gd name="T7" fmla="*/ 15 h 25"/>
                <a:gd name="T8" fmla="*/ 14 w 23"/>
                <a:gd name="T9" fmla="*/ 22 h 25"/>
                <a:gd name="T10" fmla="*/ 2 w 23"/>
                <a:gd name="T11" fmla="*/ 5 h 25"/>
                <a:gd name="T12" fmla="*/ 10 w 23"/>
                <a:gd name="T13" fmla="*/ 1 h 25"/>
                <a:gd name="T14" fmla="*/ 12 w 23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5">
                  <a:moveTo>
                    <a:pt x="12" y="10"/>
                  </a:moveTo>
                  <a:cubicBezTo>
                    <a:pt x="14" y="5"/>
                    <a:pt x="16" y="2"/>
                    <a:pt x="20" y="7"/>
                  </a:cubicBezTo>
                  <a:cubicBezTo>
                    <a:pt x="22" y="9"/>
                    <a:pt x="23" y="10"/>
                    <a:pt x="21" y="12"/>
                  </a:cubicBezTo>
                  <a:cubicBezTo>
                    <a:pt x="20" y="13"/>
                    <a:pt x="20" y="15"/>
                    <a:pt x="20" y="15"/>
                  </a:cubicBezTo>
                  <a:cubicBezTo>
                    <a:pt x="17" y="17"/>
                    <a:pt x="22" y="25"/>
                    <a:pt x="14" y="22"/>
                  </a:cubicBezTo>
                  <a:cubicBezTo>
                    <a:pt x="5" y="18"/>
                    <a:pt x="0" y="10"/>
                    <a:pt x="2" y="5"/>
                  </a:cubicBezTo>
                  <a:cubicBezTo>
                    <a:pt x="4" y="1"/>
                    <a:pt x="7" y="0"/>
                    <a:pt x="10" y="1"/>
                  </a:cubicBezTo>
                  <a:cubicBezTo>
                    <a:pt x="16" y="3"/>
                    <a:pt x="9" y="7"/>
                    <a:pt x="12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3" name="Freeform 251">
              <a:extLst>
                <a:ext uri="{FF2B5EF4-FFF2-40B4-BE49-F238E27FC236}">
                  <a16:creationId xmlns:a16="http://schemas.microsoft.com/office/drawing/2014/main" id="{03710E4C-3B23-7B6B-1EC0-4CCCE61B89F8}"/>
                </a:ext>
              </a:extLst>
            </p:cNvPr>
            <p:cNvSpPr/>
            <p:nvPr/>
          </p:nvSpPr>
          <p:spPr bwMode="auto">
            <a:xfrm>
              <a:off x="3175000" y="3338513"/>
              <a:ext cx="39688" cy="17463"/>
            </a:xfrm>
            <a:custGeom>
              <a:avLst/>
              <a:gdLst>
                <a:gd name="T0" fmla="*/ 33 w 34"/>
                <a:gd name="T1" fmla="*/ 2 h 15"/>
                <a:gd name="T2" fmla="*/ 32 w 34"/>
                <a:gd name="T3" fmla="*/ 13 h 15"/>
                <a:gd name="T4" fmla="*/ 0 w 34"/>
                <a:gd name="T5" fmla="*/ 7 h 15"/>
                <a:gd name="T6" fmla="*/ 15 w 34"/>
                <a:gd name="T7" fmla="*/ 4 h 15"/>
                <a:gd name="T8" fmla="*/ 33 w 3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3" y="2"/>
                  </a:moveTo>
                  <a:cubicBezTo>
                    <a:pt x="34" y="6"/>
                    <a:pt x="32" y="9"/>
                    <a:pt x="32" y="13"/>
                  </a:cubicBezTo>
                  <a:cubicBezTo>
                    <a:pt x="21" y="15"/>
                    <a:pt x="10" y="14"/>
                    <a:pt x="0" y="7"/>
                  </a:cubicBezTo>
                  <a:cubicBezTo>
                    <a:pt x="5" y="3"/>
                    <a:pt x="8" y="0"/>
                    <a:pt x="15" y="4"/>
                  </a:cubicBezTo>
                  <a:cubicBezTo>
                    <a:pt x="21" y="7"/>
                    <a:pt x="27" y="4"/>
                    <a:pt x="33" y="2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4" name="Freeform 252">
              <a:extLst>
                <a:ext uri="{FF2B5EF4-FFF2-40B4-BE49-F238E27FC236}">
                  <a16:creationId xmlns:a16="http://schemas.microsoft.com/office/drawing/2014/main" id="{B635A875-E993-7D1B-8BB2-E45BE1C5F6B6}"/>
                </a:ext>
              </a:extLst>
            </p:cNvPr>
            <p:cNvSpPr/>
            <p:nvPr/>
          </p:nvSpPr>
          <p:spPr bwMode="auto">
            <a:xfrm>
              <a:off x="3360738" y="3171826"/>
              <a:ext cx="25400" cy="23813"/>
            </a:xfrm>
            <a:custGeom>
              <a:avLst/>
              <a:gdLst>
                <a:gd name="T0" fmla="*/ 8 w 22"/>
                <a:gd name="T1" fmla="*/ 1 h 21"/>
                <a:gd name="T2" fmla="*/ 15 w 22"/>
                <a:gd name="T3" fmla="*/ 11 h 21"/>
                <a:gd name="T4" fmla="*/ 15 w 22"/>
                <a:gd name="T5" fmla="*/ 3 h 21"/>
                <a:gd name="T6" fmla="*/ 20 w 22"/>
                <a:gd name="T7" fmla="*/ 15 h 21"/>
                <a:gd name="T8" fmla="*/ 8 w 22"/>
                <a:gd name="T9" fmla="*/ 21 h 21"/>
                <a:gd name="T10" fmla="*/ 6 w 22"/>
                <a:gd name="T11" fmla="*/ 19 h 21"/>
                <a:gd name="T12" fmla="*/ 0 w 22"/>
                <a:gd name="T13" fmla="*/ 2 h 21"/>
                <a:gd name="T14" fmla="*/ 9 w 22"/>
                <a:gd name="T15" fmla="*/ 7 h 21"/>
                <a:gd name="T16" fmla="*/ 8 w 2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8" y="1"/>
                  </a:moveTo>
                  <a:cubicBezTo>
                    <a:pt x="13" y="2"/>
                    <a:pt x="12" y="7"/>
                    <a:pt x="15" y="11"/>
                  </a:cubicBezTo>
                  <a:cubicBezTo>
                    <a:pt x="17" y="8"/>
                    <a:pt x="14" y="6"/>
                    <a:pt x="15" y="3"/>
                  </a:cubicBezTo>
                  <a:cubicBezTo>
                    <a:pt x="20" y="7"/>
                    <a:pt x="22" y="11"/>
                    <a:pt x="20" y="15"/>
                  </a:cubicBezTo>
                  <a:cubicBezTo>
                    <a:pt x="18" y="21"/>
                    <a:pt x="13" y="21"/>
                    <a:pt x="8" y="21"/>
                  </a:cubicBezTo>
                  <a:cubicBezTo>
                    <a:pt x="7" y="21"/>
                    <a:pt x="6" y="21"/>
                    <a:pt x="6" y="19"/>
                  </a:cubicBezTo>
                  <a:cubicBezTo>
                    <a:pt x="6" y="13"/>
                    <a:pt x="1" y="8"/>
                    <a:pt x="0" y="2"/>
                  </a:cubicBezTo>
                  <a:cubicBezTo>
                    <a:pt x="6" y="0"/>
                    <a:pt x="7" y="4"/>
                    <a:pt x="9" y="7"/>
                  </a:cubicBezTo>
                  <a:cubicBezTo>
                    <a:pt x="9" y="5"/>
                    <a:pt x="5" y="4"/>
                    <a:pt x="8" y="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5" name="Freeform 253">
              <a:extLst>
                <a:ext uri="{FF2B5EF4-FFF2-40B4-BE49-F238E27FC236}">
                  <a16:creationId xmlns:a16="http://schemas.microsoft.com/office/drawing/2014/main" id="{E2C85FEE-0DDC-E541-145F-6B2653C3D265}"/>
                </a:ext>
              </a:extLst>
            </p:cNvPr>
            <p:cNvSpPr/>
            <p:nvPr/>
          </p:nvSpPr>
          <p:spPr bwMode="auto">
            <a:xfrm>
              <a:off x="3278188" y="3022601"/>
              <a:ext cx="28575" cy="30163"/>
            </a:xfrm>
            <a:custGeom>
              <a:avLst/>
              <a:gdLst>
                <a:gd name="T0" fmla="*/ 11 w 25"/>
                <a:gd name="T1" fmla="*/ 10 h 25"/>
                <a:gd name="T2" fmla="*/ 19 w 25"/>
                <a:gd name="T3" fmla="*/ 18 h 25"/>
                <a:gd name="T4" fmla="*/ 4 w 25"/>
                <a:gd name="T5" fmla="*/ 19 h 25"/>
                <a:gd name="T6" fmla="*/ 12 w 25"/>
                <a:gd name="T7" fmla="*/ 0 h 25"/>
                <a:gd name="T8" fmla="*/ 22 w 25"/>
                <a:gd name="T9" fmla="*/ 12 h 25"/>
                <a:gd name="T10" fmla="*/ 24 w 25"/>
                <a:gd name="T11" fmla="*/ 15 h 25"/>
                <a:gd name="T12" fmla="*/ 21 w 25"/>
                <a:gd name="T13" fmla="*/ 15 h 25"/>
                <a:gd name="T14" fmla="*/ 11 w 25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1" y="10"/>
                  </a:moveTo>
                  <a:cubicBezTo>
                    <a:pt x="13" y="15"/>
                    <a:pt x="17" y="15"/>
                    <a:pt x="19" y="18"/>
                  </a:cubicBezTo>
                  <a:cubicBezTo>
                    <a:pt x="14" y="22"/>
                    <a:pt x="9" y="25"/>
                    <a:pt x="4" y="19"/>
                  </a:cubicBezTo>
                  <a:cubicBezTo>
                    <a:pt x="0" y="15"/>
                    <a:pt x="3" y="8"/>
                    <a:pt x="12" y="0"/>
                  </a:cubicBezTo>
                  <a:cubicBezTo>
                    <a:pt x="15" y="4"/>
                    <a:pt x="18" y="9"/>
                    <a:pt x="22" y="12"/>
                  </a:cubicBezTo>
                  <a:cubicBezTo>
                    <a:pt x="23" y="13"/>
                    <a:pt x="25" y="13"/>
                    <a:pt x="24" y="15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18" y="14"/>
                    <a:pt x="15" y="12"/>
                    <a:pt x="11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6" name="Freeform 254">
              <a:extLst>
                <a:ext uri="{FF2B5EF4-FFF2-40B4-BE49-F238E27FC236}">
                  <a16:creationId xmlns:a16="http://schemas.microsoft.com/office/drawing/2014/main" id="{445B9A8A-CD5F-B937-6EAB-D07074006D7F}"/>
                </a:ext>
              </a:extLst>
            </p:cNvPr>
            <p:cNvSpPr/>
            <p:nvPr/>
          </p:nvSpPr>
          <p:spPr bwMode="auto">
            <a:xfrm>
              <a:off x="3611563" y="3181351"/>
              <a:ext cx="19050" cy="26988"/>
            </a:xfrm>
            <a:custGeom>
              <a:avLst/>
              <a:gdLst>
                <a:gd name="T0" fmla="*/ 0 w 16"/>
                <a:gd name="T1" fmla="*/ 15 h 24"/>
                <a:gd name="T2" fmla="*/ 1 w 16"/>
                <a:gd name="T3" fmla="*/ 0 h 24"/>
                <a:gd name="T4" fmla="*/ 12 w 16"/>
                <a:gd name="T5" fmla="*/ 3 h 24"/>
                <a:gd name="T6" fmla="*/ 15 w 16"/>
                <a:gd name="T7" fmla="*/ 6 h 24"/>
                <a:gd name="T8" fmla="*/ 16 w 16"/>
                <a:gd name="T9" fmla="*/ 24 h 24"/>
                <a:gd name="T10" fmla="*/ 8 w 16"/>
                <a:gd name="T11" fmla="*/ 18 h 24"/>
                <a:gd name="T12" fmla="*/ 13 w 16"/>
                <a:gd name="T13" fmla="*/ 17 h 24"/>
                <a:gd name="T14" fmla="*/ 0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0" y="15"/>
                  </a:moveTo>
                  <a:cubicBezTo>
                    <a:pt x="0" y="10"/>
                    <a:pt x="1" y="5"/>
                    <a:pt x="1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12"/>
                    <a:pt x="16" y="18"/>
                    <a:pt x="16" y="24"/>
                  </a:cubicBezTo>
                  <a:cubicBezTo>
                    <a:pt x="13" y="22"/>
                    <a:pt x="9" y="23"/>
                    <a:pt x="8" y="18"/>
                  </a:cubicBezTo>
                  <a:cubicBezTo>
                    <a:pt x="9" y="17"/>
                    <a:pt x="10" y="17"/>
                    <a:pt x="13" y="17"/>
                  </a:cubicBezTo>
                  <a:cubicBezTo>
                    <a:pt x="7" y="16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7" name="Freeform 255">
              <a:extLst>
                <a:ext uri="{FF2B5EF4-FFF2-40B4-BE49-F238E27FC236}">
                  <a16:creationId xmlns:a16="http://schemas.microsoft.com/office/drawing/2014/main" id="{B97354D3-4919-608C-32B6-1FCCEBC21208}"/>
                </a:ext>
              </a:extLst>
            </p:cNvPr>
            <p:cNvSpPr/>
            <p:nvPr/>
          </p:nvSpPr>
          <p:spPr bwMode="auto">
            <a:xfrm>
              <a:off x="3611563" y="3198813"/>
              <a:ext cx="20638" cy="17463"/>
            </a:xfrm>
            <a:custGeom>
              <a:avLst/>
              <a:gdLst>
                <a:gd name="T0" fmla="*/ 9 w 19"/>
                <a:gd name="T1" fmla="*/ 4 h 16"/>
                <a:gd name="T2" fmla="*/ 17 w 19"/>
                <a:gd name="T3" fmla="*/ 9 h 16"/>
                <a:gd name="T4" fmla="*/ 14 w 19"/>
                <a:gd name="T5" fmla="*/ 14 h 16"/>
                <a:gd name="T6" fmla="*/ 0 w 19"/>
                <a:gd name="T7" fmla="*/ 16 h 16"/>
                <a:gd name="T8" fmla="*/ 0 w 19"/>
                <a:gd name="T9" fmla="*/ 2 h 16"/>
                <a:gd name="T10" fmla="*/ 9 w 19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9" y="4"/>
                  </a:moveTo>
                  <a:cubicBezTo>
                    <a:pt x="12" y="5"/>
                    <a:pt x="16" y="4"/>
                    <a:pt x="17" y="9"/>
                  </a:cubicBezTo>
                  <a:cubicBezTo>
                    <a:pt x="18" y="12"/>
                    <a:pt x="19" y="15"/>
                    <a:pt x="14" y="14"/>
                  </a:cubicBezTo>
                  <a:cubicBezTo>
                    <a:pt x="9" y="13"/>
                    <a:pt x="5" y="14"/>
                    <a:pt x="0" y="16"/>
                  </a:cubicBezTo>
                  <a:cubicBezTo>
                    <a:pt x="0" y="11"/>
                    <a:pt x="0" y="7"/>
                    <a:pt x="0" y="2"/>
                  </a:cubicBezTo>
                  <a:cubicBezTo>
                    <a:pt x="4" y="0"/>
                    <a:pt x="6" y="1"/>
                    <a:pt x="9" y="4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8" name="Freeform 256">
              <a:extLst>
                <a:ext uri="{FF2B5EF4-FFF2-40B4-BE49-F238E27FC236}">
                  <a16:creationId xmlns:a16="http://schemas.microsoft.com/office/drawing/2014/main" id="{E625733C-A341-0637-F956-2918819281FA}"/>
                </a:ext>
              </a:extLst>
            </p:cNvPr>
            <p:cNvSpPr/>
            <p:nvPr/>
          </p:nvSpPr>
          <p:spPr bwMode="auto">
            <a:xfrm>
              <a:off x="3611563" y="3197226"/>
              <a:ext cx="17463" cy="6350"/>
            </a:xfrm>
            <a:custGeom>
              <a:avLst/>
              <a:gdLst>
                <a:gd name="T0" fmla="*/ 9 w 16"/>
                <a:gd name="T1" fmla="*/ 5 h 6"/>
                <a:gd name="T2" fmla="*/ 0 w 16"/>
                <a:gd name="T3" fmla="*/ 3 h 6"/>
                <a:gd name="T4" fmla="*/ 1 w 16"/>
                <a:gd name="T5" fmla="*/ 1 h 6"/>
                <a:gd name="T6" fmla="*/ 16 w 16"/>
                <a:gd name="T7" fmla="*/ 4 h 6"/>
                <a:gd name="T8" fmla="*/ 9 w 1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9" y="5"/>
                  </a:moveTo>
                  <a:cubicBezTo>
                    <a:pt x="6" y="4"/>
                    <a:pt x="3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6" y="2"/>
                    <a:pt x="11" y="0"/>
                    <a:pt x="16" y="4"/>
                  </a:cubicBezTo>
                  <a:cubicBezTo>
                    <a:pt x="14" y="6"/>
                    <a:pt x="11" y="4"/>
                    <a:pt x="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9" name="Freeform 257">
              <a:extLst>
                <a:ext uri="{FF2B5EF4-FFF2-40B4-BE49-F238E27FC236}">
                  <a16:creationId xmlns:a16="http://schemas.microsoft.com/office/drawing/2014/main" id="{562F5275-48D5-E286-03F5-C27D3D8B397E}"/>
                </a:ext>
              </a:extLst>
            </p:cNvPr>
            <p:cNvSpPr/>
            <p:nvPr/>
          </p:nvSpPr>
          <p:spPr bwMode="auto">
            <a:xfrm>
              <a:off x="3360738" y="3171826"/>
              <a:ext cx="15875" cy="12700"/>
            </a:xfrm>
            <a:custGeom>
              <a:avLst/>
              <a:gdLst>
                <a:gd name="T0" fmla="*/ 8 w 14"/>
                <a:gd name="T1" fmla="*/ 1 h 12"/>
                <a:gd name="T2" fmla="*/ 11 w 14"/>
                <a:gd name="T3" fmla="*/ 12 h 12"/>
                <a:gd name="T4" fmla="*/ 0 w 14"/>
                <a:gd name="T5" fmla="*/ 2 h 12"/>
                <a:gd name="T6" fmla="*/ 8 w 14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8" y="1"/>
                  </a:moveTo>
                  <a:cubicBezTo>
                    <a:pt x="7" y="5"/>
                    <a:pt x="14" y="7"/>
                    <a:pt x="11" y="12"/>
                  </a:cubicBezTo>
                  <a:cubicBezTo>
                    <a:pt x="7" y="9"/>
                    <a:pt x="8" y="0"/>
                    <a:pt x="0" y="2"/>
                  </a:cubicBezTo>
                  <a:cubicBezTo>
                    <a:pt x="2" y="0"/>
                    <a:pt x="5" y="1"/>
                    <a:pt x="8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0" name="Freeform 258">
              <a:extLst>
                <a:ext uri="{FF2B5EF4-FFF2-40B4-BE49-F238E27FC236}">
                  <a16:creationId xmlns:a16="http://schemas.microsoft.com/office/drawing/2014/main" id="{415FA3AF-34D9-90D9-33F7-00AEE5BC460F}"/>
                </a:ext>
              </a:extLst>
            </p:cNvPr>
            <p:cNvSpPr/>
            <p:nvPr/>
          </p:nvSpPr>
          <p:spPr bwMode="auto">
            <a:xfrm>
              <a:off x="3436938" y="3130551"/>
              <a:ext cx="9525" cy="7938"/>
            </a:xfrm>
            <a:custGeom>
              <a:avLst/>
              <a:gdLst>
                <a:gd name="T0" fmla="*/ 7 w 8"/>
                <a:gd name="T1" fmla="*/ 7 h 7"/>
                <a:gd name="T2" fmla="*/ 0 w 8"/>
                <a:gd name="T3" fmla="*/ 0 h 7"/>
                <a:gd name="T4" fmla="*/ 8 w 8"/>
                <a:gd name="T5" fmla="*/ 6 h 7"/>
                <a:gd name="T6" fmla="*/ 7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5" y="5"/>
                    <a:pt x="3" y="3"/>
                    <a:pt x="0" y="0"/>
                  </a:cubicBezTo>
                  <a:cubicBezTo>
                    <a:pt x="4" y="1"/>
                    <a:pt x="7" y="3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1" name="Freeform 259">
              <a:extLst>
                <a:ext uri="{FF2B5EF4-FFF2-40B4-BE49-F238E27FC236}">
                  <a16:creationId xmlns:a16="http://schemas.microsoft.com/office/drawing/2014/main" id="{488A1E2C-60EF-5343-904F-0E20C1EE7CED}"/>
                </a:ext>
              </a:extLst>
            </p:cNvPr>
            <p:cNvSpPr/>
            <p:nvPr/>
          </p:nvSpPr>
          <p:spPr bwMode="auto">
            <a:xfrm>
              <a:off x="3503613" y="3011488"/>
              <a:ext cx="15875" cy="3175"/>
            </a:xfrm>
            <a:custGeom>
              <a:avLst/>
              <a:gdLst>
                <a:gd name="T0" fmla="*/ 2 w 14"/>
                <a:gd name="T1" fmla="*/ 3 h 3"/>
                <a:gd name="T2" fmla="*/ 0 w 14"/>
                <a:gd name="T3" fmla="*/ 0 h 3"/>
                <a:gd name="T4" fmla="*/ 14 w 14"/>
                <a:gd name="T5" fmla="*/ 1 h 3"/>
                <a:gd name="T6" fmla="*/ 2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2" y="3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4" y="1"/>
                    <a:pt x="8" y="1"/>
                    <a:pt x="14" y="1"/>
                  </a:cubicBezTo>
                  <a:cubicBezTo>
                    <a:pt x="9" y="2"/>
                    <a:pt x="6" y="3"/>
                    <a:pt x="2" y="3"/>
                  </a:cubicBez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2" name="Freeform 260">
              <a:extLst>
                <a:ext uri="{FF2B5EF4-FFF2-40B4-BE49-F238E27FC236}">
                  <a16:creationId xmlns:a16="http://schemas.microsoft.com/office/drawing/2014/main" id="{9D386EAC-616E-EA7C-2AC5-9BCC58E7FF7A}"/>
                </a:ext>
              </a:extLst>
            </p:cNvPr>
            <p:cNvSpPr/>
            <p:nvPr/>
          </p:nvSpPr>
          <p:spPr bwMode="auto">
            <a:xfrm>
              <a:off x="3228975" y="3087688"/>
              <a:ext cx="34925" cy="6350"/>
            </a:xfrm>
            <a:custGeom>
              <a:avLst/>
              <a:gdLst>
                <a:gd name="T0" fmla="*/ 30 w 30"/>
                <a:gd name="T1" fmla="*/ 0 h 6"/>
                <a:gd name="T2" fmla="*/ 15 w 30"/>
                <a:gd name="T3" fmla="*/ 6 h 6"/>
                <a:gd name="T4" fmla="*/ 0 w 30"/>
                <a:gd name="T5" fmla="*/ 0 h 6"/>
                <a:gd name="T6" fmla="*/ 30 w 3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6">
                  <a:moveTo>
                    <a:pt x="30" y="0"/>
                  </a:moveTo>
                  <a:cubicBezTo>
                    <a:pt x="27" y="6"/>
                    <a:pt x="20" y="6"/>
                    <a:pt x="15" y="6"/>
                  </a:cubicBezTo>
                  <a:cubicBezTo>
                    <a:pt x="9" y="6"/>
                    <a:pt x="4" y="4"/>
                    <a:pt x="0" y="0"/>
                  </a:cubicBezTo>
                  <a:cubicBezTo>
                    <a:pt x="11" y="6"/>
                    <a:pt x="20" y="2"/>
                    <a:pt x="30" y="0"/>
                  </a:cubicBezTo>
                  <a:close/>
                </a:path>
              </a:pathLst>
            </a:custGeom>
            <a:solidFill>
              <a:srgbClr val="182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3" name="Freeform 261">
              <a:extLst>
                <a:ext uri="{FF2B5EF4-FFF2-40B4-BE49-F238E27FC236}">
                  <a16:creationId xmlns:a16="http://schemas.microsoft.com/office/drawing/2014/main" id="{611343C2-A775-EFB7-7E0C-B82B1C8C32AF}"/>
                </a:ext>
              </a:extLst>
            </p:cNvPr>
            <p:cNvSpPr/>
            <p:nvPr/>
          </p:nvSpPr>
          <p:spPr bwMode="auto">
            <a:xfrm>
              <a:off x="3235325" y="3094038"/>
              <a:ext cx="23813" cy="11113"/>
            </a:xfrm>
            <a:custGeom>
              <a:avLst/>
              <a:gdLst>
                <a:gd name="T0" fmla="*/ 4 w 20"/>
                <a:gd name="T1" fmla="*/ 3 h 9"/>
                <a:gd name="T2" fmla="*/ 20 w 20"/>
                <a:gd name="T3" fmla="*/ 4 h 9"/>
                <a:gd name="T4" fmla="*/ 0 w 20"/>
                <a:gd name="T5" fmla="*/ 3 h 9"/>
                <a:gd name="T6" fmla="*/ 4 w 20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4" y="3"/>
                  </a:moveTo>
                  <a:cubicBezTo>
                    <a:pt x="9" y="7"/>
                    <a:pt x="14" y="4"/>
                    <a:pt x="20" y="4"/>
                  </a:cubicBezTo>
                  <a:cubicBezTo>
                    <a:pt x="15" y="9"/>
                    <a:pt x="8" y="9"/>
                    <a:pt x="0" y="3"/>
                  </a:cubicBezTo>
                  <a:cubicBezTo>
                    <a:pt x="1" y="0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12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4" name="Freeform 262">
              <a:extLst>
                <a:ext uri="{FF2B5EF4-FFF2-40B4-BE49-F238E27FC236}">
                  <a16:creationId xmlns:a16="http://schemas.microsoft.com/office/drawing/2014/main" id="{864037A5-DE65-1441-3F58-C31AD10DAAE8}"/>
                </a:ext>
              </a:extLst>
            </p:cNvPr>
            <p:cNvSpPr/>
            <p:nvPr/>
          </p:nvSpPr>
          <p:spPr bwMode="auto">
            <a:xfrm>
              <a:off x="3232150" y="3036888"/>
              <a:ext cx="17463" cy="6350"/>
            </a:xfrm>
            <a:custGeom>
              <a:avLst/>
              <a:gdLst>
                <a:gd name="T0" fmla="*/ 15 w 15"/>
                <a:gd name="T1" fmla="*/ 0 h 5"/>
                <a:gd name="T2" fmla="*/ 8 w 15"/>
                <a:gd name="T3" fmla="*/ 3 h 5"/>
                <a:gd name="T4" fmla="*/ 0 w 15"/>
                <a:gd name="T5" fmla="*/ 5 h 5"/>
                <a:gd name="T6" fmla="*/ 15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3" y="3"/>
                    <a:pt x="10" y="3"/>
                    <a:pt x="8" y="3"/>
                  </a:cubicBezTo>
                  <a:cubicBezTo>
                    <a:pt x="6" y="4"/>
                    <a:pt x="3" y="4"/>
                    <a:pt x="0" y="5"/>
                  </a:cubicBezTo>
                  <a:cubicBezTo>
                    <a:pt x="5" y="0"/>
                    <a:pt x="9" y="0"/>
                    <a:pt x="15" y="0"/>
                  </a:cubicBezTo>
                  <a:close/>
                </a:path>
              </a:pathLst>
            </a:custGeom>
            <a:solidFill>
              <a:srgbClr val="264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5" name="Freeform 263">
              <a:extLst>
                <a:ext uri="{FF2B5EF4-FFF2-40B4-BE49-F238E27FC236}">
                  <a16:creationId xmlns:a16="http://schemas.microsoft.com/office/drawing/2014/main" id="{79037E74-4255-74B8-BE27-FB6E83C6BEC9}"/>
                </a:ext>
              </a:extLst>
            </p:cNvPr>
            <p:cNvSpPr/>
            <p:nvPr/>
          </p:nvSpPr>
          <p:spPr bwMode="auto">
            <a:xfrm>
              <a:off x="3619500" y="3136901"/>
              <a:ext cx="25400" cy="14288"/>
            </a:xfrm>
            <a:custGeom>
              <a:avLst/>
              <a:gdLst>
                <a:gd name="T0" fmla="*/ 23 w 23"/>
                <a:gd name="T1" fmla="*/ 7 h 12"/>
                <a:gd name="T2" fmla="*/ 0 w 23"/>
                <a:gd name="T3" fmla="*/ 0 h 12"/>
                <a:gd name="T4" fmla="*/ 23 w 23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7"/>
                  </a:moveTo>
                  <a:cubicBezTo>
                    <a:pt x="16" y="12"/>
                    <a:pt x="7" y="9"/>
                    <a:pt x="0" y="0"/>
                  </a:cubicBezTo>
                  <a:cubicBezTo>
                    <a:pt x="8" y="3"/>
                    <a:pt x="14" y="9"/>
                    <a:pt x="23" y="7"/>
                  </a:cubicBezTo>
                  <a:close/>
                </a:path>
              </a:pathLst>
            </a:custGeom>
            <a:solidFill>
              <a:srgbClr val="371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6" name="Freeform 264">
              <a:extLst>
                <a:ext uri="{FF2B5EF4-FFF2-40B4-BE49-F238E27FC236}">
                  <a16:creationId xmlns:a16="http://schemas.microsoft.com/office/drawing/2014/main" id="{6A70042A-20FB-938E-B658-655113C6FF21}"/>
                </a:ext>
              </a:extLst>
            </p:cNvPr>
            <p:cNvSpPr/>
            <p:nvPr/>
          </p:nvSpPr>
          <p:spPr bwMode="auto">
            <a:xfrm>
              <a:off x="3621088" y="3148013"/>
              <a:ext cx="17463" cy="9525"/>
            </a:xfrm>
            <a:custGeom>
              <a:avLst/>
              <a:gdLst>
                <a:gd name="T0" fmla="*/ 15 w 15"/>
                <a:gd name="T1" fmla="*/ 6 h 8"/>
                <a:gd name="T2" fmla="*/ 0 w 15"/>
                <a:gd name="T3" fmla="*/ 0 h 8"/>
                <a:gd name="T4" fmla="*/ 15 w 15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0" y="8"/>
                    <a:pt x="5" y="5"/>
                    <a:pt x="0" y="0"/>
                  </a:cubicBezTo>
                  <a:cubicBezTo>
                    <a:pt x="6" y="3"/>
                    <a:pt x="11" y="5"/>
                    <a:pt x="15" y="6"/>
                  </a:cubicBezTo>
                  <a:close/>
                </a:path>
              </a:pathLst>
            </a:custGeom>
            <a:solidFill>
              <a:srgbClr val="481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7" name="Freeform 265">
              <a:extLst>
                <a:ext uri="{FF2B5EF4-FFF2-40B4-BE49-F238E27FC236}">
                  <a16:creationId xmlns:a16="http://schemas.microsoft.com/office/drawing/2014/main" id="{85F0E8CB-ACB6-4F02-AF0F-2EA2DC6AA3ED}"/>
                </a:ext>
              </a:extLst>
            </p:cNvPr>
            <p:cNvSpPr/>
            <p:nvPr/>
          </p:nvSpPr>
          <p:spPr bwMode="auto">
            <a:xfrm>
              <a:off x="3716338" y="3062288"/>
              <a:ext cx="14288" cy="22225"/>
            </a:xfrm>
            <a:custGeom>
              <a:avLst/>
              <a:gdLst>
                <a:gd name="T0" fmla="*/ 12 w 12"/>
                <a:gd name="T1" fmla="*/ 13 h 18"/>
                <a:gd name="T2" fmla="*/ 6 w 12"/>
                <a:gd name="T3" fmla="*/ 13 h 18"/>
                <a:gd name="T4" fmla="*/ 1 w 12"/>
                <a:gd name="T5" fmla="*/ 0 h 18"/>
                <a:gd name="T6" fmla="*/ 12 w 12"/>
                <a:gd name="T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3"/>
                  </a:moveTo>
                  <a:cubicBezTo>
                    <a:pt x="10" y="18"/>
                    <a:pt x="8" y="13"/>
                    <a:pt x="6" y="13"/>
                  </a:cubicBezTo>
                  <a:cubicBezTo>
                    <a:pt x="3" y="9"/>
                    <a:pt x="0" y="5"/>
                    <a:pt x="1" y="0"/>
                  </a:cubicBezTo>
                  <a:cubicBezTo>
                    <a:pt x="4" y="4"/>
                    <a:pt x="6" y="10"/>
                    <a:pt x="12" y="13"/>
                  </a:cubicBezTo>
                  <a:close/>
                </a:path>
              </a:pathLst>
            </a:custGeom>
            <a:solidFill>
              <a:srgbClr val="1A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8" name="Freeform 266">
              <a:extLst>
                <a:ext uri="{FF2B5EF4-FFF2-40B4-BE49-F238E27FC236}">
                  <a16:creationId xmlns:a16="http://schemas.microsoft.com/office/drawing/2014/main" id="{7063DB4E-F24B-E162-D739-EE7E04736110}"/>
                </a:ext>
              </a:extLst>
            </p:cNvPr>
            <p:cNvSpPr/>
            <p:nvPr/>
          </p:nvSpPr>
          <p:spPr bwMode="auto">
            <a:xfrm>
              <a:off x="3727450" y="3057526"/>
              <a:ext cx="12700" cy="12700"/>
            </a:xfrm>
            <a:custGeom>
              <a:avLst/>
              <a:gdLst>
                <a:gd name="T0" fmla="*/ 11 w 11"/>
                <a:gd name="T1" fmla="*/ 12 h 12"/>
                <a:gd name="T2" fmla="*/ 1 w 11"/>
                <a:gd name="T3" fmla="*/ 3 h 12"/>
                <a:gd name="T4" fmla="*/ 1 w 11"/>
                <a:gd name="T5" fmla="*/ 0 h 12"/>
                <a:gd name="T6" fmla="*/ 3 w 11"/>
                <a:gd name="T7" fmla="*/ 1 h 12"/>
                <a:gd name="T8" fmla="*/ 11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5" y="11"/>
                    <a:pt x="3" y="7"/>
                    <a:pt x="1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5"/>
                    <a:pt x="9" y="8"/>
                    <a:pt x="11" y="12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9" name="Freeform 267">
              <a:extLst>
                <a:ext uri="{FF2B5EF4-FFF2-40B4-BE49-F238E27FC236}">
                  <a16:creationId xmlns:a16="http://schemas.microsoft.com/office/drawing/2014/main" id="{F854CD8E-D268-CB56-8962-430E4E3378C3}"/>
                </a:ext>
              </a:extLst>
            </p:cNvPr>
            <p:cNvSpPr/>
            <p:nvPr/>
          </p:nvSpPr>
          <p:spPr bwMode="auto">
            <a:xfrm>
              <a:off x="3719513" y="2921001"/>
              <a:ext cx="26988" cy="20638"/>
            </a:xfrm>
            <a:custGeom>
              <a:avLst/>
              <a:gdLst>
                <a:gd name="T0" fmla="*/ 24 w 24"/>
                <a:gd name="T1" fmla="*/ 17 h 17"/>
                <a:gd name="T2" fmla="*/ 0 w 24"/>
                <a:gd name="T3" fmla="*/ 7 h 17"/>
                <a:gd name="T4" fmla="*/ 24 w 2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cubicBezTo>
                    <a:pt x="18" y="9"/>
                    <a:pt x="11" y="3"/>
                    <a:pt x="0" y="7"/>
                  </a:cubicBezTo>
                  <a:cubicBezTo>
                    <a:pt x="10" y="0"/>
                    <a:pt x="22" y="5"/>
                    <a:pt x="24" y="17"/>
                  </a:cubicBezTo>
                  <a:close/>
                </a:path>
              </a:pathLst>
            </a:custGeom>
            <a:solidFill>
              <a:srgbClr val="3F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0" name="Freeform 268">
              <a:extLst>
                <a:ext uri="{FF2B5EF4-FFF2-40B4-BE49-F238E27FC236}">
                  <a16:creationId xmlns:a16="http://schemas.microsoft.com/office/drawing/2014/main" id="{C470831B-ADC0-89FA-D870-EBF9B901269C}"/>
                </a:ext>
              </a:extLst>
            </p:cNvPr>
            <p:cNvSpPr/>
            <p:nvPr/>
          </p:nvSpPr>
          <p:spPr bwMode="auto">
            <a:xfrm>
              <a:off x="3741738" y="2908301"/>
              <a:ext cx="17463" cy="17463"/>
            </a:xfrm>
            <a:custGeom>
              <a:avLst/>
              <a:gdLst>
                <a:gd name="T0" fmla="*/ 15 w 15"/>
                <a:gd name="T1" fmla="*/ 12 h 14"/>
                <a:gd name="T2" fmla="*/ 14 w 15"/>
                <a:gd name="T3" fmla="*/ 14 h 14"/>
                <a:gd name="T4" fmla="*/ 11 w 15"/>
                <a:gd name="T5" fmla="*/ 13 h 14"/>
                <a:gd name="T6" fmla="*/ 5 w 15"/>
                <a:gd name="T7" fmla="*/ 7 h 14"/>
                <a:gd name="T8" fmla="*/ 2 w 15"/>
                <a:gd name="T9" fmla="*/ 2 h 14"/>
                <a:gd name="T10" fmla="*/ 7 w 15"/>
                <a:gd name="T11" fmla="*/ 4 h 14"/>
                <a:gd name="T12" fmla="*/ 15 w 15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12"/>
                  </a:moveTo>
                  <a:cubicBezTo>
                    <a:pt x="15" y="13"/>
                    <a:pt x="14" y="13"/>
                    <a:pt x="14" y="14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9" y="11"/>
                    <a:pt x="7" y="9"/>
                    <a:pt x="5" y="7"/>
                  </a:cubicBezTo>
                  <a:cubicBezTo>
                    <a:pt x="4" y="5"/>
                    <a:pt x="0" y="5"/>
                    <a:pt x="2" y="2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11" y="6"/>
                    <a:pt x="13" y="8"/>
                    <a:pt x="15" y="12"/>
                  </a:cubicBezTo>
                  <a:close/>
                </a:path>
              </a:pathLst>
            </a:custGeom>
            <a:solidFill>
              <a:srgbClr val="2C0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1" name="Freeform 269">
              <a:extLst>
                <a:ext uri="{FF2B5EF4-FFF2-40B4-BE49-F238E27FC236}">
                  <a16:creationId xmlns:a16="http://schemas.microsoft.com/office/drawing/2014/main" id="{199A75B7-D06B-21D9-9D06-3BD1155503C3}"/>
                </a:ext>
              </a:extLst>
            </p:cNvPr>
            <p:cNvSpPr/>
            <p:nvPr/>
          </p:nvSpPr>
          <p:spPr bwMode="auto">
            <a:xfrm>
              <a:off x="3729038" y="2914651"/>
              <a:ext cx="22225" cy="15875"/>
            </a:xfrm>
            <a:custGeom>
              <a:avLst/>
              <a:gdLst>
                <a:gd name="T0" fmla="*/ 19 w 19"/>
                <a:gd name="T1" fmla="*/ 13 h 13"/>
                <a:gd name="T2" fmla="*/ 10 w 19"/>
                <a:gd name="T3" fmla="*/ 6 h 13"/>
                <a:gd name="T4" fmla="*/ 0 w 19"/>
                <a:gd name="T5" fmla="*/ 0 h 13"/>
                <a:gd name="T6" fmla="*/ 19 w 19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13"/>
                  </a:moveTo>
                  <a:cubicBezTo>
                    <a:pt x="15" y="12"/>
                    <a:pt x="13" y="8"/>
                    <a:pt x="10" y="6"/>
                  </a:cubicBezTo>
                  <a:cubicBezTo>
                    <a:pt x="7" y="4"/>
                    <a:pt x="4" y="2"/>
                    <a:pt x="0" y="0"/>
                  </a:cubicBezTo>
                  <a:cubicBezTo>
                    <a:pt x="9" y="1"/>
                    <a:pt x="17" y="6"/>
                    <a:pt x="19" y="13"/>
                  </a:cubicBezTo>
                  <a:close/>
                </a:path>
              </a:pathLst>
            </a:custGeom>
            <a:solidFill>
              <a:srgbClr val="3212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2" name="Freeform 270">
              <a:extLst>
                <a:ext uri="{FF2B5EF4-FFF2-40B4-BE49-F238E27FC236}">
                  <a16:creationId xmlns:a16="http://schemas.microsoft.com/office/drawing/2014/main" id="{E66A2916-0E07-16F1-26BA-42FBFD6A2C31}"/>
                </a:ext>
              </a:extLst>
            </p:cNvPr>
            <p:cNvSpPr/>
            <p:nvPr/>
          </p:nvSpPr>
          <p:spPr bwMode="auto">
            <a:xfrm>
              <a:off x="3282950" y="3203576"/>
              <a:ext cx="14288" cy="17463"/>
            </a:xfrm>
            <a:custGeom>
              <a:avLst/>
              <a:gdLst>
                <a:gd name="T0" fmla="*/ 0 w 13"/>
                <a:gd name="T1" fmla="*/ 0 h 15"/>
                <a:gd name="T2" fmla="*/ 13 w 13"/>
                <a:gd name="T3" fmla="*/ 15 h 15"/>
                <a:gd name="T4" fmla="*/ 0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0" y="0"/>
                  </a:moveTo>
                  <a:cubicBezTo>
                    <a:pt x="3" y="6"/>
                    <a:pt x="7" y="11"/>
                    <a:pt x="13" y="15"/>
                  </a:cubicBezTo>
                  <a:cubicBezTo>
                    <a:pt x="4" y="14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413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3" name="Freeform 271">
              <a:extLst>
                <a:ext uri="{FF2B5EF4-FFF2-40B4-BE49-F238E27FC236}">
                  <a16:creationId xmlns:a16="http://schemas.microsoft.com/office/drawing/2014/main" id="{4FDFF38D-3C09-A77C-4D61-E70334B46F22}"/>
                </a:ext>
              </a:extLst>
            </p:cNvPr>
            <p:cNvSpPr/>
            <p:nvPr/>
          </p:nvSpPr>
          <p:spPr bwMode="auto">
            <a:xfrm>
              <a:off x="3319463" y="3178176"/>
              <a:ext cx="14288" cy="15875"/>
            </a:xfrm>
            <a:custGeom>
              <a:avLst/>
              <a:gdLst>
                <a:gd name="T0" fmla="*/ 10 w 12"/>
                <a:gd name="T1" fmla="*/ 13 h 13"/>
                <a:gd name="T2" fmla="*/ 0 w 12"/>
                <a:gd name="T3" fmla="*/ 0 h 13"/>
                <a:gd name="T4" fmla="*/ 12 w 12"/>
                <a:gd name="T5" fmla="*/ 10 h 13"/>
                <a:gd name="T6" fmla="*/ 10 w 1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cubicBezTo>
                    <a:pt x="7" y="8"/>
                    <a:pt x="4" y="4"/>
                    <a:pt x="0" y="0"/>
                  </a:cubicBezTo>
                  <a:cubicBezTo>
                    <a:pt x="6" y="1"/>
                    <a:pt x="10" y="5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lose/>
                </a:path>
              </a:pathLst>
            </a:custGeom>
            <a:solidFill>
              <a:srgbClr val="232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4" name="Freeform 272">
              <a:extLst>
                <a:ext uri="{FF2B5EF4-FFF2-40B4-BE49-F238E27FC236}">
                  <a16:creationId xmlns:a16="http://schemas.microsoft.com/office/drawing/2014/main" id="{062A90C2-765F-8DB0-56BE-C674779EAB21}"/>
                </a:ext>
              </a:extLst>
            </p:cNvPr>
            <p:cNvSpPr/>
            <p:nvPr/>
          </p:nvSpPr>
          <p:spPr bwMode="auto">
            <a:xfrm>
              <a:off x="3295650" y="3198813"/>
              <a:ext cx="11113" cy="9525"/>
            </a:xfrm>
            <a:custGeom>
              <a:avLst/>
              <a:gdLst>
                <a:gd name="T0" fmla="*/ 0 w 10"/>
                <a:gd name="T1" fmla="*/ 1 h 8"/>
                <a:gd name="T2" fmla="*/ 3 w 10"/>
                <a:gd name="T3" fmla="*/ 1 h 8"/>
                <a:gd name="T4" fmla="*/ 10 w 10"/>
                <a:gd name="T5" fmla="*/ 8 h 8"/>
                <a:gd name="T6" fmla="*/ 0 w 10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5" y="5"/>
                    <a:pt x="9" y="5"/>
                    <a:pt x="10" y="8"/>
                  </a:cubicBezTo>
                  <a:cubicBezTo>
                    <a:pt x="6" y="8"/>
                    <a:pt x="3" y="5"/>
                    <a:pt x="0" y="1"/>
                  </a:cubicBezTo>
                  <a:close/>
                </a:path>
              </a:pathLst>
            </a:custGeom>
            <a:solidFill>
              <a:srgbClr val="3B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5" name="Freeform 273">
              <a:extLst>
                <a:ext uri="{FF2B5EF4-FFF2-40B4-BE49-F238E27FC236}">
                  <a16:creationId xmlns:a16="http://schemas.microsoft.com/office/drawing/2014/main" id="{15B90BAC-F554-1442-101E-EE299E535BCF}"/>
                </a:ext>
              </a:extLst>
            </p:cNvPr>
            <p:cNvSpPr/>
            <p:nvPr/>
          </p:nvSpPr>
          <p:spPr bwMode="auto">
            <a:xfrm>
              <a:off x="3281363" y="3213101"/>
              <a:ext cx="7938" cy="11113"/>
            </a:xfrm>
            <a:custGeom>
              <a:avLst/>
              <a:gdLst>
                <a:gd name="T0" fmla="*/ 8 w 8"/>
                <a:gd name="T1" fmla="*/ 10 h 10"/>
                <a:gd name="T2" fmla="*/ 0 w 8"/>
                <a:gd name="T3" fmla="*/ 0 h 10"/>
                <a:gd name="T4" fmla="*/ 8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10"/>
                  </a:moveTo>
                  <a:cubicBezTo>
                    <a:pt x="3" y="9"/>
                    <a:pt x="1" y="5"/>
                    <a:pt x="0" y="0"/>
                  </a:cubicBezTo>
                  <a:cubicBezTo>
                    <a:pt x="2" y="4"/>
                    <a:pt x="5" y="7"/>
                    <a:pt x="8" y="10"/>
                  </a:cubicBezTo>
                  <a:close/>
                </a:path>
              </a:pathLst>
            </a:custGeom>
            <a:solidFill>
              <a:srgbClr val="2F2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6" name="Freeform 274">
              <a:extLst>
                <a:ext uri="{FF2B5EF4-FFF2-40B4-BE49-F238E27FC236}">
                  <a16:creationId xmlns:a16="http://schemas.microsoft.com/office/drawing/2014/main" id="{C2D7F842-E431-EAEC-F8C1-0F4D6EDDB6F2}"/>
                </a:ext>
              </a:extLst>
            </p:cNvPr>
            <p:cNvSpPr/>
            <p:nvPr/>
          </p:nvSpPr>
          <p:spPr bwMode="auto">
            <a:xfrm>
              <a:off x="3495675" y="3068638"/>
              <a:ext cx="25400" cy="30163"/>
            </a:xfrm>
            <a:custGeom>
              <a:avLst/>
              <a:gdLst>
                <a:gd name="T0" fmla="*/ 22 w 22"/>
                <a:gd name="T1" fmla="*/ 0 h 26"/>
                <a:gd name="T2" fmla="*/ 1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13" y="9"/>
                    <a:pt x="5" y="16"/>
                    <a:pt x="1" y="26"/>
                  </a:cubicBezTo>
                  <a:cubicBezTo>
                    <a:pt x="0" y="16"/>
                    <a:pt x="10" y="3"/>
                    <a:pt x="22" y="0"/>
                  </a:cubicBezTo>
                  <a:close/>
                </a:path>
              </a:pathLst>
            </a:custGeom>
            <a:solidFill>
              <a:srgbClr val="25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7" name="Freeform 275">
              <a:extLst>
                <a:ext uri="{FF2B5EF4-FFF2-40B4-BE49-F238E27FC236}">
                  <a16:creationId xmlns:a16="http://schemas.microsoft.com/office/drawing/2014/main" id="{CFC5E0C4-0F18-6E6A-B08C-9D6B8EE9CACB}"/>
                </a:ext>
              </a:extLst>
            </p:cNvPr>
            <p:cNvSpPr/>
            <p:nvPr/>
          </p:nvSpPr>
          <p:spPr bwMode="auto">
            <a:xfrm>
              <a:off x="3514725" y="3074988"/>
              <a:ext cx="17463" cy="17463"/>
            </a:xfrm>
            <a:custGeom>
              <a:avLst/>
              <a:gdLst>
                <a:gd name="T0" fmla="*/ 15 w 15"/>
                <a:gd name="T1" fmla="*/ 1 h 16"/>
                <a:gd name="T2" fmla="*/ 2 w 15"/>
                <a:gd name="T3" fmla="*/ 16 h 16"/>
                <a:gd name="T4" fmla="*/ 15 w 15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5" y="1"/>
                  </a:moveTo>
                  <a:cubicBezTo>
                    <a:pt x="10" y="5"/>
                    <a:pt x="5" y="9"/>
                    <a:pt x="2" y="16"/>
                  </a:cubicBezTo>
                  <a:cubicBezTo>
                    <a:pt x="0" y="6"/>
                    <a:pt x="6" y="0"/>
                    <a:pt x="15" y="1"/>
                  </a:cubicBezTo>
                  <a:close/>
                </a:path>
              </a:pathLst>
            </a:custGeom>
            <a:solidFill>
              <a:srgbClr val="262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8" name="Freeform 276">
              <a:extLst>
                <a:ext uri="{FF2B5EF4-FFF2-40B4-BE49-F238E27FC236}">
                  <a16:creationId xmlns:a16="http://schemas.microsoft.com/office/drawing/2014/main" id="{49EC1708-5E8B-FD22-83C9-071A5A62D273}"/>
                </a:ext>
              </a:extLst>
            </p:cNvPr>
            <p:cNvSpPr/>
            <p:nvPr/>
          </p:nvSpPr>
          <p:spPr bwMode="auto">
            <a:xfrm>
              <a:off x="3492500" y="3073401"/>
              <a:ext cx="7938" cy="12700"/>
            </a:xfrm>
            <a:custGeom>
              <a:avLst/>
              <a:gdLst>
                <a:gd name="T0" fmla="*/ 7 w 7"/>
                <a:gd name="T1" fmla="*/ 0 h 11"/>
                <a:gd name="T2" fmla="*/ 6 w 7"/>
                <a:gd name="T3" fmla="*/ 2 h 11"/>
                <a:gd name="T4" fmla="*/ 0 w 7"/>
                <a:gd name="T5" fmla="*/ 11 h 11"/>
                <a:gd name="T6" fmla="*/ 7 w 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4" y="5"/>
                    <a:pt x="3" y="8"/>
                    <a:pt x="0" y="11"/>
                  </a:cubicBezTo>
                  <a:cubicBezTo>
                    <a:pt x="0" y="6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3F3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9" name="Freeform 277">
              <a:extLst>
                <a:ext uri="{FF2B5EF4-FFF2-40B4-BE49-F238E27FC236}">
                  <a16:creationId xmlns:a16="http://schemas.microsoft.com/office/drawing/2014/main" id="{5FE402B3-2BB4-AFDA-3940-57A01F539B65}"/>
                </a:ext>
              </a:extLst>
            </p:cNvPr>
            <p:cNvSpPr/>
            <p:nvPr/>
          </p:nvSpPr>
          <p:spPr bwMode="auto">
            <a:xfrm>
              <a:off x="3217863" y="3316288"/>
              <a:ext cx="7938" cy="6350"/>
            </a:xfrm>
            <a:custGeom>
              <a:avLst/>
              <a:gdLst>
                <a:gd name="T0" fmla="*/ 3 w 7"/>
                <a:gd name="T1" fmla="*/ 6 h 6"/>
                <a:gd name="T2" fmla="*/ 0 w 7"/>
                <a:gd name="T3" fmla="*/ 5 h 6"/>
                <a:gd name="T4" fmla="*/ 5 w 7"/>
                <a:gd name="T5" fmla="*/ 1 h 6"/>
                <a:gd name="T6" fmla="*/ 7 w 7"/>
                <a:gd name="T7" fmla="*/ 2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1" y="2"/>
                    <a:pt x="3" y="2"/>
                    <a:pt x="5" y="1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5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0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0" name="Freeform 278">
              <a:extLst>
                <a:ext uri="{FF2B5EF4-FFF2-40B4-BE49-F238E27FC236}">
                  <a16:creationId xmlns:a16="http://schemas.microsoft.com/office/drawing/2014/main" id="{F82D82FF-C3B8-87C3-28BA-48B253773F8B}"/>
                </a:ext>
              </a:extLst>
            </p:cNvPr>
            <p:cNvSpPr/>
            <p:nvPr/>
          </p:nvSpPr>
          <p:spPr bwMode="auto">
            <a:xfrm>
              <a:off x="3178175" y="3281363"/>
              <a:ext cx="9525" cy="7938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7 w 8"/>
                <a:gd name="T5" fmla="*/ 0 h 6"/>
                <a:gd name="T6" fmla="*/ 4 w 8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2" y="6"/>
                    <a:pt x="0" y="6"/>
                    <a:pt x="0" y="3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8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4E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1" name="Freeform 279">
              <a:extLst>
                <a:ext uri="{FF2B5EF4-FFF2-40B4-BE49-F238E27FC236}">
                  <a16:creationId xmlns:a16="http://schemas.microsoft.com/office/drawing/2014/main" id="{3DC31725-1F32-6342-2998-0150DED379D2}"/>
                </a:ext>
              </a:extLst>
            </p:cNvPr>
            <p:cNvSpPr/>
            <p:nvPr/>
          </p:nvSpPr>
          <p:spPr bwMode="auto">
            <a:xfrm>
              <a:off x="3186113" y="3289301"/>
              <a:ext cx="11113" cy="6350"/>
            </a:xfrm>
            <a:custGeom>
              <a:avLst/>
              <a:gdLst>
                <a:gd name="T0" fmla="*/ 5 w 9"/>
                <a:gd name="T1" fmla="*/ 4 h 6"/>
                <a:gd name="T2" fmla="*/ 0 w 9"/>
                <a:gd name="T3" fmla="*/ 4 h 6"/>
                <a:gd name="T4" fmla="*/ 2 w 9"/>
                <a:gd name="T5" fmla="*/ 2 h 6"/>
                <a:gd name="T6" fmla="*/ 9 w 9"/>
                <a:gd name="T7" fmla="*/ 0 h 6"/>
                <a:gd name="T8" fmla="*/ 5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4"/>
                  </a:moveTo>
                  <a:cubicBezTo>
                    <a:pt x="3" y="4"/>
                    <a:pt x="2" y="6"/>
                    <a:pt x="0" y="4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1"/>
                    <a:pt x="6" y="1"/>
                    <a:pt x="9" y="0"/>
                  </a:cubicBezTo>
                  <a:cubicBezTo>
                    <a:pt x="9" y="3"/>
                    <a:pt x="6" y="2"/>
                    <a:pt x="5" y="4"/>
                  </a:cubicBezTo>
                  <a:close/>
                </a:path>
              </a:pathLst>
            </a:custGeom>
            <a:solidFill>
              <a:srgbClr val="55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2" name="Freeform 280">
              <a:extLst>
                <a:ext uri="{FF2B5EF4-FFF2-40B4-BE49-F238E27FC236}">
                  <a16:creationId xmlns:a16="http://schemas.microsoft.com/office/drawing/2014/main" id="{C9521F3F-4403-64D1-2549-EF7BA39D1BC4}"/>
                </a:ext>
              </a:extLst>
            </p:cNvPr>
            <p:cNvSpPr/>
            <p:nvPr/>
          </p:nvSpPr>
          <p:spPr bwMode="auto">
            <a:xfrm>
              <a:off x="3490913" y="2941638"/>
              <a:ext cx="11113" cy="14288"/>
            </a:xfrm>
            <a:custGeom>
              <a:avLst/>
              <a:gdLst>
                <a:gd name="T0" fmla="*/ 0 w 9"/>
                <a:gd name="T1" fmla="*/ 0 h 13"/>
                <a:gd name="T2" fmla="*/ 9 w 9"/>
                <a:gd name="T3" fmla="*/ 13 h 13"/>
                <a:gd name="T4" fmla="*/ 0 w 9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cubicBezTo>
                    <a:pt x="3" y="5"/>
                    <a:pt x="6" y="9"/>
                    <a:pt x="9" y="13"/>
                  </a:cubicBezTo>
                  <a:cubicBezTo>
                    <a:pt x="3" y="11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15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3" name="Freeform 281">
              <a:extLst>
                <a:ext uri="{FF2B5EF4-FFF2-40B4-BE49-F238E27FC236}">
                  <a16:creationId xmlns:a16="http://schemas.microsoft.com/office/drawing/2014/main" id="{C5748410-4665-CC67-F4DE-2DC8BC9FC445}"/>
                </a:ext>
              </a:extLst>
            </p:cNvPr>
            <p:cNvSpPr/>
            <p:nvPr/>
          </p:nvSpPr>
          <p:spPr bwMode="auto">
            <a:xfrm>
              <a:off x="3500438" y="2941638"/>
              <a:ext cx="7938" cy="6350"/>
            </a:xfrm>
            <a:custGeom>
              <a:avLst/>
              <a:gdLst>
                <a:gd name="T0" fmla="*/ 0 w 7"/>
                <a:gd name="T1" fmla="*/ 0 h 6"/>
                <a:gd name="T2" fmla="*/ 7 w 7"/>
                <a:gd name="T3" fmla="*/ 6 h 6"/>
                <a:gd name="T4" fmla="*/ 0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4" y="1"/>
                    <a:pt x="6" y="3"/>
                    <a:pt x="7" y="6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396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4" name="Freeform 282">
              <a:extLst>
                <a:ext uri="{FF2B5EF4-FFF2-40B4-BE49-F238E27FC236}">
                  <a16:creationId xmlns:a16="http://schemas.microsoft.com/office/drawing/2014/main" id="{525D6D9D-8CCC-1086-61A1-45BD1E184B3F}"/>
                </a:ext>
              </a:extLst>
            </p:cNvPr>
            <p:cNvSpPr/>
            <p:nvPr/>
          </p:nvSpPr>
          <p:spPr bwMode="auto">
            <a:xfrm>
              <a:off x="3405188" y="3182938"/>
              <a:ext cx="6350" cy="19050"/>
            </a:xfrm>
            <a:custGeom>
              <a:avLst/>
              <a:gdLst>
                <a:gd name="T0" fmla="*/ 0 w 6"/>
                <a:gd name="T1" fmla="*/ 17 h 17"/>
                <a:gd name="T2" fmla="*/ 4 w 6"/>
                <a:gd name="T3" fmla="*/ 0 h 17"/>
                <a:gd name="T4" fmla="*/ 0 w 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cubicBezTo>
                    <a:pt x="1" y="11"/>
                    <a:pt x="2" y="6"/>
                    <a:pt x="4" y="0"/>
                  </a:cubicBezTo>
                  <a:cubicBezTo>
                    <a:pt x="6" y="7"/>
                    <a:pt x="5" y="12"/>
                    <a:pt x="0" y="17"/>
                  </a:cubicBezTo>
                  <a:close/>
                </a:path>
              </a:pathLst>
            </a:custGeom>
            <a:solidFill>
              <a:srgbClr val="34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5" name="Freeform 283">
              <a:extLst>
                <a:ext uri="{FF2B5EF4-FFF2-40B4-BE49-F238E27FC236}">
                  <a16:creationId xmlns:a16="http://schemas.microsoft.com/office/drawing/2014/main" id="{405691BD-DDA3-2056-57BE-202236E7628E}"/>
                </a:ext>
              </a:extLst>
            </p:cNvPr>
            <p:cNvSpPr/>
            <p:nvPr/>
          </p:nvSpPr>
          <p:spPr bwMode="auto">
            <a:xfrm>
              <a:off x="3378200" y="3144838"/>
              <a:ext cx="12700" cy="4763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4 h 4"/>
                <a:gd name="T4" fmla="*/ 11 w 1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8" y="1"/>
                    <a:pt x="11" y="4"/>
                  </a:cubicBezTo>
                  <a:close/>
                </a:path>
              </a:pathLst>
            </a:custGeom>
            <a:solidFill>
              <a:srgbClr val="3A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6" name="Freeform 284">
              <a:extLst>
                <a:ext uri="{FF2B5EF4-FFF2-40B4-BE49-F238E27FC236}">
                  <a16:creationId xmlns:a16="http://schemas.microsoft.com/office/drawing/2014/main" id="{520380D9-13AE-4207-D7CC-8EC0E9A8FE35}"/>
                </a:ext>
              </a:extLst>
            </p:cNvPr>
            <p:cNvSpPr/>
            <p:nvPr/>
          </p:nvSpPr>
          <p:spPr bwMode="auto">
            <a:xfrm>
              <a:off x="3592513" y="2887663"/>
              <a:ext cx="23813" cy="19050"/>
            </a:xfrm>
            <a:custGeom>
              <a:avLst/>
              <a:gdLst>
                <a:gd name="T0" fmla="*/ 5 w 21"/>
                <a:gd name="T1" fmla="*/ 3 h 16"/>
                <a:gd name="T2" fmla="*/ 21 w 21"/>
                <a:gd name="T3" fmla="*/ 13 h 16"/>
                <a:gd name="T4" fmla="*/ 0 w 21"/>
                <a:gd name="T5" fmla="*/ 3 h 16"/>
                <a:gd name="T6" fmla="*/ 5 w 21"/>
                <a:gd name="T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5" y="3"/>
                  </a:moveTo>
                  <a:cubicBezTo>
                    <a:pt x="8" y="10"/>
                    <a:pt x="15" y="10"/>
                    <a:pt x="21" y="13"/>
                  </a:cubicBezTo>
                  <a:cubicBezTo>
                    <a:pt x="13" y="16"/>
                    <a:pt x="7" y="14"/>
                    <a:pt x="0" y="3"/>
                  </a:cubicBezTo>
                  <a:cubicBezTo>
                    <a:pt x="2" y="0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272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7" name="Freeform 285">
              <a:extLst>
                <a:ext uri="{FF2B5EF4-FFF2-40B4-BE49-F238E27FC236}">
                  <a16:creationId xmlns:a16="http://schemas.microsoft.com/office/drawing/2014/main" id="{CA75A467-8CD7-527B-A723-A823419BBBE4}"/>
                </a:ext>
              </a:extLst>
            </p:cNvPr>
            <p:cNvSpPr/>
            <p:nvPr/>
          </p:nvSpPr>
          <p:spPr bwMode="auto">
            <a:xfrm>
              <a:off x="3600450" y="2884488"/>
              <a:ext cx="15875" cy="9525"/>
            </a:xfrm>
            <a:custGeom>
              <a:avLst/>
              <a:gdLst>
                <a:gd name="T0" fmla="*/ 14 w 14"/>
                <a:gd name="T1" fmla="*/ 5 h 8"/>
                <a:gd name="T2" fmla="*/ 12 w 14"/>
                <a:gd name="T3" fmla="*/ 8 h 8"/>
                <a:gd name="T4" fmla="*/ 4 w 14"/>
                <a:gd name="T5" fmla="*/ 6 h 8"/>
                <a:gd name="T6" fmla="*/ 1 w 14"/>
                <a:gd name="T7" fmla="*/ 0 h 8"/>
                <a:gd name="T8" fmla="*/ 14 w 1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5"/>
                  </a:moveTo>
                  <a:cubicBezTo>
                    <a:pt x="14" y="7"/>
                    <a:pt x="14" y="8"/>
                    <a:pt x="12" y="8"/>
                  </a:cubicBezTo>
                  <a:cubicBezTo>
                    <a:pt x="9" y="7"/>
                    <a:pt x="7" y="6"/>
                    <a:pt x="4" y="6"/>
                  </a:cubicBezTo>
                  <a:cubicBezTo>
                    <a:pt x="3" y="4"/>
                    <a:pt x="0" y="3"/>
                    <a:pt x="1" y="0"/>
                  </a:cubicBezTo>
                  <a:cubicBezTo>
                    <a:pt x="5" y="2"/>
                    <a:pt x="9" y="5"/>
                    <a:pt x="14" y="5"/>
                  </a:cubicBezTo>
                  <a:close/>
                </a:path>
              </a:pathLst>
            </a:custGeom>
            <a:solidFill>
              <a:srgbClr val="2F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8" name="Freeform 286">
              <a:extLst>
                <a:ext uri="{FF2B5EF4-FFF2-40B4-BE49-F238E27FC236}">
                  <a16:creationId xmlns:a16="http://schemas.microsoft.com/office/drawing/2014/main" id="{0763AED8-2A70-9C89-502B-19541190BC95}"/>
                </a:ext>
              </a:extLst>
            </p:cNvPr>
            <p:cNvSpPr/>
            <p:nvPr/>
          </p:nvSpPr>
          <p:spPr bwMode="auto">
            <a:xfrm>
              <a:off x="3614738" y="2873376"/>
              <a:ext cx="15875" cy="7938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1 h 6"/>
                <a:gd name="T4" fmla="*/ 14 w 1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0" y="5"/>
                    <a:pt x="5" y="5"/>
                    <a:pt x="0" y="1"/>
                  </a:cubicBezTo>
                  <a:cubicBezTo>
                    <a:pt x="7" y="0"/>
                    <a:pt x="10" y="3"/>
                    <a:pt x="14" y="6"/>
                  </a:cubicBezTo>
                  <a:close/>
                </a:path>
              </a:pathLst>
            </a:custGeom>
            <a:solidFill>
              <a:srgbClr val="3C3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9" name="Freeform 287">
              <a:extLst>
                <a:ext uri="{FF2B5EF4-FFF2-40B4-BE49-F238E27FC236}">
                  <a16:creationId xmlns:a16="http://schemas.microsoft.com/office/drawing/2014/main" id="{64C5DF7A-41C9-3199-7B10-A2A2A64F6462}"/>
                </a:ext>
              </a:extLst>
            </p:cNvPr>
            <p:cNvSpPr/>
            <p:nvPr/>
          </p:nvSpPr>
          <p:spPr bwMode="auto">
            <a:xfrm>
              <a:off x="3519488" y="2960688"/>
              <a:ext cx="9525" cy="4763"/>
            </a:xfrm>
            <a:custGeom>
              <a:avLst/>
              <a:gdLst>
                <a:gd name="T0" fmla="*/ 8 w 8"/>
                <a:gd name="T1" fmla="*/ 3 h 4"/>
                <a:gd name="T2" fmla="*/ 0 w 8"/>
                <a:gd name="T3" fmla="*/ 1 h 4"/>
                <a:gd name="T4" fmla="*/ 8 w 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2" y="4"/>
                    <a:pt x="0" y="1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1E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0" name="Freeform 288">
              <a:extLst>
                <a:ext uri="{FF2B5EF4-FFF2-40B4-BE49-F238E27FC236}">
                  <a16:creationId xmlns:a16="http://schemas.microsoft.com/office/drawing/2014/main" id="{207FB67D-133C-7ABB-11A1-ADB2DF38F0BD}"/>
                </a:ext>
              </a:extLst>
            </p:cNvPr>
            <p:cNvSpPr/>
            <p:nvPr/>
          </p:nvSpPr>
          <p:spPr bwMode="auto">
            <a:xfrm>
              <a:off x="3827463" y="3105151"/>
              <a:ext cx="17463" cy="4763"/>
            </a:xfrm>
            <a:custGeom>
              <a:avLst/>
              <a:gdLst>
                <a:gd name="T0" fmla="*/ 14 w 14"/>
                <a:gd name="T1" fmla="*/ 0 h 4"/>
                <a:gd name="T2" fmla="*/ 0 w 14"/>
                <a:gd name="T3" fmla="*/ 0 h 4"/>
                <a:gd name="T4" fmla="*/ 14 w 1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10" y="4"/>
                    <a:pt x="5" y="4"/>
                    <a:pt x="0" y="0"/>
                  </a:cubicBezTo>
                  <a:cubicBezTo>
                    <a:pt x="5" y="1"/>
                    <a:pt x="10" y="0"/>
                    <a:pt x="14" y="0"/>
                  </a:cubicBezTo>
                  <a:close/>
                </a:path>
              </a:pathLst>
            </a:custGeom>
            <a:solidFill>
              <a:srgbClr val="3E3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1" name="Freeform 289">
              <a:extLst>
                <a:ext uri="{FF2B5EF4-FFF2-40B4-BE49-F238E27FC236}">
                  <a16:creationId xmlns:a16="http://schemas.microsoft.com/office/drawing/2014/main" id="{7D6E758B-61BF-5E51-E46F-424B4249ED61}"/>
                </a:ext>
              </a:extLst>
            </p:cNvPr>
            <p:cNvSpPr/>
            <p:nvPr/>
          </p:nvSpPr>
          <p:spPr bwMode="auto">
            <a:xfrm>
              <a:off x="3832225" y="3111501"/>
              <a:ext cx="15875" cy="6350"/>
            </a:xfrm>
            <a:custGeom>
              <a:avLst/>
              <a:gdLst>
                <a:gd name="T0" fmla="*/ 0 w 14"/>
                <a:gd name="T1" fmla="*/ 0 h 5"/>
                <a:gd name="T2" fmla="*/ 14 w 14"/>
                <a:gd name="T3" fmla="*/ 0 h 5"/>
                <a:gd name="T4" fmla="*/ 0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4" y="0"/>
                    <a:pt x="8" y="0"/>
                    <a:pt x="14" y="0"/>
                  </a:cubicBezTo>
                  <a:cubicBezTo>
                    <a:pt x="8" y="5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2D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2" name="Freeform 290">
              <a:extLst>
                <a:ext uri="{FF2B5EF4-FFF2-40B4-BE49-F238E27FC236}">
                  <a16:creationId xmlns:a16="http://schemas.microsoft.com/office/drawing/2014/main" id="{6038E1D6-619C-8C68-E7FB-BBAB7100E3DE}"/>
                </a:ext>
              </a:extLst>
            </p:cNvPr>
            <p:cNvSpPr/>
            <p:nvPr/>
          </p:nvSpPr>
          <p:spPr bwMode="auto">
            <a:xfrm>
              <a:off x="3622675" y="3246438"/>
              <a:ext cx="17463" cy="6350"/>
            </a:xfrm>
            <a:custGeom>
              <a:avLst/>
              <a:gdLst>
                <a:gd name="T0" fmla="*/ 0 w 15"/>
                <a:gd name="T1" fmla="*/ 0 h 6"/>
                <a:gd name="T2" fmla="*/ 15 w 15"/>
                <a:gd name="T3" fmla="*/ 2 h 6"/>
                <a:gd name="T4" fmla="*/ 0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cubicBezTo>
                    <a:pt x="6" y="0"/>
                    <a:pt x="9" y="3"/>
                    <a:pt x="15" y="2"/>
                  </a:cubicBezTo>
                  <a:cubicBezTo>
                    <a:pt x="10" y="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3" name="Freeform 291">
              <a:extLst>
                <a:ext uri="{FF2B5EF4-FFF2-40B4-BE49-F238E27FC236}">
                  <a16:creationId xmlns:a16="http://schemas.microsoft.com/office/drawing/2014/main" id="{D270D3A0-5A1F-2CFA-010D-3471C84C2372}"/>
                </a:ext>
              </a:extLst>
            </p:cNvPr>
            <p:cNvSpPr/>
            <p:nvPr/>
          </p:nvSpPr>
          <p:spPr bwMode="auto">
            <a:xfrm>
              <a:off x="3624263" y="3255963"/>
              <a:ext cx="12700" cy="7938"/>
            </a:xfrm>
            <a:custGeom>
              <a:avLst/>
              <a:gdLst>
                <a:gd name="T0" fmla="*/ 0 w 11"/>
                <a:gd name="T1" fmla="*/ 0 h 6"/>
                <a:gd name="T2" fmla="*/ 11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4" y="2"/>
                    <a:pt x="7" y="2"/>
                    <a:pt x="11" y="4"/>
                  </a:cubicBezTo>
                  <a:cubicBezTo>
                    <a:pt x="4" y="6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2B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4" name="Freeform 292">
              <a:extLst>
                <a:ext uri="{FF2B5EF4-FFF2-40B4-BE49-F238E27FC236}">
                  <a16:creationId xmlns:a16="http://schemas.microsoft.com/office/drawing/2014/main" id="{2735CE97-0038-CFD8-C5B0-17A82A220DC8}"/>
                </a:ext>
              </a:extLst>
            </p:cNvPr>
            <p:cNvSpPr/>
            <p:nvPr/>
          </p:nvSpPr>
          <p:spPr bwMode="auto">
            <a:xfrm>
              <a:off x="3414713" y="3181351"/>
              <a:ext cx="4763" cy="12700"/>
            </a:xfrm>
            <a:custGeom>
              <a:avLst/>
              <a:gdLst>
                <a:gd name="T0" fmla="*/ 2 w 5"/>
                <a:gd name="T1" fmla="*/ 12 h 12"/>
                <a:gd name="T2" fmla="*/ 0 w 5"/>
                <a:gd name="T3" fmla="*/ 2 h 12"/>
                <a:gd name="T4" fmla="*/ 1 w 5"/>
                <a:gd name="T5" fmla="*/ 0 h 12"/>
                <a:gd name="T6" fmla="*/ 3 w 5"/>
                <a:gd name="T7" fmla="*/ 2 h 12"/>
                <a:gd name="T8" fmla="*/ 2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2" y="12"/>
                  </a:moveTo>
                  <a:cubicBezTo>
                    <a:pt x="1" y="9"/>
                    <a:pt x="0" y="6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5"/>
                    <a:pt x="5" y="9"/>
                    <a:pt x="2" y="12"/>
                  </a:cubicBezTo>
                  <a:close/>
                </a:path>
              </a:pathLst>
            </a:custGeom>
            <a:solidFill>
              <a:srgbClr val="37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5" name="Freeform 293">
              <a:extLst>
                <a:ext uri="{FF2B5EF4-FFF2-40B4-BE49-F238E27FC236}">
                  <a16:creationId xmlns:a16="http://schemas.microsoft.com/office/drawing/2014/main" id="{B8E29B0E-05F6-BD60-3860-C9943D1F9DB4}"/>
                </a:ext>
              </a:extLst>
            </p:cNvPr>
            <p:cNvSpPr/>
            <p:nvPr/>
          </p:nvSpPr>
          <p:spPr bwMode="auto">
            <a:xfrm>
              <a:off x="3249613" y="3263901"/>
              <a:ext cx="9525" cy="4763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1 h 5"/>
                <a:gd name="T4" fmla="*/ 8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5" y="5"/>
                    <a:pt x="3" y="3"/>
                    <a:pt x="0" y="1"/>
                  </a:cubicBezTo>
                  <a:cubicBezTo>
                    <a:pt x="5" y="0"/>
                    <a:pt x="5" y="0"/>
                    <a:pt x="8" y="5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6" name="Freeform 294">
              <a:extLst>
                <a:ext uri="{FF2B5EF4-FFF2-40B4-BE49-F238E27FC236}">
                  <a16:creationId xmlns:a16="http://schemas.microsoft.com/office/drawing/2014/main" id="{35E9283A-CF47-058B-8620-578CFFA92278}"/>
                </a:ext>
              </a:extLst>
            </p:cNvPr>
            <p:cNvSpPr/>
            <p:nvPr/>
          </p:nvSpPr>
          <p:spPr bwMode="auto">
            <a:xfrm>
              <a:off x="3243263" y="3270251"/>
              <a:ext cx="7938" cy="6350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0 h 6"/>
                <a:gd name="T4" fmla="*/ 7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4" y="4"/>
                    <a:pt x="0" y="4"/>
                    <a:pt x="0" y="0"/>
                  </a:cubicBezTo>
                  <a:cubicBezTo>
                    <a:pt x="4" y="0"/>
                    <a:pt x="5" y="3"/>
                    <a:pt x="7" y="6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7" name="Freeform 295">
              <a:extLst>
                <a:ext uri="{FF2B5EF4-FFF2-40B4-BE49-F238E27FC236}">
                  <a16:creationId xmlns:a16="http://schemas.microsoft.com/office/drawing/2014/main" id="{418A4FDF-8257-9E58-D910-313BC6B5B496}"/>
                </a:ext>
              </a:extLst>
            </p:cNvPr>
            <p:cNvSpPr/>
            <p:nvPr/>
          </p:nvSpPr>
          <p:spPr bwMode="auto">
            <a:xfrm>
              <a:off x="3152775" y="3001963"/>
              <a:ext cx="6350" cy="952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1" y="7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1D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8" name="Freeform 296">
              <a:extLst>
                <a:ext uri="{FF2B5EF4-FFF2-40B4-BE49-F238E27FC236}">
                  <a16:creationId xmlns:a16="http://schemas.microsoft.com/office/drawing/2014/main" id="{4EC22DD6-1A77-1FA4-C5DC-364A17FCF882}"/>
                </a:ext>
              </a:extLst>
            </p:cNvPr>
            <p:cNvSpPr/>
            <p:nvPr/>
          </p:nvSpPr>
          <p:spPr bwMode="auto">
            <a:xfrm>
              <a:off x="3371850" y="3238501"/>
              <a:ext cx="11113" cy="9525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4 h 8"/>
                <a:gd name="T4" fmla="*/ 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3" y="3"/>
                    <a:pt x="5" y="5"/>
                    <a:pt x="10" y="4"/>
                  </a:cubicBezTo>
                  <a:cubicBezTo>
                    <a:pt x="4" y="8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2A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9" name="Freeform 297">
              <a:extLst>
                <a:ext uri="{FF2B5EF4-FFF2-40B4-BE49-F238E27FC236}">
                  <a16:creationId xmlns:a16="http://schemas.microsoft.com/office/drawing/2014/main" id="{DDFACC32-04E4-F7F8-9FE0-F5D70353D5AC}"/>
                </a:ext>
              </a:extLst>
            </p:cNvPr>
            <p:cNvSpPr/>
            <p:nvPr/>
          </p:nvSpPr>
          <p:spPr bwMode="auto">
            <a:xfrm>
              <a:off x="3306763" y="3005138"/>
              <a:ext cx="20638" cy="20638"/>
            </a:xfrm>
            <a:custGeom>
              <a:avLst/>
              <a:gdLst>
                <a:gd name="T0" fmla="*/ 0 w 18"/>
                <a:gd name="T1" fmla="*/ 0 h 17"/>
                <a:gd name="T2" fmla="*/ 18 w 18"/>
                <a:gd name="T3" fmla="*/ 14 h 17"/>
                <a:gd name="T4" fmla="*/ 0 w 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4" y="6"/>
                    <a:pt x="9" y="13"/>
                    <a:pt x="18" y="14"/>
                  </a:cubicBezTo>
                  <a:cubicBezTo>
                    <a:pt x="11" y="17"/>
                    <a:pt x="4" y="12"/>
                    <a:pt x="0" y="0"/>
                  </a:cubicBezTo>
                  <a:close/>
                </a:path>
              </a:pathLst>
            </a:custGeom>
            <a:solidFill>
              <a:srgbClr val="44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0" name="Freeform 298">
              <a:extLst>
                <a:ext uri="{FF2B5EF4-FFF2-40B4-BE49-F238E27FC236}">
                  <a16:creationId xmlns:a16="http://schemas.microsoft.com/office/drawing/2014/main" id="{CD549B78-2D49-817B-0158-7EB53D9612C9}"/>
                </a:ext>
              </a:extLst>
            </p:cNvPr>
            <p:cNvSpPr/>
            <p:nvPr/>
          </p:nvSpPr>
          <p:spPr bwMode="auto">
            <a:xfrm>
              <a:off x="3406775" y="2913063"/>
              <a:ext cx="14288" cy="6350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0 h 5"/>
                <a:gd name="T4" fmla="*/ 12 w 1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5"/>
                    <a:pt x="5" y="4"/>
                    <a:pt x="0" y="0"/>
                  </a:cubicBezTo>
                  <a:cubicBezTo>
                    <a:pt x="5" y="1"/>
                    <a:pt x="9" y="1"/>
                    <a:pt x="12" y="2"/>
                  </a:cubicBezTo>
                  <a:close/>
                </a:path>
              </a:pathLst>
            </a:custGeom>
            <a:solidFill>
              <a:srgbClr val="471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1" name="Freeform 299">
              <a:extLst>
                <a:ext uri="{FF2B5EF4-FFF2-40B4-BE49-F238E27FC236}">
                  <a16:creationId xmlns:a16="http://schemas.microsoft.com/office/drawing/2014/main" id="{338202BA-3769-4333-1025-149C4247142A}"/>
                </a:ext>
              </a:extLst>
            </p:cNvPr>
            <p:cNvSpPr/>
            <p:nvPr/>
          </p:nvSpPr>
          <p:spPr bwMode="auto">
            <a:xfrm>
              <a:off x="3568700" y="3105151"/>
              <a:ext cx="6350" cy="19050"/>
            </a:xfrm>
            <a:custGeom>
              <a:avLst/>
              <a:gdLst>
                <a:gd name="T0" fmla="*/ 2 w 5"/>
                <a:gd name="T1" fmla="*/ 16 h 16"/>
                <a:gd name="T2" fmla="*/ 4 w 5"/>
                <a:gd name="T3" fmla="*/ 0 h 16"/>
                <a:gd name="T4" fmla="*/ 2 w 5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6">
                  <a:moveTo>
                    <a:pt x="2" y="16"/>
                  </a:moveTo>
                  <a:cubicBezTo>
                    <a:pt x="0" y="11"/>
                    <a:pt x="1" y="6"/>
                    <a:pt x="4" y="0"/>
                  </a:cubicBezTo>
                  <a:cubicBezTo>
                    <a:pt x="5" y="5"/>
                    <a:pt x="5" y="11"/>
                    <a:pt x="2" y="1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2" name="Freeform 300">
              <a:extLst>
                <a:ext uri="{FF2B5EF4-FFF2-40B4-BE49-F238E27FC236}">
                  <a16:creationId xmlns:a16="http://schemas.microsoft.com/office/drawing/2014/main" id="{330DBAEF-D75E-52B2-943A-F76FF0CF8504}"/>
                </a:ext>
              </a:extLst>
            </p:cNvPr>
            <p:cNvSpPr/>
            <p:nvPr/>
          </p:nvSpPr>
          <p:spPr bwMode="auto">
            <a:xfrm>
              <a:off x="3560763" y="3101976"/>
              <a:ext cx="6350" cy="17463"/>
            </a:xfrm>
            <a:custGeom>
              <a:avLst/>
              <a:gdLst>
                <a:gd name="T0" fmla="*/ 6 w 6"/>
                <a:gd name="T1" fmla="*/ 0 h 15"/>
                <a:gd name="T2" fmla="*/ 2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5" y="5"/>
                    <a:pt x="4" y="9"/>
                    <a:pt x="2" y="15"/>
                  </a:cubicBezTo>
                  <a:cubicBezTo>
                    <a:pt x="0" y="8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3" name="Freeform 301">
              <a:extLst>
                <a:ext uri="{FF2B5EF4-FFF2-40B4-BE49-F238E27FC236}">
                  <a16:creationId xmlns:a16="http://schemas.microsoft.com/office/drawing/2014/main" id="{A8E2FAA5-49CC-D421-8D06-A32BC0EA42B6}"/>
                </a:ext>
              </a:extLst>
            </p:cNvPr>
            <p:cNvSpPr/>
            <p:nvPr/>
          </p:nvSpPr>
          <p:spPr bwMode="auto">
            <a:xfrm>
              <a:off x="3554413" y="3101976"/>
              <a:ext cx="6350" cy="12700"/>
            </a:xfrm>
            <a:custGeom>
              <a:avLst/>
              <a:gdLst>
                <a:gd name="T0" fmla="*/ 2 w 5"/>
                <a:gd name="T1" fmla="*/ 10 h 10"/>
                <a:gd name="T2" fmla="*/ 3 w 5"/>
                <a:gd name="T3" fmla="*/ 0 h 10"/>
                <a:gd name="T4" fmla="*/ 2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2" y="10"/>
                  </a:moveTo>
                  <a:cubicBezTo>
                    <a:pt x="1" y="7"/>
                    <a:pt x="0" y="4"/>
                    <a:pt x="3" y="0"/>
                  </a:cubicBezTo>
                  <a:cubicBezTo>
                    <a:pt x="5" y="4"/>
                    <a:pt x="4" y="7"/>
                    <a:pt x="2" y="1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4" name="Freeform 302">
              <a:extLst>
                <a:ext uri="{FF2B5EF4-FFF2-40B4-BE49-F238E27FC236}">
                  <a16:creationId xmlns:a16="http://schemas.microsoft.com/office/drawing/2014/main" id="{9C50CF60-ECB0-4AD2-6D1E-78B7DF98FA7A}"/>
                </a:ext>
              </a:extLst>
            </p:cNvPr>
            <p:cNvSpPr/>
            <p:nvPr/>
          </p:nvSpPr>
          <p:spPr bwMode="auto">
            <a:xfrm>
              <a:off x="3259138" y="3398838"/>
              <a:ext cx="15875" cy="7938"/>
            </a:xfrm>
            <a:custGeom>
              <a:avLst/>
              <a:gdLst>
                <a:gd name="T0" fmla="*/ 13 w 13"/>
                <a:gd name="T1" fmla="*/ 0 h 7"/>
                <a:gd name="T2" fmla="*/ 0 w 13"/>
                <a:gd name="T3" fmla="*/ 1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7"/>
                    <a:pt x="6" y="7"/>
                    <a:pt x="0" y="1"/>
                  </a:cubicBezTo>
                  <a:cubicBezTo>
                    <a:pt x="4" y="1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F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5" name="Freeform 303">
              <a:extLst>
                <a:ext uri="{FF2B5EF4-FFF2-40B4-BE49-F238E27FC236}">
                  <a16:creationId xmlns:a16="http://schemas.microsoft.com/office/drawing/2014/main" id="{A4ACA3C9-A4C0-7F37-8AB1-4056875CC252}"/>
                </a:ext>
              </a:extLst>
            </p:cNvPr>
            <p:cNvSpPr/>
            <p:nvPr/>
          </p:nvSpPr>
          <p:spPr bwMode="auto">
            <a:xfrm>
              <a:off x="3154363" y="3322638"/>
              <a:ext cx="7938" cy="11113"/>
            </a:xfrm>
            <a:custGeom>
              <a:avLst/>
              <a:gdLst>
                <a:gd name="T0" fmla="*/ 0 w 7"/>
                <a:gd name="T1" fmla="*/ 0 h 9"/>
                <a:gd name="T2" fmla="*/ 6 w 7"/>
                <a:gd name="T3" fmla="*/ 9 h 9"/>
                <a:gd name="T4" fmla="*/ 0 w 7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0"/>
                  </a:moveTo>
                  <a:cubicBezTo>
                    <a:pt x="7" y="2"/>
                    <a:pt x="7" y="2"/>
                    <a:pt x="6" y="9"/>
                  </a:cubicBezTo>
                  <a:cubicBezTo>
                    <a:pt x="3" y="7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6" name="Freeform 304">
              <a:extLst>
                <a:ext uri="{FF2B5EF4-FFF2-40B4-BE49-F238E27FC236}">
                  <a16:creationId xmlns:a16="http://schemas.microsoft.com/office/drawing/2014/main" id="{69B8C808-EA79-CF1F-5EF4-7E1E740C7FA5}"/>
                </a:ext>
              </a:extLst>
            </p:cNvPr>
            <p:cNvSpPr/>
            <p:nvPr/>
          </p:nvSpPr>
          <p:spPr bwMode="auto">
            <a:xfrm>
              <a:off x="3162300" y="3319463"/>
              <a:ext cx="6350" cy="7938"/>
            </a:xfrm>
            <a:custGeom>
              <a:avLst/>
              <a:gdLst>
                <a:gd name="T0" fmla="*/ 6 w 6"/>
                <a:gd name="T1" fmla="*/ 5 h 7"/>
                <a:gd name="T2" fmla="*/ 4 w 6"/>
                <a:gd name="T3" fmla="*/ 6 h 7"/>
                <a:gd name="T4" fmla="*/ 0 w 6"/>
                <a:gd name="T5" fmla="*/ 1 h 7"/>
                <a:gd name="T6" fmla="*/ 2 w 6"/>
                <a:gd name="T7" fmla="*/ 1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5" y="6"/>
                    <a:pt x="4" y="7"/>
                    <a:pt x="4" y="6"/>
                  </a:cubicBezTo>
                  <a:cubicBezTo>
                    <a:pt x="2" y="6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4" y="1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28" name="Grupo 427">
            <a:extLst>
              <a:ext uri="{FF2B5EF4-FFF2-40B4-BE49-F238E27FC236}">
                <a16:creationId xmlns:a16="http://schemas.microsoft.com/office/drawing/2014/main" id="{760DF544-6E6D-B8E0-47A1-4C5290677B50}"/>
              </a:ext>
            </a:extLst>
          </p:cNvPr>
          <p:cNvGrpSpPr/>
          <p:nvPr/>
        </p:nvGrpSpPr>
        <p:grpSpPr>
          <a:xfrm>
            <a:off x="3079750" y="4146551"/>
            <a:ext cx="787400" cy="590549"/>
            <a:chOff x="3079750" y="4146551"/>
            <a:chExt cx="787400" cy="590549"/>
          </a:xfrm>
        </p:grpSpPr>
        <p:sp>
          <p:nvSpPr>
            <p:cNvPr id="330" name="Freeform 308">
              <a:extLst>
                <a:ext uri="{FF2B5EF4-FFF2-40B4-BE49-F238E27FC236}">
                  <a16:creationId xmlns:a16="http://schemas.microsoft.com/office/drawing/2014/main" id="{E4B7AFE2-5790-4900-CEAE-63D50423F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9750" y="4146551"/>
              <a:ext cx="787400" cy="590549"/>
            </a:xfrm>
            <a:custGeom>
              <a:avLst/>
              <a:gdLst>
                <a:gd name="T0" fmla="*/ 627 w 677"/>
                <a:gd name="T1" fmla="*/ 202 h 507"/>
                <a:gd name="T2" fmla="*/ 592 w 677"/>
                <a:gd name="T3" fmla="*/ 160 h 507"/>
                <a:gd name="T4" fmla="*/ 582 w 677"/>
                <a:gd name="T5" fmla="*/ 114 h 507"/>
                <a:gd name="T6" fmla="*/ 521 w 677"/>
                <a:gd name="T7" fmla="*/ 49 h 507"/>
                <a:gd name="T8" fmla="*/ 485 w 677"/>
                <a:gd name="T9" fmla="*/ 35 h 507"/>
                <a:gd name="T10" fmla="*/ 407 w 677"/>
                <a:gd name="T11" fmla="*/ 55 h 507"/>
                <a:gd name="T12" fmla="*/ 376 w 677"/>
                <a:gd name="T13" fmla="*/ 67 h 507"/>
                <a:gd name="T14" fmla="*/ 304 w 677"/>
                <a:gd name="T15" fmla="*/ 65 h 507"/>
                <a:gd name="T16" fmla="*/ 256 w 677"/>
                <a:gd name="T17" fmla="*/ 64 h 507"/>
                <a:gd name="T18" fmla="*/ 311 w 677"/>
                <a:gd name="T19" fmla="*/ 97 h 507"/>
                <a:gd name="T20" fmla="*/ 346 w 677"/>
                <a:gd name="T21" fmla="*/ 146 h 507"/>
                <a:gd name="T22" fmla="*/ 325 w 677"/>
                <a:gd name="T23" fmla="*/ 210 h 507"/>
                <a:gd name="T24" fmla="*/ 228 w 677"/>
                <a:gd name="T25" fmla="*/ 267 h 507"/>
                <a:gd name="T26" fmla="*/ 191 w 677"/>
                <a:gd name="T27" fmla="*/ 270 h 507"/>
                <a:gd name="T28" fmla="*/ 178 w 677"/>
                <a:gd name="T29" fmla="*/ 235 h 507"/>
                <a:gd name="T30" fmla="*/ 191 w 677"/>
                <a:gd name="T31" fmla="*/ 183 h 507"/>
                <a:gd name="T32" fmla="*/ 194 w 677"/>
                <a:gd name="T33" fmla="*/ 124 h 507"/>
                <a:gd name="T34" fmla="*/ 159 w 677"/>
                <a:gd name="T35" fmla="*/ 161 h 507"/>
                <a:gd name="T36" fmla="*/ 92 w 677"/>
                <a:gd name="T37" fmla="*/ 150 h 507"/>
                <a:gd name="T38" fmla="*/ 53 w 677"/>
                <a:gd name="T39" fmla="*/ 118 h 507"/>
                <a:gd name="T40" fmla="*/ 77 w 677"/>
                <a:gd name="T41" fmla="*/ 181 h 507"/>
                <a:gd name="T42" fmla="*/ 137 w 677"/>
                <a:gd name="T43" fmla="*/ 260 h 507"/>
                <a:gd name="T44" fmla="*/ 145 w 677"/>
                <a:gd name="T45" fmla="*/ 325 h 507"/>
                <a:gd name="T46" fmla="*/ 113 w 677"/>
                <a:gd name="T47" fmla="*/ 364 h 507"/>
                <a:gd name="T48" fmla="*/ 11 w 677"/>
                <a:gd name="T49" fmla="*/ 412 h 507"/>
                <a:gd name="T50" fmla="*/ 65 w 677"/>
                <a:gd name="T51" fmla="*/ 442 h 507"/>
                <a:gd name="T52" fmla="*/ 106 w 677"/>
                <a:gd name="T53" fmla="*/ 456 h 507"/>
                <a:gd name="T54" fmla="*/ 130 w 677"/>
                <a:gd name="T55" fmla="*/ 492 h 507"/>
                <a:gd name="T56" fmla="*/ 153 w 677"/>
                <a:gd name="T57" fmla="*/ 453 h 507"/>
                <a:gd name="T58" fmla="*/ 142 w 677"/>
                <a:gd name="T59" fmla="*/ 400 h 507"/>
                <a:gd name="T60" fmla="*/ 179 w 677"/>
                <a:gd name="T61" fmla="*/ 362 h 507"/>
                <a:gd name="T62" fmla="*/ 226 w 677"/>
                <a:gd name="T63" fmla="*/ 363 h 507"/>
                <a:gd name="T64" fmla="*/ 276 w 677"/>
                <a:gd name="T65" fmla="*/ 337 h 507"/>
                <a:gd name="T66" fmla="*/ 337 w 677"/>
                <a:gd name="T67" fmla="*/ 246 h 507"/>
                <a:gd name="T68" fmla="*/ 387 w 677"/>
                <a:gd name="T69" fmla="*/ 241 h 507"/>
                <a:gd name="T70" fmla="*/ 442 w 677"/>
                <a:gd name="T71" fmla="*/ 291 h 507"/>
                <a:gd name="T72" fmla="*/ 441 w 677"/>
                <a:gd name="T73" fmla="*/ 335 h 507"/>
                <a:gd name="T74" fmla="*/ 496 w 677"/>
                <a:gd name="T75" fmla="*/ 366 h 507"/>
                <a:gd name="T76" fmla="*/ 467 w 677"/>
                <a:gd name="T77" fmla="*/ 307 h 507"/>
                <a:gd name="T78" fmla="*/ 527 w 677"/>
                <a:gd name="T79" fmla="*/ 238 h 507"/>
                <a:gd name="T80" fmla="*/ 592 w 677"/>
                <a:gd name="T81" fmla="*/ 233 h 507"/>
                <a:gd name="T82" fmla="*/ 619 w 677"/>
                <a:gd name="T83" fmla="*/ 240 h 507"/>
                <a:gd name="T84" fmla="*/ 544 w 677"/>
                <a:gd name="T85" fmla="*/ 154 h 507"/>
                <a:gd name="T86" fmla="*/ 512 w 677"/>
                <a:gd name="T87" fmla="*/ 211 h 507"/>
                <a:gd name="T88" fmla="*/ 433 w 677"/>
                <a:gd name="T89" fmla="*/ 223 h 507"/>
                <a:gd name="T90" fmla="*/ 399 w 677"/>
                <a:gd name="T91" fmla="*/ 213 h 507"/>
                <a:gd name="T92" fmla="*/ 373 w 677"/>
                <a:gd name="T93" fmla="*/ 144 h 507"/>
                <a:gd name="T94" fmla="*/ 397 w 677"/>
                <a:gd name="T95" fmla="*/ 89 h 507"/>
                <a:gd name="T96" fmla="*/ 425 w 677"/>
                <a:gd name="T97" fmla="*/ 76 h 507"/>
                <a:gd name="T98" fmla="*/ 492 w 677"/>
                <a:gd name="T99" fmla="*/ 67 h 507"/>
                <a:gd name="T100" fmla="*/ 542 w 677"/>
                <a:gd name="T101" fmla="*/ 12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507">
                  <a:moveTo>
                    <a:pt x="672" y="223"/>
                  </a:moveTo>
                  <a:cubicBezTo>
                    <a:pt x="668" y="210"/>
                    <a:pt x="658" y="204"/>
                    <a:pt x="644" y="206"/>
                  </a:cubicBezTo>
                  <a:cubicBezTo>
                    <a:pt x="638" y="207"/>
                    <a:pt x="632" y="207"/>
                    <a:pt x="627" y="202"/>
                  </a:cubicBezTo>
                  <a:cubicBezTo>
                    <a:pt x="623" y="198"/>
                    <a:pt x="618" y="196"/>
                    <a:pt x="613" y="195"/>
                  </a:cubicBezTo>
                  <a:cubicBezTo>
                    <a:pt x="609" y="194"/>
                    <a:pt x="608" y="192"/>
                    <a:pt x="608" y="189"/>
                  </a:cubicBezTo>
                  <a:cubicBezTo>
                    <a:pt x="605" y="178"/>
                    <a:pt x="603" y="165"/>
                    <a:pt x="592" y="160"/>
                  </a:cubicBezTo>
                  <a:cubicBezTo>
                    <a:pt x="583" y="155"/>
                    <a:pt x="580" y="148"/>
                    <a:pt x="579" y="139"/>
                  </a:cubicBezTo>
                  <a:cubicBezTo>
                    <a:pt x="579" y="136"/>
                    <a:pt x="578" y="133"/>
                    <a:pt x="577" y="130"/>
                  </a:cubicBezTo>
                  <a:cubicBezTo>
                    <a:pt x="574" y="123"/>
                    <a:pt x="572" y="117"/>
                    <a:pt x="582" y="114"/>
                  </a:cubicBezTo>
                  <a:cubicBezTo>
                    <a:pt x="585" y="113"/>
                    <a:pt x="587" y="110"/>
                    <a:pt x="588" y="108"/>
                  </a:cubicBezTo>
                  <a:cubicBezTo>
                    <a:pt x="601" y="90"/>
                    <a:pt x="597" y="64"/>
                    <a:pt x="580" y="50"/>
                  </a:cubicBezTo>
                  <a:cubicBezTo>
                    <a:pt x="561" y="35"/>
                    <a:pt x="540" y="35"/>
                    <a:pt x="521" y="49"/>
                  </a:cubicBezTo>
                  <a:cubicBezTo>
                    <a:pt x="519" y="51"/>
                    <a:pt x="518" y="49"/>
                    <a:pt x="516" y="48"/>
                  </a:cubicBezTo>
                  <a:cubicBezTo>
                    <a:pt x="508" y="43"/>
                    <a:pt x="500" y="37"/>
                    <a:pt x="489" y="38"/>
                  </a:cubicBezTo>
                  <a:cubicBezTo>
                    <a:pt x="487" y="38"/>
                    <a:pt x="486" y="37"/>
                    <a:pt x="485" y="35"/>
                  </a:cubicBezTo>
                  <a:cubicBezTo>
                    <a:pt x="480" y="19"/>
                    <a:pt x="468" y="10"/>
                    <a:pt x="452" y="6"/>
                  </a:cubicBezTo>
                  <a:cubicBezTo>
                    <a:pt x="429" y="0"/>
                    <a:pt x="407" y="16"/>
                    <a:pt x="406" y="38"/>
                  </a:cubicBezTo>
                  <a:cubicBezTo>
                    <a:pt x="406" y="44"/>
                    <a:pt x="411" y="50"/>
                    <a:pt x="407" y="55"/>
                  </a:cubicBezTo>
                  <a:cubicBezTo>
                    <a:pt x="403" y="59"/>
                    <a:pt x="396" y="61"/>
                    <a:pt x="391" y="63"/>
                  </a:cubicBezTo>
                  <a:cubicBezTo>
                    <a:pt x="388" y="65"/>
                    <a:pt x="385" y="66"/>
                    <a:pt x="383" y="67"/>
                  </a:cubicBezTo>
                  <a:cubicBezTo>
                    <a:pt x="380" y="70"/>
                    <a:pt x="379" y="69"/>
                    <a:pt x="376" y="67"/>
                  </a:cubicBezTo>
                  <a:cubicBezTo>
                    <a:pt x="364" y="60"/>
                    <a:pt x="351" y="57"/>
                    <a:pt x="339" y="65"/>
                  </a:cubicBezTo>
                  <a:cubicBezTo>
                    <a:pt x="330" y="71"/>
                    <a:pt x="323" y="71"/>
                    <a:pt x="314" y="68"/>
                  </a:cubicBezTo>
                  <a:cubicBezTo>
                    <a:pt x="311" y="67"/>
                    <a:pt x="307" y="66"/>
                    <a:pt x="304" y="65"/>
                  </a:cubicBezTo>
                  <a:cubicBezTo>
                    <a:pt x="301" y="64"/>
                    <a:pt x="299" y="62"/>
                    <a:pt x="299" y="59"/>
                  </a:cubicBezTo>
                  <a:cubicBezTo>
                    <a:pt x="296" y="47"/>
                    <a:pt x="287" y="40"/>
                    <a:pt x="276" y="41"/>
                  </a:cubicBezTo>
                  <a:cubicBezTo>
                    <a:pt x="265" y="42"/>
                    <a:pt x="257" y="51"/>
                    <a:pt x="256" y="64"/>
                  </a:cubicBezTo>
                  <a:cubicBezTo>
                    <a:pt x="256" y="75"/>
                    <a:pt x="263" y="85"/>
                    <a:pt x="275" y="85"/>
                  </a:cubicBezTo>
                  <a:cubicBezTo>
                    <a:pt x="286" y="85"/>
                    <a:pt x="294" y="91"/>
                    <a:pt x="303" y="94"/>
                  </a:cubicBezTo>
                  <a:cubicBezTo>
                    <a:pt x="306" y="95"/>
                    <a:pt x="309" y="97"/>
                    <a:pt x="311" y="97"/>
                  </a:cubicBezTo>
                  <a:cubicBezTo>
                    <a:pt x="315" y="98"/>
                    <a:pt x="316" y="100"/>
                    <a:pt x="316" y="104"/>
                  </a:cubicBezTo>
                  <a:cubicBezTo>
                    <a:pt x="318" y="121"/>
                    <a:pt x="326" y="134"/>
                    <a:pt x="342" y="141"/>
                  </a:cubicBezTo>
                  <a:cubicBezTo>
                    <a:pt x="345" y="142"/>
                    <a:pt x="346" y="143"/>
                    <a:pt x="346" y="146"/>
                  </a:cubicBezTo>
                  <a:cubicBezTo>
                    <a:pt x="345" y="153"/>
                    <a:pt x="345" y="159"/>
                    <a:pt x="347" y="166"/>
                  </a:cubicBezTo>
                  <a:cubicBezTo>
                    <a:pt x="348" y="169"/>
                    <a:pt x="347" y="171"/>
                    <a:pt x="344" y="173"/>
                  </a:cubicBezTo>
                  <a:cubicBezTo>
                    <a:pt x="331" y="182"/>
                    <a:pt x="324" y="194"/>
                    <a:pt x="325" y="210"/>
                  </a:cubicBezTo>
                  <a:cubicBezTo>
                    <a:pt x="326" y="214"/>
                    <a:pt x="324" y="215"/>
                    <a:pt x="321" y="217"/>
                  </a:cubicBezTo>
                  <a:cubicBezTo>
                    <a:pt x="306" y="227"/>
                    <a:pt x="291" y="239"/>
                    <a:pt x="282" y="256"/>
                  </a:cubicBezTo>
                  <a:cubicBezTo>
                    <a:pt x="260" y="245"/>
                    <a:pt x="244" y="248"/>
                    <a:pt x="228" y="267"/>
                  </a:cubicBezTo>
                  <a:cubicBezTo>
                    <a:pt x="226" y="269"/>
                    <a:pt x="224" y="271"/>
                    <a:pt x="222" y="274"/>
                  </a:cubicBezTo>
                  <a:cubicBezTo>
                    <a:pt x="220" y="277"/>
                    <a:pt x="219" y="277"/>
                    <a:pt x="216" y="275"/>
                  </a:cubicBezTo>
                  <a:cubicBezTo>
                    <a:pt x="208" y="270"/>
                    <a:pt x="200" y="267"/>
                    <a:pt x="191" y="270"/>
                  </a:cubicBezTo>
                  <a:cubicBezTo>
                    <a:pt x="187" y="270"/>
                    <a:pt x="188" y="268"/>
                    <a:pt x="187" y="266"/>
                  </a:cubicBezTo>
                  <a:cubicBezTo>
                    <a:pt x="185" y="258"/>
                    <a:pt x="182" y="251"/>
                    <a:pt x="178" y="244"/>
                  </a:cubicBezTo>
                  <a:cubicBezTo>
                    <a:pt x="176" y="241"/>
                    <a:pt x="176" y="238"/>
                    <a:pt x="178" y="235"/>
                  </a:cubicBezTo>
                  <a:cubicBezTo>
                    <a:pt x="183" y="225"/>
                    <a:pt x="185" y="214"/>
                    <a:pt x="182" y="203"/>
                  </a:cubicBezTo>
                  <a:cubicBezTo>
                    <a:pt x="180" y="195"/>
                    <a:pt x="179" y="189"/>
                    <a:pt x="188" y="186"/>
                  </a:cubicBezTo>
                  <a:cubicBezTo>
                    <a:pt x="190" y="185"/>
                    <a:pt x="191" y="184"/>
                    <a:pt x="191" y="183"/>
                  </a:cubicBezTo>
                  <a:cubicBezTo>
                    <a:pt x="193" y="179"/>
                    <a:pt x="196" y="179"/>
                    <a:pt x="200" y="179"/>
                  </a:cubicBezTo>
                  <a:cubicBezTo>
                    <a:pt x="209" y="181"/>
                    <a:pt x="216" y="176"/>
                    <a:pt x="219" y="167"/>
                  </a:cubicBezTo>
                  <a:cubicBezTo>
                    <a:pt x="224" y="148"/>
                    <a:pt x="213" y="129"/>
                    <a:pt x="194" y="124"/>
                  </a:cubicBezTo>
                  <a:cubicBezTo>
                    <a:pt x="185" y="121"/>
                    <a:pt x="178" y="125"/>
                    <a:pt x="175" y="135"/>
                  </a:cubicBezTo>
                  <a:cubicBezTo>
                    <a:pt x="173" y="141"/>
                    <a:pt x="171" y="146"/>
                    <a:pt x="172" y="153"/>
                  </a:cubicBezTo>
                  <a:cubicBezTo>
                    <a:pt x="172" y="156"/>
                    <a:pt x="162" y="163"/>
                    <a:pt x="159" y="161"/>
                  </a:cubicBezTo>
                  <a:cubicBezTo>
                    <a:pt x="143" y="152"/>
                    <a:pt x="128" y="155"/>
                    <a:pt x="112" y="163"/>
                  </a:cubicBezTo>
                  <a:cubicBezTo>
                    <a:pt x="109" y="165"/>
                    <a:pt x="107" y="165"/>
                    <a:pt x="104" y="162"/>
                  </a:cubicBezTo>
                  <a:cubicBezTo>
                    <a:pt x="101" y="157"/>
                    <a:pt x="97" y="154"/>
                    <a:pt x="92" y="150"/>
                  </a:cubicBezTo>
                  <a:cubicBezTo>
                    <a:pt x="90" y="148"/>
                    <a:pt x="87" y="146"/>
                    <a:pt x="89" y="142"/>
                  </a:cubicBezTo>
                  <a:cubicBezTo>
                    <a:pt x="91" y="138"/>
                    <a:pt x="89" y="134"/>
                    <a:pt x="86" y="130"/>
                  </a:cubicBezTo>
                  <a:cubicBezTo>
                    <a:pt x="80" y="121"/>
                    <a:pt x="64" y="115"/>
                    <a:pt x="53" y="118"/>
                  </a:cubicBezTo>
                  <a:cubicBezTo>
                    <a:pt x="43" y="121"/>
                    <a:pt x="38" y="129"/>
                    <a:pt x="37" y="143"/>
                  </a:cubicBezTo>
                  <a:cubicBezTo>
                    <a:pt x="36" y="158"/>
                    <a:pt x="46" y="173"/>
                    <a:pt x="59" y="172"/>
                  </a:cubicBezTo>
                  <a:cubicBezTo>
                    <a:pt x="69" y="170"/>
                    <a:pt x="72" y="176"/>
                    <a:pt x="77" y="181"/>
                  </a:cubicBezTo>
                  <a:cubicBezTo>
                    <a:pt x="79" y="183"/>
                    <a:pt x="81" y="185"/>
                    <a:pt x="83" y="186"/>
                  </a:cubicBezTo>
                  <a:cubicBezTo>
                    <a:pt x="87" y="188"/>
                    <a:pt x="88" y="191"/>
                    <a:pt x="87" y="195"/>
                  </a:cubicBezTo>
                  <a:cubicBezTo>
                    <a:pt x="79" y="221"/>
                    <a:pt x="99" y="262"/>
                    <a:pt x="137" y="260"/>
                  </a:cubicBezTo>
                  <a:cubicBezTo>
                    <a:pt x="139" y="260"/>
                    <a:pt x="141" y="261"/>
                    <a:pt x="142" y="263"/>
                  </a:cubicBezTo>
                  <a:cubicBezTo>
                    <a:pt x="148" y="271"/>
                    <a:pt x="154" y="278"/>
                    <a:pt x="160" y="285"/>
                  </a:cubicBezTo>
                  <a:cubicBezTo>
                    <a:pt x="149" y="297"/>
                    <a:pt x="141" y="310"/>
                    <a:pt x="145" y="325"/>
                  </a:cubicBezTo>
                  <a:cubicBezTo>
                    <a:pt x="148" y="338"/>
                    <a:pt x="142" y="345"/>
                    <a:pt x="135" y="352"/>
                  </a:cubicBezTo>
                  <a:cubicBezTo>
                    <a:pt x="131" y="356"/>
                    <a:pt x="126" y="359"/>
                    <a:pt x="122" y="363"/>
                  </a:cubicBezTo>
                  <a:cubicBezTo>
                    <a:pt x="119" y="366"/>
                    <a:pt x="117" y="366"/>
                    <a:pt x="113" y="364"/>
                  </a:cubicBezTo>
                  <a:cubicBezTo>
                    <a:pt x="86" y="348"/>
                    <a:pt x="53" y="366"/>
                    <a:pt x="52" y="397"/>
                  </a:cubicBezTo>
                  <a:cubicBezTo>
                    <a:pt x="52" y="405"/>
                    <a:pt x="45" y="409"/>
                    <a:pt x="38" y="406"/>
                  </a:cubicBezTo>
                  <a:cubicBezTo>
                    <a:pt x="28" y="402"/>
                    <a:pt x="17" y="404"/>
                    <a:pt x="11" y="412"/>
                  </a:cubicBezTo>
                  <a:cubicBezTo>
                    <a:pt x="0" y="427"/>
                    <a:pt x="3" y="439"/>
                    <a:pt x="15" y="451"/>
                  </a:cubicBezTo>
                  <a:cubicBezTo>
                    <a:pt x="23" y="459"/>
                    <a:pt x="36" y="459"/>
                    <a:pt x="45" y="451"/>
                  </a:cubicBezTo>
                  <a:cubicBezTo>
                    <a:pt x="51" y="445"/>
                    <a:pt x="59" y="446"/>
                    <a:pt x="65" y="442"/>
                  </a:cubicBezTo>
                  <a:cubicBezTo>
                    <a:pt x="66" y="442"/>
                    <a:pt x="67" y="442"/>
                    <a:pt x="68" y="443"/>
                  </a:cubicBezTo>
                  <a:cubicBezTo>
                    <a:pt x="77" y="453"/>
                    <a:pt x="89" y="454"/>
                    <a:pt x="101" y="453"/>
                  </a:cubicBezTo>
                  <a:cubicBezTo>
                    <a:pt x="104" y="453"/>
                    <a:pt x="105" y="453"/>
                    <a:pt x="106" y="456"/>
                  </a:cubicBezTo>
                  <a:cubicBezTo>
                    <a:pt x="108" y="462"/>
                    <a:pt x="112" y="467"/>
                    <a:pt x="117" y="470"/>
                  </a:cubicBezTo>
                  <a:cubicBezTo>
                    <a:pt x="123" y="474"/>
                    <a:pt x="129" y="477"/>
                    <a:pt x="127" y="486"/>
                  </a:cubicBezTo>
                  <a:cubicBezTo>
                    <a:pt x="127" y="488"/>
                    <a:pt x="129" y="490"/>
                    <a:pt x="130" y="492"/>
                  </a:cubicBezTo>
                  <a:cubicBezTo>
                    <a:pt x="136" y="502"/>
                    <a:pt x="149" y="507"/>
                    <a:pt x="160" y="503"/>
                  </a:cubicBezTo>
                  <a:cubicBezTo>
                    <a:pt x="171" y="499"/>
                    <a:pt x="177" y="487"/>
                    <a:pt x="176" y="475"/>
                  </a:cubicBezTo>
                  <a:cubicBezTo>
                    <a:pt x="174" y="460"/>
                    <a:pt x="167" y="454"/>
                    <a:pt x="153" y="453"/>
                  </a:cubicBezTo>
                  <a:cubicBezTo>
                    <a:pt x="151" y="453"/>
                    <a:pt x="138" y="440"/>
                    <a:pt x="138" y="439"/>
                  </a:cubicBezTo>
                  <a:cubicBezTo>
                    <a:pt x="138" y="438"/>
                    <a:pt x="138" y="437"/>
                    <a:pt x="139" y="436"/>
                  </a:cubicBezTo>
                  <a:cubicBezTo>
                    <a:pt x="145" y="425"/>
                    <a:pt x="146" y="413"/>
                    <a:pt x="142" y="400"/>
                  </a:cubicBezTo>
                  <a:cubicBezTo>
                    <a:pt x="141" y="398"/>
                    <a:pt x="142" y="396"/>
                    <a:pt x="144" y="394"/>
                  </a:cubicBezTo>
                  <a:cubicBezTo>
                    <a:pt x="154" y="386"/>
                    <a:pt x="163" y="376"/>
                    <a:pt x="170" y="365"/>
                  </a:cubicBezTo>
                  <a:cubicBezTo>
                    <a:pt x="173" y="361"/>
                    <a:pt x="175" y="361"/>
                    <a:pt x="179" y="362"/>
                  </a:cubicBezTo>
                  <a:cubicBezTo>
                    <a:pt x="190" y="364"/>
                    <a:pt x="199" y="361"/>
                    <a:pt x="207" y="354"/>
                  </a:cubicBezTo>
                  <a:cubicBezTo>
                    <a:pt x="208" y="353"/>
                    <a:pt x="209" y="351"/>
                    <a:pt x="211" y="352"/>
                  </a:cubicBezTo>
                  <a:cubicBezTo>
                    <a:pt x="215" y="356"/>
                    <a:pt x="223" y="357"/>
                    <a:pt x="226" y="363"/>
                  </a:cubicBezTo>
                  <a:cubicBezTo>
                    <a:pt x="232" y="375"/>
                    <a:pt x="248" y="380"/>
                    <a:pt x="261" y="375"/>
                  </a:cubicBezTo>
                  <a:cubicBezTo>
                    <a:pt x="272" y="370"/>
                    <a:pt x="278" y="358"/>
                    <a:pt x="273" y="344"/>
                  </a:cubicBezTo>
                  <a:cubicBezTo>
                    <a:pt x="271" y="340"/>
                    <a:pt x="272" y="339"/>
                    <a:pt x="276" y="337"/>
                  </a:cubicBezTo>
                  <a:cubicBezTo>
                    <a:pt x="299" y="326"/>
                    <a:pt x="307" y="310"/>
                    <a:pt x="301" y="286"/>
                  </a:cubicBezTo>
                  <a:cubicBezTo>
                    <a:pt x="300" y="283"/>
                    <a:pt x="301" y="281"/>
                    <a:pt x="303" y="279"/>
                  </a:cubicBezTo>
                  <a:cubicBezTo>
                    <a:pt x="313" y="267"/>
                    <a:pt x="323" y="255"/>
                    <a:pt x="337" y="246"/>
                  </a:cubicBezTo>
                  <a:cubicBezTo>
                    <a:pt x="341" y="244"/>
                    <a:pt x="342" y="241"/>
                    <a:pt x="347" y="244"/>
                  </a:cubicBezTo>
                  <a:cubicBezTo>
                    <a:pt x="359" y="250"/>
                    <a:pt x="372" y="251"/>
                    <a:pt x="383" y="242"/>
                  </a:cubicBezTo>
                  <a:cubicBezTo>
                    <a:pt x="384" y="241"/>
                    <a:pt x="385" y="240"/>
                    <a:pt x="387" y="241"/>
                  </a:cubicBezTo>
                  <a:cubicBezTo>
                    <a:pt x="396" y="250"/>
                    <a:pt x="409" y="253"/>
                    <a:pt x="421" y="258"/>
                  </a:cubicBezTo>
                  <a:cubicBezTo>
                    <a:pt x="423" y="260"/>
                    <a:pt x="425" y="260"/>
                    <a:pt x="426" y="263"/>
                  </a:cubicBezTo>
                  <a:cubicBezTo>
                    <a:pt x="428" y="275"/>
                    <a:pt x="433" y="284"/>
                    <a:pt x="442" y="291"/>
                  </a:cubicBezTo>
                  <a:cubicBezTo>
                    <a:pt x="443" y="291"/>
                    <a:pt x="445" y="292"/>
                    <a:pt x="445" y="294"/>
                  </a:cubicBezTo>
                  <a:cubicBezTo>
                    <a:pt x="443" y="307"/>
                    <a:pt x="442" y="320"/>
                    <a:pt x="443" y="333"/>
                  </a:cubicBezTo>
                  <a:cubicBezTo>
                    <a:pt x="443" y="334"/>
                    <a:pt x="442" y="335"/>
                    <a:pt x="441" y="335"/>
                  </a:cubicBezTo>
                  <a:cubicBezTo>
                    <a:pt x="437" y="342"/>
                    <a:pt x="436" y="349"/>
                    <a:pt x="437" y="356"/>
                  </a:cubicBezTo>
                  <a:cubicBezTo>
                    <a:pt x="437" y="372"/>
                    <a:pt x="447" y="383"/>
                    <a:pt x="461" y="385"/>
                  </a:cubicBezTo>
                  <a:cubicBezTo>
                    <a:pt x="475" y="388"/>
                    <a:pt x="490" y="379"/>
                    <a:pt x="496" y="366"/>
                  </a:cubicBezTo>
                  <a:cubicBezTo>
                    <a:pt x="501" y="353"/>
                    <a:pt x="497" y="341"/>
                    <a:pt x="482" y="333"/>
                  </a:cubicBezTo>
                  <a:cubicBezTo>
                    <a:pt x="471" y="327"/>
                    <a:pt x="468" y="320"/>
                    <a:pt x="468" y="310"/>
                  </a:cubicBezTo>
                  <a:cubicBezTo>
                    <a:pt x="468" y="309"/>
                    <a:pt x="468" y="308"/>
                    <a:pt x="467" y="307"/>
                  </a:cubicBezTo>
                  <a:cubicBezTo>
                    <a:pt x="465" y="301"/>
                    <a:pt x="467" y="299"/>
                    <a:pt x="473" y="299"/>
                  </a:cubicBezTo>
                  <a:cubicBezTo>
                    <a:pt x="493" y="297"/>
                    <a:pt x="511" y="283"/>
                    <a:pt x="511" y="265"/>
                  </a:cubicBezTo>
                  <a:cubicBezTo>
                    <a:pt x="511" y="252"/>
                    <a:pt x="518" y="245"/>
                    <a:pt x="527" y="238"/>
                  </a:cubicBezTo>
                  <a:cubicBezTo>
                    <a:pt x="528" y="237"/>
                    <a:pt x="529" y="236"/>
                    <a:pt x="530" y="235"/>
                  </a:cubicBezTo>
                  <a:cubicBezTo>
                    <a:pt x="532" y="232"/>
                    <a:pt x="534" y="232"/>
                    <a:pt x="538" y="234"/>
                  </a:cubicBezTo>
                  <a:cubicBezTo>
                    <a:pt x="556" y="243"/>
                    <a:pt x="574" y="243"/>
                    <a:pt x="592" y="233"/>
                  </a:cubicBezTo>
                  <a:cubicBezTo>
                    <a:pt x="596" y="231"/>
                    <a:pt x="599" y="228"/>
                    <a:pt x="598" y="223"/>
                  </a:cubicBezTo>
                  <a:cubicBezTo>
                    <a:pt x="603" y="227"/>
                    <a:pt x="608" y="231"/>
                    <a:pt x="613" y="233"/>
                  </a:cubicBezTo>
                  <a:cubicBezTo>
                    <a:pt x="617" y="234"/>
                    <a:pt x="618" y="236"/>
                    <a:pt x="619" y="240"/>
                  </a:cubicBezTo>
                  <a:cubicBezTo>
                    <a:pt x="625" y="255"/>
                    <a:pt x="641" y="262"/>
                    <a:pt x="658" y="256"/>
                  </a:cubicBezTo>
                  <a:cubicBezTo>
                    <a:pt x="672" y="251"/>
                    <a:pt x="677" y="240"/>
                    <a:pt x="672" y="223"/>
                  </a:cubicBezTo>
                  <a:close/>
                  <a:moveTo>
                    <a:pt x="544" y="154"/>
                  </a:moveTo>
                  <a:cubicBezTo>
                    <a:pt x="538" y="156"/>
                    <a:pt x="532" y="160"/>
                    <a:pt x="527" y="165"/>
                  </a:cubicBezTo>
                  <a:cubicBezTo>
                    <a:pt x="516" y="176"/>
                    <a:pt x="511" y="189"/>
                    <a:pt x="514" y="205"/>
                  </a:cubicBezTo>
                  <a:cubicBezTo>
                    <a:pt x="515" y="208"/>
                    <a:pt x="514" y="209"/>
                    <a:pt x="512" y="211"/>
                  </a:cubicBezTo>
                  <a:cubicBezTo>
                    <a:pt x="504" y="217"/>
                    <a:pt x="498" y="222"/>
                    <a:pt x="487" y="214"/>
                  </a:cubicBezTo>
                  <a:cubicBezTo>
                    <a:pt x="475" y="206"/>
                    <a:pt x="460" y="208"/>
                    <a:pt x="447" y="211"/>
                  </a:cubicBezTo>
                  <a:cubicBezTo>
                    <a:pt x="440" y="212"/>
                    <a:pt x="438" y="219"/>
                    <a:pt x="433" y="223"/>
                  </a:cubicBezTo>
                  <a:cubicBezTo>
                    <a:pt x="430" y="225"/>
                    <a:pt x="429" y="226"/>
                    <a:pt x="425" y="224"/>
                  </a:cubicBezTo>
                  <a:cubicBezTo>
                    <a:pt x="418" y="220"/>
                    <a:pt x="411" y="218"/>
                    <a:pt x="404" y="217"/>
                  </a:cubicBezTo>
                  <a:cubicBezTo>
                    <a:pt x="401" y="217"/>
                    <a:pt x="399" y="216"/>
                    <a:pt x="399" y="213"/>
                  </a:cubicBezTo>
                  <a:cubicBezTo>
                    <a:pt x="399" y="199"/>
                    <a:pt x="394" y="188"/>
                    <a:pt x="384" y="179"/>
                  </a:cubicBezTo>
                  <a:cubicBezTo>
                    <a:pt x="381" y="176"/>
                    <a:pt x="380" y="173"/>
                    <a:pt x="379" y="169"/>
                  </a:cubicBezTo>
                  <a:cubicBezTo>
                    <a:pt x="378" y="160"/>
                    <a:pt x="377" y="152"/>
                    <a:pt x="373" y="144"/>
                  </a:cubicBezTo>
                  <a:cubicBezTo>
                    <a:pt x="372" y="141"/>
                    <a:pt x="373" y="140"/>
                    <a:pt x="375" y="139"/>
                  </a:cubicBezTo>
                  <a:cubicBezTo>
                    <a:pt x="393" y="131"/>
                    <a:pt x="401" y="112"/>
                    <a:pt x="395" y="93"/>
                  </a:cubicBezTo>
                  <a:cubicBezTo>
                    <a:pt x="395" y="91"/>
                    <a:pt x="395" y="90"/>
                    <a:pt x="397" y="89"/>
                  </a:cubicBezTo>
                  <a:cubicBezTo>
                    <a:pt x="405" y="84"/>
                    <a:pt x="414" y="81"/>
                    <a:pt x="420" y="75"/>
                  </a:cubicBezTo>
                  <a:cubicBezTo>
                    <a:pt x="421" y="74"/>
                    <a:pt x="421" y="74"/>
                    <a:pt x="422" y="74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39" y="82"/>
                    <a:pt x="453" y="83"/>
                    <a:pt x="467" y="79"/>
                  </a:cubicBezTo>
                  <a:cubicBezTo>
                    <a:pt x="473" y="77"/>
                    <a:pt x="479" y="75"/>
                    <a:pt x="482" y="69"/>
                  </a:cubicBezTo>
                  <a:cubicBezTo>
                    <a:pt x="485" y="64"/>
                    <a:pt x="488" y="65"/>
                    <a:pt x="492" y="67"/>
                  </a:cubicBezTo>
                  <a:cubicBezTo>
                    <a:pt x="503" y="71"/>
                    <a:pt x="511" y="75"/>
                    <a:pt x="513" y="90"/>
                  </a:cubicBezTo>
                  <a:cubicBezTo>
                    <a:pt x="515" y="104"/>
                    <a:pt x="524" y="117"/>
                    <a:pt x="539" y="123"/>
                  </a:cubicBezTo>
                  <a:cubicBezTo>
                    <a:pt x="541" y="124"/>
                    <a:pt x="542" y="125"/>
                    <a:pt x="542" y="127"/>
                  </a:cubicBezTo>
                  <a:cubicBezTo>
                    <a:pt x="544" y="134"/>
                    <a:pt x="545" y="141"/>
                    <a:pt x="547" y="148"/>
                  </a:cubicBezTo>
                  <a:cubicBezTo>
                    <a:pt x="548" y="151"/>
                    <a:pt x="547" y="153"/>
                    <a:pt x="544" y="154"/>
                  </a:cubicBezTo>
                  <a:close/>
                </a:path>
              </a:pathLst>
            </a:custGeom>
            <a:solidFill>
              <a:srgbClr val="0203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1" name="Freeform 309">
              <a:extLst>
                <a:ext uri="{FF2B5EF4-FFF2-40B4-BE49-F238E27FC236}">
                  <a16:creationId xmlns:a16="http://schemas.microsoft.com/office/drawing/2014/main" id="{25D145BA-B761-ADB2-97D2-772529FDCA80}"/>
                </a:ext>
              </a:extLst>
            </p:cNvPr>
            <p:cNvSpPr/>
            <p:nvPr/>
          </p:nvSpPr>
          <p:spPr bwMode="auto">
            <a:xfrm>
              <a:off x="3189288" y="4333875"/>
              <a:ext cx="90488" cy="76200"/>
            </a:xfrm>
            <a:custGeom>
              <a:avLst/>
              <a:gdLst>
                <a:gd name="T0" fmla="*/ 2 w 78"/>
                <a:gd name="T1" fmla="*/ 36 h 66"/>
                <a:gd name="T2" fmla="*/ 48 w 78"/>
                <a:gd name="T3" fmla="*/ 3 h 66"/>
                <a:gd name="T4" fmla="*/ 55 w 78"/>
                <a:gd name="T5" fmla="*/ 4 h 66"/>
                <a:gd name="T6" fmla="*/ 63 w 78"/>
                <a:gd name="T7" fmla="*/ 14 h 66"/>
                <a:gd name="T8" fmla="*/ 71 w 78"/>
                <a:gd name="T9" fmla="*/ 29 h 66"/>
                <a:gd name="T10" fmla="*/ 78 w 78"/>
                <a:gd name="T11" fmla="*/ 38 h 66"/>
                <a:gd name="T12" fmla="*/ 63 w 78"/>
                <a:gd name="T13" fmla="*/ 55 h 66"/>
                <a:gd name="T14" fmla="*/ 57 w 78"/>
                <a:gd name="T15" fmla="*/ 57 h 66"/>
                <a:gd name="T16" fmla="*/ 32 w 78"/>
                <a:gd name="T17" fmla="*/ 58 h 66"/>
                <a:gd name="T18" fmla="*/ 42 w 78"/>
                <a:gd name="T19" fmla="*/ 60 h 66"/>
                <a:gd name="T20" fmla="*/ 44 w 78"/>
                <a:gd name="T21" fmla="*/ 63 h 66"/>
                <a:gd name="T22" fmla="*/ 37 w 78"/>
                <a:gd name="T23" fmla="*/ 65 h 66"/>
                <a:gd name="T24" fmla="*/ 31 w 78"/>
                <a:gd name="T25" fmla="*/ 64 h 66"/>
                <a:gd name="T26" fmla="*/ 3 w 78"/>
                <a:gd name="T27" fmla="*/ 45 h 66"/>
                <a:gd name="T28" fmla="*/ 2 w 78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66">
                  <a:moveTo>
                    <a:pt x="2" y="36"/>
                  </a:moveTo>
                  <a:cubicBezTo>
                    <a:pt x="5" y="16"/>
                    <a:pt x="27" y="0"/>
                    <a:pt x="48" y="3"/>
                  </a:cubicBezTo>
                  <a:cubicBezTo>
                    <a:pt x="51" y="3"/>
                    <a:pt x="53" y="3"/>
                    <a:pt x="55" y="4"/>
                  </a:cubicBezTo>
                  <a:cubicBezTo>
                    <a:pt x="61" y="4"/>
                    <a:pt x="66" y="5"/>
                    <a:pt x="63" y="14"/>
                  </a:cubicBezTo>
                  <a:cubicBezTo>
                    <a:pt x="61" y="21"/>
                    <a:pt x="65" y="26"/>
                    <a:pt x="71" y="29"/>
                  </a:cubicBezTo>
                  <a:cubicBezTo>
                    <a:pt x="76" y="31"/>
                    <a:pt x="77" y="34"/>
                    <a:pt x="78" y="38"/>
                  </a:cubicBezTo>
                  <a:cubicBezTo>
                    <a:pt x="74" y="45"/>
                    <a:pt x="68" y="50"/>
                    <a:pt x="63" y="55"/>
                  </a:cubicBezTo>
                  <a:cubicBezTo>
                    <a:pt x="61" y="57"/>
                    <a:pt x="59" y="57"/>
                    <a:pt x="57" y="57"/>
                  </a:cubicBezTo>
                  <a:cubicBezTo>
                    <a:pt x="49" y="59"/>
                    <a:pt x="41" y="61"/>
                    <a:pt x="32" y="58"/>
                  </a:cubicBezTo>
                  <a:cubicBezTo>
                    <a:pt x="36" y="59"/>
                    <a:pt x="39" y="59"/>
                    <a:pt x="42" y="60"/>
                  </a:cubicBezTo>
                  <a:cubicBezTo>
                    <a:pt x="43" y="61"/>
                    <a:pt x="45" y="62"/>
                    <a:pt x="44" y="63"/>
                  </a:cubicBezTo>
                  <a:cubicBezTo>
                    <a:pt x="43" y="66"/>
                    <a:pt x="40" y="65"/>
                    <a:pt x="37" y="65"/>
                  </a:cubicBezTo>
                  <a:cubicBezTo>
                    <a:pt x="35" y="65"/>
                    <a:pt x="33" y="64"/>
                    <a:pt x="31" y="64"/>
                  </a:cubicBezTo>
                  <a:cubicBezTo>
                    <a:pt x="18" y="63"/>
                    <a:pt x="10" y="55"/>
                    <a:pt x="3" y="45"/>
                  </a:cubicBezTo>
                  <a:cubicBezTo>
                    <a:pt x="2" y="42"/>
                    <a:pt x="0" y="39"/>
                    <a:pt x="2" y="36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2" name="Freeform 310">
              <a:extLst>
                <a:ext uri="{FF2B5EF4-FFF2-40B4-BE49-F238E27FC236}">
                  <a16:creationId xmlns:a16="http://schemas.microsoft.com/office/drawing/2014/main" id="{4AC91F23-866A-94C4-FD1C-D39711D0B53B}"/>
                </a:ext>
              </a:extLst>
            </p:cNvPr>
            <p:cNvSpPr/>
            <p:nvPr/>
          </p:nvSpPr>
          <p:spPr bwMode="auto">
            <a:xfrm>
              <a:off x="3586163" y="4402138"/>
              <a:ext cx="79375" cy="80962"/>
            </a:xfrm>
            <a:custGeom>
              <a:avLst/>
              <a:gdLst>
                <a:gd name="T0" fmla="*/ 0 w 68"/>
                <a:gd name="T1" fmla="*/ 18 h 69"/>
                <a:gd name="T2" fmla="*/ 16 w 68"/>
                <a:gd name="T3" fmla="*/ 2 h 69"/>
                <a:gd name="T4" fmla="*/ 45 w 68"/>
                <a:gd name="T5" fmla="*/ 2 h 69"/>
                <a:gd name="T6" fmla="*/ 67 w 68"/>
                <a:gd name="T7" fmla="*/ 37 h 69"/>
                <a:gd name="T8" fmla="*/ 61 w 68"/>
                <a:gd name="T9" fmla="*/ 56 h 69"/>
                <a:gd name="T10" fmla="*/ 0 w 68"/>
                <a:gd name="T11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9">
                  <a:moveTo>
                    <a:pt x="0" y="18"/>
                  </a:moveTo>
                  <a:cubicBezTo>
                    <a:pt x="0" y="8"/>
                    <a:pt x="9" y="5"/>
                    <a:pt x="16" y="2"/>
                  </a:cubicBezTo>
                  <a:cubicBezTo>
                    <a:pt x="26" y="0"/>
                    <a:pt x="36" y="0"/>
                    <a:pt x="45" y="2"/>
                  </a:cubicBezTo>
                  <a:cubicBezTo>
                    <a:pt x="60" y="7"/>
                    <a:pt x="67" y="18"/>
                    <a:pt x="67" y="37"/>
                  </a:cubicBezTo>
                  <a:cubicBezTo>
                    <a:pt x="68" y="45"/>
                    <a:pt x="67" y="51"/>
                    <a:pt x="61" y="56"/>
                  </a:cubicBezTo>
                  <a:cubicBezTo>
                    <a:pt x="27" y="69"/>
                    <a:pt x="1" y="44"/>
                    <a:pt x="0" y="18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3" name="Freeform 311">
              <a:extLst>
                <a:ext uri="{FF2B5EF4-FFF2-40B4-BE49-F238E27FC236}">
                  <a16:creationId xmlns:a16="http://schemas.microsoft.com/office/drawing/2014/main" id="{A007FFB4-8284-6EDF-2195-8CD8E57A0D0F}"/>
                </a:ext>
              </a:extLst>
            </p:cNvPr>
            <p:cNvSpPr/>
            <p:nvPr/>
          </p:nvSpPr>
          <p:spPr bwMode="auto">
            <a:xfrm>
              <a:off x="3684588" y="4321175"/>
              <a:ext cx="92075" cy="73025"/>
            </a:xfrm>
            <a:custGeom>
              <a:avLst/>
              <a:gdLst>
                <a:gd name="T0" fmla="*/ 5 w 79"/>
                <a:gd name="T1" fmla="*/ 58 h 63"/>
                <a:gd name="T2" fmla="*/ 5 w 79"/>
                <a:gd name="T3" fmla="*/ 31 h 63"/>
                <a:gd name="T4" fmla="*/ 65 w 79"/>
                <a:gd name="T5" fmla="*/ 12 h 63"/>
                <a:gd name="T6" fmla="*/ 78 w 79"/>
                <a:gd name="T7" fmla="*/ 29 h 63"/>
                <a:gd name="T8" fmla="*/ 76 w 79"/>
                <a:gd name="T9" fmla="*/ 35 h 63"/>
                <a:gd name="T10" fmla="*/ 32 w 79"/>
                <a:gd name="T11" fmla="*/ 59 h 63"/>
                <a:gd name="T12" fmla="*/ 21 w 79"/>
                <a:gd name="T13" fmla="*/ 49 h 63"/>
                <a:gd name="T14" fmla="*/ 25 w 79"/>
                <a:gd name="T15" fmla="*/ 59 h 63"/>
                <a:gd name="T16" fmla="*/ 5 w 79"/>
                <a:gd name="T17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5" y="58"/>
                  </a:moveTo>
                  <a:cubicBezTo>
                    <a:pt x="0" y="49"/>
                    <a:pt x="1" y="40"/>
                    <a:pt x="5" y="31"/>
                  </a:cubicBezTo>
                  <a:cubicBezTo>
                    <a:pt x="16" y="9"/>
                    <a:pt x="44" y="0"/>
                    <a:pt x="65" y="12"/>
                  </a:cubicBezTo>
                  <a:cubicBezTo>
                    <a:pt x="72" y="16"/>
                    <a:pt x="76" y="21"/>
                    <a:pt x="78" y="29"/>
                  </a:cubicBezTo>
                  <a:cubicBezTo>
                    <a:pt x="79" y="31"/>
                    <a:pt x="78" y="33"/>
                    <a:pt x="76" y="35"/>
                  </a:cubicBezTo>
                  <a:cubicBezTo>
                    <a:pt x="63" y="46"/>
                    <a:pt x="49" y="56"/>
                    <a:pt x="32" y="59"/>
                  </a:cubicBezTo>
                  <a:cubicBezTo>
                    <a:pt x="26" y="57"/>
                    <a:pt x="24" y="53"/>
                    <a:pt x="21" y="49"/>
                  </a:cubicBezTo>
                  <a:cubicBezTo>
                    <a:pt x="21" y="53"/>
                    <a:pt x="27" y="55"/>
                    <a:pt x="25" y="59"/>
                  </a:cubicBezTo>
                  <a:cubicBezTo>
                    <a:pt x="18" y="61"/>
                    <a:pt x="11" y="63"/>
                    <a:pt x="5" y="5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4" name="Freeform 312">
              <a:extLst>
                <a:ext uri="{FF2B5EF4-FFF2-40B4-BE49-F238E27FC236}">
                  <a16:creationId xmlns:a16="http://schemas.microsoft.com/office/drawing/2014/main" id="{6D4EF4B0-6573-A398-1C84-48F47AAD4828}"/>
                </a:ext>
              </a:extLst>
            </p:cNvPr>
            <p:cNvSpPr/>
            <p:nvPr/>
          </p:nvSpPr>
          <p:spPr bwMode="auto">
            <a:xfrm>
              <a:off x="3679825" y="4198938"/>
              <a:ext cx="90488" cy="68262"/>
            </a:xfrm>
            <a:custGeom>
              <a:avLst/>
              <a:gdLst>
                <a:gd name="T0" fmla="*/ 10 w 77"/>
                <a:gd name="T1" fmla="*/ 57 h 58"/>
                <a:gd name="T2" fmla="*/ 4 w 77"/>
                <a:gd name="T3" fmla="*/ 21 h 58"/>
                <a:gd name="T4" fmla="*/ 34 w 77"/>
                <a:gd name="T5" fmla="*/ 1 h 58"/>
                <a:gd name="T6" fmla="*/ 70 w 77"/>
                <a:gd name="T7" fmla="*/ 51 h 58"/>
                <a:gd name="T8" fmla="*/ 69 w 77"/>
                <a:gd name="T9" fmla="*/ 53 h 58"/>
                <a:gd name="T10" fmla="*/ 66 w 77"/>
                <a:gd name="T11" fmla="*/ 53 h 58"/>
                <a:gd name="T12" fmla="*/ 15 w 77"/>
                <a:gd name="T13" fmla="*/ 57 h 58"/>
                <a:gd name="T14" fmla="*/ 10 w 77"/>
                <a:gd name="T15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57">
                  <a:moveTo>
                    <a:pt x="10" y="57"/>
                  </a:moveTo>
                  <a:cubicBezTo>
                    <a:pt x="3" y="46"/>
                    <a:pt x="0" y="34"/>
                    <a:pt x="4" y="21"/>
                  </a:cubicBezTo>
                  <a:cubicBezTo>
                    <a:pt x="8" y="6"/>
                    <a:pt x="19" y="0"/>
                    <a:pt x="34" y="1"/>
                  </a:cubicBezTo>
                  <a:cubicBezTo>
                    <a:pt x="62" y="4"/>
                    <a:pt x="77" y="26"/>
                    <a:pt x="70" y="51"/>
                  </a:cubicBezTo>
                  <a:cubicBezTo>
                    <a:pt x="70" y="52"/>
                    <a:pt x="70" y="52"/>
                    <a:pt x="69" y="53"/>
                  </a:cubicBezTo>
                  <a:cubicBezTo>
                    <a:pt x="68" y="53"/>
                    <a:pt x="67" y="53"/>
                    <a:pt x="66" y="53"/>
                  </a:cubicBezTo>
                  <a:cubicBezTo>
                    <a:pt x="48" y="46"/>
                    <a:pt x="31" y="47"/>
                    <a:pt x="15" y="57"/>
                  </a:cubicBezTo>
                  <a:cubicBezTo>
                    <a:pt x="14" y="57"/>
                    <a:pt x="12" y="58"/>
                    <a:pt x="10" y="5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5" name="Freeform 313">
              <a:extLst>
                <a:ext uri="{FF2B5EF4-FFF2-40B4-BE49-F238E27FC236}">
                  <a16:creationId xmlns:a16="http://schemas.microsoft.com/office/drawing/2014/main" id="{B286D5A8-304E-0E21-F88C-5A5EAB9659EC}"/>
                </a:ext>
              </a:extLst>
            </p:cNvPr>
            <p:cNvSpPr/>
            <p:nvPr/>
          </p:nvSpPr>
          <p:spPr bwMode="auto">
            <a:xfrm>
              <a:off x="3254375" y="4484688"/>
              <a:ext cx="95250" cy="77787"/>
            </a:xfrm>
            <a:custGeom>
              <a:avLst/>
              <a:gdLst>
                <a:gd name="T0" fmla="*/ 72 w 81"/>
                <a:gd name="T1" fmla="*/ 1 h 66"/>
                <a:gd name="T2" fmla="*/ 80 w 81"/>
                <a:gd name="T3" fmla="*/ 21 h 66"/>
                <a:gd name="T4" fmla="*/ 69 w 81"/>
                <a:gd name="T5" fmla="*/ 29 h 66"/>
                <a:gd name="T6" fmla="*/ 53 w 81"/>
                <a:gd name="T7" fmla="*/ 33 h 66"/>
                <a:gd name="T8" fmla="*/ 52 w 81"/>
                <a:gd name="T9" fmla="*/ 52 h 66"/>
                <a:gd name="T10" fmla="*/ 50 w 81"/>
                <a:gd name="T11" fmla="*/ 60 h 66"/>
                <a:gd name="T12" fmla="*/ 10 w 81"/>
                <a:gd name="T13" fmla="*/ 51 h 66"/>
                <a:gd name="T14" fmla="*/ 9 w 81"/>
                <a:gd name="T15" fmla="*/ 9 h 66"/>
                <a:gd name="T16" fmla="*/ 16 w 81"/>
                <a:gd name="T17" fmla="*/ 13 h 66"/>
                <a:gd name="T18" fmla="*/ 28 w 81"/>
                <a:gd name="T19" fmla="*/ 21 h 66"/>
                <a:gd name="T20" fmla="*/ 33 w 81"/>
                <a:gd name="T21" fmla="*/ 27 h 66"/>
                <a:gd name="T22" fmla="*/ 31 w 81"/>
                <a:gd name="T23" fmla="*/ 21 h 66"/>
                <a:gd name="T24" fmla="*/ 55 w 81"/>
                <a:gd name="T25" fmla="*/ 15 h 66"/>
                <a:gd name="T26" fmla="*/ 60 w 81"/>
                <a:gd name="T27" fmla="*/ 12 h 66"/>
                <a:gd name="T28" fmla="*/ 67 w 81"/>
                <a:gd name="T29" fmla="*/ 4 h 66"/>
                <a:gd name="T30" fmla="*/ 72 w 81"/>
                <a:gd name="T3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6">
                  <a:moveTo>
                    <a:pt x="72" y="1"/>
                  </a:moveTo>
                  <a:cubicBezTo>
                    <a:pt x="77" y="6"/>
                    <a:pt x="81" y="13"/>
                    <a:pt x="80" y="21"/>
                  </a:cubicBezTo>
                  <a:cubicBezTo>
                    <a:pt x="80" y="29"/>
                    <a:pt x="76" y="31"/>
                    <a:pt x="69" y="29"/>
                  </a:cubicBezTo>
                  <a:cubicBezTo>
                    <a:pt x="63" y="27"/>
                    <a:pt x="57" y="27"/>
                    <a:pt x="53" y="33"/>
                  </a:cubicBezTo>
                  <a:cubicBezTo>
                    <a:pt x="48" y="39"/>
                    <a:pt x="48" y="46"/>
                    <a:pt x="52" y="52"/>
                  </a:cubicBezTo>
                  <a:cubicBezTo>
                    <a:pt x="56" y="57"/>
                    <a:pt x="54" y="58"/>
                    <a:pt x="50" y="60"/>
                  </a:cubicBezTo>
                  <a:cubicBezTo>
                    <a:pt x="36" y="66"/>
                    <a:pt x="20" y="62"/>
                    <a:pt x="10" y="51"/>
                  </a:cubicBezTo>
                  <a:cubicBezTo>
                    <a:pt x="0" y="39"/>
                    <a:pt x="0" y="23"/>
                    <a:pt x="9" y="9"/>
                  </a:cubicBezTo>
                  <a:cubicBezTo>
                    <a:pt x="12" y="8"/>
                    <a:pt x="14" y="11"/>
                    <a:pt x="16" y="13"/>
                  </a:cubicBezTo>
                  <a:cubicBezTo>
                    <a:pt x="19" y="16"/>
                    <a:pt x="23" y="19"/>
                    <a:pt x="28" y="21"/>
                  </a:cubicBezTo>
                  <a:cubicBezTo>
                    <a:pt x="30" y="23"/>
                    <a:pt x="31" y="25"/>
                    <a:pt x="33" y="27"/>
                  </a:cubicBezTo>
                  <a:cubicBezTo>
                    <a:pt x="32" y="25"/>
                    <a:pt x="28" y="24"/>
                    <a:pt x="31" y="21"/>
                  </a:cubicBezTo>
                  <a:cubicBezTo>
                    <a:pt x="39" y="20"/>
                    <a:pt x="48" y="19"/>
                    <a:pt x="55" y="15"/>
                  </a:cubicBezTo>
                  <a:cubicBezTo>
                    <a:pt x="57" y="14"/>
                    <a:pt x="58" y="14"/>
                    <a:pt x="60" y="12"/>
                  </a:cubicBezTo>
                  <a:cubicBezTo>
                    <a:pt x="62" y="10"/>
                    <a:pt x="65" y="7"/>
                    <a:pt x="67" y="4"/>
                  </a:cubicBezTo>
                  <a:cubicBezTo>
                    <a:pt x="68" y="2"/>
                    <a:pt x="69" y="0"/>
                    <a:pt x="72" y="1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6" name="Freeform 314">
              <a:extLst>
                <a:ext uri="{FF2B5EF4-FFF2-40B4-BE49-F238E27FC236}">
                  <a16:creationId xmlns:a16="http://schemas.microsoft.com/office/drawing/2014/main" id="{F75339F7-C7B7-B196-5D56-E4AFFCC95864}"/>
                </a:ext>
              </a:extLst>
            </p:cNvPr>
            <p:cNvSpPr/>
            <p:nvPr/>
          </p:nvSpPr>
          <p:spPr bwMode="auto">
            <a:xfrm>
              <a:off x="3467100" y="4349750"/>
              <a:ext cx="73025" cy="77787"/>
            </a:xfrm>
            <a:custGeom>
              <a:avLst/>
              <a:gdLst>
                <a:gd name="T0" fmla="*/ 39 w 63"/>
                <a:gd name="T1" fmla="*/ 63 h 67"/>
                <a:gd name="T2" fmla="*/ 7 w 63"/>
                <a:gd name="T3" fmla="*/ 52 h 67"/>
                <a:gd name="T4" fmla="*/ 8 w 63"/>
                <a:gd name="T5" fmla="*/ 17 h 67"/>
                <a:gd name="T6" fmla="*/ 8 w 63"/>
                <a:gd name="T7" fmla="*/ 16 h 67"/>
                <a:gd name="T8" fmla="*/ 34 w 63"/>
                <a:gd name="T9" fmla="*/ 3 h 67"/>
                <a:gd name="T10" fmla="*/ 62 w 63"/>
                <a:gd name="T11" fmla="*/ 30 h 67"/>
                <a:gd name="T12" fmla="*/ 59 w 63"/>
                <a:gd name="T13" fmla="*/ 34 h 67"/>
                <a:gd name="T14" fmla="*/ 41 w 63"/>
                <a:gd name="T15" fmla="*/ 61 h 67"/>
                <a:gd name="T16" fmla="*/ 39 w 63"/>
                <a:gd name="T1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7">
                  <a:moveTo>
                    <a:pt x="39" y="63"/>
                  </a:moveTo>
                  <a:cubicBezTo>
                    <a:pt x="28" y="67"/>
                    <a:pt x="14" y="62"/>
                    <a:pt x="7" y="52"/>
                  </a:cubicBezTo>
                  <a:cubicBezTo>
                    <a:pt x="0" y="43"/>
                    <a:pt x="1" y="2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5" y="8"/>
                    <a:pt x="22" y="0"/>
                    <a:pt x="34" y="3"/>
                  </a:cubicBezTo>
                  <a:cubicBezTo>
                    <a:pt x="48" y="7"/>
                    <a:pt x="58" y="15"/>
                    <a:pt x="62" y="30"/>
                  </a:cubicBezTo>
                  <a:cubicBezTo>
                    <a:pt x="63" y="33"/>
                    <a:pt x="61" y="33"/>
                    <a:pt x="59" y="34"/>
                  </a:cubicBezTo>
                  <a:cubicBezTo>
                    <a:pt x="49" y="41"/>
                    <a:pt x="42" y="48"/>
                    <a:pt x="41" y="61"/>
                  </a:cubicBezTo>
                  <a:cubicBezTo>
                    <a:pt x="41" y="62"/>
                    <a:pt x="40" y="62"/>
                    <a:pt x="39" y="63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7" name="Freeform 315">
              <a:extLst>
                <a:ext uri="{FF2B5EF4-FFF2-40B4-BE49-F238E27FC236}">
                  <a16:creationId xmlns:a16="http://schemas.microsoft.com/office/drawing/2014/main" id="{9AE2ADDE-2039-04FA-64FC-316912DDDEFA}"/>
                </a:ext>
              </a:extLst>
            </p:cNvPr>
            <p:cNvSpPr/>
            <p:nvPr/>
          </p:nvSpPr>
          <p:spPr bwMode="auto">
            <a:xfrm>
              <a:off x="3155950" y="4573588"/>
              <a:ext cx="80963" cy="90487"/>
            </a:xfrm>
            <a:custGeom>
              <a:avLst/>
              <a:gdLst>
                <a:gd name="T0" fmla="*/ 41 w 70"/>
                <a:gd name="T1" fmla="*/ 67 h 78"/>
                <a:gd name="T2" fmla="*/ 42 w 70"/>
                <a:gd name="T3" fmla="*/ 65 h 78"/>
                <a:gd name="T4" fmla="*/ 40 w 70"/>
                <a:gd name="T5" fmla="*/ 61 h 78"/>
                <a:gd name="T6" fmla="*/ 22 w 70"/>
                <a:gd name="T7" fmla="*/ 27 h 78"/>
                <a:gd name="T8" fmla="*/ 20 w 70"/>
                <a:gd name="T9" fmla="*/ 25 h 78"/>
                <a:gd name="T10" fmla="*/ 15 w 70"/>
                <a:gd name="T11" fmla="*/ 22 h 78"/>
                <a:gd name="T12" fmla="*/ 11 w 70"/>
                <a:gd name="T13" fmla="*/ 19 h 78"/>
                <a:gd name="T14" fmla="*/ 0 w 70"/>
                <a:gd name="T15" fmla="*/ 13 h 78"/>
                <a:gd name="T16" fmla="*/ 39 w 70"/>
                <a:gd name="T17" fmla="*/ 2 h 78"/>
                <a:gd name="T18" fmla="*/ 45 w 70"/>
                <a:gd name="T19" fmla="*/ 4 h 78"/>
                <a:gd name="T20" fmla="*/ 47 w 70"/>
                <a:gd name="T21" fmla="*/ 8 h 78"/>
                <a:gd name="T22" fmla="*/ 63 w 70"/>
                <a:gd name="T23" fmla="*/ 33 h 78"/>
                <a:gd name="T24" fmla="*/ 69 w 70"/>
                <a:gd name="T25" fmla="*/ 38 h 78"/>
                <a:gd name="T26" fmla="*/ 68 w 70"/>
                <a:gd name="T27" fmla="*/ 61 h 78"/>
                <a:gd name="T28" fmla="*/ 55 w 70"/>
                <a:gd name="T29" fmla="*/ 75 h 78"/>
                <a:gd name="T30" fmla="*/ 40 w 70"/>
                <a:gd name="T31" fmla="*/ 78 h 78"/>
                <a:gd name="T32" fmla="*/ 41 w 70"/>
                <a:gd name="T33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8">
                  <a:moveTo>
                    <a:pt x="41" y="67"/>
                  </a:moveTo>
                  <a:cubicBezTo>
                    <a:pt x="42" y="66"/>
                    <a:pt x="42" y="65"/>
                    <a:pt x="42" y="65"/>
                  </a:cubicBezTo>
                  <a:cubicBezTo>
                    <a:pt x="42" y="63"/>
                    <a:pt x="40" y="62"/>
                    <a:pt x="40" y="61"/>
                  </a:cubicBezTo>
                  <a:cubicBezTo>
                    <a:pt x="38" y="47"/>
                    <a:pt x="31" y="37"/>
                    <a:pt x="22" y="27"/>
                  </a:cubicBezTo>
                  <a:cubicBezTo>
                    <a:pt x="25" y="23"/>
                    <a:pt x="21" y="25"/>
                    <a:pt x="20" y="25"/>
                  </a:cubicBezTo>
                  <a:cubicBezTo>
                    <a:pt x="18" y="24"/>
                    <a:pt x="17" y="23"/>
                    <a:pt x="15" y="22"/>
                  </a:cubicBezTo>
                  <a:cubicBezTo>
                    <a:pt x="15" y="18"/>
                    <a:pt x="12" y="20"/>
                    <a:pt x="11" y="19"/>
                  </a:cubicBezTo>
                  <a:cubicBezTo>
                    <a:pt x="7" y="17"/>
                    <a:pt x="1" y="19"/>
                    <a:pt x="0" y="13"/>
                  </a:cubicBezTo>
                  <a:cubicBezTo>
                    <a:pt x="10" y="0"/>
                    <a:pt x="24" y="0"/>
                    <a:pt x="39" y="2"/>
                  </a:cubicBezTo>
                  <a:cubicBezTo>
                    <a:pt x="41" y="2"/>
                    <a:pt x="43" y="3"/>
                    <a:pt x="45" y="4"/>
                  </a:cubicBezTo>
                  <a:cubicBezTo>
                    <a:pt x="47" y="4"/>
                    <a:pt x="49" y="5"/>
                    <a:pt x="47" y="8"/>
                  </a:cubicBezTo>
                  <a:cubicBezTo>
                    <a:pt x="42" y="21"/>
                    <a:pt x="49" y="31"/>
                    <a:pt x="63" y="33"/>
                  </a:cubicBezTo>
                  <a:cubicBezTo>
                    <a:pt x="67" y="33"/>
                    <a:pt x="68" y="35"/>
                    <a:pt x="69" y="38"/>
                  </a:cubicBezTo>
                  <a:cubicBezTo>
                    <a:pt x="70" y="46"/>
                    <a:pt x="70" y="54"/>
                    <a:pt x="68" y="61"/>
                  </a:cubicBezTo>
                  <a:cubicBezTo>
                    <a:pt x="66" y="68"/>
                    <a:pt x="62" y="73"/>
                    <a:pt x="55" y="75"/>
                  </a:cubicBezTo>
                  <a:cubicBezTo>
                    <a:pt x="50" y="76"/>
                    <a:pt x="45" y="78"/>
                    <a:pt x="40" y="78"/>
                  </a:cubicBezTo>
                  <a:cubicBezTo>
                    <a:pt x="37" y="74"/>
                    <a:pt x="39" y="70"/>
                    <a:pt x="41" y="67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8" name="Freeform 316">
              <a:extLst>
                <a:ext uri="{FF2B5EF4-FFF2-40B4-BE49-F238E27FC236}">
                  <a16:creationId xmlns:a16="http://schemas.microsoft.com/office/drawing/2014/main" id="{9D28AB87-74F1-F246-E473-724EF9789ACA}"/>
                </a:ext>
              </a:extLst>
            </p:cNvPr>
            <p:cNvSpPr/>
            <p:nvPr/>
          </p:nvSpPr>
          <p:spPr bwMode="auto">
            <a:xfrm>
              <a:off x="3451225" y="4219575"/>
              <a:ext cx="63500" cy="80962"/>
            </a:xfrm>
            <a:custGeom>
              <a:avLst/>
              <a:gdLst>
                <a:gd name="T0" fmla="*/ 23 w 55"/>
                <a:gd name="T1" fmla="*/ 68 h 69"/>
                <a:gd name="T2" fmla="*/ 8 w 55"/>
                <a:gd name="T3" fmla="*/ 23 h 69"/>
                <a:gd name="T4" fmla="*/ 54 w 55"/>
                <a:gd name="T5" fmla="*/ 9 h 69"/>
                <a:gd name="T6" fmla="*/ 31 w 55"/>
                <a:gd name="T7" fmla="*/ 66 h 69"/>
                <a:gd name="T8" fmla="*/ 23 w 55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23" y="68"/>
                  </a:moveTo>
                  <a:cubicBezTo>
                    <a:pt x="6" y="59"/>
                    <a:pt x="0" y="39"/>
                    <a:pt x="8" y="23"/>
                  </a:cubicBezTo>
                  <a:cubicBezTo>
                    <a:pt x="18" y="6"/>
                    <a:pt x="37" y="0"/>
                    <a:pt x="54" y="9"/>
                  </a:cubicBezTo>
                  <a:cubicBezTo>
                    <a:pt x="55" y="31"/>
                    <a:pt x="48" y="51"/>
                    <a:pt x="31" y="66"/>
                  </a:cubicBezTo>
                  <a:cubicBezTo>
                    <a:pt x="29" y="68"/>
                    <a:pt x="26" y="69"/>
                    <a:pt x="23" y="68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9" name="Freeform 317">
              <a:extLst>
                <a:ext uri="{FF2B5EF4-FFF2-40B4-BE49-F238E27FC236}">
                  <a16:creationId xmlns:a16="http://schemas.microsoft.com/office/drawing/2014/main" id="{1749CB69-7D46-4737-19CA-C4FD45F21086}"/>
                </a:ext>
              </a:extLst>
            </p:cNvPr>
            <p:cNvSpPr/>
            <p:nvPr/>
          </p:nvSpPr>
          <p:spPr bwMode="auto">
            <a:xfrm>
              <a:off x="3181350" y="4375150"/>
              <a:ext cx="109538" cy="63500"/>
            </a:xfrm>
            <a:custGeom>
              <a:avLst/>
              <a:gdLst>
                <a:gd name="T0" fmla="*/ 8 w 94"/>
                <a:gd name="T1" fmla="*/ 0 h 54"/>
                <a:gd name="T2" fmla="*/ 32 w 94"/>
                <a:gd name="T3" fmla="*/ 26 h 54"/>
                <a:gd name="T4" fmla="*/ 38 w 94"/>
                <a:gd name="T5" fmla="*/ 28 h 54"/>
                <a:gd name="T6" fmla="*/ 52 w 94"/>
                <a:gd name="T7" fmla="*/ 30 h 54"/>
                <a:gd name="T8" fmla="*/ 42 w 94"/>
                <a:gd name="T9" fmla="*/ 28 h 54"/>
                <a:gd name="T10" fmla="*/ 47 w 94"/>
                <a:gd name="T11" fmla="*/ 28 h 54"/>
                <a:gd name="T12" fmla="*/ 48 w 94"/>
                <a:gd name="T13" fmla="*/ 25 h 54"/>
                <a:gd name="T14" fmla="*/ 63 w 94"/>
                <a:gd name="T15" fmla="*/ 19 h 54"/>
                <a:gd name="T16" fmla="*/ 69 w 94"/>
                <a:gd name="T17" fmla="*/ 17 h 54"/>
                <a:gd name="T18" fmla="*/ 84 w 94"/>
                <a:gd name="T19" fmla="*/ 2 h 54"/>
                <a:gd name="T20" fmla="*/ 50 w 94"/>
                <a:gd name="T21" fmla="*/ 53 h 54"/>
                <a:gd name="T22" fmla="*/ 8 w 94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54">
                  <a:moveTo>
                    <a:pt x="8" y="0"/>
                  </a:moveTo>
                  <a:cubicBezTo>
                    <a:pt x="11" y="13"/>
                    <a:pt x="20" y="22"/>
                    <a:pt x="32" y="26"/>
                  </a:cubicBezTo>
                  <a:cubicBezTo>
                    <a:pt x="34" y="27"/>
                    <a:pt x="36" y="27"/>
                    <a:pt x="38" y="28"/>
                  </a:cubicBezTo>
                  <a:cubicBezTo>
                    <a:pt x="43" y="29"/>
                    <a:pt x="47" y="33"/>
                    <a:pt x="52" y="30"/>
                  </a:cubicBezTo>
                  <a:cubicBezTo>
                    <a:pt x="49" y="31"/>
                    <a:pt x="45" y="33"/>
                    <a:pt x="42" y="28"/>
                  </a:cubicBezTo>
                  <a:cubicBezTo>
                    <a:pt x="44" y="28"/>
                    <a:pt x="46" y="28"/>
                    <a:pt x="47" y="28"/>
                  </a:cubicBezTo>
                  <a:cubicBezTo>
                    <a:pt x="51" y="27"/>
                    <a:pt x="48" y="26"/>
                    <a:pt x="48" y="25"/>
                  </a:cubicBezTo>
                  <a:cubicBezTo>
                    <a:pt x="53" y="22"/>
                    <a:pt x="59" y="23"/>
                    <a:pt x="63" y="19"/>
                  </a:cubicBezTo>
                  <a:cubicBezTo>
                    <a:pt x="66" y="21"/>
                    <a:pt x="68" y="18"/>
                    <a:pt x="69" y="17"/>
                  </a:cubicBezTo>
                  <a:cubicBezTo>
                    <a:pt x="74" y="12"/>
                    <a:pt x="79" y="7"/>
                    <a:pt x="84" y="2"/>
                  </a:cubicBezTo>
                  <a:cubicBezTo>
                    <a:pt x="94" y="25"/>
                    <a:pt x="76" y="53"/>
                    <a:pt x="50" y="53"/>
                  </a:cubicBezTo>
                  <a:cubicBezTo>
                    <a:pt x="22" y="54"/>
                    <a:pt x="0" y="26"/>
                    <a:pt x="8" y="0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0" name="Freeform 318">
              <a:extLst>
                <a:ext uri="{FF2B5EF4-FFF2-40B4-BE49-F238E27FC236}">
                  <a16:creationId xmlns:a16="http://schemas.microsoft.com/office/drawing/2014/main" id="{44DBE2E2-E986-EE14-E430-1963BEBBEF69}"/>
                </a:ext>
              </a:extLst>
            </p:cNvPr>
            <p:cNvSpPr/>
            <p:nvPr/>
          </p:nvSpPr>
          <p:spPr bwMode="auto">
            <a:xfrm>
              <a:off x="3338513" y="4446588"/>
              <a:ext cx="77788" cy="85725"/>
            </a:xfrm>
            <a:custGeom>
              <a:avLst/>
              <a:gdLst>
                <a:gd name="T0" fmla="*/ 50 w 67"/>
                <a:gd name="T1" fmla="*/ 69 h 73"/>
                <a:gd name="T2" fmla="*/ 37 w 67"/>
                <a:gd name="T3" fmla="*/ 71 h 73"/>
                <a:gd name="T4" fmla="*/ 12 w 67"/>
                <a:gd name="T5" fmla="*/ 73 h 73"/>
                <a:gd name="T6" fmla="*/ 10 w 67"/>
                <a:gd name="T7" fmla="*/ 72 h 73"/>
                <a:gd name="T8" fmla="*/ 10 w 67"/>
                <a:gd name="T9" fmla="*/ 70 h 73"/>
                <a:gd name="T10" fmla="*/ 17 w 67"/>
                <a:gd name="T11" fmla="*/ 58 h 73"/>
                <a:gd name="T12" fmla="*/ 22 w 67"/>
                <a:gd name="T13" fmla="*/ 56 h 73"/>
                <a:gd name="T14" fmla="*/ 39 w 67"/>
                <a:gd name="T15" fmla="*/ 44 h 73"/>
                <a:gd name="T16" fmla="*/ 29 w 67"/>
                <a:gd name="T17" fmla="*/ 26 h 73"/>
                <a:gd name="T18" fmla="*/ 7 w 67"/>
                <a:gd name="T19" fmla="*/ 23 h 73"/>
                <a:gd name="T20" fmla="*/ 2 w 67"/>
                <a:gd name="T21" fmla="*/ 23 h 73"/>
                <a:gd name="T22" fmla="*/ 4 w 67"/>
                <a:gd name="T23" fmla="*/ 19 h 73"/>
                <a:gd name="T24" fmla="*/ 31 w 67"/>
                <a:gd name="T25" fmla="*/ 0 h 73"/>
                <a:gd name="T26" fmla="*/ 50 w 67"/>
                <a:gd name="T27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73">
                  <a:moveTo>
                    <a:pt x="50" y="69"/>
                  </a:moveTo>
                  <a:cubicBezTo>
                    <a:pt x="46" y="72"/>
                    <a:pt x="42" y="72"/>
                    <a:pt x="37" y="71"/>
                  </a:cubicBezTo>
                  <a:cubicBezTo>
                    <a:pt x="29" y="68"/>
                    <a:pt x="20" y="63"/>
                    <a:pt x="12" y="73"/>
                  </a:cubicBezTo>
                  <a:cubicBezTo>
                    <a:pt x="12" y="73"/>
                    <a:pt x="10" y="73"/>
                    <a:pt x="10" y="72"/>
                  </a:cubicBezTo>
                  <a:cubicBezTo>
                    <a:pt x="10" y="72"/>
                    <a:pt x="10" y="70"/>
                    <a:pt x="10" y="70"/>
                  </a:cubicBezTo>
                  <a:cubicBezTo>
                    <a:pt x="13" y="66"/>
                    <a:pt x="15" y="62"/>
                    <a:pt x="17" y="58"/>
                  </a:cubicBezTo>
                  <a:cubicBezTo>
                    <a:pt x="18" y="55"/>
                    <a:pt x="20" y="56"/>
                    <a:pt x="22" y="56"/>
                  </a:cubicBezTo>
                  <a:cubicBezTo>
                    <a:pt x="31" y="56"/>
                    <a:pt x="37" y="51"/>
                    <a:pt x="39" y="44"/>
                  </a:cubicBezTo>
                  <a:cubicBezTo>
                    <a:pt x="41" y="37"/>
                    <a:pt x="37" y="29"/>
                    <a:pt x="29" y="26"/>
                  </a:cubicBezTo>
                  <a:cubicBezTo>
                    <a:pt x="22" y="22"/>
                    <a:pt x="15" y="21"/>
                    <a:pt x="7" y="23"/>
                  </a:cubicBezTo>
                  <a:cubicBezTo>
                    <a:pt x="5" y="24"/>
                    <a:pt x="3" y="25"/>
                    <a:pt x="2" y="23"/>
                  </a:cubicBezTo>
                  <a:cubicBezTo>
                    <a:pt x="0" y="21"/>
                    <a:pt x="3" y="20"/>
                    <a:pt x="4" y="19"/>
                  </a:cubicBezTo>
                  <a:cubicBezTo>
                    <a:pt x="11" y="9"/>
                    <a:pt x="19" y="1"/>
                    <a:pt x="31" y="0"/>
                  </a:cubicBezTo>
                  <a:cubicBezTo>
                    <a:pt x="57" y="11"/>
                    <a:pt x="67" y="47"/>
                    <a:pt x="50" y="69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1" name="Freeform 319">
              <a:extLst>
                <a:ext uri="{FF2B5EF4-FFF2-40B4-BE49-F238E27FC236}">
                  <a16:creationId xmlns:a16="http://schemas.microsoft.com/office/drawing/2014/main" id="{84B2A564-5A7F-582C-03DA-1F7893E178E9}"/>
                </a:ext>
              </a:extLst>
            </p:cNvPr>
            <p:cNvSpPr/>
            <p:nvPr/>
          </p:nvSpPr>
          <p:spPr bwMode="auto">
            <a:xfrm>
              <a:off x="3690938" y="4354513"/>
              <a:ext cx="92075" cy="63500"/>
            </a:xfrm>
            <a:custGeom>
              <a:avLst/>
              <a:gdLst>
                <a:gd name="T0" fmla="*/ 26 w 80"/>
                <a:gd name="T1" fmla="*/ 29 h 54"/>
                <a:gd name="T2" fmla="*/ 70 w 80"/>
                <a:gd name="T3" fmla="*/ 5 h 54"/>
                <a:gd name="T4" fmla="*/ 73 w 80"/>
                <a:gd name="T5" fmla="*/ 0 h 54"/>
                <a:gd name="T6" fmla="*/ 75 w 80"/>
                <a:gd name="T7" fmla="*/ 4 h 54"/>
                <a:gd name="T8" fmla="*/ 72 w 80"/>
                <a:gd name="T9" fmla="*/ 18 h 54"/>
                <a:gd name="T10" fmla="*/ 70 w 80"/>
                <a:gd name="T11" fmla="*/ 40 h 54"/>
                <a:gd name="T12" fmla="*/ 32 w 80"/>
                <a:gd name="T13" fmla="*/ 51 h 54"/>
                <a:gd name="T14" fmla="*/ 0 w 80"/>
                <a:gd name="T15" fmla="*/ 29 h 54"/>
                <a:gd name="T16" fmla="*/ 20 w 80"/>
                <a:gd name="T17" fmla="*/ 29 h 54"/>
                <a:gd name="T18" fmla="*/ 26 w 80"/>
                <a:gd name="T1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4">
                  <a:moveTo>
                    <a:pt x="26" y="29"/>
                  </a:moveTo>
                  <a:cubicBezTo>
                    <a:pt x="43" y="25"/>
                    <a:pt x="57" y="16"/>
                    <a:pt x="70" y="5"/>
                  </a:cubicBezTo>
                  <a:cubicBezTo>
                    <a:pt x="72" y="3"/>
                    <a:pt x="73" y="2"/>
                    <a:pt x="73" y="0"/>
                  </a:cubicBezTo>
                  <a:cubicBezTo>
                    <a:pt x="74" y="1"/>
                    <a:pt x="75" y="2"/>
                    <a:pt x="75" y="4"/>
                  </a:cubicBezTo>
                  <a:cubicBezTo>
                    <a:pt x="77" y="9"/>
                    <a:pt x="80" y="14"/>
                    <a:pt x="72" y="18"/>
                  </a:cubicBezTo>
                  <a:cubicBezTo>
                    <a:pt x="64" y="21"/>
                    <a:pt x="64" y="30"/>
                    <a:pt x="70" y="40"/>
                  </a:cubicBezTo>
                  <a:cubicBezTo>
                    <a:pt x="59" y="49"/>
                    <a:pt x="46" y="54"/>
                    <a:pt x="32" y="51"/>
                  </a:cubicBezTo>
                  <a:cubicBezTo>
                    <a:pt x="18" y="49"/>
                    <a:pt x="6" y="43"/>
                    <a:pt x="0" y="29"/>
                  </a:cubicBezTo>
                  <a:cubicBezTo>
                    <a:pt x="7" y="30"/>
                    <a:pt x="13" y="31"/>
                    <a:pt x="20" y="29"/>
                  </a:cubicBezTo>
                  <a:cubicBezTo>
                    <a:pt x="22" y="27"/>
                    <a:pt x="24" y="30"/>
                    <a:pt x="26" y="2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2" name="Freeform 320">
              <a:extLst>
                <a:ext uri="{FF2B5EF4-FFF2-40B4-BE49-F238E27FC236}">
                  <a16:creationId xmlns:a16="http://schemas.microsoft.com/office/drawing/2014/main" id="{A1C42969-2BF6-A77B-706B-C92582B12D1A}"/>
                </a:ext>
              </a:extLst>
            </p:cNvPr>
            <p:cNvSpPr/>
            <p:nvPr/>
          </p:nvSpPr>
          <p:spPr bwMode="auto">
            <a:xfrm>
              <a:off x="3559175" y="4157663"/>
              <a:ext cx="74613" cy="46037"/>
            </a:xfrm>
            <a:custGeom>
              <a:avLst/>
              <a:gdLst>
                <a:gd name="T0" fmla="*/ 4 w 64"/>
                <a:gd name="T1" fmla="*/ 36 h 40"/>
                <a:gd name="T2" fmla="*/ 18 w 64"/>
                <a:gd name="T3" fmla="*/ 6 h 40"/>
                <a:gd name="T4" fmla="*/ 64 w 64"/>
                <a:gd name="T5" fmla="*/ 27 h 40"/>
                <a:gd name="T6" fmla="*/ 41 w 64"/>
                <a:gd name="T7" fmla="*/ 38 h 40"/>
                <a:gd name="T8" fmla="*/ 33 w 64"/>
                <a:gd name="T9" fmla="*/ 37 h 40"/>
                <a:gd name="T10" fmla="*/ 30 w 64"/>
                <a:gd name="T11" fmla="*/ 39 h 40"/>
                <a:gd name="T12" fmla="*/ 25 w 64"/>
                <a:gd name="T13" fmla="*/ 40 h 40"/>
                <a:gd name="T14" fmla="*/ 19 w 64"/>
                <a:gd name="T15" fmla="*/ 40 h 40"/>
                <a:gd name="T16" fmla="*/ 4 w 64"/>
                <a:gd name="T1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0">
                  <a:moveTo>
                    <a:pt x="4" y="36"/>
                  </a:moveTo>
                  <a:cubicBezTo>
                    <a:pt x="0" y="23"/>
                    <a:pt x="6" y="11"/>
                    <a:pt x="18" y="6"/>
                  </a:cubicBezTo>
                  <a:cubicBezTo>
                    <a:pt x="36" y="0"/>
                    <a:pt x="57" y="10"/>
                    <a:pt x="64" y="27"/>
                  </a:cubicBezTo>
                  <a:cubicBezTo>
                    <a:pt x="58" y="34"/>
                    <a:pt x="49" y="36"/>
                    <a:pt x="41" y="38"/>
                  </a:cubicBezTo>
                  <a:cubicBezTo>
                    <a:pt x="38" y="39"/>
                    <a:pt x="36" y="39"/>
                    <a:pt x="33" y="37"/>
                  </a:cubicBezTo>
                  <a:cubicBezTo>
                    <a:pt x="31" y="36"/>
                    <a:pt x="31" y="39"/>
                    <a:pt x="30" y="39"/>
                  </a:cubicBezTo>
                  <a:cubicBezTo>
                    <a:pt x="29" y="40"/>
                    <a:pt x="27" y="40"/>
                    <a:pt x="25" y="40"/>
                  </a:cubicBezTo>
                  <a:cubicBezTo>
                    <a:pt x="23" y="40"/>
                    <a:pt x="21" y="40"/>
                    <a:pt x="19" y="40"/>
                  </a:cubicBezTo>
                  <a:cubicBezTo>
                    <a:pt x="14" y="39"/>
                    <a:pt x="8" y="40"/>
                    <a:pt x="4" y="36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3" name="Freeform 321">
              <a:extLst>
                <a:ext uri="{FF2B5EF4-FFF2-40B4-BE49-F238E27FC236}">
                  <a16:creationId xmlns:a16="http://schemas.microsoft.com/office/drawing/2014/main" id="{C2B014A5-E28E-3022-5199-80F2D49CFA62}"/>
                </a:ext>
              </a:extLst>
            </p:cNvPr>
            <p:cNvSpPr/>
            <p:nvPr/>
          </p:nvSpPr>
          <p:spPr bwMode="auto">
            <a:xfrm>
              <a:off x="3563938" y="4189413"/>
              <a:ext cx="76200" cy="47625"/>
            </a:xfrm>
            <a:custGeom>
              <a:avLst/>
              <a:gdLst>
                <a:gd name="T0" fmla="*/ 0 w 66"/>
                <a:gd name="T1" fmla="*/ 9 h 42"/>
                <a:gd name="T2" fmla="*/ 16 w 66"/>
                <a:gd name="T3" fmla="*/ 12 h 42"/>
                <a:gd name="T4" fmla="*/ 24 w 66"/>
                <a:gd name="T5" fmla="*/ 19 h 42"/>
                <a:gd name="T6" fmla="*/ 34 w 66"/>
                <a:gd name="T7" fmla="*/ 22 h 42"/>
                <a:gd name="T8" fmla="*/ 21 w 66"/>
                <a:gd name="T9" fmla="*/ 12 h 42"/>
                <a:gd name="T10" fmla="*/ 27 w 66"/>
                <a:gd name="T11" fmla="*/ 12 h 42"/>
                <a:gd name="T12" fmla="*/ 37 w 66"/>
                <a:gd name="T13" fmla="*/ 11 h 42"/>
                <a:gd name="T14" fmla="*/ 60 w 66"/>
                <a:gd name="T15" fmla="*/ 0 h 42"/>
                <a:gd name="T16" fmla="*/ 61 w 66"/>
                <a:gd name="T17" fmla="*/ 8 h 42"/>
                <a:gd name="T18" fmla="*/ 62 w 66"/>
                <a:gd name="T19" fmla="*/ 22 h 42"/>
                <a:gd name="T20" fmla="*/ 64 w 66"/>
                <a:gd name="T21" fmla="*/ 27 h 42"/>
                <a:gd name="T22" fmla="*/ 26 w 66"/>
                <a:gd name="T23" fmla="*/ 37 h 42"/>
                <a:gd name="T24" fmla="*/ 0 w 66"/>
                <a:gd name="T2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42">
                  <a:moveTo>
                    <a:pt x="0" y="9"/>
                  </a:moveTo>
                  <a:cubicBezTo>
                    <a:pt x="5" y="10"/>
                    <a:pt x="11" y="10"/>
                    <a:pt x="16" y="12"/>
                  </a:cubicBezTo>
                  <a:cubicBezTo>
                    <a:pt x="20" y="13"/>
                    <a:pt x="21" y="17"/>
                    <a:pt x="24" y="19"/>
                  </a:cubicBezTo>
                  <a:cubicBezTo>
                    <a:pt x="27" y="21"/>
                    <a:pt x="30" y="22"/>
                    <a:pt x="34" y="22"/>
                  </a:cubicBezTo>
                  <a:cubicBezTo>
                    <a:pt x="25" y="21"/>
                    <a:pt x="21" y="18"/>
                    <a:pt x="21" y="12"/>
                  </a:cubicBezTo>
                  <a:cubicBezTo>
                    <a:pt x="23" y="12"/>
                    <a:pt x="25" y="12"/>
                    <a:pt x="27" y="12"/>
                  </a:cubicBezTo>
                  <a:cubicBezTo>
                    <a:pt x="30" y="10"/>
                    <a:pt x="34" y="14"/>
                    <a:pt x="37" y="11"/>
                  </a:cubicBezTo>
                  <a:cubicBezTo>
                    <a:pt x="44" y="7"/>
                    <a:pt x="52" y="4"/>
                    <a:pt x="60" y="0"/>
                  </a:cubicBezTo>
                  <a:cubicBezTo>
                    <a:pt x="62" y="3"/>
                    <a:pt x="63" y="5"/>
                    <a:pt x="61" y="8"/>
                  </a:cubicBezTo>
                  <a:cubicBezTo>
                    <a:pt x="57" y="13"/>
                    <a:pt x="58" y="18"/>
                    <a:pt x="62" y="22"/>
                  </a:cubicBezTo>
                  <a:cubicBezTo>
                    <a:pt x="63" y="24"/>
                    <a:pt x="66" y="24"/>
                    <a:pt x="64" y="27"/>
                  </a:cubicBezTo>
                  <a:cubicBezTo>
                    <a:pt x="56" y="37"/>
                    <a:pt x="41" y="42"/>
                    <a:pt x="26" y="37"/>
                  </a:cubicBezTo>
                  <a:cubicBezTo>
                    <a:pt x="8" y="33"/>
                    <a:pt x="1" y="25"/>
                    <a:pt x="0" y="9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4" name="Freeform 322">
              <a:extLst>
                <a:ext uri="{FF2B5EF4-FFF2-40B4-BE49-F238E27FC236}">
                  <a16:creationId xmlns:a16="http://schemas.microsoft.com/office/drawing/2014/main" id="{DA4346CD-1152-6052-B2CE-27296329C982}"/>
                </a:ext>
              </a:extLst>
            </p:cNvPr>
            <p:cNvSpPr/>
            <p:nvPr/>
          </p:nvSpPr>
          <p:spPr bwMode="auto">
            <a:xfrm>
              <a:off x="3478213" y="4230688"/>
              <a:ext cx="60325" cy="74612"/>
            </a:xfrm>
            <a:custGeom>
              <a:avLst/>
              <a:gdLst>
                <a:gd name="T0" fmla="*/ 0 w 52"/>
                <a:gd name="T1" fmla="*/ 59 h 64"/>
                <a:gd name="T2" fmla="*/ 16 w 52"/>
                <a:gd name="T3" fmla="*/ 46 h 64"/>
                <a:gd name="T4" fmla="*/ 29 w 52"/>
                <a:gd name="T5" fmla="*/ 7 h 64"/>
                <a:gd name="T6" fmla="*/ 31 w 52"/>
                <a:gd name="T7" fmla="*/ 0 h 64"/>
                <a:gd name="T8" fmla="*/ 34 w 52"/>
                <a:gd name="T9" fmla="*/ 4 h 64"/>
                <a:gd name="T10" fmla="*/ 38 w 52"/>
                <a:gd name="T11" fmla="*/ 18 h 64"/>
                <a:gd name="T12" fmla="*/ 46 w 52"/>
                <a:gd name="T13" fmla="*/ 21 h 64"/>
                <a:gd name="T14" fmla="*/ 51 w 52"/>
                <a:gd name="T15" fmla="*/ 24 h 64"/>
                <a:gd name="T16" fmla="*/ 29 w 52"/>
                <a:gd name="T17" fmla="*/ 63 h 64"/>
                <a:gd name="T18" fmla="*/ 25 w 52"/>
                <a:gd name="T19" fmla="*/ 62 h 64"/>
                <a:gd name="T20" fmla="*/ 13 w 52"/>
                <a:gd name="T21" fmla="*/ 61 h 64"/>
                <a:gd name="T22" fmla="*/ 0 w 52"/>
                <a:gd name="T2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4">
                  <a:moveTo>
                    <a:pt x="0" y="59"/>
                  </a:moveTo>
                  <a:cubicBezTo>
                    <a:pt x="8" y="58"/>
                    <a:pt x="12" y="52"/>
                    <a:pt x="16" y="46"/>
                  </a:cubicBezTo>
                  <a:cubicBezTo>
                    <a:pt x="25" y="35"/>
                    <a:pt x="28" y="21"/>
                    <a:pt x="29" y="7"/>
                  </a:cubicBezTo>
                  <a:cubicBezTo>
                    <a:pt x="29" y="4"/>
                    <a:pt x="30" y="2"/>
                    <a:pt x="31" y="0"/>
                  </a:cubicBezTo>
                  <a:cubicBezTo>
                    <a:pt x="33" y="0"/>
                    <a:pt x="34" y="1"/>
                    <a:pt x="34" y="4"/>
                  </a:cubicBezTo>
                  <a:cubicBezTo>
                    <a:pt x="33" y="9"/>
                    <a:pt x="36" y="13"/>
                    <a:pt x="38" y="18"/>
                  </a:cubicBezTo>
                  <a:cubicBezTo>
                    <a:pt x="40" y="21"/>
                    <a:pt x="43" y="23"/>
                    <a:pt x="46" y="21"/>
                  </a:cubicBezTo>
                  <a:cubicBezTo>
                    <a:pt x="50" y="20"/>
                    <a:pt x="50" y="21"/>
                    <a:pt x="51" y="24"/>
                  </a:cubicBezTo>
                  <a:cubicBezTo>
                    <a:pt x="52" y="42"/>
                    <a:pt x="44" y="56"/>
                    <a:pt x="29" y="63"/>
                  </a:cubicBezTo>
                  <a:cubicBezTo>
                    <a:pt x="27" y="64"/>
                    <a:pt x="26" y="63"/>
                    <a:pt x="25" y="62"/>
                  </a:cubicBezTo>
                  <a:cubicBezTo>
                    <a:pt x="21" y="59"/>
                    <a:pt x="17" y="58"/>
                    <a:pt x="13" y="61"/>
                  </a:cubicBezTo>
                  <a:cubicBezTo>
                    <a:pt x="8" y="64"/>
                    <a:pt x="4" y="63"/>
                    <a:pt x="0" y="59"/>
                  </a:cubicBezTo>
                  <a:close/>
                </a:path>
              </a:pathLst>
            </a:custGeom>
            <a:solidFill>
              <a:srgbClr val="6CB4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5" name="Freeform 323">
              <a:extLst>
                <a:ext uri="{FF2B5EF4-FFF2-40B4-BE49-F238E27FC236}">
                  <a16:creationId xmlns:a16="http://schemas.microsoft.com/office/drawing/2014/main" id="{4286ECFC-44C5-F4F0-DE78-4B7D2D6B0316}"/>
                </a:ext>
              </a:extLst>
            </p:cNvPr>
            <p:cNvSpPr/>
            <p:nvPr/>
          </p:nvSpPr>
          <p:spPr bwMode="auto">
            <a:xfrm>
              <a:off x="3265488" y="4467225"/>
              <a:ext cx="73025" cy="44450"/>
            </a:xfrm>
            <a:custGeom>
              <a:avLst/>
              <a:gdLst>
                <a:gd name="T0" fmla="*/ 49 w 63"/>
                <a:gd name="T1" fmla="*/ 32 h 39"/>
                <a:gd name="T2" fmla="*/ 21 w 63"/>
                <a:gd name="T3" fmla="*/ 38 h 39"/>
                <a:gd name="T4" fmla="*/ 18 w 63"/>
                <a:gd name="T5" fmla="*/ 38 h 39"/>
                <a:gd name="T6" fmla="*/ 0 w 63"/>
                <a:gd name="T7" fmla="*/ 25 h 39"/>
                <a:gd name="T8" fmla="*/ 16 w 63"/>
                <a:gd name="T9" fmla="*/ 19 h 39"/>
                <a:gd name="T10" fmla="*/ 30 w 63"/>
                <a:gd name="T11" fmla="*/ 9 h 39"/>
                <a:gd name="T12" fmla="*/ 39 w 63"/>
                <a:gd name="T13" fmla="*/ 2 h 39"/>
                <a:gd name="T14" fmla="*/ 63 w 63"/>
                <a:gd name="T15" fmla="*/ 17 h 39"/>
                <a:gd name="T16" fmla="*/ 51 w 63"/>
                <a:gd name="T17" fmla="*/ 29 h 39"/>
                <a:gd name="T18" fmla="*/ 44 w 63"/>
                <a:gd name="T19" fmla="*/ 22 h 39"/>
                <a:gd name="T20" fmla="*/ 49 w 63"/>
                <a:gd name="T2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9">
                  <a:moveTo>
                    <a:pt x="49" y="32"/>
                  </a:moveTo>
                  <a:cubicBezTo>
                    <a:pt x="40" y="37"/>
                    <a:pt x="31" y="39"/>
                    <a:pt x="21" y="38"/>
                  </a:cubicBezTo>
                  <a:cubicBezTo>
                    <a:pt x="20" y="39"/>
                    <a:pt x="19" y="38"/>
                    <a:pt x="18" y="38"/>
                  </a:cubicBezTo>
                  <a:cubicBezTo>
                    <a:pt x="11" y="36"/>
                    <a:pt x="6" y="30"/>
                    <a:pt x="0" y="25"/>
                  </a:cubicBezTo>
                  <a:cubicBezTo>
                    <a:pt x="4" y="19"/>
                    <a:pt x="7" y="15"/>
                    <a:pt x="16" y="19"/>
                  </a:cubicBezTo>
                  <a:cubicBezTo>
                    <a:pt x="24" y="24"/>
                    <a:pt x="30" y="19"/>
                    <a:pt x="30" y="9"/>
                  </a:cubicBezTo>
                  <a:cubicBezTo>
                    <a:pt x="30" y="0"/>
                    <a:pt x="30" y="0"/>
                    <a:pt x="39" y="2"/>
                  </a:cubicBezTo>
                  <a:cubicBezTo>
                    <a:pt x="49" y="4"/>
                    <a:pt x="57" y="9"/>
                    <a:pt x="63" y="17"/>
                  </a:cubicBezTo>
                  <a:cubicBezTo>
                    <a:pt x="58" y="20"/>
                    <a:pt x="57" y="27"/>
                    <a:pt x="51" y="29"/>
                  </a:cubicBezTo>
                  <a:cubicBezTo>
                    <a:pt x="47" y="28"/>
                    <a:pt x="47" y="23"/>
                    <a:pt x="44" y="22"/>
                  </a:cubicBezTo>
                  <a:cubicBezTo>
                    <a:pt x="46" y="25"/>
                    <a:pt x="50" y="27"/>
                    <a:pt x="49" y="32"/>
                  </a:cubicBezTo>
                  <a:close/>
                </a:path>
              </a:pathLst>
            </a:custGeom>
            <a:solidFill>
              <a:srgbClr val="C6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6" name="Freeform 324">
              <a:extLst>
                <a:ext uri="{FF2B5EF4-FFF2-40B4-BE49-F238E27FC236}">
                  <a16:creationId xmlns:a16="http://schemas.microsoft.com/office/drawing/2014/main" id="{1F5C7382-EEC2-4775-4407-1A27F1B913CF}"/>
                </a:ext>
              </a:extLst>
            </p:cNvPr>
            <p:cNvSpPr/>
            <p:nvPr/>
          </p:nvSpPr>
          <p:spPr bwMode="auto">
            <a:xfrm>
              <a:off x="3805238" y="4391025"/>
              <a:ext cx="47625" cy="49212"/>
            </a:xfrm>
            <a:custGeom>
              <a:avLst/>
              <a:gdLst>
                <a:gd name="T0" fmla="*/ 42 w 42"/>
                <a:gd name="T1" fmla="*/ 25 h 42"/>
                <a:gd name="T2" fmla="*/ 28 w 42"/>
                <a:gd name="T3" fmla="*/ 39 h 42"/>
                <a:gd name="T4" fmla="*/ 4 w 42"/>
                <a:gd name="T5" fmla="*/ 28 h 42"/>
                <a:gd name="T6" fmla="*/ 13 w 42"/>
                <a:gd name="T7" fmla="*/ 3 h 42"/>
                <a:gd name="T8" fmla="*/ 19 w 42"/>
                <a:gd name="T9" fmla="*/ 3 h 42"/>
                <a:gd name="T10" fmla="*/ 25 w 42"/>
                <a:gd name="T11" fmla="*/ 4 h 42"/>
                <a:gd name="T12" fmla="*/ 42 w 42"/>
                <a:gd name="T13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5"/>
                  </a:moveTo>
                  <a:cubicBezTo>
                    <a:pt x="42" y="33"/>
                    <a:pt x="38" y="37"/>
                    <a:pt x="28" y="39"/>
                  </a:cubicBezTo>
                  <a:cubicBezTo>
                    <a:pt x="18" y="42"/>
                    <a:pt x="7" y="37"/>
                    <a:pt x="4" y="28"/>
                  </a:cubicBezTo>
                  <a:cubicBezTo>
                    <a:pt x="0" y="20"/>
                    <a:pt x="4" y="9"/>
                    <a:pt x="13" y="3"/>
                  </a:cubicBezTo>
                  <a:cubicBezTo>
                    <a:pt x="15" y="2"/>
                    <a:pt x="17" y="0"/>
                    <a:pt x="19" y="3"/>
                  </a:cubicBezTo>
                  <a:cubicBezTo>
                    <a:pt x="20" y="4"/>
                    <a:pt x="23" y="4"/>
                    <a:pt x="25" y="4"/>
                  </a:cubicBezTo>
                  <a:cubicBezTo>
                    <a:pt x="38" y="6"/>
                    <a:pt x="42" y="11"/>
                    <a:pt x="42" y="25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7" name="Freeform 325">
              <a:extLst>
                <a:ext uri="{FF2B5EF4-FFF2-40B4-BE49-F238E27FC236}">
                  <a16:creationId xmlns:a16="http://schemas.microsoft.com/office/drawing/2014/main" id="{E13F51C7-C8CD-0066-7821-8279738D9832}"/>
                </a:ext>
              </a:extLst>
            </p:cNvPr>
            <p:cNvSpPr/>
            <p:nvPr/>
          </p:nvSpPr>
          <p:spPr bwMode="auto">
            <a:xfrm>
              <a:off x="3595688" y="4538663"/>
              <a:ext cx="52388" cy="46037"/>
            </a:xfrm>
            <a:custGeom>
              <a:avLst/>
              <a:gdLst>
                <a:gd name="T0" fmla="*/ 16 w 45"/>
                <a:gd name="T1" fmla="*/ 1 h 40"/>
                <a:gd name="T2" fmla="*/ 38 w 45"/>
                <a:gd name="T3" fmla="*/ 9 h 40"/>
                <a:gd name="T4" fmla="*/ 39 w 45"/>
                <a:gd name="T5" fmla="*/ 30 h 40"/>
                <a:gd name="T6" fmla="*/ 11 w 45"/>
                <a:gd name="T7" fmla="*/ 34 h 40"/>
                <a:gd name="T8" fmla="*/ 6 w 45"/>
                <a:gd name="T9" fmla="*/ 4 h 40"/>
                <a:gd name="T10" fmla="*/ 16 w 45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16" y="1"/>
                  </a:moveTo>
                  <a:cubicBezTo>
                    <a:pt x="25" y="1"/>
                    <a:pt x="32" y="4"/>
                    <a:pt x="38" y="9"/>
                  </a:cubicBezTo>
                  <a:cubicBezTo>
                    <a:pt x="45" y="15"/>
                    <a:pt x="45" y="23"/>
                    <a:pt x="39" y="30"/>
                  </a:cubicBezTo>
                  <a:cubicBezTo>
                    <a:pt x="32" y="39"/>
                    <a:pt x="19" y="40"/>
                    <a:pt x="11" y="34"/>
                  </a:cubicBezTo>
                  <a:cubicBezTo>
                    <a:pt x="2" y="27"/>
                    <a:pt x="0" y="13"/>
                    <a:pt x="6" y="4"/>
                  </a:cubicBezTo>
                  <a:cubicBezTo>
                    <a:pt x="9" y="0"/>
                    <a:pt x="13" y="2"/>
                    <a:pt x="16" y="1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8" name="Freeform 326">
              <a:extLst>
                <a:ext uri="{FF2B5EF4-FFF2-40B4-BE49-F238E27FC236}">
                  <a16:creationId xmlns:a16="http://schemas.microsoft.com/office/drawing/2014/main" id="{D3A9433E-9B49-56F8-0FE6-22D5BD5FE072}"/>
                </a:ext>
              </a:extLst>
            </p:cNvPr>
            <p:cNvSpPr/>
            <p:nvPr/>
          </p:nvSpPr>
          <p:spPr bwMode="auto">
            <a:xfrm>
              <a:off x="3375025" y="4445000"/>
              <a:ext cx="53975" cy="82550"/>
            </a:xfrm>
            <a:custGeom>
              <a:avLst/>
              <a:gdLst>
                <a:gd name="T0" fmla="*/ 19 w 47"/>
                <a:gd name="T1" fmla="*/ 71 h 71"/>
                <a:gd name="T2" fmla="*/ 25 w 47"/>
                <a:gd name="T3" fmla="*/ 40 h 71"/>
                <a:gd name="T4" fmla="*/ 3 w 47"/>
                <a:gd name="T5" fmla="*/ 4 h 71"/>
                <a:gd name="T6" fmla="*/ 0 w 47"/>
                <a:gd name="T7" fmla="*/ 2 h 71"/>
                <a:gd name="T8" fmla="*/ 40 w 47"/>
                <a:gd name="T9" fmla="*/ 51 h 71"/>
                <a:gd name="T10" fmla="*/ 19 w 47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1">
                  <a:moveTo>
                    <a:pt x="19" y="71"/>
                  </a:moveTo>
                  <a:cubicBezTo>
                    <a:pt x="23" y="61"/>
                    <a:pt x="25" y="51"/>
                    <a:pt x="25" y="40"/>
                  </a:cubicBezTo>
                  <a:cubicBezTo>
                    <a:pt x="24" y="24"/>
                    <a:pt x="17" y="12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25" y="0"/>
                    <a:pt x="47" y="27"/>
                    <a:pt x="40" y="51"/>
                  </a:cubicBezTo>
                  <a:cubicBezTo>
                    <a:pt x="37" y="62"/>
                    <a:pt x="29" y="68"/>
                    <a:pt x="19" y="71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9" name="Freeform 327">
              <a:extLst>
                <a:ext uri="{FF2B5EF4-FFF2-40B4-BE49-F238E27FC236}">
                  <a16:creationId xmlns:a16="http://schemas.microsoft.com/office/drawing/2014/main" id="{AD251C74-868B-A4D5-5DC9-D5AD655A2F2E}"/>
                </a:ext>
              </a:extLst>
            </p:cNvPr>
            <p:cNvSpPr/>
            <p:nvPr/>
          </p:nvSpPr>
          <p:spPr bwMode="auto">
            <a:xfrm>
              <a:off x="3217863" y="4546600"/>
              <a:ext cx="53975" cy="55562"/>
            </a:xfrm>
            <a:custGeom>
              <a:avLst/>
              <a:gdLst>
                <a:gd name="T0" fmla="*/ 12 w 46"/>
                <a:gd name="T1" fmla="*/ 47 h 48"/>
                <a:gd name="T2" fmla="*/ 2 w 46"/>
                <a:gd name="T3" fmla="*/ 40 h 48"/>
                <a:gd name="T4" fmla="*/ 4 w 46"/>
                <a:gd name="T5" fmla="*/ 30 h 48"/>
                <a:gd name="T6" fmla="*/ 31 w 46"/>
                <a:gd name="T7" fmla="*/ 1 h 48"/>
                <a:gd name="T8" fmla="*/ 34 w 46"/>
                <a:gd name="T9" fmla="*/ 1 h 48"/>
                <a:gd name="T10" fmla="*/ 39 w 46"/>
                <a:gd name="T11" fmla="*/ 7 h 48"/>
                <a:gd name="T12" fmla="*/ 40 w 46"/>
                <a:gd name="T13" fmla="*/ 22 h 48"/>
                <a:gd name="T14" fmla="*/ 22 w 46"/>
                <a:gd name="T15" fmla="*/ 43 h 48"/>
                <a:gd name="T16" fmla="*/ 12 w 46"/>
                <a:gd name="T17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8">
                  <a:moveTo>
                    <a:pt x="12" y="47"/>
                  </a:moveTo>
                  <a:cubicBezTo>
                    <a:pt x="7" y="47"/>
                    <a:pt x="4" y="44"/>
                    <a:pt x="2" y="40"/>
                  </a:cubicBezTo>
                  <a:cubicBezTo>
                    <a:pt x="0" y="36"/>
                    <a:pt x="1" y="33"/>
                    <a:pt x="4" y="30"/>
                  </a:cubicBezTo>
                  <a:cubicBezTo>
                    <a:pt x="14" y="21"/>
                    <a:pt x="24" y="13"/>
                    <a:pt x="31" y="1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6" y="3"/>
                    <a:pt x="37" y="5"/>
                    <a:pt x="39" y="7"/>
                  </a:cubicBezTo>
                  <a:cubicBezTo>
                    <a:pt x="46" y="14"/>
                    <a:pt x="46" y="14"/>
                    <a:pt x="40" y="22"/>
                  </a:cubicBezTo>
                  <a:cubicBezTo>
                    <a:pt x="35" y="29"/>
                    <a:pt x="29" y="36"/>
                    <a:pt x="22" y="43"/>
                  </a:cubicBezTo>
                  <a:cubicBezTo>
                    <a:pt x="19" y="45"/>
                    <a:pt x="16" y="48"/>
                    <a:pt x="12" y="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0" name="Freeform 328">
              <a:extLst>
                <a:ext uri="{FF2B5EF4-FFF2-40B4-BE49-F238E27FC236}">
                  <a16:creationId xmlns:a16="http://schemas.microsoft.com/office/drawing/2014/main" id="{9C9604DE-5242-FF9E-C9FD-57E773B0EFD7}"/>
                </a:ext>
              </a:extLst>
            </p:cNvPr>
            <p:cNvSpPr/>
            <p:nvPr/>
          </p:nvSpPr>
          <p:spPr bwMode="auto">
            <a:xfrm>
              <a:off x="3149600" y="4587875"/>
              <a:ext cx="55563" cy="63500"/>
            </a:xfrm>
            <a:custGeom>
              <a:avLst/>
              <a:gdLst>
                <a:gd name="T0" fmla="*/ 28 w 47"/>
                <a:gd name="T1" fmla="*/ 13 h 54"/>
                <a:gd name="T2" fmla="*/ 46 w 47"/>
                <a:gd name="T3" fmla="*/ 45 h 54"/>
                <a:gd name="T4" fmla="*/ 47 w 47"/>
                <a:gd name="T5" fmla="*/ 52 h 54"/>
                <a:gd name="T6" fmla="*/ 33 w 47"/>
                <a:gd name="T7" fmla="*/ 53 h 54"/>
                <a:gd name="T8" fmla="*/ 26 w 47"/>
                <a:gd name="T9" fmla="*/ 49 h 54"/>
                <a:gd name="T10" fmla="*/ 33 w 47"/>
                <a:gd name="T11" fmla="*/ 45 h 54"/>
                <a:gd name="T12" fmla="*/ 43 w 47"/>
                <a:gd name="T13" fmla="*/ 43 h 54"/>
                <a:gd name="T14" fmla="*/ 33 w 47"/>
                <a:gd name="T15" fmla="*/ 42 h 54"/>
                <a:gd name="T16" fmla="*/ 27 w 47"/>
                <a:gd name="T17" fmla="*/ 35 h 54"/>
                <a:gd name="T18" fmla="*/ 32 w 47"/>
                <a:gd name="T19" fmla="*/ 32 h 54"/>
                <a:gd name="T20" fmla="*/ 19 w 47"/>
                <a:gd name="T21" fmla="*/ 24 h 54"/>
                <a:gd name="T22" fmla="*/ 5 w 47"/>
                <a:gd name="T23" fmla="*/ 20 h 54"/>
                <a:gd name="T24" fmla="*/ 1 w 47"/>
                <a:gd name="T25" fmla="*/ 16 h 54"/>
                <a:gd name="T26" fmla="*/ 5 w 47"/>
                <a:gd name="T27" fmla="*/ 0 h 54"/>
                <a:gd name="T28" fmla="*/ 16 w 47"/>
                <a:gd name="T29" fmla="*/ 6 h 54"/>
                <a:gd name="T30" fmla="*/ 20 w 47"/>
                <a:gd name="T31" fmla="*/ 8 h 54"/>
                <a:gd name="T32" fmla="*/ 25 w 47"/>
                <a:gd name="T33" fmla="*/ 11 h 54"/>
                <a:gd name="T34" fmla="*/ 28 w 47"/>
                <a:gd name="T3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4">
                  <a:moveTo>
                    <a:pt x="28" y="13"/>
                  </a:moveTo>
                  <a:cubicBezTo>
                    <a:pt x="38" y="21"/>
                    <a:pt x="43" y="33"/>
                    <a:pt x="46" y="45"/>
                  </a:cubicBezTo>
                  <a:cubicBezTo>
                    <a:pt x="47" y="47"/>
                    <a:pt x="47" y="50"/>
                    <a:pt x="47" y="52"/>
                  </a:cubicBezTo>
                  <a:cubicBezTo>
                    <a:pt x="42" y="50"/>
                    <a:pt x="38" y="54"/>
                    <a:pt x="33" y="53"/>
                  </a:cubicBezTo>
                  <a:cubicBezTo>
                    <a:pt x="30" y="53"/>
                    <a:pt x="25" y="53"/>
                    <a:pt x="26" y="49"/>
                  </a:cubicBezTo>
                  <a:cubicBezTo>
                    <a:pt x="26" y="45"/>
                    <a:pt x="29" y="43"/>
                    <a:pt x="33" y="45"/>
                  </a:cubicBezTo>
                  <a:cubicBezTo>
                    <a:pt x="37" y="46"/>
                    <a:pt x="40" y="45"/>
                    <a:pt x="43" y="43"/>
                  </a:cubicBezTo>
                  <a:cubicBezTo>
                    <a:pt x="40" y="40"/>
                    <a:pt x="36" y="42"/>
                    <a:pt x="33" y="42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0"/>
                    <a:pt x="31" y="35"/>
                    <a:pt x="32" y="32"/>
                  </a:cubicBezTo>
                  <a:cubicBezTo>
                    <a:pt x="27" y="31"/>
                    <a:pt x="23" y="28"/>
                    <a:pt x="19" y="24"/>
                  </a:cubicBezTo>
                  <a:cubicBezTo>
                    <a:pt x="15" y="20"/>
                    <a:pt x="10" y="19"/>
                    <a:pt x="5" y="20"/>
                  </a:cubicBezTo>
                  <a:cubicBezTo>
                    <a:pt x="1" y="20"/>
                    <a:pt x="0" y="19"/>
                    <a:pt x="1" y="16"/>
                  </a:cubicBezTo>
                  <a:cubicBezTo>
                    <a:pt x="1" y="10"/>
                    <a:pt x="1" y="5"/>
                    <a:pt x="5" y="0"/>
                  </a:cubicBezTo>
                  <a:cubicBezTo>
                    <a:pt x="8" y="4"/>
                    <a:pt x="14" y="2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2" y="8"/>
                    <a:pt x="24" y="9"/>
                    <a:pt x="25" y="11"/>
                  </a:cubicBezTo>
                  <a:cubicBezTo>
                    <a:pt x="25" y="13"/>
                    <a:pt x="27" y="12"/>
                    <a:pt x="28" y="13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1" name="Freeform 329">
              <a:extLst>
                <a:ext uri="{FF2B5EF4-FFF2-40B4-BE49-F238E27FC236}">
                  <a16:creationId xmlns:a16="http://schemas.microsoft.com/office/drawing/2014/main" id="{502D5716-A75B-51E8-91FF-9A1B6629CEB5}"/>
                </a:ext>
              </a:extLst>
            </p:cNvPr>
            <p:cNvSpPr/>
            <p:nvPr/>
          </p:nvSpPr>
          <p:spPr bwMode="auto">
            <a:xfrm>
              <a:off x="3692525" y="4254500"/>
              <a:ext cx="68263" cy="30162"/>
            </a:xfrm>
            <a:custGeom>
              <a:avLst/>
              <a:gdLst>
                <a:gd name="T0" fmla="*/ 0 w 59"/>
                <a:gd name="T1" fmla="*/ 10 h 26"/>
                <a:gd name="T2" fmla="*/ 40 w 59"/>
                <a:gd name="T3" fmla="*/ 0 h 26"/>
                <a:gd name="T4" fmla="*/ 59 w 59"/>
                <a:gd name="T5" fmla="*/ 6 h 26"/>
                <a:gd name="T6" fmla="*/ 44 w 59"/>
                <a:gd name="T7" fmla="*/ 19 h 26"/>
                <a:gd name="T8" fmla="*/ 39 w 59"/>
                <a:gd name="T9" fmla="*/ 18 h 26"/>
                <a:gd name="T10" fmla="*/ 18 w 59"/>
                <a:gd name="T11" fmla="*/ 23 h 26"/>
                <a:gd name="T12" fmla="*/ 12 w 59"/>
                <a:gd name="T13" fmla="*/ 24 h 26"/>
                <a:gd name="T14" fmla="*/ 0 w 59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6">
                  <a:moveTo>
                    <a:pt x="0" y="10"/>
                  </a:moveTo>
                  <a:cubicBezTo>
                    <a:pt x="12" y="2"/>
                    <a:pt x="26" y="0"/>
                    <a:pt x="40" y="0"/>
                  </a:cubicBezTo>
                  <a:cubicBezTo>
                    <a:pt x="47" y="0"/>
                    <a:pt x="53" y="3"/>
                    <a:pt x="59" y="6"/>
                  </a:cubicBezTo>
                  <a:cubicBezTo>
                    <a:pt x="57" y="14"/>
                    <a:pt x="51" y="17"/>
                    <a:pt x="44" y="19"/>
                  </a:cubicBezTo>
                  <a:cubicBezTo>
                    <a:pt x="42" y="20"/>
                    <a:pt x="41" y="19"/>
                    <a:pt x="39" y="18"/>
                  </a:cubicBezTo>
                  <a:cubicBezTo>
                    <a:pt x="30" y="13"/>
                    <a:pt x="23" y="14"/>
                    <a:pt x="18" y="23"/>
                  </a:cubicBezTo>
                  <a:cubicBezTo>
                    <a:pt x="16" y="25"/>
                    <a:pt x="15" y="26"/>
                    <a:pt x="12" y="24"/>
                  </a:cubicBezTo>
                  <a:cubicBezTo>
                    <a:pt x="8" y="20"/>
                    <a:pt x="3" y="16"/>
                    <a:pt x="0" y="1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2" name="Freeform 330">
              <a:extLst>
                <a:ext uri="{FF2B5EF4-FFF2-40B4-BE49-F238E27FC236}">
                  <a16:creationId xmlns:a16="http://schemas.microsoft.com/office/drawing/2014/main" id="{DD090252-0AF1-B09D-7039-DE98EEC56A04}"/>
                </a:ext>
              </a:extLst>
            </p:cNvPr>
            <p:cNvSpPr/>
            <p:nvPr/>
          </p:nvSpPr>
          <p:spPr bwMode="auto">
            <a:xfrm>
              <a:off x="3133725" y="4291013"/>
              <a:ext cx="46038" cy="46037"/>
            </a:xfrm>
            <a:custGeom>
              <a:avLst/>
              <a:gdLst>
                <a:gd name="T0" fmla="*/ 0 w 39"/>
                <a:gd name="T1" fmla="*/ 20 h 39"/>
                <a:gd name="T2" fmla="*/ 10 w 39"/>
                <a:gd name="T3" fmla="*/ 3 h 39"/>
                <a:gd name="T4" fmla="*/ 36 w 39"/>
                <a:gd name="T5" fmla="*/ 11 h 39"/>
                <a:gd name="T6" fmla="*/ 31 w 39"/>
                <a:gd name="T7" fmla="*/ 20 h 39"/>
                <a:gd name="T8" fmla="*/ 20 w 39"/>
                <a:gd name="T9" fmla="*/ 33 h 39"/>
                <a:gd name="T10" fmla="*/ 11 w 39"/>
                <a:gd name="T11" fmla="*/ 38 h 39"/>
                <a:gd name="T12" fmla="*/ 0 w 39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9">
                  <a:moveTo>
                    <a:pt x="0" y="20"/>
                  </a:moveTo>
                  <a:cubicBezTo>
                    <a:pt x="0" y="10"/>
                    <a:pt x="3" y="4"/>
                    <a:pt x="10" y="3"/>
                  </a:cubicBezTo>
                  <a:cubicBezTo>
                    <a:pt x="19" y="0"/>
                    <a:pt x="32" y="5"/>
                    <a:pt x="36" y="11"/>
                  </a:cubicBezTo>
                  <a:cubicBezTo>
                    <a:pt x="39" y="16"/>
                    <a:pt x="37" y="19"/>
                    <a:pt x="31" y="20"/>
                  </a:cubicBezTo>
                  <a:cubicBezTo>
                    <a:pt x="24" y="21"/>
                    <a:pt x="21" y="27"/>
                    <a:pt x="20" y="33"/>
                  </a:cubicBezTo>
                  <a:cubicBezTo>
                    <a:pt x="19" y="39"/>
                    <a:pt x="15" y="39"/>
                    <a:pt x="11" y="38"/>
                  </a:cubicBezTo>
                  <a:cubicBezTo>
                    <a:pt x="4" y="37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3" name="Freeform 331">
              <a:extLst>
                <a:ext uri="{FF2B5EF4-FFF2-40B4-BE49-F238E27FC236}">
                  <a16:creationId xmlns:a16="http://schemas.microsoft.com/office/drawing/2014/main" id="{E7D91C84-C26C-7E76-1A6F-E8036D087CD5}"/>
                </a:ext>
              </a:extLst>
            </p:cNvPr>
            <p:cNvSpPr/>
            <p:nvPr/>
          </p:nvSpPr>
          <p:spPr bwMode="auto">
            <a:xfrm>
              <a:off x="3349625" y="4537075"/>
              <a:ext cx="39688" cy="38100"/>
            </a:xfrm>
            <a:custGeom>
              <a:avLst/>
              <a:gdLst>
                <a:gd name="T0" fmla="*/ 18 w 35"/>
                <a:gd name="T1" fmla="*/ 33 h 33"/>
                <a:gd name="T2" fmla="*/ 0 w 35"/>
                <a:gd name="T3" fmla="*/ 16 h 33"/>
                <a:gd name="T4" fmla="*/ 16 w 35"/>
                <a:gd name="T5" fmla="*/ 0 h 33"/>
                <a:gd name="T6" fmla="*/ 34 w 35"/>
                <a:gd name="T7" fmla="*/ 18 h 33"/>
                <a:gd name="T8" fmla="*/ 18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18" y="33"/>
                  </a:move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4" y="8"/>
                    <a:pt x="34" y="18"/>
                  </a:cubicBezTo>
                  <a:cubicBezTo>
                    <a:pt x="35" y="27"/>
                    <a:pt x="28" y="33"/>
                    <a:pt x="18" y="33"/>
                  </a:cubicBezTo>
                  <a:close/>
                </a:path>
              </a:pathLst>
            </a:custGeom>
            <a:solidFill>
              <a:srgbClr val="90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4" name="Freeform 332">
              <a:extLst>
                <a:ext uri="{FF2B5EF4-FFF2-40B4-BE49-F238E27FC236}">
                  <a16:creationId xmlns:a16="http://schemas.microsoft.com/office/drawing/2014/main" id="{A672215D-D0DC-5AB5-D096-577759E56CD2}"/>
                </a:ext>
              </a:extLst>
            </p:cNvPr>
            <p:cNvSpPr/>
            <p:nvPr/>
          </p:nvSpPr>
          <p:spPr bwMode="auto">
            <a:xfrm>
              <a:off x="3584575" y="4422775"/>
              <a:ext cx="73025" cy="63500"/>
            </a:xfrm>
            <a:custGeom>
              <a:avLst/>
              <a:gdLst>
                <a:gd name="T0" fmla="*/ 2 w 63"/>
                <a:gd name="T1" fmla="*/ 0 h 54"/>
                <a:gd name="T2" fmla="*/ 21 w 63"/>
                <a:gd name="T3" fmla="*/ 32 h 54"/>
                <a:gd name="T4" fmla="*/ 58 w 63"/>
                <a:gd name="T5" fmla="*/ 39 h 54"/>
                <a:gd name="T6" fmla="*/ 63 w 63"/>
                <a:gd name="T7" fmla="*/ 38 h 54"/>
                <a:gd name="T8" fmla="*/ 23 w 63"/>
                <a:gd name="T9" fmla="*/ 49 h 54"/>
                <a:gd name="T10" fmla="*/ 1 w 63"/>
                <a:gd name="T11" fmla="*/ 17 h 54"/>
                <a:gd name="T12" fmla="*/ 2 w 6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2" y="0"/>
                  </a:moveTo>
                  <a:cubicBezTo>
                    <a:pt x="5" y="13"/>
                    <a:pt x="11" y="24"/>
                    <a:pt x="21" y="32"/>
                  </a:cubicBezTo>
                  <a:cubicBezTo>
                    <a:pt x="32" y="41"/>
                    <a:pt x="45" y="40"/>
                    <a:pt x="58" y="39"/>
                  </a:cubicBezTo>
                  <a:cubicBezTo>
                    <a:pt x="60" y="38"/>
                    <a:pt x="61" y="38"/>
                    <a:pt x="63" y="38"/>
                  </a:cubicBezTo>
                  <a:cubicBezTo>
                    <a:pt x="53" y="50"/>
                    <a:pt x="37" y="54"/>
                    <a:pt x="23" y="49"/>
                  </a:cubicBezTo>
                  <a:cubicBezTo>
                    <a:pt x="9" y="44"/>
                    <a:pt x="1" y="33"/>
                    <a:pt x="1" y="17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5" name="Freeform 333">
              <a:extLst>
                <a:ext uri="{FF2B5EF4-FFF2-40B4-BE49-F238E27FC236}">
                  <a16:creationId xmlns:a16="http://schemas.microsoft.com/office/drawing/2014/main" id="{BE4A326C-6937-263A-471E-7B20BEB07878}"/>
                </a:ext>
              </a:extLst>
            </p:cNvPr>
            <p:cNvSpPr/>
            <p:nvPr/>
          </p:nvSpPr>
          <p:spPr bwMode="auto">
            <a:xfrm>
              <a:off x="3411538" y="4406900"/>
              <a:ext cx="57150" cy="60325"/>
            </a:xfrm>
            <a:custGeom>
              <a:avLst/>
              <a:gdLst>
                <a:gd name="T0" fmla="*/ 21 w 49"/>
                <a:gd name="T1" fmla="*/ 36 h 52"/>
                <a:gd name="T2" fmla="*/ 20 w 49"/>
                <a:gd name="T3" fmla="*/ 41 h 52"/>
                <a:gd name="T4" fmla="*/ 17 w 49"/>
                <a:gd name="T5" fmla="*/ 39 h 52"/>
                <a:gd name="T6" fmla="*/ 11 w 49"/>
                <a:gd name="T7" fmla="*/ 35 h 52"/>
                <a:gd name="T8" fmla="*/ 12 w 49"/>
                <a:gd name="T9" fmla="*/ 52 h 52"/>
                <a:gd name="T10" fmla="*/ 2 w 49"/>
                <a:gd name="T11" fmla="*/ 38 h 52"/>
                <a:gd name="T12" fmla="*/ 3 w 49"/>
                <a:gd name="T13" fmla="*/ 31 h 52"/>
                <a:gd name="T14" fmla="*/ 27 w 49"/>
                <a:gd name="T15" fmla="*/ 10 h 52"/>
                <a:gd name="T16" fmla="*/ 34 w 49"/>
                <a:gd name="T17" fmla="*/ 5 h 52"/>
                <a:gd name="T18" fmla="*/ 47 w 49"/>
                <a:gd name="T19" fmla="*/ 8 h 52"/>
                <a:gd name="T20" fmla="*/ 46 w 49"/>
                <a:gd name="T21" fmla="*/ 14 h 52"/>
                <a:gd name="T22" fmla="*/ 41 w 49"/>
                <a:gd name="T23" fmla="*/ 18 h 52"/>
                <a:gd name="T24" fmla="*/ 36 w 49"/>
                <a:gd name="T25" fmla="*/ 10 h 52"/>
                <a:gd name="T26" fmla="*/ 38 w 49"/>
                <a:gd name="T27" fmla="*/ 18 h 52"/>
                <a:gd name="T28" fmla="*/ 34 w 49"/>
                <a:gd name="T29" fmla="*/ 25 h 52"/>
                <a:gd name="T30" fmla="*/ 29 w 49"/>
                <a:gd name="T31" fmla="*/ 18 h 52"/>
                <a:gd name="T32" fmla="*/ 31 w 49"/>
                <a:gd name="T33" fmla="*/ 25 h 52"/>
                <a:gd name="T34" fmla="*/ 26 w 49"/>
                <a:gd name="T35" fmla="*/ 31 h 52"/>
                <a:gd name="T36" fmla="*/ 25 w 49"/>
                <a:gd name="T37" fmla="*/ 33 h 52"/>
                <a:gd name="T38" fmla="*/ 22 w 49"/>
                <a:gd name="T39" fmla="*/ 35 h 52"/>
                <a:gd name="T40" fmla="*/ 20 w 49"/>
                <a:gd name="T41" fmla="*/ 33 h 52"/>
                <a:gd name="T42" fmla="*/ 21 w 49"/>
                <a:gd name="T4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2">
                  <a:moveTo>
                    <a:pt x="21" y="36"/>
                  </a:moveTo>
                  <a:cubicBezTo>
                    <a:pt x="21" y="38"/>
                    <a:pt x="22" y="40"/>
                    <a:pt x="20" y="41"/>
                  </a:cubicBezTo>
                  <a:cubicBezTo>
                    <a:pt x="18" y="43"/>
                    <a:pt x="18" y="40"/>
                    <a:pt x="17" y="39"/>
                  </a:cubicBezTo>
                  <a:cubicBezTo>
                    <a:pt x="15" y="38"/>
                    <a:pt x="13" y="36"/>
                    <a:pt x="11" y="35"/>
                  </a:cubicBezTo>
                  <a:cubicBezTo>
                    <a:pt x="14" y="40"/>
                    <a:pt x="20" y="45"/>
                    <a:pt x="12" y="52"/>
                  </a:cubicBezTo>
                  <a:cubicBezTo>
                    <a:pt x="9" y="47"/>
                    <a:pt x="7" y="42"/>
                    <a:pt x="2" y="38"/>
                  </a:cubicBezTo>
                  <a:cubicBezTo>
                    <a:pt x="0" y="35"/>
                    <a:pt x="2" y="33"/>
                    <a:pt x="3" y="31"/>
                  </a:cubicBezTo>
                  <a:cubicBezTo>
                    <a:pt x="9" y="22"/>
                    <a:pt x="18" y="15"/>
                    <a:pt x="27" y="10"/>
                  </a:cubicBezTo>
                  <a:cubicBezTo>
                    <a:pt x="29" y="8"/>
                    <a:pt x="32" y="7"/>
                    <a:pt x="34" y="5"/>
                  </a:cubicBezTo>
                  <a:cubicBezTo>
                    <a:pt x="39" y="1"/>
                    <a:pt x="44" y="0"/>
                    <a:pt x="47" y="8"/>
                  </a:cubicBezTo>
                  <a:cubicBezTo>
                    <a:pt x="48" y="11"/>
                    <a:pt x="49" y="12"/>
                    <a:pt x="46" y="14"/>
                  </a:cubicBezTo>
                  <a:cubicBezTo>
                    <a:pt x="44" y="15"/>
                    <a:pt x="43" y="16"/>
                    <a:pt x="41" y="18"/>
                  </a:cubicBezTo>
                  <a:cubicBezTo>
                    <a:pt x="39" y="16"/>
                    <a:pt x="39" y="12"/>
                    <a:pt x="36" y="10"/>
                  </a:cubicBezTo>
                  <a:cubicBezTo>
                    <a:pt x="34" y="13"/>
                    <a:pt x="37" y="16"/>
                    <a:pt x="38" y="18"/>
                  </a:cubicBezTo>
                  <a:cubicBezTo>
                    <a:pt x="39" y="22"/>
                    <a:pt x="36" y="23"/>
                    <a:pt x="34" y="25"/>
                  </a:cubicBezTo>
                  <a:cubicBezTo>
                    <a:pt x="31" y="23"/>
                    <a:pt x="32" y="19"/>
                    <a:pt x="29" y="18"/>
                  </a:cubicBezTo>
                  <a:cubicBezTo>
                    <a:pt x="28" y="21"/>
                    <a:pt x="30" y="23"/>
                    <a:pt x="31" y="25"/>
                  </a:cubicBezTo>
                  <a:cubicBezTo>
                    <a:pt x="32" y="29"/>
                    <a:pt x="31" y="32"/>
                    <a:pt x="26" y="31"/>
                  </a:cubicBezTo>
                  <a:cubicBezTo>
                    <a:pt x="23" y="30"/>
                    <a:pt x="24" y="31"/>
                    <a:pt x="25" y="33"/>
                  </a:cubicBezTo>
                  <a:cubicBezTo>
                    <a:pt x="26" y="35"/>
                    <a:pt x="25" y="37"/>
                    <a:pt x="22" y="35"/>
                  </a:cubicBezTo>
                  <a:cubicBezTo>
                    <a:pt x="21" y="34"/>
                    <a:pt x="20" y="34"/>
                    <a:pt x="20" y="33"/>
                  </a:cubicBezTo>
                  <a:cubicBezTo>
                    <a:pt x="20" y="34"/>
                    <a:pt x="20" y="35"/>
                    <a:pt x="21" y="3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6" name="Freeform 334">
              <a:extLst>
                <a:ext uri="{FF2B5EF4-FFF2-40B4-BE49-F238E27FC236}">
                  <a16:creationId xmlns:a16="http://schemas.microsoft.com/office/drawing/2014/main" id="{086C7B65-D31D-D428-0D2E-6372E6705E6B}"/>
                </a:ext>
              </a:extLst>
            </p:cNvPr>
            <p:cNvSpPr/>
            <p:nvPr/>
          </p:nvSpPr>
          <p:spPr bwMode="auto">
            <a:xfrm>
              <a:off x="3092450" y="4627563"/>
              <a:ext cx="39688" cy="41275"/>
            </a:xfrm>
            <a:custGeom>
              <a:avLst/>
              <a:gdLst>
                <a:gd name="T0" fmla="*/ 35 w 35"/>
                <a:gd name="T1" fmla="*/ 18 h 36"/>
                <a:gd name="T2" fmla="*/ 24 w 35"/>
                <a:gd name="T3" fmla="*/ 34 h 36"/>
                <a:gd name="T4" fmla="*/ 7 w 35"/>
                <a:gd name="T5" fmla="*/ 27 h 36"/>
                <a:gd name="T6" fmla="*/ 4 w 35"/>
                <a:gd name="T7" fmla="*/ 21 h 36"/>
                <a:gd name="T8" fmla="*/ 6 w 35"/>
                <a:gd name="T9" fmla="*/ 12 h 36"/>
                <a:gd name="T10" fmla="*/ 9 w 35"/>
                <a:gd name="T11" fmla="*/ 8 h 36"/>
                <a:gd name="T12" fmla="*/ 24 w 35"/>
                <a:gd name="T13" fmla="*/ 2 h 36"/>
                <a:gd name="T14" fmla="*/ 35 w 35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25"/>
                    <a:pt x="31" y="32"/>
                    <a:pt x="24" y="34"/>
                  </a:cubicBezTo>
                  <a:cubicBezTo>
                    <a:pt x="18" y="36"/>
                    <a:pt x="11" y="34"/>
                    <a:pt x="7" y="27"/>
                  </a:cubicBezTo>
                  <a:cubicBezTo>
                    <a:pt x="6" y="25"/>
                    <a:pt x="5" y="23"/>
                    <a:pt x="4" y="21"/>
                  </a:cubicBezTo>
                  <a:cubicBezTo>
                    <a:pt x="2" y="18"/>
                    <a:pt x="0" y="14"/>
                    <a:pt x="6" y="12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2" y="3"/>
                    <a:pt x="17" y="0"/>
                    <a:pt x="24" y="2"/>
                  </a:cubicBezTo>
                  <a:cubicBezTo>
                    <a:pt x="31" y="4"/>
                    <a:pt x="35" y="11"/>
                    <a:pt x="35" y="18"/>
                  </a:cubicBezTo>
                  <a:close/>
                </a:path>
              </a:pathLst>
            </a:custGeom>
            <a:solidFill>
              <a:srgbClr val="F7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7" name="Freeform 335">
              <a:extLst>
                <a:ext uri="{FF2B5EF4-FFF2-40B4-BE49-F238E27FC236}">
                  <a16:creationId xmlns:a16="http://schemas.microsoft.com/office/drawing/2014/main" id="{12977F1A-F0F3-CAFF-849C-12407FE80A27}"/>
                </a:ext>
              </a:extLst>
            </p:cNvPr>
            <p:cNvSpPr/>
            <p:nvPr/>
          </p:nvSpPr>
          <p:spPr bwMode="auto">
            <a:xfrm>
              <a:off x="3287713" y="4302125"/>
              <a:ext cx="34925" cy="44450"/>
            </a:xfrm>
            <a:custGeom>
              <a:avLst/>
              <a:gdLst>
                <a:gd name="T0" fmla="*/ 31 w 31"/>
                <a:gd name="T1" fmla="*/ 22 h 38"/>
                <a:gd name="T2" fmla="*/ 13 w 31"/>
                <a:gd name="T3" fmla="*/ 32 h 38"/>
                <a:gd name="T4" fmla="*/ 2 w 31"/>
                <a:gd name="T5" fmla="*/ 9 h 38"/>
                <a:gd name="T6" fmla="*/ 15 w 31"/>
                <a:gd name="T7" fmla="*/ 1 h 38"/>
                <a:gd name="T8" fmla="*/ 31 w 31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31" y="22"/>
                  </a:moveTo>
                  <a:cubicBezTo>
                    <a:pt x="31" y="34"/>
                    <a:pt x="24" y="38"/>
                    <a:pt x="13" y="32"/>
                  </a:cubicBezTo>
                  <a:cubicBezTo>
                    <a:pt x="5" y="28"/>
                    <a:pt x="0" y="18"/>
                    <a:pt x="2" y="9"/>
                  </a:cubicBezTo>
                  <a:cubicBezTo>
                    <a:pt x="2" y="4"/>
                    <a:pt x="10" y="0"/>
                    <a:pt x="15" y="1"/>
                  </a:cubicBezTo>
                  <a:cubicBezTo>
                    <a:pt x="24" y="4"/>
                    <a:pt x="31" y="12"/>
                    <a:pt x="31" y="22"/>
                  </a:cubicBezTo>
                  <a:close/>
                </a:path>
              </a:pathLst>
            </a:custGeom>
            <a:solidFill>
              <a:srgbClr val="F6D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8" name="Freeform 336">
              <a:extLst>
                <a:ext uri="{FF2B5EF4-FFF2-40B4-BE49-F238E27FC236}">
                  <a16:creationId xmlns:a16="http://schemas.microsoft.com/office/drawing/2014/main" id="{39A3AA09-4ACE-088C-E81B-B6C48F4B0352}"/>
                </a:ext>
              </a:extLst>
            </p:cNvPr>
            <p:cNvSpPr/>
            <p:nvPr/>
          </p:nvSpPr>
          <p:spPr bwMode="auto">
            <a:xfrm>
              <a:off x="3386138" y="4203700"/>
              <a:ext cx="34925" cy="34925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4 h 30"/>
                <a:gd name="T4" fmla="*/ 16 w 30"/>
                <a:gd name="T5" fmla="*/ 0 h 30"/>
                <a:gd name="T6" fmla="*/ 30 w 30"/>
                <a:gd name="T7" fmla="*/ 17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6" y="30"/>
                    <a:pt x="0" y="24"/>
                    <a:pt x="0" y="14"/>
                  </a:cubicBezTo>
                  <a:cubicBezTo>
                    <a:pt x="0" y="8"/>
                    <a:pt x="10" y="0"/>
                    <a:pt x="16" y="0"/>
                  </a:cubicBezTo>
                  <a:cubicBezTo>
                    <a:pt x="24" y="0"/>
                    <a:pt x="30" y="8"/>
                    <a:pt x="30" y="17"/>
                  </a:cubicBezTo>
                  <a:cubicBezTo>
                    <a:pt x="29" y="26"/>
                    <a:pt x="25" y="30"/>
                    <a:pt x="16" y="30"/>
                  </a:cubicBezTo>
                  <a:close/>
                </a:path>
              </a:pathLst>
            </a:custGeom>
            <a:solidFill>
              <a:srgbClr val="EC6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9" name="Freeform 337">
              <a:extLst>
                <a:ext uri="{FF2B5EF4-FFF2-40B4-BE49-F238E27FC236}">
                  <a16:creationId xmlns:a16="http://schemas.microsoft.com/office/drawing/2014/main" id="{167E87FF-7641-224A-A016-7FC73373FF22}"/>
                </a:ext>
              </a:extLst>
            </p:cNvPr>
            <p:cNvSpPr/>
            <p:nvPr/>
          </p:nvSpPr>
          <p:spPr bwMode="auto">
            <a:xfrm>
              <a:off x="3530600" y="4405313"/>
              <a:ext cx="47625" cy="36512"/>
            </a:xfrm>
            <a:custGeom>
              <a:avLst/>
              <a:gdLst>
                <a:gd name="T0" fmla="*/ 37 w 41"/>
                <a:gd name="T1" fmla="*/ 31 h 31"/>
                <a:gd name="T2" fmla="*/ 14 w 41"/>
                <a:gd name="T3" fmla="*/ 21 h 31"/>
                <a:gd name="T4" fmla="*/ 8 w 41"/>
                <a:gd name="T5" fmla="*/ 18 h 31"/>
                <a:gd name="T6" fmla="*/ 2 w 41"/>
                <a:gd name="T7" fmla="*/ 6 h 31"/>
                <a:gd name="T8" fmla="*/ 15 w 41"/>
                <a:gd name="T9" fmla="*/ 0 h 31"/>
                <a:gd name="T10" fmla="*/ 37 w 41"/>
                <a:gd name="T11" fmla="*/ 8 h 31"/>
                <a:gd name="T12" fmla="*/ 40 w 41"/>
                <a:gd name="T13" fmla="*/ 13 h 31"/>
                <a:gd name="T14" fmla="*/ 37 w 4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37" y="31"/>
                  </a:moveTo>
                  <a:cubicBezTo>
                    <a:pt x="29" y="27"/>
                    <a:pt x="21" y="24"/>
                    <a:pt x="14" y="21"/>
                  </a:cubicBezTo>
                  <a:cubicBezTo>
                    <a:pt x="12" y="20"/>
                    <a:pt x="10" y="19"/>
                    <a:pt x="8" y="18"/>
                  </a:cubicBezTo>
                  <a:cubicBezTo>
                    <a:pt x="4" y="15"/>
                    <a:pt x="0" y="11"/>
                    <a:pt x="2" y="6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23" y="1"/>
                    <a:pt x="30" y="4"/>
                    <a:pt x="37" y="8"/>
                  </a:cubicBezTo>
                  <a:cubicBezTo>
                    <a:pt x="39" y="9"/>
                    <a:pt x="41" y="10"/>
                    <a:pt x="40" y="13"/>
                  </a:cubicBezTo>
                  <a:cubicBezTo>
                    <a:pt x="38" y="18"/>
                    <a:pt x="38" y="24"/>
                    <a:pt x="37" y="3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0" name="Freeform 338">
              <a:extLst>
                <a:ext uri="{FF2B5EF4-FFF2-40B4-BE49-F238E27FC236}">
                  <a16:creationId xmlns:a16="http://schemas.microsoft.com/office/drawing/2014/main" id="{C64808B9-BCB7-FCAA-F92C-B86A9F952066}"/>
                </a:ext>
              </a:extLst>
            </p:cNvPr>
            <p:cNvSpPr/>
            <p:nvPr/>
          </p:nvSpPr>
          <p:spPr bwMode="auto">
            <a:xfrm>
              <a:off x="3254375" y="4433888"/>
              <a:ext cx="38100" cy="49212"/>
            </a:xfrm>
            <a:custGeom>
              <a:avLst/>
              <a:gdLst>
                <a:gd name="T0" fmla="*/ 0 w 34"/>
                <a:gd name="T1" fmla="*/ 12 h 42"/>
                <a:gd name="T2" fmla="*/ 17 w 34"/>
                <a:gd name="T3" fmla="*/ 2 h 42"/>
                <a:gd name="T4" fmla="*/ 22 w 34"/>
                <a:gd name="T5" fmla="*/ 3 h 42"/>
                <a:gd name="T6" fmla="*/ 23 w 34"/>
                <a:gd name="T7" fmla="*/ 10 h 42"/>
                <a:gd name="T8" fmla="*/ 16 w 34"/>
                <a:gd name="T9" fmla="*/ 14 h 42"/>
                <a:gd name="T10" fmla="*/ 26 w 34"/>
                <a:gd name="T11" fmla="*/ 11 h 42"/>
                <a:gd name="T12" fmla="*/ 21 w 34"/>
                <a:gd name="T13" fmla="*/ 20 h 42"/>
                <a:gd name="T14" fmla="*/ 29 w 34"/>
                <a:gd name="T15" fmla="*/ 20 h 42"/>
                <a:gd name="T16" fmla="*/ 23 w 34"/>
                <a:gd name="T17" fmla="*/ 25 h 42"/>
                <a:gd name="T18" fmla="*/ 25 w 34"/>
                <a:gd name="T19" fmla="*/ 27 h 42"/>
                <a:gd name="T20" fmla="*/ 31 w 34"/>
                <a:gd name="T21" fmla="*/ 27 h 42"/>
                <a:gd name="T22" fmla="*/ 33 w 34"/>
                <a:gd name="T23" fmla="*/ 38 h 42"/>
                <a:gd name="T24" fmla="*/ 26 w 34"/>
                <a:gd name="T25" fmla="*/ 39 h 42"/>
                <a:gd name="T26" fmla="*/ 14 w 34"/>
                <a:gd name="T27" fmla="*/ 29 h 42"/>
                <a:gd name="T28" fmla="*/ 0 w 34"/>
                <a:gd name="T2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2">
                  <a:moveTo>
                    <a:pt x="0" y="12"/>
                  </a:moveTo>
                  <a:cubicBezTo>
                    <a:pt x="7" y="9"/>
                    <a:pt x="13" y="7"/>
                    <a:pt x="17" y="2"/>
                  </a:cubicBezTo>
                  <a:cubicBezTo>
                    <a:pt x="19" y="1"/>
                    <a:pt x="21" y="0"/>
                    <a:pt x="22" y="3"/>
                  </a:cubicBezTo>
                  <a:cubicBezTo>
                    <a:pt x="23" y="5"/>
                    <a:pt x="28" y="7"/>
                    <a:pt x="23" y="10"/>
                  </a:cubicBezTo>
                  <a:cubicBezTo>
                    <a:pt x="21" y="12"/>
                    <a:pt x="19" y="13"/>
                    <a:pt x="16" y="14"/>
                  </a:cubicBezTo>
                  <a:cubicBezTo>
                    <a:pt x="20" y="16"/>
                    <a:pt x="23" y="12"/>
                    <a:pt x="26" y="11"/>
                  </a:cubicBezTo>
                  <a:cubicBezTo>
                    <a:pt x="26" y="14"/>
                    <a:pt x="26" y="14"/>
                    <a:pt x="21" y="20"/>
                  </a:cubicBezTo>
                  <a:cubicBezTo>
                    <a:pt x="24" y="22"/>
                    <a:pt x="27" y="15"/>
                    <a:pt x="29" y="20"/>
                  </a:cubicBezTo>
                  <a:cubicBezTo>
                    <a:pt x="32" y="26"/>
                    <a:pt x="24" y="23"/>
                    <a:pt x="23" y="25"/>
                  </a:cubicBezTo>
                  <a:cubicBezTo>
                    <a:pt x="23" y="27"/>
                    <a:pt x="24" y="27"/>
                    <a:pt x="25" y="27"/>
                  </a:cubicBezTo>
                  <a:cubicBezTo>
                    <a:pt x="27" y="27"/>
                    <a:pt x="30" y="24"/>
                    <a:pt x="31" y="27"/>
                  </a:cubicBezTo>
                  <a:cubicBezTo>
                    <a:pt x="33" y="31"/>
                    <a:pt x="34" y="35"/>
                    <a:pt x="33" y="38"/>
                  </a:cubicBezTo>
                  <a:cubicBezTo>
                    <a:pt x="31" y="42"/>
                    <a:pt x="28" y="40"/>
                    <a:pt x="26" y="39"/>
                  </a:cubicBezTo>
                  <a:cubicBezTo>
                    <a:pt x="21" y="37"/>
                    <a:pt x="17" y="33"/>
                    <a:pt x="14" y="29"/>
                  </a:cubicBezTo>
                  <a:cubicBezTo>
                    <a:pt x="9" y="24"/>
                    <a:pt x="5" y="18"/>
                    <a:pt x="0" y="1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1" name="Freeform 339">
              <a:extLst>
                <a:ext uri="{FF2B5EF4-FFF2-40B4-BE49-F238E27FC236}">
                  <a16:creationId xmlns:a16="http://schemas.microsoft.com/office/drawing/2014/main" id="{B64524A0-1EBE-1CA2-6601-72C5E7762B14}"/>
                </a:ext>
              </a:extLst>
            </p:cNvPr>
            <p:cNvSpPr/>
            <p:nvPr/>
          </p:nvSpPr>
          <p:spPr bwMode="auto">
            <a:xfrm>
              <a:off x="3714750" y="4275138"/>
              <a:ext cx="34925" cy="47625"/>
            </a:xfrm>
            <a:custGeom>
              <a:avLst/>
              <a:gdLst>
                <a:gd name="T0" fmla="*/ 22 w 29"/>
                <a:gd name="T1" fmla="*/ 13 h 40"/>
                <a:gd name="T2" fmla="*/ 12 w 29"/>
                <a:gd name="T3" fmla="*/ 13 h 40"/>
                <a:gd name="T4" fmla="*/ 25 w 29"/>
                <a:gd name="T5" fmla="*/ 20 h 40"/>
                <a:gd name="T6" fmla="*/ 11 w 29"/>
                <a:gd name="T7" fmla="*/ 21 h 40"/>
                <a:gd name="T8" fmla="*/ 24 w 29"/>
                <a:gd name="T9" fmla="*/ 24 h 40"/>
                <a:gd name="T10" fmla="*/ 26 w 29"/>
                <a:gd name="T11" fmla="*/ 28 h 40"/>
                <a:gd name="T12" fmla="*/ 23 w 29"/>
                <a:gd name="T13" fmla="*/ 28 h 40"/>
                <a:gd name="T14" fmla="*/ 10 w 29"/>
                <a:gd name="T15" fmla="*/ 29 h 40"/>
                <a:gd name="T16" fmla="*/ 29 w 29"/>
                <a:gd name="T17" fmla="*/ 39 h 40"/>
                <a:gd name="T18" fmla="*/ 11 w 29"/>
                <a:gd name="T19" fmla="*/ 39 h 40"/>
                <a:gd name="T20" fmla="*/ 8 w 29"/>
                <a:gd name="T21" fmla="*/ 36 h 40"/>
                <a:gd name="T22" fmla="*/ 3 w 29"/>
                <a:gd name="T23" fmla="*/ 18 h 40"/>
                <a:gd name="T24" fmla="*/ 9 w 29"/>
                <a:gd name="T25" fmla="*/ 1 h 40"/>
                <a:gd name="T26" fmla="*/ 22 w 29"/>
                <a:gd name="T27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0">
                  <a:moveTo>
                    <a:pt x="22" y="13"/>
                  </a:moveTo>
                  <a:cubicBezTo>
                    <a:pt x="19" y="13"/>
                    <a:pt x="16" y="12"/>
                    <a:pt x="12" y="13"/>
                  </a:cubicBezTo>
                  <a:cubicBezTo>
                    <a:pt x="16" y="17"/>
                    <a:pt x="23" y="13"/>
                    <a:pt x="25" y="20"/>
                  </a:cubicBezTo>
                  <a:cubicBezTo>
                    <a:pt x="21" y="21"/>
                    <a:pt x="16" y="18"/>
                    <a:pt x="11" y="21"/>
                  </a:cubicBezTo>
                  <a:cubicBezTo>
                    <a:pt x="16" y="22"/>
                    <a:pt x="20" y="23"/>
                    <a:pt x="24" y="24"/>
                  </a:cubicBezTo>
                  <a:cubicBezTo>
                    <a:pt x="25" y="25"/>
                    <a:pt x="27" y="25"/>
                    <a:pt x="26" y="28"/>
                  </a:cubicBezTo>
                  <a:cubicBezTo>
                    <a:pt x="26" y="30"/>
                    <a:pt x="24" y="28"/>
                    <a:pt x="23" y="28"/>
                  </a:cubicBezTo>
                  <a:cubicBezTo>
                    <a:pt x="19" y="28"/>
                    <a:pt x="15" y="28"/>
                    <a:pt x="10" y="29"/>
                  </a:cubicBezTo>
                  <a:cubicBezTo>
                    <a:pt x="17" y="33"/>
                    <a:pt x="27" y="27"/>
                    <a:pt x="29" y="39"/>
                  </a:cubicBezTo>
                  <a:cubicBezTo>
                    <a:pt x="23" y="40"/>
                    <a:pt x="17" y="37"/>
                    <a:pt x="11" y="39"/>
                  </a:cubicBezTo>
                  <a:cubicBezTo>
                    <a:pt x="8" y="40"/>
                    <a:pt x="8" y="38"/>
                    <a:pt x="8" y="36"/>
                  </a:cubicBezTo>
                  <a:cubicBezTo>
                    <a:pt x="6" y="30"/>
                    <a:pt x="5" y="24"/>
                    <a:pt x="3" y="18"/>
                  </a:cubicBezTo>
                  <a:cubicBezTo>
                    <a:pt x="0" y="8"/>
                    <a:pt x="2" y="3"/>
                    <a:pt x="9" y="1"/>
                  </a:cubicBezTo>
                  <a:cubicBezTo>
                    <a:pt x="14" y="0"/>
                    <a:pt x="19" y="4"/>
                    <a:pt x="22" y="1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2" name="Freeform 340">
              <a:extLst>
                <a:ext uri="{FF2B5EF4-FFF2-40B4-BE49-F238E27FC236}">
                  <a16:creationId xmlns:a16="http://schemas.microsoft.com/office/drawing/2014/main" id="{D939946B-CBDF-71A8-5868-54161EFDB586}"/>
                </a:ext>
              </a:extLst>
            </p:cNvPr>
            <p:cNvSpPr/>
            <p:nvPr/>
          </p:nvSpPr>
          <p:spPr bwMode="auto">
            <a:xfrm>
              <a:off x="3235325" y="4684713"/>
              <a:ext cx="38100" cy="38100"/>
            </a:xfrm>
            <a:custGeom>
              <a:avLst/>
              <a:gdLst>
                <a:gd name="T0" fmla="*/ 1 w 33"/>
                <a:gd name="T1" fmla="*/ 16 h 32"/>
                <a:gd name="T2" fmla="*/ 13 w 33"/>
                <a:gd name="T3" fmla="*/ 15 h 32"/>
                <a:gd name="T4" fmla="*/ 22 w 33"/>
                <a:gd name="T5" fmla="*/ 6 h 32"/>
                <a:gd name="T6" fmla="*/ 23 w 33"/>
                <a:gd name="T7" fmla="*/ 1 h 32"/>
                <a:gd name="T8" fmla="*/ 30 w 33"/>
                <a:gd name="T9" fmla="*/ 3 h 32"/>
                <a:gd name="T10" fmla="*/ 29 w 33"/>
                <a:gd name="T11" fmla="*/ 25 h 32"/>
                <a:gd name="T12" fmla="*/ 15 w 33"/>
                <a:gd name="T13" fmla="*/ 32 h 32"/>
                <a:gd name="T14" fmla="*/ 1 w 33"/>
                <a:gd name="T15" fmla="*/ 20 h 32"/>
                <a:gd name="T16" fmla="*/ 1 w 33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1" y="16"/>
                  </a:moveTo>
                  <a:cubicBezTo>
                    <a:pt x="5" y="16"/>
                    <a:pt x="9" y="17"/>
                    <a:pt x="13" y="15"/>
                  </a:cubicBezTo>
                  <a:cubicBezTo>
                    <a:pt x="18" y="14"/>
                    <a:pt x="21" y="11"/>
                    <a:pt x="22" y="6"/>
                  </a:cubicBezTo>
                  <a:cubicBezTo>
                    <a:pt x="22" y="4"/>
                    <a:pt x="20" y="1"/>
                    <a:pt x="23" y="1"/>
                  </a:cubicBezTo>
                  <a:cubicBezTo>
                    <a:pt x="26" y="0"/>
                    <a:pt x="28" y="1"/>
                    <a:pt x="30" y="3"/>
                  </a:cubicBezTo>
                  <a:cubicBezTo>
                    <a:pt x="33" y="8"/>
                    <a:pt x="33" y="19"/>
                    <a:pt x="29" y="25"/>
                  </a:cubicBezTo>
                  <a:cubicBezTo>
                    <a:pt x="26" y="31"/>
                    <a:pt x="21" y="32"/>
                    <a:pt x="15" y="32"/>
                  </a:cubicBezTo>
                  <a:cubicBezTo>
                    <a:pt x="8" y="31"/>
                    <a:pt x="3" y="27"/>
                    <a:pt x="1" y="20"/>
                  </a:cubicBezTo>
                  <a:cubicBezTo>
                    <a:pt x="1" y="18"/>
                    <a:pt x="0" y="17"/>
                    <a:pt x="1" y="16"/>
                  </a:cubicBezTo>
                  <a:close/>
                </a:path>
              </a:pathLst>
            </a:custGeom>
            <a:solidFill>
              <a:srgbClr val="9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3" name="Freeform 341">
              <a:extLst>
                <a:ext uri="{FF2B5EF4-FFF2-40B4-BE49-F238E27FC236}">
                  <a16:creationId xmlns:a16="http://schemas.microsoft.com/office/drawing/2014/main" id="{C9A8316D-F85C-A619-626A-82D1B7834DDC}"/>
                </a:ext>
              </a:extLst>
            </p:cNvPr>
            <p:cNvSpPr/>
            <p:nvPr/>
          </p:nvSpPr>
          <p:spPr bwMode="auto">
            <a:xfrm>
              <a:off x="3209925" y="4662488"/>
              <a:ext cx="42863" cy="34925"/>
            </a:xfrm>
            <a:custGeom>
              <a:avLst/>
              <a:gdLst>
                <a:gd name="T0" fmla="*/ 26 w 37"/>
                <a:gd name="T1" fmla="*/ 6 h 29"/>
                <a:gd name="T2" fmla="*/ 16 w 37"/>
                <a:gd name="T3" fmla="*/ 12 h 29"/>
                <a:gd name="T4" fmla="*/ 25 w 37"/>
                <a:gd name="T5" fmla="*/ 10 h 29"/>
                <a:gd name="T6" fmla="*/ 30 w 37"/>
                <a:gd name="T7" fmla="*/ 11 h 29"/>
                <a:gd name="T8" fmla="*/ 27 w 37"/>
                <a:gd name="T9" fmla="*/ 15 h 29"/>
                <a:gd name="T10" fmla="*/ 21 w 37"/>
                <a:gd name="T11" fmla="*/ 18 h 29"/>
                <a:gd name="T12" fmla="*/ 33 w 37"/>
                <a:gd name="T13" fmla="*/ 16 h 29"/>
                <a:gd name="T14" fmla="*/ 27 w 37"/>
                <a:gd name="T15" fmla="*/ 21 h 29"/>
                <a:gd name="T16" fmla="*/ 31 w 37"/>
                <a:gd name="T17" fmla="*/ 22 h 29"/>
                <a:gd name="T18" fmla="*/ 36 w 37"/>
                <a:gd name="T19" fmla="*/ 23 h 29"/>
                <a:gd name="T20" fmla="*/ 31 w 37"/>
                <a:gd name="T21" fmla="*/ 28 h 29"/>
                <a:gd name="T22" fmla="*/ 20 w 37"/>
                <a:gd name="T23" fmla="*/ 26 h 29"/>
                <a:gd name="T24" fmla="*/ 0 w 37"/>
                <a:gd name="T25" fmla="*/ 8 h 29"/>
                <a:gd name="T26" fmla="*/ 18 w 37"/>
                <a:gd name="T27" fmla="*/ 2 h 29"/>
                <a:gd name="T28" fmla="*/ 26 w 37"/>
                <a:gd name="T2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28">
                  <a:moveTo>
                    <a:pt x="26" y="6"/>
                  </a:moveTo>
                  <a:cubicBezTo>
                    <a:pt x="23" y="10"/>
                    <a:pt x="19" y="9"/>
                    <a:pt x="16" y="12"/>
                  </a:cubicBezTo>
                  <a:cubicBezTo>
                    <a:pt x="20" y="12"/>
                    <a:pt x="23" y="12"/>
                    <a:pt x="25" y="10"/>
                  </a:cubicBezTo>
                  <a:cubicBezTo>
                    <a:pt x="27" y="10"/>
                    <a:pt x="29" y="9"/>
                    <a:pt x="30" y="11"/>
                  </a:cubicBezTo>
                  <a:cubicBezTo>
                    <a:pt x="31" y="14"/>
                    <a:pt x="28" y="14"/>
                    <a:pt x="27" y="15"/>
                  </a:cubicBezTo>
                  <a:cubicBezTo>
                    <a:pt x="25" y="16"/>
                    <a:pt x="22" y="15"/>
                    <a:pt x="21" y="18"/>
                  </a:cubicBezTo>
                  <a:cubicBezTo>
                    <a:pt x="26" y="20"/>
                    <a:pt x="29" y="15"/>
                    <a:pt x="33" y="16"/>
                  </a:cubicBezTo>
                  <a:cubicBezTo>
                    <a:pt x="33" y="20"/>
                    <a:pt x="29" y="19"/>
                    <a:pt x="27" y="21"/>
                  </a:cubicBezTo>
                  <a:cubicBezTo>
                    <a:pt x="28" y="23"/>
                    <a:pt x="30" y="22"/>
                    <a:pt x="31" y="22"/>
                  </a:cubicBezTo>
                  <a:cubicBezTo>
                    <a:pt x="33" y="22"/>
                    <a:pt x="35" y="18"/>
                    <a:pt x="36" y="23"/>
                  </a:cubicBezTo>
                  <a:cubicBezTo>
                    <a:pt x="37" y="26"/>
                    <a:pt x="35" y="28"/>
                    <a:pt x="31" y="28"/>
                  </a:cubicBezTo>
                  <a:cubicBezTo>
                    <a:pt x="27" y="29"/>
                    <a:pt x="23" y="28"/>
                    <a:pt x="20" y="26"/>
                  </a:cubicBezTo>
                  <a:cubicBezTo>
                    <a:pt x="10" y="23"/>
                    <a:pt x="4" y="17"/>
                    <a:pt x="0" y="8"/>
                  </a:cubicBezTo>
                  <a:cubicBezTo>
                    <a:pt x="6" y="5"/>
                    <a:pt x="12" y="5"/>
                    <a:pt x="18" y="2"/>
                  </a:cubicBezTo>
                  <a:cubicBezTo>
                    <a:pt x="22" y="0"/>
                    <a:pt x="23" y="6"/>
                    <a:pt x="26" y="6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4" name="Freeform 342">
              <a:extLst>
                <a:ext uri="{FF2B5EF4-FFF2-40B4-BE49-F238E27FC236}">
                  <a16:creationId xmlns:a16="http://schemas.microsoft.com/office/drawing/2014/main" id="{C0E18865-2F9E-D299-A43F-CB21601D92F3}"/>
                </a:ext>
              </a:extLst>
            </p:cNvPr>
            <p:cNvSpPr/>
            <p:nvPr/>
          </p:nvSpPr>
          <p:spPr bwMode="auto">
            <a:xfrm>
              <a:off x="3136900" y="4622800"/>
              <a:ext cx="34925" cy="26987"/>
            </a:xfrm>
            <a:custGeom>
              <a:avLst/>
              <a:gdLst>
                <a:gd name="T0" fmla="*/ 0 w 30"/>
                <a:gd name="T1" fmla="*/ 5 h 24"/>
                <a:gd name="T2" fmla="*/ 19 w 30"/>
                <a:gd name="T3" fmla="*/ 1 h 24"/>
                <a:gd name="T4" fmla="*/ 29 w 30"/>
                <a:gd name="T5" fmla="*/ 9 h 24"/>
                <a:gd name="T6" fmla="*/ 23 w 30"/>
                <a:gd name="T7" fmla="*/ 17 h 24"/>
                <a:gd name="T8" fmla="*/ 18 w 30"/>
                <a:gd name="T9" fmla="*/ 20 h 24"/>
                <a:gd name="T10" fmla="*/ 7 w 30"/>
                <a:gd name="T11" fmla="*/ 23 h 24"/>
                <a:gd name="T12" fmla="*/ 4 w 30"/>
                <a:gd name="T13" fmla="*/ 14 h 24"/>
                <a:gd name="T14" fmla="*/ 0 w 30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0" y="5"/>
                  </a:moveTo>
                  <a:cubicBezTo>
                    <a:pt x="6" y="2"/>
                    <a:pt x="12" y="0"/>
                    <a:pt x="19" y="1"/>
                  </a:cubicBezTo>
                  <a:cubicBezTo>
                    <a:pt x="24" y="1"/>
                    <a:pt x="28" y="4"/>
                    <a:pt x="29" y="9"/>
                  </a:cubicBezTo>
                  <a:cubicBezTo>
                    <a:pt x="30" y="13"/>
                    <a:pt x="26" y="16"/>
                    <a:pt x="23" y="17"/>
                  </a:cubicBezTo>
                  <a:cubicBezTo>
                    <a:pt x="21" y="18"/>
                    <a:pt x="20" y="19"/>
                    <a:pt x="18" y="20"/>
                  </a:cubicBezTo>
                  <a:cubicBezTo>
                    <a:pt x="14" y="21"/>
                    <a:pt x="10" y="24"/>
                    <a:pt x="7" y="23"/>
                  </a:cubicBezTo>
                  <a:cubicBezTo>
                    <a:pt x="3" y="23"/>
                    <a:pt x="6" y="17"/>
                    <a:pt x="4" y="14"/>
                  </a:cubicBezTo>
                  <a:cubicBezTo>
                    <a:pt x="2" y="11"/>
                    <a:pt x="1" y="8"/>
                    <a:pt x="0" y="5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5" name="Freeform 343">
              <a:extLst>
                <a:ext uri="{FF2B5EF4-FFF2-40B4-BE49-F238E27FC236}">
                  <a16:creationId xmlns:a16="http://schemas.microsoft.com/office/drawing/2014/main" id="{286B4BF3-F495-3E84-782D-52C2BC30E8A5}"/>
                </a:ext>
              </a:extLst>
            </p:cNvPr>
            <p:cNvSpPr/>
            <p:nvPr/>
          </p:nvSpPr>
          <p:spPr bwMode="auto">
            <a:xfrm>
              <a:off x="3636963" y="4195763"/>
              <a:ext cx="42863" cy="31750"/>
            </a:xfrm>
            <a:custGeom>
              <a:avLst/>
              <a:gdLst>
                <a:gd name="T0" fmla="*/ 19 w 36"/>
                <a:gd name="T1" fmla="*/ 14 h 28"/>
                <a:gd name="T2" fmla="*/ 26 w 36"/>
                <a:gd name="T3" fmla="*/ 8 h 28"/>
                <a:gd name="T4" fmla="*/ 24 w 36"/>
                <a:gd name="T5" fmla="*/ 17 h 28"/>
                <a:gd name="T6" fmla="*/ 30 w 36"/>
                <a:gd name="T7" fmla="*/ 10 h 28"/>
                <a:gd name="T8" fmla="*/ 27 w 36"/>
                <a:gd name="T9" fmla="*/ 20 h 28"/>
                <a:gd name="T10" fmla="*/ 33 w 36"/>
                <a:gd name="T11" fmla="*/ 15 h 28"/>
                <a:gd name="T12" fmla="*/ 36 w 36"/>
                <a:gd name="T13" fmla="*/ 14 h 28"/>
                <a:gd name="T14" fmla="*/ 36 w 36"/>
                <a:gd name="T15" fmla="*/ 17 h 28"/>
                <a:gd name="T16" fmla="*/ 33 w 36"/>
                <a:gd name="T17" fmla="*/ 25 h 28"/>
                <a:gd name="T18" fmla="*/ 29 w 36"/>
                <a:gd name="T19" fmla="*/ 26 h 28"/>
                <a:gd name="T20" fmla="*/ 11 w 36"/>
                <a:gd name="T21" fmla="*/ 18 h 28"/>
                <a:gd name="T22" fmla="*/ 3 w 36"/>
                <a:gd name="T23" fmla="*/ 6 h 28"/>
                <a:gd name="T24" fmla="*/ 16 w 36"/>
                <a:gd name="T25" fmla="*/ 1 h 28"/>
                <a:gd name="T26" fmla="*/ 12 w 36"/>
                <a:gd name="T27" fmla="*/ 13 h 28"/>
                <a:gd name="T28" fmla="*/ 22 w 36"/>
                <a:gd name="T29" fmla="*/ 4 h 28"/>
                <a:gd name="T30" fmla="*/ 19 w 36"/>
                <a:gd name="T3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8">
                  <a:moveTo>
                    <a:pt x="19" y="14"/>
                  </a:moveTo>
                  <a:cubicBezTo>
                    <a:pt x="22" y="13"/>
                    <a:pt x="23" y="8"/>
                    <a:pt x="26" y="8"/>
                  </a:cubicBezTo>
                  <a:cubicBezTo>
                    <a:pt x="27" y="11"/>
                    <a:pt x="22" y="13"/>
                    <a:pt x="24" y="17"/>
                  </a:cubicBezTo>
                  <a:cubicBezTo>
                    <a:pt x="27" y="16"/>
                    <a:pt x="27" y="12"/>
                    <a:pt x="30" y="10"/>
                  </a:cubicBezTo>
                  <a:cubicBezTo>
                    <a:pt x="31" y="14"/>
                    <a:pt x="27" y="16"/>
                    <a:pt x="27" y="20"/>
                  </a:cubicBezTo>
                  <a:cubicBezTo>
                    <a:pt x="31" y="20"/>
                    <a:pt x="31" y="16"/>
                    <a:pt x="33" y="15"/>
                  </a:cubicBezTo>
                  <a:cubicBezTo>
                    <a:pt x="34" y="14"/>
                    <a:pt x="34" y="13"/>
                    <a:pt x="36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5" y="19"/>
                    <a:pt x="34" y="22"/>
                    <a:pt x="33" y="25"/>
                  </a:cubicBezTo>
                  <a:cubicBezTo>
                    <a:pt x="32" y="28"/>
                    <a:pt x="31" y="27"/>
                    <a:pt x="29" y="26"/>
                  </a:cubicBezTo>
                  <a:cubicBezTo>
                    <a:pt x="23" y="23"/>
                    <a:pt x="17" y="21"/>
                    <a:pt x="11" y="18"/>
                  </a:cubicBezTo>
                  <a:cubicBezTo>
                    <a:pt x="6" y="15"/>
                    <a:pt x="0" y="13"/>
                    <a:pt x="3" y="6"/>
                  </a:cubicBezTo>
                  <a:cubicBezTo>
                    <a:pt x="5" y="0"/>
                    <a:pt x="11" y="1"/>
                    <a:pt x="16" y="1"/>
                  </a:cubicBezTo>
                  <a:cubicBezTo>
                    <a:pt x="16" y="6"/>
                    <a:pt x="12" y="8"/>
                    <a:pt x="12" y="13"/>
                  </a:cubicBezTo>
                  <a:cubicBezTo>
                    <a:pt x="16" y="10"/>
                    <a:pt x="16" y="4"/>
                    <a:pt x="22" y="4"/>
                  </a:cubicBezTo>
                  <a:cubicBezTo>
                    <a:pt x="22" y="8"/>
                    <a:pt x="18" y="9"/>
                    <a:pt x="19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6" name="Freeform 344">
              <a:extLst>
                <a:ext uri="{FF2B5EF4-FFF2-40B4-BE49-F238E27FC236}">
                  <a16:creationId xmlns:a16="http://schemas.microsoft.com/office/drawing/2014/main" id="{224921FC-31C6-6882-54A9-480226C49C96}"/>
                </a:ext>
              </a:extLst>
            </p:cNvPr>
            <p:cNvSpPr/>
            <p:nvPr/>
          </p:nvSpPr>
          <p:spPr bwMode="auto">
            <a:xfrm>
              <a:off x="3524250" y="4214813"/>
              <a:ext cx="42863" cy="34925"/>
            </a:xfrm>
            <a:custGeom>
              <a:avLst/>
              <a:gdLst>
                <a:gd name="T0" fmla="*/ 13 w 36"/>
                <a:gd name="T1" fmla="*/ 20 h 29"/>
                <a:gd name="T2" fmla="*/ 12 w 36"/>
                <a:gd name="T3" fmla="*/ 13 h 29"/>
                <a:gd name="T4" fmla="*/ 14 w 36"/>
                <a:gd name="T5" fmla="*/ 7 h 29"/>
                <a:gd name="T6" fmla="*/ 18 w 36"/>
                <a:gd name="T7" fmla="*/ 11 h 29"/>
                <a:gd name="T8" fmla="*/ 20 w 36"/>
                <a:gd name="T9" fmla="*/ 14 h 29"/>
                <a:gd name="T10" fmla="*/ 20 w 36"/>
                <a:gd name="T11" fmla="*/ 10 h 29"/>
                <a:gd name="T12" fmla="*/ 21 w 36"/>
                <a:gd name="T13" fmla="*/ 4 h 29"/>
                <a:gd name="T14" fmla="*/ 26 w 36"/>
                <a:gd name="T15" fmla="*/ 8 h 29"/>
                <a:gd name="T16" fmla="*/ 26 w 36"/>
                <a:gd name="T17" fmla="*/ 5 h 29"/>
                <a:gd name="T18" fmla="*/ 27 w 36"/>
                <a:gd name="T19" fmla="*/ 1 h 29"/>
                <a:gd name="T20" fmla="*/ 30 w 36"/>
                <a:gd name="T21" fmla="*/ 4 h 29"/>
                <a:gd name="T22" fmla="*/ 27 w 36"/>
                <a:gd name="T23" fmla="*/ 17 h 29"/>
                <a:gd name="T24" fmla="*/ 10 w 36"/>
                <a:gd name="T25" fmla="*/ 26 h 29"/>
                <a:gd name="T26" fmla="*/ 4 w 36"/>
                <a:gd name="T27" fmla="*/ 26 h 29"/>
                <a:gd name="T28" fmla="*/ 0 w 36"/>
                <a:gd name="T29" fmla="*/ 18 h 29"/>
                <a:gd name="T30" fmla="*/ 6 w 36"/>
                <a:gd name="T31" fmla="*/ 12 h 29"/>
                <a:gd name="T32" fmla="*/ 9 w 36"/>
                <a:gd name="T33" fmla="*/ 14 h 29"/>
                <a:gd name="T34" fmla="*/ 13 w 36"/>
                <a:gd name="T3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8">
                  <a:moveTo>
                    <a:pt x="13" y="20"/>
                  </a:moveTo>
                  <a:cubicBezTo>
                    <a:pt x="15" y="17"/>
                    <a:pt x="13" y="15"/>
                    <a:pt x="12" y="13"/>
                  </a:cubicBezTo>
                  <a:cubicBezTo>
                    <a:pt x="11" y="11"/>
                    <a:pt x="11" y="9"/>
                    <a:pt x="14" y="7"/>
                  </a:cubicBezTo>
                  <a:cubicBezTo>
                    <a:pt x="18" y="6"/>
                    <a:pt x="16" y="10"/>
                    <a:pt x="18" y="11"/>
                  </a:cubicBezTo>
                  <a:cubicBezTo>
                    <a:pt x="18" y="12"/>
                    <a:pt x="18" y="14"/>
                    <a:pt x="20" y="14"/>
                  </a:cubicBezTo>
                  <a:cubicBezTo>
                    <a:pt x="21" y="13"/>
                    <a:pt x="20" y="12"/>
                    <a:pt x="20" y="10"/>
                  </a:cubicBezTo>
                  <a:cubicBezTo>
                    <a:pt x="20" y="8"/>
                    <a:pt x="17" y="6"/>
                    <a:pt x="21" y="4"/>
                  </a:cubicBezTo>
                  <a:cubicBezTo>
                    <a:pt x="24" y="3"/>
                    <a:pt x="23" y="8"/>
                    <a:pt x="26" y="8"/>
                  </a:cubicBezTo>
                  <a:cubicBezTo>
                    <a:pt x="27" y="7"/>
                    <a:pt x="26" y="6"/>
                    <a:pt x="26" y="5"/>
                  </a:cubicBezTo>
                  <a:cubicBezTo>
                    <a:pt x="25" y="3"/>
                    <a:pt x="25" y="2"/>
                    <a:pt x="27" y="1"/>
                  </a:cubicBezTo>
                  <a:cubicBezTo>
                    <a:pt x="30" y="0"/>
                    <a:pt x="29" y="3"/>
                    <a:pt x="30" y="4"/>
                  </a:cubicBezTo>
                  <a:cubicBezTo>
                    <a:pt x="36" y="10"/>
                    <a:pt x="33" y="14"/>
                    <a:pt x="27" y="17"/>
                  </a:cubicBezTo>
                  <a:cubicBezTo>
                    <a:pt x="21" y="20"/>
                    <a:pt x="16" y="23"/>
                    <a:pt x="10" y="26"/>
                  </a:cubicBezTo>
                  <a:cubicBezTo>
                    <a:pt x="8" y="27"/>
                    <a:pt x="6" y="29"/>
                    <a:pt x="4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1" y="14"/>
                    <a:pt x="4" y="13"/>
                    <a:pt x="6" y="12"/>
                  </a:cubicBezTo>
                  <a:cubicBezTo>
                    <a:pt x="8" y="11"/>
                    <a:pt x="8" y="13"/>
                    <a:pt x="9" y="14"/>
                  </a:cubicBezTo>
                  <a:cubicBezTo>
                    <a:pt x="10" y="16"/>
                    <a:pt x="10" y="19"/>
                    <a:pt x="13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7" name="Freeform 345">
              <a:extLst>
                <a:ext uri="{FF2B5EF4-FFF2-40B4-BE49-F238E27FC236}">
                  <a16:creationId xmlns:a16="http://schemas.microsoft.com/office/drawing/2014/main" id="{9EC6D933-C0C2-22C9-053F-2960E5F26608}"/>
                </a:ext>
              </a:extLst>
            </p:cNvPr>
            <p:cNvSpPr/>
            <p:nvPr/>
          </p:nvSpPr>
          <p:spPr bwMode="auto">
            <a:xfrm>
              <a:off x="3487738" y="4306888"/>
              <a:ext cx="26988" cy="36512"/>
            </a:xfrm>
            <a:custGeom>
              <a:avLst/>
              <a:gdLst>
                <a:gd name="T0" fmla="*/ 7 w 23"/>
                <a:gd name="T1" fmla="*/ 16 h 31"/>
                <a:gd name="T2" fmla="*/ 7 w 23"/>
                <a:gd name="T3" fmla="*/ 19 h 31"/>
                <a:gd name="T4" fmla="*/ 15 w 23"/>
                <a:gd name="T5" fmla="*/ 18 h 31"/>
                <a:gd name="T6" fmla="*/ 19 w 23"/>
                <a:gd name="T7" fmla="*/ 21 h 31"/>
                <a:gd name="T8" fmla="*/ 15 w 23"/>
                <a:gd name="T9" fmla="*/ 23 h 31"/>
                <a:gd name="T10" fmla="*/ 11 w 23"/>
                <a:gd name="T11" fmla="*/ 24 h 31"/>
                <a:gd name="T12" fmla="*/ 20 w 23"/>
                <a:gd name="T13" fmla="*/ 31 h 31"/>
                <a:gd name="T14" fmla="*/ 5 w 23"/>
                <a:gd name="T15" fmla="*/ 30 h 31"/>
                <a:gd name="T16" fmla="*/ 0 w 23"/>
                <a:gd name="T17" fmla="*/ 26 h 31"/>
                <a:gd name="T18" fmla="*/ 2 w 23"/>
                <a:gd name="T19" fmla="*/ 6 h 31"/>
                <a:gd name="T20" fmla="*/ 8 w 23"/>
                <a:gd name="T21" fmla="*/ 0 h 31"/>
                <a:gd name="T22" fmla="*/ 16 w 23"/>
                <a:gd name="T23" fmla="*/ 9 h 31"/>
                <a:gd name="T24" fmla="*/ 14 w 23"/>
                <a:gd name="T25" fmla="*/ 11 h 31"/>
                <a:gd name="T26" fmla="*/ 5 w 23"/>
                <a:gd name="T27" fmla="*/ 13 h 31"/>
                <a:gd name="T28" fmla="*/ 7 w 23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16"/>
                  </a:moveTo>
                  <a:cubicBezTo>
                    <a:pt x="6" y="17"/>
                    <a:pt x="4" y="18"/>
                    <a:pt x="7" y="19"/>
                  </a:cubicBezTo>
                  <a:cubicBezTo>
                    <a:pt x="9" y="19"/>
                    <a:pt x="12" y="18"/>
                    <a:pt x="15" y="18"/>
                  </a:cubicBezTo>
                  <a:cubicBezTo>
                    <a:pt x="17" y="18"/>
                    <a:pt x="19" y="18"/>
                    <a:pt x="19" y="21"/>
                  </a:cubicBezTo>
                  <a:cubicBezTo>
                    <a:pt x="19" y="24"/>
                    <a:pt x="16" y="23"/>
                    <a:pt x="15" y="23"/>
                  </a:cubicBezTo>
                  <a:cubicBezTo>
                    <a:pt x="14" y="24"/>
                    <a:pt x="13" y="24"/>
                    <a:pt x="11" y="24"/>
                  </a:cubicBezTo>
                  <a:cubicBezTo>
                    <a:pt x="15" y="27"/>
                    <a:pt x="23" y="23"/>
                    <a:pt x="20" y="31"/>
                  </a:cubicBezTo>
                  <a:cubicBezTo>
                    <a:pt x="15" y="30"/>
                    <a:pt x="10" y="29"/>
                    <a:pt x="5" y="30"/>
                  </a:cubicBezTo>
                  <a:cubicBezTo>
                    <a:pt x="1" y="31"/>
                    <a:pt x="0" y="30"/>
                    <a:pt x="0" y="26"/>
                  </a:cubicBezTo>
                  <a:cubicBezTo>
                    <a:pt x="0" y="20"/>
                    <a:pt x="0" y="13"/>
                    <a:pt x="2" y="6"/>
                  </a:cubicBezTo>
                  <a:cubicBezTo>
                    <a:pt x="3" y="3"/>
                    <a:pt x="4" y="0"/>
                    <a:pt x="8" y="0"/>
                  </a:cubicBezTo>
                  <a:cubicBezTo>
                    <a:pt x="13" y="1"/>
                    <a:pt x="15" y="5"/>
                    <a:pt x="16" y="9"/>
                  </a:cubicBezTo>
                  <a:cubicBezTo>
                    <a:pt x="17" y="11"/>
                    <a:pt x="15" y="11"/>
                    <a:pt x="14" y="11"/>
                  </a:cubicBezTo>
                  <a:cubicBezTo>
                    <a:pt x="11" y="11"/>
                    <a:pt x="8" y="12"/>
                    <a:pt x="5" y="13"/>
                  </a:cubicBezTo>
                  <a:cubicBezTo>
                    <a:pt x="5" y="15"/>
                    <a:pt x="8" y="14"/>
                    <a:pt x="7" y="16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8" name="Freeform 346">
              <a:extLst>
                <a:ext uri="{FF2B5EF4-FFF2-40B4-BE49-F238E27FC236}">
                  <a16:creationId xmlns:a16="http://schemas.microsoft.com/office/drawing/2014/main" id="{D33128D1-8C10-0CBB-FD87-442EE6CA986B}"/>
                </a:ext>
              </a:extLst>
            </p:cNvPr>
            <p:cNvSpPr/>
            <p:nvPr/>
          </p:nvSpPr>
          <p:spPr bwMode="auto">
            <a:xfrm>
              <a:off x="3663950" y="4395788"/>
              <a:ext cx="31750" cy="36512"/>
            </a:xfrm>
            <a:custGeom>
              <a:avLst/>
              <a:gdLst>
                <a:gd name="T0" fmla="*/ 16 w 27"/>
                <a:gd name="T1" fmla="*/ 16 h 32"/>
                <a:gd name="T2" fmla="*/ 18 w 27"/>
                <a:gd name="T3" fmla="*/ 23 h 32"/>
                <a:gd name="T4" fmla="*/ 15 w 27"/>
                <a:gd name="T5" fmla="*/ 20 h 32"/>
                <a:gd name="T6" fmla="*/ 9 w 27"/>
                <a:gd name="T7" fmla="*/ 12 h 32"/>
                <a:gd name="T8" fmla="*/ 9 w 27"/>
                <a:gd name="T9" fmla="*/ 32 h 32"/>
                <a:gd name="T10" fmla="*/ 1 w 27"/>
                <a:gd name="T11" fmla="*/ 13 h 32"/>
                <a:gd name="T12" fmla="*/ 2 w 27"/>
                <a:gd name="T13" fmla="*/ 9 h 32"/>
                <a:gd name="T14" fmla="*/ 13 w 27"/>
                <a:gd name="T15" fmla="*/ 1 h 32"/>
                <a:gd name="T16" fmla="*/ 16 w 27"/>
                <a:gd name="T17" fmla="*/ 1 h 32"/>
                <a:gd name="T18" fmla="*/ 25 w 27"/>
                <a:gd name="T19" fmla="*/ 13 h 32"/>
                <a:gd name="T20" fmla="*/ 24 w 27"/>
                <a:gd name="T21" fmla="*/ 16 h 32"/>
                <a:gd name="T22" fmla="*/ 16 w 27"/>
                <a:gd name="T2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2">
                  <a:moveTo>
                    <a:pt x="16" y="16"/>
                  </a:moveTo>
                  <a:cubicBezTo>
                    <a:pt x="17" y="20"/>
                    <a:pt x="21" y="21"/>
                    <a:pt x="18" y="23"/>
                  </a:cubicBezTo>
                  <a:cubicBezTo>
                    <a:pt x="16" y="24"/>
                    <a:pt x="16" y="21"/>
                    <a:pt x="15" y="20"/>
                  </a:cubicBezTo>
                  <a:cubicBezTo>
                    <a:pt x="13" y="18"/>
                    <a:pt x="12" y="14"/>
                    <a:pt x="9" y="12"/>
                  </a:cubicBezTo>
                  <a:cubicBezTo>
                    <a:pt x="8" y="19"/>
                    <a:pt x="20" y="25"/>
                    <a:pt x="9" y="32"/>
                  </a:cubicBezTo>
                  <a:cubicBezTo>
                    <a:pt x="7" y="25"/>
                    <a:pt x="5" y="19"/>
                    <a:pt x="1" y="13"/>
                  </a:cubicBezTo>
                  <a:cubicBezTo>
                    <a:pt x="0" y="11"/>
                    <a:pt x="0" y="10"/>
                    <a:pt x="2" y="9"/>
                  </a:cubicBezTo>
                  <a:cubicBezTo>
                    <a:pt x="6" y="7"/>
                    <a:pt x="9" y="4"/>
                    <a:pt x="13" y="1"/>
                  </a:cubicBezTo>
                  <a:cubicBezTo>
                    <a:pt x="14" y="1"/>
                    <a:pt x="15" y="0"/>
                    <a:pt x="16" y="1"/>
                  </a:cubicBezTo>
                  <a:cubicBezTo>
                    <a:pt x="19" y="5"/>
                    <a:pt x="22" y="9"/>
                    <a:pt x="25" y="13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2" y="18"/>
                    <a:pt x="20" y="22"/>
                    <a:pt x="16" y="16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9" name="Freeform 347">
              <a:extLst>
                <a:ext uri="{FF2B5EF4-FFF2-40B4-BE49-F238E27FC236}">
                  <a16:creationId xmlns:a16="http://schemas.microsoft.com/office/drawing/2014/main" id="{F5A6984C-C9EB-58D5-DD77-0A2F7B373631}"/>
                </a:ext>
              </a:extLst>
            </p:cNvPr>
            <p:cNvSpPr/>
            <p:nvPr/>
          </p:nvSpPr>
          <p:spPr bwMode="auto">
            <a:xfrm>
              <a:off x="3165475" y="4324350"/>
              <a:ext cx="31750" cy="34925"/>
            </a:xfrm>
            <a:custGeom>
              <a:avLst/>
              <a:gdLst>
                <a:gd name="T0" fmla="*/ 11 w 28"/>
                <a:gd name="T1" fmla="*/ 14 h 30"/>
                <a:gd name="T2" fmla="*/ 19 w 28"/>
                <a:gd name="T3" fmla="*/ 8 h 30"/>
                <a:gd name="T4" fmla="*/ 16 w 28"/>
                <a:gd name="T5" fmla="*/ 18 h 30"/>
                <a:gd name="T6" fmla="*/ 22 w 28"/>
                <a:gd name="T7" fmla="*/ 12 h 30"/>
                <a:gd name="T8" fmla="*/ 21 w 28"/>
                <a:gd name="T9" fmla="*/ 18 h 30"/>
                <a:gd name="T10" fmla="*/ 24 w 28"/>
                <a:gd name="T11" fmla="*/ 16 h 30"/>
                <a:gd name="T12" fmla="*/ 27 w 28"/>
                <a:gd name="T13" fmla="*/ 16 h 30"/>
                <a:gd name="T14" fmla="*/ 27 w 28"/>
                <a:gd name="T15" fmla="*/ 19 h 30"/>
                <a:gd name="T16" fmla="*/ 26 w 28"/>
                <a:gd name="T17" fmla="*/ 20 h 30"/>
                <a:gd name="T18" fmla="*/ 10 w 28"/>
                <a:gd name="T19" fmla="*/ 22 h 30"/>
                <a:gd name="T20" fmla="*/ 1 w 28"/>
                <a:gd name="T21" fmla="*/ 7 h 30"/>
                <a:gd name="T22" fmla="*/ 4 w 28"/>
                <a:gd name="T23" fmla="*/ 0 h 30"/>
                <a:gd name="T24" fmla="*/ 15 w 28"/>
                <a:gd name="T25" fmla="*/ 4 h 30"/>
                <a:gd name="T26" fmla="*/ 13 w 28"/>
                <a:gd name="T27" fmla="*/ 7 h 30"/>
                <a:gd name="T28" fmla="*/ 11 w 28"/>
                <a:gd name="T2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0">
                  <a:moveTo>
                    <a:pt x="11" y="14"/>
                  </a:moveTo>
                  <a:cubicBezTo>
                    <a:pt x="15" y="14"/>
                    <a:pt x="15" y="5"/>
                    <a:pt x="19" y="8"/>
                  </a:cubicBezTo>
                  <a:cubicBezTo>
                    <a:pt x="22" y="11"/>
                    <a:pt x="14" y="13"/>
                    <a:pt x="16" y="18"/>
                  </a:cubicBezTo>
                  <a:cubicBezTo>
                    <a:pt x="19" y="17"/>
                    <a:pt x="19" y="13"/>
                    <a:pt x="22" y="12"/>
                  </a:cubicBezTo>
                  <a:cubicBezTo>
                    <a:pt x="24" y="15"/>
                    <a:pt x="19" y="16"/>
                    <a:pt x="21" y="18"/>
                  </a:cubicBezTo>
                  <a:cubicBezTo>
                    <a:pt x="23" y="19"/>
                    <a:pt x="23" y="17"/>
                    <a:pt x="24" y="16"/>
                  </a:cubicBezTo>
                  <a:cubicBezTo>
                    <a:pt x="25" y="15"/>
                    <a:pt x="25" y="14"/>
                    <a:pt x="27" y="16"/>
                  </a:cubicBezTo>
                  <a:cubicBezTo>
                    <a:pt x="27" y="17"/>
                    <a:pt x="28" y="17"/>
                    <a:pt x="27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19" y="30"/>
                    <a:pt x="19" y="30"/>
                    <a:pt x="10" y="22"/>
                  </a:cubicBezTo>
                  <a:cubicBezTo>
                    <a:pt x="5" y="18"/>
                    <a:pt x="1" y="13"/>
                    <a:pt x="1" y="7"/>
                  </a:cubicBezTo>
                  <a:cubicBezTo>
                    <a:pt x="0" y="4"/>
                    <a:pt x="1" y="1"/>
                    <a:pt x="4" y="0"/>
                  </a:cubicBezTo>
                  <a:cubicBezTo>
                    <a:pt x="8" y="0"/>
                    <a:pt x="12" y="1"/>
                    <a:pt x="15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2" y="9"/>
                    <a:pt x="10" y="11"/>
                    <a:pt x="11" y="14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0" name="Freeform 348">
              <a:extLst>
                <a:ext uri="{FF2B5EF4-FFF2-40B4-BE49-F238E27FC236}">
                  <a16:creationId xmlns:a16="http://schemas.microsoft.com/office/drawing/2014/main" id="{EBF2B36C-4AE9-05BB-BADC-A15BCB699524}"/>
                </a:ext>
              </a:extLst>
            </p:cNvPr>
            <p:cNvSpPr/>
            <p:nvPr/>
          </p:nvSpPr>
          <p:spPr bwMode="auto">
            <a:xfrm>
              <a:off x="3775075" y="4379913"/>
              <a:ext cx="36513" cy="30162"/>
            </a:xfrm>
            <a:custGeom>
              <a:avLst/>
              <a:gdLst>
                <a:gd name="T0" fmla="*/ 23 w 32"/>
                <a:gd name="T1" fmla="*/ 10 h 26"/>
                <a:gd name="T2" fmla="*/ 17 w 32"/>
                <a:gd name="T3" fmla="*/ 20 h 26"/>
                <a:gd name="T4" fmla="*/ 15 w 32"/>
                <a:gd name="T5" fmla="*/ 22 h 26"/>
                <a:gd name="T6" fmla="*/ 14 w 32"/>
                <a:gd name="T7" fmla="*/ 18 h 26"/>
                <a:gd name="T8" fmla="*/ 19 w 32"/>
                <a:gd name="T9" fmla="*/ 8 h 26"/>
                <a:gd name="T10" fmla="*/ 11 w 32"/>
                <a:gd name="T11" fmla="*/ 19 h 26"/>
                <a:gd name="T12" fmla="*/ 10 w 32"/>
                <a:gd name="T13" fmla="*/ 10 h 26"/>
                <a:gd name="T14" fmla="*/ 6 w 32"/>
                <a:gd name="T15" fmla="*/ 16 h 26"/>
                <a:gd name="T16" fmla="*/ 2 w 32"/>
                <a:gd name="T17" fmla="*/ 5 h 26"/>
                <a:gd name="T18" fmla="*/ 14 w 32"/>
                <a:gd name="T19" fmla="*/ 2 h 26"/>
                <a:gd name="T20" fmla="*/ 21 w 32"/>
                <a:gd name="T21" fmla="*/ 4 h 26"/>
                <a:gd name="T22" fmla="*/ 30 w 32"/>
                <a:gd name="T23" fmla="*/ 9 h 26"/>
                <a:gd name="T24" fmla="*/ 26 w 32"/>
                <a:gd name="T25" fmla="*/ 17 h 26"/>
                <a:gd name="T26" fmla="*/ 24 w 32"/>
                <a:gd name="T27" fmla="*/ 20 h 26"/>
                <a:gd name="T28" fmla="*/ 21 w 32"/>
                <a:gd name="T29" fmla="*/ 25 h 26"/>
                <a:gd name="T30" fmla="*/ 20 w 32"/>
                <a:gd name="T31" fmla="*/ 18 h 26"/>
                <a:gd name="T32" fmla="*/ 23 w 32"/>
                <a:gd name="T3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26">
                  <a:moveTo>
                    <a:pt x="23" y="10"/>
                  </a:moveTo>
                  <a:cubicBezTo>
                    <a:pt x="19" y="13"/>
                    <a:pt x="19" y="17"/>
                    <a:pt x="17" y="20"/>
                  </a:cubicBezTo>
                  <a:cubicBezTo>
                    <a:pt x="17" y="21"/>
                    <a:pt x="17" y="23"/>
                    <a:pt x="15" y="22"/>
                  </a:cubicBezTo>
                  <a:cubicBezTo>
                    <a:pt x="13" y="22"/>
                    <a:pt x="13" y="20"/>
                    <a:pt x="14" y="18"/>
                  </a:cubicBezTo>
                  <a:cubicBezTo>
                    <a:pt x="15" y="15"/>
                    <a:pt x="17" y="12"/>
                    <a:pt x="19" y="8"/>
                  </a:cubicBezTo>
                  <a:cubicBezTo>
                    <a:pt x="13" y="10"/>
                    <a:pt x="13" y="15"/>
                    <a:pt x="11" y="19"/>
                  </a:cubicBezTo>
                  <a:cubicBezTo>
                    <a:pt x="9" y="16"/>
                    <a:pt x="12" y="13"/>
                    <a:pt x="10" y="10"/>
                  </a:cubicBezTo>
                  <a:cubicBezTo>
                    <a:pt x="7" y="10"/>
                    <a:pt x="8" y="14"/>
                    <a:pt x="6" y="16"/>
                  </a:cubicBezTo>
                  <a:cubicBezTo>
                    <a:pt x="4" y="12"/>
                    <a:pt x="0" y="10"/>
                    <a:pt x="2" y="5"/>
                  </a:cubicBezTo>
                  <a:cubicBezTo>
                    <a:pt x="5" y="0"/>
                    <a:pt x="10" y="1"/>
                    <a:pt x="14" y="2"/>
                  </a:cubicBezTo>
                  <a:cubicBezTo>
                    <a:pt x="16" y="2"/>
                    <a:pt x="19" y="3"/>
                    <a:pt x="21" y="4"/>
                  </a:cubicBezTo>
                  <a:cubicBezTo>
                    <a:pt x="24" y="6"/>
                    <a:pt x="29" y="7"/>
                    <a:pt x="30" y="9"/>
                  </a:cubicBezTo>
                  <a:cubicBezTo>
                    <a:pt x="32" y="13"/>
                    <a:pt x="27" y="14"/>
                    <a:pt x="26" y="17"/>
                  </a:cubicBezTo>
                  <a:cubicBezTo>
                    <a:pt x="25" y="18"/>
                    <a:pt x="25" y="20"/>
                    <a:pt x="24" y="20"/>
                  </a:cubicBezTo>
                  <a:cubicBezTo>
                    <a:pt x="23" y="22"/>
                    <a:pt x="23" y="26"/>
                    <a:pt x="21" y="25"/>
                  </a:cubicBezTo>
                  <a:cubicBezTo>
                    <a:pt x="16" y="24"/>
                    <a:pt x="20" y="21"/>
                    <a:pt x="20" y="18"/>
                  </a:cubicBezTo>
                  <a:cubicBezTo>
                    <a:pt x="21" y="16"/>
                    <a:pt x="22" y="14"/>
                    <a:pt x="23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1" name="Freeform 349">
              <a:extLst>
                <a:ext uri="{FF2B5EF4-FFF2-40B4-BE49-F238E27FC236}">
                  <a16:creationId xmlns:a16="http://schemas.microsoft.com/office/drawing/2014/main" id="{46066794-ADF1-A1ED-6261-4557EAFB2982}"/>
                </a:ext>
              </a:extLst>
            </p:cNvPr>
            <p:cNvSpPr/>
            <p:nvPr/>
          </p:nvSpPr>
          <p:spPr bwMode="auto">
            <a:xfrm>
              <a:off x="3419475" y="4222750"/>
              <a:ext cx="39688" cy="30162"/>
            </a:xfrm>
            <a:custGeom>
              <a:avLst/>
              <a:gdLst>
                <a:gd name="T0" fmla="*/ 34 w 34"/>
                <a:gd name="T1" fmla="*/ 9 h 25"/>
                <a:gd name="T2" fmla="*/ 26 w 34"/>
                <a:gd name="T3" fmla="*/ 17 h 25"/>
                <a:gd name="T4" fmla="*/ 19 w 34"/>
                <a:gd name="T5" fmla="*/ 22 h 25"/>
                <a:gd name="T6" fmla="*/ 17 w 34"/>
                <a:gd name="T7" fmla="*/ 24 h 25"/>
                <a:gd name="T8" fmla="*/ 16 w 34"/>
                <a:gd name="T9" fmla="*/ 21 h 25"/>
                <a:gd name="T10" fmla="*/ 20 w 34"/>
                <a:gd name="T11" fmla="*/ 10 h 25"/>
                <a:gd name="T12" fmla="*/ 14 w 34"/>
                <a:gd name="T13" fmla="*/ 18 h 25"/>
                <a:gd name="T14" fmla="*/ 11 w 34"/>
                <a:gd name="T15" fmla="*/ 22 h 25"/>
                <a:gd name="T16" fmla="*/ 12 w 34"/>
                <a:gd name="T17" fmla="*/ 17 h 25"/>
                <a:gd name="T18" fmla="*/ 14 w 34"/>
                <a:gd name="T19" fmla="*/ 11 h 25"/>
                <a:gd name="T20" fmla="*/ 9 w 34"/>
                <a:gd name="T21" fmla="*/ 16 h 25"/>
                <a:gd name="T22" fmla="*/ 4 w 34"/>
                <a:gd name="T23" fmla="*/ 18 h 25"/>
                <a:gd name="T24" fmla="*/ 3 w 34"/>
                <a:gd name="T25" fmla="*/ 13 h 25"/>
                <a:gd name="T26" fmla="*/ 5 w 34"/>
                <a:gd name="T27" fmla="*/ 9 h 25"/>
                <a:gd name="T28" fmla="*/ 17 w 34"/>
                <a:gd name="T29" fmla="*/ 4 h 25"/>
                <a:gd name="T30" fmla="*/ 34 w 34"/>
                <a:gd name="T3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4" y="9"/>
                  </a:moveTo>
                  <a:cubicBezTo>
                    <a:pt x="31" y="12"/>
                    <a:pt x="30" y="19"/>
                    <a:pt x="26" y="17"/>
                  </a:cubicBezTo>
                  <a:cubicBezTo>
                    <a:pt x="19" y="13"/>
                    <a:pt x="21" y="19"/>
                    <a:pt x="19" y="22"/>
                  </a:cubicBezTo>
                  <a:cubicBezTo>
                    <a:pt x="19" y="23"/>
                    <a:pt x="19" y="25"/>
                    <a:pt x="17" y="24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7" y="18"/>
                    <a:pt x="20" y="15"/>
                    <a:pt x="20" y="10"/>
                  </a:cubicBezTo>
                  <a:cubicBezTo>
                    <a:pt x="16" y="12"/>
                    <a:pt x="16" y="15"/>
                    <a:pt x="14" y="18"/>
                  </a:cubicBezTo>
                  <a:cubicBezTo>
                    <a:pt x="13" y="19"/>
                    <a:pt x="14" y="23"/>
                    <a:pt x="11" y="22"/>
                  </a:cubicBezTo>
                  <a:cubicBezTo>
                    <a:pt x="8" y="21"/>
                    <a:pt x="11" y="19"/>
                    <a:pt x="12" y="17"/>
                  </a:cubicBezTo>
                  <a:cubicBezTo>
                    <a:pt x="12" y="15"/>
                    <a:pt x="14" y="13"/>
                    <a:pt x="14" y="11"/>
                  </a:cubicBezTo>
                  <a:cubicBezTo>
                    <a:pt x="10" y="11"/>
                    <a:pt x="10" y="14"/>
                    <a:pt x="9" y="16"/>
                  </a:cubicBezTo>
                  <a:cubicBezTo>
                    <a:pt x="8" y="19"/>
                    <a:pt x="7" y="20"/>
                    <a:pt x="4" y="18"/>
                  </a:cubicBezTo>
                  <a:cubicBezTo>
                    <a:pt x="1" y="17"/>
                    <a:pt x="0" y="15"/>
                    <a:pt x="3" y="13"/>
                  </a:cubicBezTo>
                  <a:cubicBezTo>
                    <a:pt x="4" y="12"/>
                    <a:pt x="5" y="11"/>
                    <a:pt x="5" y="9"/>
                  </a:cubicBezTo>
                  <a:cubicBezTo>
                    <a:pt x="6" y="0"/>
                    <a:pt x="11" y="2"/>
                    <a:pt x="17" y="4"/>
                  </a:cubicBezTo>
                  <a:cubicBezTo>
                    <a:pt x="23" y="6"/>
                    <a:pt x="28" y="8"/>
                    <a:pt x="34" y="9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2" name="Freeform 350">
              <a:extLst>
                <a:ext uri="{FF2B5EF4-FFF2-40B4-BE49-F238E27FC236}">
                  <a16:creationId xmlns:a16="http://schemas.microsoft.com/office/drawing/2014/main" id="{46254D6B-A6E1-668E-A773-C17090FEE810}"/>
                </a:ext>
              </a:extLst>
            </p:cNvPr>
            <p:cNvSpPr/>
            <p:nvPr/>
          </p:nvSpPr>
          <p:spPr bwMode="auto">
            <a:xfrm>
              <a:off x="3511550" y="4384675"/>
              <a:ext cx="28575" cy="38100"/>
            </a:xfrm>
            <a:custGeom>
              <a:avLst/>
              <a:gdLst>
                <a:gd name="T0" fmla="*/ 0 w 25"/>
                <a:gd name="T1" fmla="*/ 33 h 33"/>
                <a:gd name="T2" fmla="*/ 23 w 25"/>
                <a:gd name="T3" fmla="*/ 0 h 33"/>
                <a:gd name="T4" fmla="*/ 25 w 25"/>
                <a:gd name="T5" fmla="*/ 9 h 33"/>
                <a:gd name="T6" fmla="*/ 22 w 25"/>
                <a:gd name="T7" fmla="*/ 14 h 33"/>
                <a:gd name="T8" fmla="*/ 11 w 25"/>
                <a:gd name="T9" fmla="*/ 23 h 33"/>
                <a:gd name="T10" fmla="*/ 0 w 25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">
                  <a:moveTo>
                    <a:pt x="0" y="33"/>
                  </a:moveTo>
                  <a:cubicBezTo>
                    <a:pt x="0" y="16"/>
                    <a:pt x="11" y="8"/>
                    <a:pt x="23" y="0"/>
                  </a:cubicBezTo>
                  <a:cubicBezTo>
                    <a:pt x="25" y="3"/>
                    <a:pt x="25" y="6"/>
                    <a:pt x="25" y="9"/>
                  </a:cubicBezTo>
                  <a:cubicBezTo>
                    <a:pt x="25" y="12"/>
                    <a:pt x="25" y="13"/>
                    <a:pt x="22" y="14"/>
                  </a:cubicBezTo>
                  <a:cubicBezTo>
                    <a:pt x="16" y="15"/>
                    <a:pt x="13" y="18"/>
                    <a:pt x="11" y="23"/>
                  </a:cubicBezTo>
                  <a:cubicBezTo>
                    <a:pt x="10" y="28"/>
                    <a:pt x="5" y="31"/>
                    <a:pt x="0" y="33"/>
                  </a:cubicBezTo>
                  <a:close/>
                </a:path>
              </a:pathLst>
            </a:custGeom>
            <a:solidFill>
              <a:srgbClr val="C6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3" name="Freeform 351">
              <a:extLst>
                <a:ext uri="{FF2B5EF4-FFF2-40B4-BE49-F238E27FC236}">
                  <a16:creationId xmlns:a16="http://schemas.microsoft.com/office/drawing/2014/main" id="{C598EE4B-5DE0-BBD3-E151-FF5D7D151CE6}"/>
                </a:ext>
              </a:extLst>
            </p:cNvPr>
            <p:cNvSpPr/>
            <p:nvPr/>
          </p:nvSpPr>
          <p:spPr bwMode="auto">
            <a:xfrm>
              <a:off x="3319463" y="4525963"/>
              <a:ext cx="26988" cy="28575"/>
            </a:xfrm>
            <a:custGeom>
              <a:avLst/>
              <a:gdLst>
                <a:gd name="T0" fmla="*/ 12 w 23"/>
                <a:gd name="T1" fmla="*/ 10 h 25"/>
                <a:gd name="T2" fmla="*/ 20 w 23"/>
                <a:gd name="T3" fmla="*/ 7 h 25"/>
                <a:gd name="T4" fmla="*/ 21 w 23"/>
                <a:gd name="T5" fmla="*/ 12 h 25"/>
                <a:gd name="T6" fmla="*/ 20 w 23"/>
                <a:gd name="T7" fmla="*/ 15 h 25"/>
                <a:gd name="T8" fmla="*/ 14 w 23"/>
                <a:gd name="T9" fmla="*/ 22 h 25"/>
                <a:gd name="T10" fmla="*/ 2 w 23"/>
                <a:gd name="T11" fmla="*/ 5 h 25"/>
                <a:gd name="T12" fmla="*/ 10 w 23"/>
                <a:gd name="T13" fmla="*/ 1 h 25"/>
                <a:gd name="T14" fmla="*/ 12 w 23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5">
                  <a:moveTo>
                    <a:pt x="12" y="10"/>
                  </a:moveTo>
                  <a:cubicBezTo>
                    <a:pt x="14" y="5"/>
                    <a:pt x="16" y="2"/>
                    <a:pt x="20" y="7"/>
                  </a:cubicBezTo>
                  <a:cubicBezTo>
                    <a:pt x="22" y="9"/>
                    <a:pt x="23" y="10"/>
                    <a:pt x="21" y="12"/>
                  </a:cubicBezTo>
                  <a:cubicBezTo>
                    <a:pt x="20" y="13"/>
                    <a:pt x="20" y="15"/>
                    <a:pt x="20" y="15"/>
                  </a:cubicBezTo>
                  <a:cubicBezTo>
                    <a:pt x="17" y="17"/>
                    <a:pt x="22" y="25"/>
                    <a:pt x="14" y="22"/>
                  </a:cubicBezTo>
                  <a:cubicBezTo>
                    <a:pt x="5" y="18"/>
                    <a:pt x="0" y="10"/>
                    <a:pt x="2" y="5"/>
                  </a:cubicBezTo>
                  <a:cubicBezTo>
                    <a:pt x="4" y="1"/>
                    <a:pt x="7" y="0"/>
                    <a:pt x="10" y="1"/>
                  </a:cubicBezTo>
                  <a:cubicBezTo>
                    <a:pt x="16" y="3"/>
                    <a:pt x="9" y="7"/>
                    <a:pt x="12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4" name="Freeform 352">
              <a:extLst>
                <a:ext uri="{FF2B5EF4-FFF2-40B4-BE49-F238E27FC236}">
                  <a16:creationId xmlns:a16="http://schemas.microsoft.com/office/drawing/2014/main" id="{6C8B1455-C68E-C4CE-1BF3-1F1C0CD1B785}"/>
                </a:ext>
              </a:extLst>
            </p:cNvPr>
            <p:cNvSpPr/>
            <p:nvPr/>
          </p:nvSpPr>
          <p:spPr bwMode="auto">
            <a:xfrm>
              <a:off x="3165475" y="4649788"/>
              <a:ext cx="39688" cy="17462"/>
            </a:xfrm>
            <a:custGeom>
              <a:avLst/>
              <a:gdLst>
                <a:gd name="T0" fmla="*/ 33 w 34"/>
                <a:gd name="T1" fmla="*/ 2 h 15"/>
                <a:gd name="T2" fmla="*/ 32 w 34"/>
                <a:gd name="T3" fmla="*/ 13 h 15"/>
                <a:gd name="T4" fmla="*/ 0 w 34"/>
                <a:gd name="T5" fmla="*/ 7 h 15"/>
                <a:gd name="T6" fmla="*/ 15 w 34"/>
                <a:gd name="T7" fmla="*/ 4 h 15"/>
                <a:gd name="T8" fmla="*/ 33 w 3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33" y="2"/>
                  </a:moveTo>
                  <a:cubicBezTo>
                    <a:pt x="34" y="6"/>
                    <a:pt x="32" y="9"/>
                    <a:pt x="32" y="13"/>
                  </a:cubicBezTo>
                  <a:cubicBezTo>
                    <a:pt x="21" y="15"/>
                    <a:pt x="10" y="14"/>
                    <a:pt x="0" y="7"/>
                  </a:cubicBezTo>
                  <a:cubicBezTo>
                    <a:pt x="5" y="3"/>
                    <a:pt x="8" y="0"/>
                    <a:pt x="15" y="4"/>
                  </a:cubicBezTo>
                  <a:cubicBezTo>
                    <a:pt x="21" y="7"/>
                    <a:pt x="27" y="4"/>
                    <a:pt x="33" y="2"/>
                  </a:cubicBezTo>
                  <a:close/>
                </a:path>
              </a:pathLst>
            </a:custGeom>
            <a:solidFill>
              <a:srgbClr val="C84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5" name="Freeform 353">
              <a:extLst>
                <a:ext uri="{FF2B5EF4-FFF2-40B4-BE49-F238E27FC236}">
                  <a16:creationId xmlns:a16="http://schemas.microsoft.com/office/drawing/2014/main" id="{5F5B758A-E8B0-CAF9-B827-344778D512F0}"/>
                </a:ext>
              </a:extLst>
            </p:cNvPr>
            <p:cNvSpPr/>
            <p:nvPr/>
          </p:nvSpPr>
          <p:spPr bwMode="auto">
            <a:xfrm>
              <a:off x="3351213" y="4481513"/>
              <a:ext cx="25400" cy="23812"/>
            </a:xfrm>
            <a:custGeom>
              <a:avLst/>
              <a:gdLst>
                <a:gd name="T0" fmla="*/ 8 w 22"/>
                <a:gd name="T1" fmla="*/ 1 h 21"/>
                <a:gd name="T2" fmla="*/ 15 w 22"/>
                <a:gd name="T3" fmla="*/ 11 h 21"/>
                <a:gd name="T4" fmla="*/ 15 w 22"/>
                <a:gd name="T5" fmla="*/ 3 h 21"/>
                <a:gd name="T6" fmla="*/ 20 w 22"/>
                <a:gd name="T7" fmla="*/ 15 h 21"/>
                <a:gd name="T8" fmla="*/ 8 w 22"/>
                <a:gd name="T9" fmla="*/ 21 h 21"/>
                <a:gd name="T10" fmla="*/ 6 w 22"/>
                <a:gd name="T11" fmla="*/ 19 h 21"/>
                <a:gd name="T12" fmla="*/ 0 w 22"/>
                <a:gd name="T13" fmla="*/ 2 h 21"/>
                <a:gd name="T14" fmla="*/ 9 w 22"/>
                <a:gd name="T15" fmla="*/ 7 h 21"/>
                <a:gd name="T16" fmla="*/ 8 w 2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8" y="1"/>
                  </a:moveTo>
                  <a:cubicBezTo>
                    <a:pt x="13" y="2"/>
                    <a:pt x="12" y="7"/>
                    <a:pt x="15" y="11"/>
                  </a:cubicBezTo>
                  <a:cubicBezTo>
                    <a:pt x="17" y="8"/>
                    <a:pt x="14" y="6"/>
                    <a:pt x="15" y="3"/>
                  </a:cubicBezTo>
                  <a:cubicBezTo>
                    <a:pt x="20" y="7"/>
                    <a:pt x="22" y="11"/>
                    <a:pt x="20" y="15"/>
                  </a:cubicBezTo>
                  <a:cubicBezTo>
                    <a:pt x="18" y="21"/>
                    <a:pt x="13" y="21"/>
                    <a:pt x="8" y="21"/>
                  </a:cubicBezTo>
                  <a:cubicBezTo>
                    <a:pt x="7" y="21"/>
                    <a:pt x="6" y="21"/>
                    <a:pt x="6" y="19"/>
                  </a:cubicBezTo>
                  <a:cubicBezTo>
                    <a:pt x="6" y="13"/>
                    <a:pt x="1" y="8"/>
                    <a:pt x="0" y="2"/>
                  </a:cubicBezTo>
                  <a:cubicBezTo>
                    <a:pt x="6" y="0"/>
                    <a:pt x="7" y="4"/>
                    <a:pt x="9" y="7"/>
                  </a:cubicBezTo>
                  <a:cubicBezTo>
                    <a:pt x="9" y="5"/>
                    <a:pt x="5" y="4"/>
                    <a:pt x="8" y="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6" name="Freeform 354">
              <a:extLst>
                <a:ext uri="{FF2B5EF4-FFF2-40B4-BE49-F238E27FC236}">
                  <a16:creationId xmlns:a16="http://schemas.microsoft.com/office/drawing/2014/main" id="{0A58A909-464A-853E-F56C-069ADB7680F5}"/>
                </a:ext>
              </a:extLst>
            </p:cNvPr>
            <p:cNvSpPr/>
            <p:nvPr/>
          </p:nvSpPr>
          <p:spPr bwMode="auto">
            <a:xfrm>
              <a:off x="3268663" y="4333875"/>
              <a:ext cx="28575" cy="28575"/>
            </a:xfrm>
            <a:custGeom>
              <a:avLst/>
              <a:gdLst>
                <a:gd name="T0" fmla="*/ 11 w 25"/>
                <a:gd name="T1" fmla="*/ 10 h 25"/>
                <a:gd name="T2" fmla="*/ 19 w 25"/>
                <a:gd name="T3" fmla="*/ 18 h 25"/>
                <a:gd name="T4" fmla="*/ 4 w 25"/>
                <a:gd name="T5" fmla="*/ 19 h 25"/>
                <a:gd name="T6" fmla="*/ 12 w 25"/>
                <a:gd name="T7" fmla="*/ 0 h 25"/>
                <a:gd name="T8" fmla="*/ 22 w 25"/>
                <a:gd name="T9" fmla="*/ 12 h 25"/>
                <a:gd name="T10" fmla="*/ 24 w 25"/>
                <a:gd name="T11" fmla="*/ 15 h 25"/>
                <a:gd name="T12" fmla="*/ 21 w 25"/>
                <a:gd name="T13" fmla="*/ 15 h 25"/>
                <a:gd name="T14" fmla="*/ 11 w 25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1" y="10"/>
                  </a:moveTo>
                  <a:cubicBezTo>
                    <a:pt x="13" y="15"/>
                    <a:pt x="17" y="15"/>
                    <a:pt x="19" y="18"/>
                  </a:cubicBezTo>
                  <a:cubicBezTo>
                    <a:pt x="14" y="22"/>
                    <a:pt x="9" y="25"/>
                    <a:pt x="4" y="19"/>
                  </a:cubicBezTo>
                  <a:cubicBezTo>
                    <a:pt x="0" y="15"/>
                    <a:pt x="3" y="8"/>
                    <a:pt x="12" y="0"/>
                  </a:cubicBezTo>
                  <a:cubicBezTo>
                    <a:pt x="15" y="4"/>
                    <a:pt x="18" y="9"/>
                    <a:pt x="22" y="12"/>
                  </a:cubicBezTo>
                  <a:cubicBezTo>
                    <a:pt x="23" y="13"/>
                    <a:pt x="25" y="13"/>
                    <a:pt x="24" y="15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18" y="14"/>
                    <a:pt x="15" y="12"/>
                    <a:pt x="11" y="10"/>
                  </a:cubicBezTo>
                  <a:close/>
                </a:path>
              </a:pathLst>
            </a:custGeom>
            <a:solidFill>
              <a:srgbClr val="FA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7" name="Freeform 355">
              <a:extLst>
                <a:ext uri="{FF2B5EF4-FFF2-40B4-BE49-F238E27FC236}">
                  <a16:creationId xmlns:a16="http://schemas.microsoft.com/office/drawing/2014/main" id="{7ADE6D8B-C5E6-016E-52FB-C47867C675CE}"/>
                </a:ext>
              </a:extLst>
            </p:cNvPr>
            <p:cNvSpPr/>
            <p:nvPr/>
          </p:nvSpPr>
          <p:spPr bwMode="auto">
            <a:xfrm>
              <a:off x="3602038" y="4491038"/>
              <a:ext cx="19050" cy="28575"/>
            </a:xfrm>
            <a:custGeom>
              <a:avLst/>
              <a:gdLst>
                <a:gd name="T0" fmla="*/ 0 w 16"/>
                <a:gd name="T1" fmla="*/ 15 h 24"/>
                <a:gd name="T2" fmla="*/ 1 w 16"/>
                <a:gd name="T3" fmla="*/ 0 h 24"/>
                <a:gd name="T4" fmla="*/ 12 w 16"/>
                <a:gd name="T5" fmla="*/ 3 h 24"/>
                <a:gd name="T6" fmla="*/ 15 w 16"/>
                <a:gd name="T7" fmla="*/ 6 h 24"/>
                <a:gd name="T8" fmla="*/ 16 w 16"/>
                <a:gd name="T9" fmla="*/ 24 h 24"/>
                <a:gd name="T10" fmla="*/ 8 w 16"/>
                <a:gd name="T11" fmla="*/ 18 h 24"/>
                <a:gd name="T12" fmla="*/ 13 w 16"/>
                <a:gd name="T13" fmla="*/ 17 h 24"/>
                <a:gd name="T14" fmla="*/ 0 w 16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0" y="15"/>
                  </a:moveTo>
                  <a:cubicBezTo>
                    <a:pt x="0" y="10"/>
                    <a:pt x="1" y="5"/>
                    <a:pt x="1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12"/>
                    <a:pt x="16" y="18"/>
                    <a:pt x="16" y="24"/>
                  </a:cubicBezTo>
                  <a:cubicBezTo>
                    <a:pt x="13" y="22"/>
                    <a:pt x="9" y="23"/>
                    <a:pt x="8" y="18"/>
                  </a:cubicBezTo>
                  <a:cubicBezTo>
                    <a:pt x="9" y="17"/>
                    <a:pt x="10" y="17"/>
                    <a:pt x="13" y="17"/>
                  </a:cubicBezTo>
                  <a:cubicBezTo>
                    <a:pt x="7" y="16"/>
                    <a:pt x="3" y="19"/>
                    <a:pt x="0" y="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8" name="Freeform 356">
              <a:extLst>
                <a:ext uri="{FF2B5EF4-FFF2-40B4-BE49-F238E27FC236}">
                  <a16:creationId xmlns:a16="http://schemas.microsoft.com/office/drawing/2014/main" id="{CB23DD75-3C07-FDB8-06F6-5D771BBD5B49}"/>
                </a:ext>
              </a:extLst>
            </p:cNvPr>
            <p:cNvSpPr/>
            <p:nvPr/>
          </p:nvSpPr>
          <p:spPr bwMode="auto">
            <a:xfrm>
              <a:off x="3602038" y="4508500"/>
              <a:ext cx="20638" cy="19050"/>
            </a:xfrm>
            <a:custGeom>
              <a:avLst/>
              <a:gdLst>
                <a:gd name="T0" fmla="*/ 9 w 19"/>
                <a:gd name="T1" fmla="*/ 4 h 16"/>
                <a:gd name="T2" fmla="*/ 17 w 19"/>
                <a:gd name="T3" fmla="*/ 9 h 16"/>
                <a:gd name="T4" fmla="*/ 14 w 19"/>
                <a:gd name="T5" fmla="*/ 14 h 16"/>
                <a:gd name="T6" fmla="*/ 0 w 19"/>
                <a:gd name="T7" fmla="*/ 16 h 16"/>
                <a:gd name="T8" fmla="*/ 0 w 19"/>
                <a:gd name="T9" fmla="*/ 2 h 16"/>
                <a:gd name="T10" fmla="*/ 9 w 19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9" y="4"/>
                  </a:moveTo>
                  <a:cubicBezTo>
                    <a:pt x="12" y="5"/>
                    <a:pt x="16" y="4"/>
                    <a:pt x="17" y="9"/>
                  </a:cubicBezTo>
                  <a:cubicBezTo>
                    <a:pt x="18" y="12"/>
                    <a:pt x="19" y="15"/>
                    <a:pt x="14" y="14"/>
                  </a:cubicBezTo>
                  <a:cubicBezTo>
                    <a:pt x="9" y="13"/>
                    <a:pt x="5" y="14"/>
                    <a:pt x="0" y="16"/>
                  </a:cubicBezTo>
                  <a:cubicBezTo>
                    <a:pt x="0" y="11"/>
                    <a:pt x="0" y="7"/>
                    <a:pt x="0" y="2"/>
                  </a:cubicBezTo>
                  <a:cubicBezTo>
                    <a:pt x="4" y="0"/>
                    <a:pt x="6" y="1"/>
                    <a:pt x="9" y="4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9" name="Freeform 357">
              <a:extLst>
                <a:ext uri="{FF2B5EF4-FFF2-40B4-BE49-F238E27FC236}">
                  <a16:creationId xmlns:a16="http://schemas.microsoft.com/office/drawing/2014/main" id="{CB8D4B9B-EDD3-397D-4910-F2BD053D6BDE}"/>
                </a:ext>
              </a:extLst>
            </p:cNvPr>
            <p:cNvSpPr/>
            <p:nvPr/>
          </p:nvSpPr>
          <p:spPr bwMode="auto">
            <a:xfrm>
              <a:off x="3602038" y="4506913"/>
              <a:ext cx="17463" cy="7937"/>
            </a:xfrm>
            <a:custGeom>
              <a:avLst/>
              <a:gdLst>
                <a:gd name="T0" fmla="*/ 9 w 16"/>
                <a:gd name="T1" fmla="*/ 5 h 6"/>
                <a:gd name="T2" fmla="*/ 0 w 16"/>
                <a:gd name="T3" fmla="*/ 3 h 6"/>
                <a:gd name="T4" fmla="*/ 1 w 16"/>
                <a:gd name="T5" fmla="*/ 1 h 6"/>
                <a:gd name="T6" fmla="*/ 16 w 16"/>
                <a:gd name="T7" fmla="*/ 4 h 6"/>
                <a:gd name="T8" fmla="*/ 9 w 1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9" y="5"/>
                  </a:moveTo>
                  <a:cubicBezTo>
                    <a:pt x="6" y="4"/>
                    <a:pt x="3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6" y="2"/>
                    <a:pt x="11" y="0"/>
                    <a:pt x="16" y="4"/>
                  </a:cubicBezTo>
                  <a:cubicBezTo>
                    <a:pt x="14" y="6"/>
                    <a:pt x="11" y="4"/>
                    <a:pt x="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0" name="Freeform 358">
              <a:extLst>
                <a:ext uri="{FF2B5EF4-FFF2-40B4-BE49-F238E27FC236}">
                  <a16:creationId xmlns:a16="http://schemas.microsoft.com/office/drawing/2014/main" id="{812C735A-925E-63AA-BE3E-0CDEA5A03815}"/>
                </a:ext>
              </a:extLst>
            </p:cNvPr>
            <p:cNvSpPr/>
            <p:nvPr/>
          </p:nvSpPr>
          <p:spPr bwMode="auto">
            <a:xfrm>
              <a:off x="3351213" y="4481513"/>
              <a:ext cx="15875" cy="14287"/>
            </a:xfrm>
            <a:custGeom>
              <a:avLst/>
              <a:gdLst>
                <a:gd name="T0" fmla="*/ 8 w 14"/>
                <a:gd name="T1" fmla="*/ 1 h 12"/>
                <a:gd name="T2" fmla="*/ 11 w 14"/>
                <a:gd name="T3" fmla="*/ 12 h 12"/>
                <a:gd name="T4" fmla="*/ 0 w 14"/>
                <a:gd name="T5" fmla="*/ 2 h 12"/>
                <a:gd name="T6" fmla="*/ 8 w 14"/>
                <a:gd name="T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8" y="1"/>
                  </a:moveTo>
                  <a:cubicBezTo>
                    <a:pt x="7" y="5"/>
                    <a:pt x="14" y="7"/>
                    <a:pt x="11" y="12"/>
                  </a:cubicBezTo>
                  <a:cubicBezTo>
                    <a:pt x="7" y="9"/>
                    <a:pt x="8" y="0"/>
                    <a:pt x="0" y="2"/>
                  </a:cubicBezTo>
                  <a:cubicBezTo>
                    <a:pt x="2" y="0"/>
                    <a:pt x="5" y="1"/>
                    <a:pt x="8" y="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1" name="Freeform 359">
              <a:extLst>
                <a:ext uri="{FF2B5EF4-FFF2-40B4-BE49-F238E27FC236}">
                  <a16:creationId xmlns:a16="http://schemas.microsoft.com/office/drawing/2014/main" id="{949EA3A9-95BC-A125-D7D4-CBFBBF42A512}"/>
                </a:ext>
              </a:extLst>
            </p:cNvPr>
            <p:cNvSpPr/>
            <p:nvPr/>
          </p:nvSpPr>
          <p:spPr bwMode="auto">
            <a:xfrm>
              <a:off x="3427413" y="4440238"/>
              <a:ext cx="9525" cy="9525"/>
            </a:xfrm>
            <a:custGeom>
              <a:avLst/>
              <a:gdLst>
                <a:gd name="T0" fmla="*/ 7 w 8"/>
                <a:gd name="T1" fmla="*/ 7 h 7"/>
                <a:gd name="T2" fmla="*/ 0 w 8"/>
                <a:gd name="T3" fmla="*/ 0 h 7"/>
                <a:gd name="T4" fmla="*/ 8 w 8"/>
                <a:gd name="T5" fmla="*/ 6 h 7"/>
                <a:gd name="T6" fmla="*/ 7 w 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5" y="5"/>
                    <a:pt x="3" y="3"/>
                    <a:pt x="0" y="0"/>
                  </a:cubicBezTo>
                  <a:cubicBezTo>
                    <a:pt x="4" y="1"/>
                    <a:pt x="7" y="3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2" name="Freeform 360">
              <a:extLst>
                <a:ext uri="{FF2B5EF4-FFF2-40B4-BE49-F238E27FC236}">
                  <a16:creationId xmlns:a16="http://schemas.microsoft.com/office/drawing/2014/main" id="{EF84E2D8-BBE5-0DFF-67C3-00AB37BE04C0}"/>
                </a:ext>
              </a:extLst>
            </p:cNvPr>
            <p:cNvSpPr/>
            <p:nvPr/>
          </p:nvSpPr>
          <p:spPr bwMode="auto">
            <a:xfrm>
              <a:off x="3494088" y="4322763"/>
              <a:ext cx="15875" cy="3175"/>
            </a:xfrm>
            <a:custGeom>
              <a:avLst/>
              <a:gdLst>
                <a:gd name="T0" fmla="*/ 2 w 14"/>
                <a:gd name="T1" fmla="*/ 3 h 3"/>
                <a:gd name="T2" fmla="*/ 0 w 14"/>
                <a:gd name="T3" fmla="*/ 0 h 3"/>
                <a:gd name="T4" fmla="*/ 14 w 14"/>
                <a:gd name="T5" fmla="*/ 1 h 3"/>
                <a:gd name="T6" fmla="*/ 2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2" y="3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4" y="1"/>
                    <a:pt x="8" y="1"/>
                    <a:pt x="14" y="1"/>
                  </a:cubicBezTo>
                  <a:cubicBezTo>
                    <a:pt x="9" y="2"/>
                    <a:pt x="6" y="3"/>
                    <a:pt x="2" y="3"/>
                  </a:cubicBez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3" name="Freeform 361">
              <a:extLst>
                <a:ext uri="{FF2B5EF4-FFF2-40B4-BE49-F238E27FC236}">
                  <a16:creationId xmlns:a16="http://schemas.microsoft.com/office/drawing/2014/main" id="{0FA4A8C0-CFC9-BAAA-F987-C21D7596FEAE}"/>
                </a:ext>
              </a:extLst>
            </p:cNvPr>
            <p:cNvSpPr/>
            <p:nvPr/>
          </p:nvSpPr>
          <p:spPr bwMode="auto">
            <a:xfrm>
              <a:off x="3219450" y="4397375"/>
              <a:ext cx="34925" cy="7937"/>
            </a:xfrm>
            <a:custGeom>
              <a:avLst/>
              <a:gdLst>
                <a:gd name="T0" fmla="*/ 30 w 30"/>
                <a:gd name="T1" fmla="*/ 0 h 6"/>
                <a:gd name="T2" fmla="*/ 15 w 30"/>
                <a:gd name="T3" fmla="*/ 6 h 6"/>
                <a:gd name="T4" fmla="*/ 0 w 30"/>
                <a:gd name="T5" fmla="*/ 0 h 6"/>
                <a:gd name="T6" fmla="*/ 30 w 3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6">
                  <a:moveTo>
                    <a:pt x="30" y="0"/>
                  </a:moveTo>
                  <a:cubicBezTo>
                    <a:pt x="27" y="6"/>
                    <a:pt x="20" y="6"/>
                    <a:pt x="15" y="6"/>
                  </a:cubicBezTo>
                  <a:cubicBezTo>
                    <a:pt x="9" y="6"/>
                    <a:pt x="4" y="4"/>
                    <a:pt x="0" y="0"/>
                  </a:cubicBezTo>
                  <a:cubicBezTo>
                    <a:pt x="11" y="6"/>
                    <a:pt x="20" y="2"/>
                    <a:pt x="30" y="0"/>
                  </a:cubicBezTo>
                  <a:close/>
                </a:path>
              </a:pathLst>
            </a:custGeom>
            <a:solidFill>
              <a:srgbClr val="182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4" name="Freeform 362">
              <a:extLst>
                <a:ext uri="{FF2B5EF4-FFF2-40B4-BE49-F238E27FC236}">
                  <a16:creationId xmlns:a16="http://schemas.microsoft.com/office/drawing/2014/main" id="{7DEB252C-5E4A-7364-DF2E-78BB3ABFA0BB}"/>
                </a:ext>
              </a:extLst>
            </p:cNvPr>
            <p:cNvSpPr/>
            <p:nvPr/>
          </p:nvSpPr>
          <p:spPr bwMode="auto">
            <a:xfrm>
              <a:off x="3225800" y="4405313"/>
              <a:ext cx="23813" cy="9525"/>
            </a:xfrm>
            <a:custGeom>
              <a:avLst/>
              <a:gdLst>
                <a:gd name="T0" fmla="*/ 4 w 20"/>
                <a:gd name="T1" fmla="*/ 3 h 9"/>
                <a:gd name="T2" fmla="*/ 20 w 20"/>
                <a:gd name="T3" fmla="*/ 4 h 9"/>
                <a:gd name="T4" fmla="*/ 0 w 20"/>
                <a:gd name="T5" fmla="*/ 3 h 9"/>
                <a:gd name="T6" fmla="*/ 4 w 20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4" y="3"/>
                  </a:moveTo>
                  <a:cubicBezTo>
                    <a:pt x="9" y="7"/>
                    <a:pt x="14" y="4"/>
                    <a:pt x="20" y="4"/>
                  </a:cubicBezTo>
                  <a:cubicBezTo>
                    <a:pt x="15" y="9"/>
                    <a:pt x="8" y="9"/>
                    <a:pt x="0" y="3"/>
                  </a:cubicBezTo>
                  <a:cubicBezTo>
                    <a:pt x="1" y="0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12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5" name="Freeform 363">
              <a:extLst>
                <a:ext uri="{FF2B5EF4-FFF2-40B4-BE49-F238E27FC236}">
                  <a16:creationId xmlns:a16="http://schemas.microsoft.com/office/drawing/2014/main" id="{753DE2C4-6722-E0CB-1EB1-A45301A012D4}"/>
                </a:ext>
              </a:extLst>
            </p:cNvPr>
            <p:cNvSpPr/>
            <p:nvPr/>
          </p:nvSpPr>
          <p:spPr bwMode="auto">
            <a:xfrm>
              <a:off x="3222625" y="4348163"/>
              <a:ext cx="17463" cy="6350"/>
            </a:xfrm>
            <a:custGeom>
              <a:avLst/>
              <a:gdLst>
                <a:gd name="T0" fmla="*/ 15 w 15"/>
                <a:gd name="T1" fmla="*/ 0 h 5"/>
                <a:gd name="T2" fmla="*/ 8 w 15"/>
                <a:gd name="T3" fmla="*/ 3 h 5"/>
                <a:gd name="T4" fmla="*/ 0 w 15"/>
                <a:gd name="T5" fmla="*/ 5 h 5"/>
                <a:gd name="T6" fmla="*/ 15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3" y="3"/>
                    <a:pt x="10" y="3"/>
                    <a:pt x="8" y="3"/>
                  </a:cubicBezTo>
                  <a:cubicBezTo>
                    <a:pt x="6" y="4"/>
                    <a:pt x="3" y="4"/>
                    <a:pt x="0" y="5"/>
                  </a:cubicBezTo>
                  <a:cubicBezTo>
                    <a:pt x="5" y="0"/>
                    <a:pt x="9" y="0"/>
                    <a:pt x="15" y="0"/>
                  </a:cubicBezTo>
                  <a:close/>
                </a:path>
              </a:pathLst>
            </a:custGeom>
            <a:solidFill>
              <a:srgbClr val="264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6" name="Freeform 364">
              <a:extLst>
                <a:ext uri="{FF2B5EF4-FFF2-40B4-BE49-F238E27FC236}">
                  <a16:creationId xmlns:a16="http://schemas.microsoft.com/office/drawing/2014/main" id="{357E471E-384C-4CAD-F746-8789FB28DD02}"/>
                </a:ext>
              </a:extLst>
            </p:cNvPr>
            <p:cNvSpPr/>
            <p:nvPr/>
          </p:nvSpPr>
          <p:spPr bwMode="auto">
            <a:xfrm>
              <a:off x="3609975" y="4448175"/>
              <a:ext cx="25400" cy="14287"/>
            </a:xfrm>
            <a:custGeom>
              <a:avLst/>
              <a:gdLst>
                <a:gd name="T0" fmla="*/ 23 w 23"/>
                <a:gd name="T1" fmla="*/ 7 h 12"/>
                <a:gd name="T2" fmla="*/ 0 w 23"/>
                <a:gd name="T3" fmla="*/ 0 h 12"/>
                <a:gd name="T4" fmla="*/ 23 w 23"/>
                <a:gd name="T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7"/>
                  </a:moveTo>
                  <a:cubicBezTo>
                    <a:pt x="16" y="12"/>
                    <a:pt x="7" y="9"/>
                    <a:pt x="0" y="0"/>
                  </a:cubicBezTo>
                  <a:cubicBezTo>
                    <a:pt x="8" y="3"/>
                    <a:pt x="14" y="9"/>
                    <a:pt x="23" y="7"/>
                  </a:cubicBezTo>
                  <a:close/>
                </a:path>
              </a:pathLst>
            </a:custGeom>
            <a:solidFill>
              <a:srgbClr val="371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7" name="Freeform 365">
              <a:extLst>
                <a:ext uri="{FF2B5EF4-FFF2-40B4-BE49-F238E27FC236}">
                  <a16:creationId xmlns:a16="http://schemas.microsoft.com/office/drawing/2014/main" id="{A49B2DEC-653F-4D04-B606-BA9A20544CF8}"/>
                </a:ext>
              </a:extLst>
            </p:cNvPr>
            <p:cNvSpPr/>
            <p:nvPr/>
          </p:nvSpPr>
          <p:spPr bwMode="auto">
            <a:xfrm>
              <a:off x="3611563" y="4457700"/>
              <a:ext cx="17463" cy="9525"/>
            </a:xfrm>
            <a:custGeom>
              <a:avLst/>
              <a:gdLst>
                <a:gd name="T0" fmla="*/ 15 w 15"/>
                <a:gd name="T1" fmla="*/ 6 h 8"/>
                <a:gd name="T2" fmla="*/ 0 w 15"/>
                <a:gd name="T3" fmla="*/ 0 h 8"/>
                <a:gd name="T4" fmla="*/ 15 w 15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6"/>
                  </a:moveTo>
                  <a:cubicBezTo>
                    <a:pt x="10" y="8"/>
                    <a:pt x="5" y="5"/>
                    <a:pt x="0" y="0"/>
                  </a:cubicBezTo>
                  <a:cubicBezTo>
                    <a:pt x="6" y="3"/>
                    <a:pt x="11" y="5"/>
                    <a:pt x="15" y="6"/>
                  </a:cubicBezTo>
                  <a:close/>
                </a:path>
              </a:pathLst>
            </a:custGeom>
            <a:solidFill>
              <a:srgbClr val="481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8" name="Freeform 366">
              <a:extLst>
                <a:ext uri="{FF2B5EF4-FFF2-40B4-BE49-F238E27FC236}">
                  <a16:creationId xmlns:a16="http://schemas.microsoft.com/office/drawing/2014/main" id="{DBCD8AC6-101A-15BD-8EC4-77C616313D65}"/>
                </a:ext>
              </a:extLst>
            </p:cNvPr>
            <p:cNvSpPr/>
            <p:nvPr/>
          </p:nvSpPr>
          <p:spPr bwMode="auto">
            <a:xfrm>
              <a:off x="3706813" y="4373563"/>
              <a:ext cx="14288" cy="20637"/>
            </a:xfrm>
            <a:custGeom>
              <a:avLst/>
              <a:gdLst>
                <a:gd name="T0" fmla="*/ 12 w 12"/>
                <a:gd name="T1" fmla="*/ 13 h 18"/>
                <a:gd name="T2" fmla="*/ 6 w 12"/>
                <a:gd name="T3" fmla="*/ 13 h 18"/>
                <a:gd name="T4" fmla="*/ 1 w 12"/>
                <a:gd name="T5" fmla="*/ 0 h 18"/>
                <a:gd name="T6" fmla="*/ 12 w 12"/>
                <a:gd name="T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12" y="13"/>
                  </a:moveTo>
                  <a:cubicBezTo>
                    <a:pt x="10" y="18"/>
                    <a:pt x="8" y="13"/>
                    <a:pt x="6" y="13"/>
                  </a:cubicBezTo>
                  <a:cubicBezTo>
                    <a:pt x="3" y="9"/>
                    <a:pt x="0" y="5"/>
                    <a:pt x="1" y="0"/>
                  </a:cubicBezTo>
                  <a:cubicBezTo>
                    <a:pt x="4" y="4"/>
                    <a:pt x="6" y="10"/>
                    <a:pt x="12" y="13"/>
                  </a:cubicBezTo>
                  <a:close/>
                </a:path>
              </a:pathLst>
            </a:custGeom>
            <a:solidFill>
              <a:srgbClr val="1A3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9" name="Freeform 367">
              <a:extLst>
                <a:ext uri="{FF2B5EF4-FFF2-40B4-BE49-F238E27FC236}">
                  <a16:creationId xmlns:a16="http://schemas.microsoft.com/office/drawing/2014/main" id="{2AB3BB5D-FEC2-BEB5-47E7-4FEC482F9F31}"/>
                </a:ext>
              </a:extLst>
            </p:cNvPr>
            <p:cNvSpPr/>
            <p:nvPr/>
          </p:nvSpPr>
          <p:spPr bwMode="auto">
            <a:xfrm>
              <a:off x="3717925" y="4367213"/>
              <a:ext cx="12700" cy="14287"/>
            </a:xfrm>
            <a:custGeom>
              <a:avLst/>
              <a:gdLst>
                <a:gd name="T0" fmla="*/ 11 w 11"/>
                <a:gd name="T1" fmla="*/ 12 h 12"/>
                <a:gd name="T2" fmla="*/ 1 w 11"/>
                <a:gd name="T3" fmla="*/ 3 h 12"/>
                <a:gd name="T4" fmla="*/ 1 w 11"/>
                <a:gd name="T5" fmla="*/ 0 h 12"/>
                <a:gd name="T6" fmla="*/ 3 w 11"/>
                <a:gd name="T7" fmla="*/ 1 h 12"/>
                <a:gd name="T8" fmla="*/ 11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5" y="11"/>
                    <a:pt x="3" y="7"/>
                    <a:pt x="1" y="3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5"/>
                    <a:pt x="9" y="8"/>
                    <a:pt x="11" y="12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0" name="Freeform 368">
              <a:extLst>
                <a:ext uri="{FF2B5EF4-FFF2-40B4-BE49-F238E27FC236}">
                  <a16:creationId xmlns:a16="http://schemas.microsoft.com/office/drawing/2014/main" id="{ED2DB682-504C-35AF-EC7C-C9205E1B42D1}"/>
                </a:ext>
              </a:extLst>
            </p:cNvPr>
            <p:cNvSpPr/>
            <p:nvPr/>
          </p:nvSpPr>
          <p:spPr bwMode="auto">
            <a:xfrm>
              <a:off x="3709988" y="4232275"/>
              <a:ext cx="26988" cy="20637"/>
            </a:xfrm>
            <a:custGeom>
              <a:avLst/>
              <a:gdLst>
                <a:gd name="T0" fmla="*/ 24 w 24"/>
                <a:gd name="T1" fmla="*/ 17 h 17"/>
                <a:gd name="T2" fmla="*/ 0 w 24"/>
                <a:gd name="T3" fmla="*/ 7 h 17"/>
                <a:gd name="T4" fmla="*/ 24 w 2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cubicBezTo>
                    <a:pt x="18" y="9"/>
                    <a:pt x="11" y="3"/>
                    <a:pt x="0" y="7"/>
                  </a:cubicBezTo>
                  <a:cubicBezTo>
                    <a:pt x="10" y="0"/>
                    <a:pt x="22" y="5"/>
                    <a:pt x="24" y="17"/>
                  </a:cubicBezTo>
                  <a:close/>
                </a:path>
              </a:pathLst>
            </a:custGeom>
            <a:solidFill>
              <a:srgbClr val="3F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1" name="Freeform 369">
              <a:extLst>
                <a:ext uri="{FF2B5EF4-FFF2-40B4-BE49-F238E27FC236}">
                  <a16:creationId xmlns:a16="http://schemas.microsoft.com/office/drawing/2014/main" id="{4F5C9286-C6A1-9AAA-535B-F7B072100C6E}"/>
                </a:ext>
              </a:extLst>
            </p:cNvPr>
            <p:cNvSpPr/>
            <p:nvPr/>
          </p:nvSpPr>
          <p:spPr bwMode="auto">
            <a:xfrm>
              <a:off x="3732213" y="4219575"/>
              <a:ext cx="17463" cy="17462"/>
            </a:xfrm>
            <a:custGeom>
              <a:avLst/>
              <a:gdLst>
                <a:gd name="T0" fmla="*/ 15 w 15"/>
                <a:gd name="T1" fmla="*/ 12 h 14"/>
                <a:gd name="T2" fmla="*/ 14 w 15"/>
                <a:gd name="T3" fmla="*/ 14 h 14"/>
                <a:gd name="T4" fmla="*/ 11 w 15"/>
                <a:gd name="T5" fmla="*/ 13 h 14"/>
                <a:gd name="T6" fmla="*/ 5 w 15"/>
                <a:gd name="T7" fmla="*/ 7 h 14"/>
                <a:gd name="T8" fmla="*/ 2 w 15"/>
                <a:gd name="T9" fmla="*/ 2 h 14"/>
                <a:gd name="T10" fmla="*/ 7 w 15"/>
                <a:gd name="T11" fmla="*/ 4 h 14"/>
                <a:gd name="T12" fmla="*/ 15 w 15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12"/>
                  </a:moveTo>
                  <a:cubicBezTo>
                    <a:pt x="15" y="13"/>
                    <a:pt x="14" y="13"/>
                    <a:pt x="14" y="14"/>
                  </a:cubicBezTo>
                  <a:cubicBezTo>
                    <a:pt x="13" y="14"/>
                    <a:pt x="12" y="13"/>
                    <a:pt x="11" y="13"/>
                  </a:cubicBezTo>
                  <a:cubicBezTo>
                    <a:pt x="9" y="11"/>
                    <a:pt x="7" y="9"/>
                    <a:pt x="5" y="7"/>
                  </a:cubicBezTo>
                  <a:cubicBezTo>
                    <a:pt x="4" y="5"/>
                    <a:pt x="0" y="5"/>
                    <a:pt x="2" y="2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11" y="6"/>
                    <a:pt x="13" y="8"/>
                    <a:pt x="15" y="12"/>
                  </a:cubicBezTo>
                  <a:close/>
                </a:path>
              </a:pathLst>
            </a:custGeom>
            <a:solidFill>
              <a:srgbClr val="2C0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2" name="Freeform 370">
              <a:extLst>
                <a:ext uri="{FF2B5EF4-FFF2-40B4-BE49-F238E27FC236}">
                  <a16:creationId xmlns:a16="http://schemas.microsoft.com/office/drawing/2014/main" id="{5C4E3D4C-8CBE-BF5F-11E6-53CAEAABE576}"/>
                </a:ext>
              </a:extLst>
            </p:cNvPr>
            <p:cNvSpPr/>
            <p:nvPr/>
          </p:nvSpPr>
          <p:spPr bwMode="auto">
            <a:xfrm>
              <a:off x="3719513" y="4225925"/>
              <a:ext cx="22225" cy="14287"/>
            </a:xfrm>
            <a:custGeom>
              <a:avLst/>
              <a:gdLst>
                <a:gd name="T0" fmla="*/ 19 w 19"/>
                <a:gd name="T1" fmla="*/ 13 h 13"/>
                <a:gd name="T2" fmla="*/ 10 w 19"/>
                <a:gd name="T3" fmla="*/ 6 h 13"/>
                <a:gd name="T4" fmla="*/ 0 w 19"/>
                <a:gd name="T5" fmla="*/ 0 h 13"/>
                <a:gd name="T6" fmla="*/ 19 w 19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9" y="13"/>
                  </a:moveTo>
                  <a:cubicBezTo>
                    <a:pt x="15" y="12"/>
                    <a:pt x="13" y="8"/>
                    <a:pt x="10" y="6"/>
                  </a:cubicBezTo>
                  <a:cubicBezTo>
                    <a:pt x="7" y="4"/>
                    <a:pt x="4" y="2"/>
                    <a:pt x="0" y="0"/>
                  </a:cubicBezTo>
                  <a:cubicBezTo>
                    <a:pt x="9" y="1"/>
                    <a:pt x="17" y="6"/>
                    <a:pt x="19" y="13"/>
                  </a:cubicBezTo>
                  <a:close/>
                </a:path>
              </a:pathLst>
            </a:custGeom>
            <a:solidFill>
              <a:srgbClr val="3212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3" name="Freeform 371">
              <a:extLst>
                <a:ext uri="{FF2B5EF4-FFF2-40B4-BE49-F238E27FC236}">
                  <a16:creationId xmlns:a16="http://schemas.microsoft.com/office/drawing/2014/main" id="{1FA3F285-EEA3-E91F-37EF-5464AAA4516B}"/>
                </a:ext>
              </a:extLst>
            </p:cNvPr>
            <p:cNvSpPr/>
            <p:nvPr/>
          </p:nvSpPr>
          <p:spPr bwMode="auto">
            <a:xfrm>
              <a:off x="3273425" y="4514850"/>
              <a:ext cx="14288" cy="17462"/>
            </a:xfrm>
            <a:custGeom>
              <a:avLst/>
              <a:gdLst>
                <a:gd name="T0" fmla="*/ 0 w 13"/>
                <a:gd name="T1" fmla="*/ 0 h 15"/>
                <a:gd name="T2" fmla="*/ 13 w 13"/>
                <a:gd name="T3" fmla="*/ 15 h 15"/>
                <a:gd name="T4" fmla="*/ 0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0" y="0"/>
                  </a:moveTo>
                  <a:cubicBezTo>
                    <a:pt x="3" y="6"/>
                    <a:pt x="7" y="11"/>
                    <a:pt x="13" y="15"/>
                  </a:cubicBezTo>
                  <a:cubicBezTo>
                    <a:pt x="4" y="14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413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4" name="Freeform 372">
              <a:extLst>
                <a:ext uri="{FF2B5EF4-FFF2-40B4-BE49-F238E27FC236}">
                  <a16:creationId xmlns:a16="http://schemas.microsoft.com/office/drawing/2014/main" id="{50036711-68E0-4D17-88F3-F6C0ACD0B1BA}"/>
                </a:ext>
              </a:extLst>
            </p:cNvPr>
            <p:cNvSpPr/>
            <p:nvPr/>
          </p:nvSpPr>
          <p:spPr bwMode="auto">
            <a:xfrm>
              <a:off x="3309938" y="4487863"/>
              <a:ext cx="14288" cy="15875"/>
            </a:xfrm>
            <a:custGeom>
              <a:avLst/>
              <a:gdLst>
                <a:gd name="T0" fmla="*/ 10 w 12"/>
                <a:gd name="T1" fmla="*/ 13 h 13"/>
                <a:gd name="T2" fmla="*/ 0 w 12"/>
                <a:gd name="T3" fmla="*/ 0 h 13"/>
                <a:gd name="T4" fmla="*/ 12 w 12"/>
                <a:gd name="T5" fmla="*/ 10 h 13"/>
                <a:gd name="T6" fmla="*/ 10 w 1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0" y="13"/>
                  </a:moveTo>
                  <a:cubicBezTo>
                    <a:pt x="7" y="8"/>
                    <a:pt x="4" y="4"/>
                    <a:pt x="0" y="0"/>
                  </a:cubicBezTo>
                  <a:cubicBezTo>
                    <a:pt x="6" y="1"/>
                    <a:pt x="10" y="5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lose/>
                </a:path>
              </a:pathLst>
            </a:custGeom>
            <a:solidFill>
              <a:srgbClr val="232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5" name="Freeform 373">
              <a:extLst>
                <a:ext uri="{FF2B5EF4-FFF2-40B4-BE49-F238E27FC236}">
                  <a16:creationId xmlns:a16="http://schemas.microsoft.com/office/drawing/2014/main" id="{9BBCFA71-2E5B-8346-8366-7D9F59EA2B10}"/>
                </a:ext>
              </a:extLst>
            </p:cNvPr>
            <p:cNvSpPr/>
            <p:nvPr/>
          </p:nvSpPr>
          <p:spPr bwMode="auto">
            <a:xfrm>
              <a:off x="3286125" y="4510088"/>
              <a:ext cx="11113" cy="9525"/>
            </a:xfrm>
            <a:custGeom>
              <a:avLst/>
              <a:gdLst>
                <a:gd name="T0" fmla="*/ 0 w 10"/>
                <a:gd name="T1" fmla="*/ 1 h 8"/>
                <a:gd name="T2" fmla="*/ 3 w 10"/>
                <a:gd name="T3" fmla="*/ 1 h 8"/>
                <a:gd name="T4" fmla="*/ 10 w 10"/>
                <a:gd name="T5" fmla="*/ 8 h 8"/>
                <a:gd name="T6" fmla="*/ 0 w 10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5" y="5"/>
                    <a:pt x="9" y="5"/>
                    <a:pt x="10" y="8"/>
                  </a:cubicBezTo>
                  <a:cubicBezTo>
                    <a:pt x="6" y="8"/>
                    <a:pt x="3" y="5"/>
                    <a:pt x="0" y="1"/>
                  </a:cubicBezTo>
                  <a:close/>
                </a:path>
              </a:pathLst>
            </a:custGeom>
            <a:solidFill>
              <a:srgbClr val="3B35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6" name="Freeform 374">
              <a:extLst>
                <a:ext uri="{FF2B5EF4-FFF2-40B4-BE49-F238E27FC236}">
                  <a16:creationId xmlns:a16="http://schemas.microsoft.com/office/drawing/2014/main" id="{AB7ECE14-B477-AAE0-EFDC-4D732CC5358F}"/>
                </a:ext>
              </a:extLst>
            </p:cNvPr>
            <p:cNvSpPr/>
            <p:nvPr/>
          </p:nvSpPr>
          <p:spPr bwMode="auto">
            <a:xfrm>
              <a:off x="3271838" y="4522788"/>
              <a:ext cx="7938" cy="12700"/>
            </a:xfrm>
            <a:custGeom>
              <a:avLst/>
              <a:gdLst>
                <a:gd name="T0" fmla="*/ 8 w 8"/>
                <a:gd name="T1" fmla="*/ 10 h 10"/>
                <a:gd name="T2" fmla="*/ 0 w 8"/>
                <a:gd name="T3" fmla="*/ 0 h 10"/>
                <a:gd name="T4" fmla="*/ 8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10"/>
                  </a:moveTo>
                  <a:cubicBezTo>
                    <a:pt x="3" y="9"/>
                    <a:pt x="1" y="5"/>
                    <a:pt x="0" y="0"/>
                  </a:cubicBezTo>
                  <a:cubicBezTo>
                    <a:pt x="2" y="4"/>
                    <a:pt x="5" y="7"/>
                    <a:pt x="8" y="10"/>
                  </a:cubicBezTo>
                  <a:close/>
                </a:path>
              </a:pathLst>
            </a:custGeom>
            <a:solidFill>
              <a:srgbClr val="2F2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7" name="Freeform 375">
              <a:extLst>
                <a:ext uri="{FF2B5EF4-FFF2-40B4-BE49-F238E27FC236}">
                  <a16:creationId xmlns:a16="http://schemas.microsoft.com/office/drawing/2014/main" id="{2704B738-C70F-7BBD-B1E6-561F7BF8B79A}"/>
                </a:ext>
              </a:extLst>
            </p:cNvPr>
            <p:cNvSpPr/>
            <p:nvPr/>
          </p:nvSpPr>
          <p:spPr bwMode="auto">
            <a:xfrm>
              <a:off x="3486150" y="4379913"/>
              <a:ext cx="25400" cy="30162"/>
            </a:xfrm>
            <a:custGeom>
              <a:avLst/>
              <a:gdLst>
                <a:gd name="T0" fmla="*/ 22 w 22"/>
                <a:gd name="T1" fmla="*/ 0 h 26"/>
                <a:gd name="T2" fmla="*/ 1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13" y="9"/>
                    <a:pt x="5" y="16"/>
                    <a:pt x="1" y="26"/>
                  </a:cubicBezTo>
                  <a:cubicBezTo>
                    <a:pt x="0" y="16"/>
                    <a:pt x="10" y="3"/>
                    <a:pt x="22" y="0"/>
                  </a:cubicBezTo>
                  <a:close/>
                </a:path>
              </a:pathLst>
            </a:custGeom>
            <a:solidFill>
              <a:srgbClr val="25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8" name="Freeform 376">
              <a:extLst>
                <a:ext uri="{FF2B5EF4-FFF2-40B4-BE49-F238E27FC236}">
                  <a16:creationId xmlns:a16="http://schemas.microsoft.com/office/drawing/2014/main" id="{60DF4497-3FAB-CDBC-C11F-85047812AFF8}"/>
                </a:ext>
              </a:extLst>
            </p:cNvPr>
            <p:cNvSpPr/>
            <p:nvPr/>
          </p:nvSpPr>
          <p:spPr bwMode="auto">
            <a:xfrm>
              <a:off x="3505200" y="4384675"/>
              <a:ext cx="17463" cy="19050"/>
            </a:xfrm>
            <a:custGeom>
              <a:avLst/>
              <a:gdLst>
                <a:gd name="T0" fmla="*/ 15 w 15"/>
                <a:gd name="T1" fmla="*/ 1 h 16"/>
                <a:gd name="T2" fmla="*/ 2 w 15"/>
                <a:gd name="T3" fmla="*/ 16 h 16"/>
                <a:gd name="T4" fmla="*/ 15 w 15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5" y="1"/>
                  </a:moveTo>
                  <a:cubicBezTo>
                    <a:pt x="10" y="5"/>
                    <a:pt x="5" y="9"/>
                    <a:pt x="2" y="16"/>
                  </a:cubicBezTo>
                  <a:cubicBezTo>
                    <a:pt x="0" y="6"/>
                    <a:pt x="6" y="0"/>
                    <a:pt x="15" y="1"/>
                  </a:cubicBezTo>
                  <a:close/>
                </a:path>
              </a:pathLst>
            </a:custGeom>
            <a:solidFill>
              <a:srgbClr val="262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9" name="Freeform 377">
              <a:extLst>
                <a:ext uri="{FF2B5EF4-FFF2-40B4-BE49-F238E27FC236}">
                  <a16:creationId xmlns:a16="http://schemas.microsoft.com/office/drawing/2014/main" id="{0FEB7363-A4D9-B2CB-F206-B526E74DF2DB}"/>
                </a:ext>
              </a:extLst>
            </p:cNvPr>
            <p:cNvSpPr/>
            <p:nvPr/>
          </p:nvSpPr>
          <p:spPr bwMode="auto">
            <a:xfrm>
              <a:off x="3482975" y="4384675"/>
              <a:ext cx="7938" cy="12700"/>
            </a:xfrm>
            <a:custGeom>
              <a:avLst/>
              <a:gdLst>
                <a:gd name="T0" fmla="*/ 7 w 7"/>
                <a:gd name="T1" fmla="*/ 0 h 11"/>
                <a:gd name="T2" fmla="*/ 6 w 7"/>
                <a:gd name="T3" fmla="*/ 2 h 11"/>
                <a:gd name="T4" fmla="*/ 0 w 7"/>
                <a:gd name="T5" fmla="*/ 11 h 11"/>
                <a:gd name="T6" fmla="*/ 7 w 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4" y="5"/>
                    <a:pt x="3" y="8"/>
                    <a:pt x="0" y="11"/>
                  </a:cubicBezTo>
                  <a:cubicBezTo>
                    <a:pt x="0" y="6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3F3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0" name="Freeform 378">
              <a:extLst>
                <a:ext uri="{FF2B5EF4-FFF2-40B4-BE49-F238E27FC236}">
                  <a16:creationId xmlns:a16="http://schemas.microsoft.com/office/drawing/2014/main" id="{3F006A08-5613-14E2-53D6-97EA74183BF9}"/>
                </a:ext>
              </a:extLst>
            </p:cNvPr>
            <p:cNvSpPr/>
            <p:nvPr/>
          </p:nvSpPr>
          <p:spPr bwMode="auto">
            <a:xfrm>
              <a:off x="3208338" y="4625975"/>
              <a:ext cx="7938" cy="6350"/>
            </a:xfrm>
            <a:custGeom>
              <a:avLst/>
              <a:gdLst>
                <a:gd name="T0" fmla="*/ 3 w 7"/>
                <a:gd name="T1" fmla="*/ 6 h 6"/>
                <a:gd name="T2" fmla="*/ 0 w 7"/>
                <a:gd name="T3" fmla="*/ 5 h 6"/>
                <a:gd name="T4" fmla="*/ 5 w 7"/>
                <a:gd name="T5" fmla="*/ 1 h 6"/>
                <a:gd name="T6" fmla="*/ 7 w 7"/>
                <a:gd name="T7" fmla="*/ 2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1" y="2"/>
                    <a:pt x="3" y="2"/>
                    <a:pt x="5" y="1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5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0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1" name="Freeform 379">
              <a:extLst>
                <a:ext uri="{FF2B5EF4-FFF2-40B4-BE49-F238E27FC236}">
                  <a16:creationId xmlns:a16="http://schemas.microsoft.com/office/drawing/2014/main" id="{88EE4636-2D49-883F-F87F-D3BB4139BCE7}"/>
                </a:ext>
              </a:extLst>
            </p:cNvPr>
            <p:cNvSpPr/>
            <p:nvPr/>
          </p:nvSpPr>
          <p:spPr bwMode="auto">
            <a:xfrm>
              <a:off x="3168650" y="4592638"/>
              <a:ext cx="9525" cy="6350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7 w 8"/>
                <a:gd name="T5" fmla="*/ 0 h 6"/>
                <a:gd name="T6" fmla="*/ 4 w 8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2" y="6"/>
                    <a:pt x="0" y="6"/>
                    <a:pt x="0" y="3"/>
                  </a:cubicBezTo>
                  <a:cubicBezTo>
                    <a:pt x="2" y="2"/>
                    <a:pt x="4" y="1"/>
                    <a:pt x="7" y="0"/>
                  </a:cubicBezTo>
                  <a:cubicBezTo>
                    <a:pt x="8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4E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2" name="Freeform 380">
              <a:extLst>
                <a:ext uri="{FF2B5EF4-FFF2-40B4-BE49-F238E27FC236}">
                  <a16:creationId xmlns:a16="http://schemas.microsoft.com/office/drawing/2014/main" id="{39A3B27C-C2E9-8923-A469-EAB645C01302}"/>
                </a:ext>
              </a:extLst>
            </p:cNvPr>
            <p:cNvSpPr/>
            <p:nvPr/>
          </p:nvSpPr>
          <p:spPr bwMode="auto">
            <a:xfrm>
              <a:off x="3176588" y="4598988"/>
              <a:ext cx="11113" cy="6350"/>
            </a:xfrm>
            <a:custGeom>
              <a:avLst/>
              <a:gdLst>
                <a:gd name="T0" fmla="*/ 5 w 9"/>
                <a:gd name="T1" fmla="*/ 4 h 6"/>
                <a:gd name="T2" fmla="*/ 0 w 9"/>
                <a:gd name="T3" fmla="*/ 4 h 6"/>
                <a:gd name="T4" fmla="*/ 2 w 9"/>
                <a:gd name="T5" fmla="*/ 2 h 6"/>
                <a:gd name="T6" fmla="*/ 9 w 9"/>
                <a:gd name="T7" fmla="*/ 0 h 6"/>
                <a:gd name="T8" fmla="*/ 5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4"/>
                  </a:moveTo>
                  <a:cubicBezTo>
                    <a:pt x="3" y="4"/>
                    <a:pt x="2" y="6"/>
                    <a:pt x="0" y="4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4" y="1"/>
                    <a:pt x="6" y="1"/>
                    <a:pt x="9" y="0"/>
                  </a:cubicBezTo>
                  <a:cubicBezTo>
                    <a:pt x="9" y="3"/>
                    <a:pt x="6" y="2"/>
                    <a:pt x="5" y="4"/>
                  </a:cubicBezTo>
                  <a:close/>
                </a:path>
              </a:pathLst>
            </a:custGeom>
            <a:solidFill>
              <a:srgbClr val="55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3" name="Freeform 381">
              <a:extLst>
                <a:ext uri="{FF2B5EF4-FFF2-40B4-BE49-F238E27FC236}">
                  <a16:creationId xmlns:a16="http://schemas.microsoft.com/office/drawing/2014/main" id="{50481CEB-ED10-F8B9-C0BF-04A0EC2B7F37}"/>
                </a:ext>
              </a:extLst>
            </p:cNvPr>
            <p:cNvSpPr/>
            <p:nvPr/>
          </p:nvSpPr>
          <p:spPr bwMode="auto">
            <a:xfrm>
              <a:off x="3481388" y="4252913"/>
              <a:ext cx="11113" cy="14287"/>
            </a:xfrm>
            <a:custGeom>
              <a:avLst/>
              <a:gdLst>
                <a:gd name="T0" fmla="*/ 0 w 9"/>
                <a:gd name="T1" fmla="*/ 0 h 13"/>
                <a:gd name="T2" fmla="*/ 9 w 9"/>
                <a:gd name="T3" fmla="*/ 13 h 13"/>
                <a:gd name="T4" fmla="*/ 0 w 9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cubicBezTo>
                    <a:pt x="3" y="5"/>
                    <a:pt x="6" y="9"/>
                    <a:pt x="9" y="13"/>
                  </a:cubicBezTo>
                  <a:cubicBezTo>
                    <a:pt x="3" y="11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15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4" name="Freeform 382">
              <a:extLst>
                <a:ext uri="{FF2B5EF4-FFF2-40B4-BE49-F238E27FC236}">
                  <a16:creationId xmlns:a16="http://schemas.microsoft.com/office/drawing/2014/main" id="{3A1BA175-1980-88FE-B2C2-0B9C63CED5CC}"/>
                </a:ext>
              </a:extLst>
            </p:cNvPr>
            <p:cNvSpPr/>
            <p:nvPr/>
          </p:nvSpPr>
          <p:spPr bwMode="auto">
            <a:xfrm>
              <a:off x="3490913" y="4252913"/>
              <a:ext cx="7938" cy="6350"/>
            </a:xfrm>
            <a:custGeom>
              <a:avLst/>
              <a:gdLst>
                <a:gd name="T0" fmla="*/ 0 w 7"/>
                <a:gd name="T1" fmla="*/ 0 h 6"/>
                <a:gd name="T2" fmla="*/ 7 w 7"/>
                <a:gd name="T3" fmla="*/ 6 h 6"/>
                <a:gd name="T4" fmla="*/ 0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4" y="1"/>
                    <a:pt x="6" y="3"/>
                    <a:pt x="7" y="6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396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5" name="Freeform 383">
              <a:extLst>
                <a:ext uri="{FF2B5EF4-FFF2-40B4-BE49-F238E27FC236}">
                  <a16:creationId xmlns:a16="http://schemas.microsoft.com/office/drawing/2014/main" id="{3FD8361E-D22D-B6B0-7008-0FCAFF590AE2}"/>
                </a:ext>
              </a:extLst>
            </p:cNvPr>
            <p:cNvSpPr/>
            <p:nvPr/>
          </p:nvSpPr>
          <p:spPr bwMode="auto">
            <a:xfrm>
              <a:off x="3395663" y="4492625"/>
              <a:ext cx="6350" cy="20637"/>
            </a:xfrm>
            <a:custGeom>
              <a:avLst/>
              <a:gdLst>
                <a:gd name="T0" fmla="*/ 0 w 6"/>
                <a:gd name="T1" fmla="*/ 17 h 17"/>
                <a:gd name="T2" fmla="*/ 4 w 6"/>
                <a:gd name="T3" fmla="*/ 0 h 17"/>
                <a:gd name="T4" fmla="*/ 0 w 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cubicBezTo>
                    <a:pt x="1" y="11"/>
                    <a:pt x="2" y="6"/>
                    <a:pt x="4" y="0"/>
                  </a:cubicBezTo>
                  <a:cubicBezTo>
                    <a:pt x="6" y="7"/>
                    <a:pt x="5" y="12"/>
                    <a:pt x="0" y="17"/>
                  </a:cubicBezTo>
                  <a:close/>
                </a:path>
              </a:pathLst>
            </a:custGeom>
            <a:solidFill>
              <a:srgbClr val="34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6" name="Freeform 384">
              <a:extLst>
                <a:ext uri="{FF2B5EF4-FFF2-40B4-BE49-F238E27FC236}">
                  <a16:creationId xmlns:a16="http://schemas.microsoft.com/office/drawing/2014/main" id="{915DF03A-8016-11DC-9DE7-2AD342B4B7DC}"/>
                </a:ext>
              </a:extLst>
            </p:cNvPr>
            <p:cNvSpPr/>
            <p:nvPr/>
          </p:nvSpPr>
          <p:spPr bwMode="auto">
            <a:xfrm>
              <a:off x="3368675" y="4456113"/>
              <a:ext cx="12700" cy="4762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4 h 4"/>
                <a:gd name="T4" fmla="*/ 11 w 1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8" y="1"/>
                    <a:pt x="11" y="4"/>
                  </a:cubicBezTo>
                  <a:close/>
                </a:path>
              </a:pathLst>
            </a:custGeom>
            <a:solidFill>
              <a:srgbClr val="3A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7" name="Freeform 385">
              <a:extLst>
                <a:ext uri="{FF2B5EF4-FFF2-40B4-BE49-F238E27FC236}">
                  <a16:creationId xmlns:a16="http://schemas.microsoft.com/office/drawing/2014/main" id="{0C006E2A-E04B-B439-62DC-B37BDF47A195}"/>
                </a:ext>
              </a:extLst>
            </p:cNvPr>
            <p:cNvSpPr/>
            <p:nvPr/>
          </p:nvSpPr>
          <p:spPr bwMode="auto">
            <a:xfrm>
              <a:off x="3582988" y="4198938"/>
              <a:ext cx="23813" cy="19050"/>
            </a:xfrm>
            <a:custGeom>
              <a:avLst/>
              <a:gdLst>
                <a:gd name="T0" fmla="*/ 5 w 21"/>
                <a:gd name="T1" fmla="*/ 3 h 16"/>
                <a:gd name="T2" fmla="*/ 21 w 21"/>
                <a:gd name="T3" fmla="*/ 13 h 16"/>
                <a:gd name="T4" fmla="*/ 0 w 21"/>
                <a:gd name="T5" fmla="*/ 3 h 16"/>
                <a:gd name="T6" fmla="*/ 5 w 21"/>
                <a:gd name="T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5" y="3"/>
                  </a:moveTo>
                  <a:cubicBezTo>
                    <a:pt x="8" y="10"/>
                    <a:pt x="15" y="10"/>
                    <a:pt x="21" y="13"/>
                  </a:cubicBezTo>
                  <a:cubicBezTo>
                    <a:pt x="13" y="16"/>
                    <a:pt x="7" y="14"/>
                    <a:pt x="0" y="3"/>
                  </a:cubicBezTo>
                  <a:cubicBezTo>
                    <a:pt x="2" y="0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272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8" name="Freeform 386">
              <a:extLst>
                <a:ext uri="{FF2B5EF4-FFF2-40B4-BE49-F238E27FC236}">
                  <a16:creationId xmlns:a16="http://schemas.microsoft.com/office/drawing/2014/main" id="{204C3119-8E4A-9C6E-8E5D-9734039B27BF}"/>
                </a:ext>
              </a:extLst>
            </p:cNvPr>
            <p:cNvSpPr/>
            <p:nvPr/>
          </p:nvSpPr>
          <p:spPr bwMode="auto">
            <a:xfrm>
              <a:off x="3590925" y="4195763"/>
              <a:ext cx="15875" cy="9525"/>
            </a:xfrm>
            <a:custGeom>
              <a:avLst/>
              <a:gdLst>
                <a:gd name="T0" fmla="*/ 14 w 14"/>
                <a:gd name="T1" fmla="*/ 5 h 8"/>
                <a:gd name="T2" fmla="*/ 12 w 14"/>
                <a:gd name="T3" fmla="*/ 8 h 8"/>
                <a:gd name="T4" fmla="*/ 4 w 14"/>
                <a:gd name="T5" fmla="*/ 6 h 8"/>
                <a:gd name="T6" fmla="*/ 1 w 14"/>
                <a:gd name="T7" fmla="*/ 0 h 8"/>
                <a:gd name="T8" fmla="*/ 14 w 1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5"/>
                  </a:moveTo>
                  <a:cubicBezTo>
                    <a:pt x="14" y="7"/>
                    <a:pt x="14" y="8"/>
                    <a:pt x="12" y="8"/>
                  </a:cubicBezTo>
                  <a:cubicBezTo>
                    <a:pt x="9" y="7"/>
                    <a:pt x="7" y="6"/>
                    <a:pt x="4" y="6"/>
                  </a:cubicBezTo>
                  <a:cubicBezTo>
                    <a:pt x="3" y="4"/>
                    <a:pt x="0" y="3"/>
                    <a:pt x="1" y="0"/>
                  </a:cubicBezTo>
                  <a:cubicBezTo>
                    <a:pt x="5" y="2"/>
                    <a:pt x="9" y="5"/>
                    <a:pt x="14" y="5"/>
                  </a:cubicBezTo>
                  <a:close/>
                </a:path>
              </a:pathLst>
            </a:custGeom>
            <a:solidFill>
              <a:srgbClr val="2F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9" name="Freeform 387">
              <a:extLst>
                <a:ext uri="{FF2B5EF4-FFF2-40B4-BE49-F238E27FC236}">
                  <a16:creationId xmlns:a16="http://schemas.microsoft.com/office/drawing/2014/main" id="{6C5D64D1-E22C-E03A-229B-BDB50BAEEE78}"/>
                </a:ext>
              </a:extLst>
            </p:cNvPr>
            <p:cNvSpPr/>
            <p:nvPr/>
          </p:nvSpPr>
          <p:spPr bwMode="auto">
            <a:xfrm>
              <a:off x="3605213" y="4184650"/>
              <a:ext cx="15875" cy="7937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1 h 6"/>
                <a:gd name="T4" fmla="*/ 14 w 1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0" y="5"/>
                    <a:pt x="5" y="5"/>
                    <a:pt x="0" y="1"/>
                  </a:cubicBezTo>
                  <a:cubicBezTo>
                    <a:pt x="7" y="0"/>
                    <a:pt x="10" y="3"/>
                    <a:pt x="14" y="6"/>
                  </a:cubicBezTo>
                  <a:close/>
                </a:path>
              </a:pathLst>
            </a:custGeom>
            <a:solidFill>
              <a:srgbClr val="3C3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0" name="Freeform 388">
              <a:extLst>
                <a:ext uri="{FF2B5EF4-FFF2-40B4-BE49-F238E27FC236}">
                  <a16:creationId xmlns:a16="http://schemas.microsoft.com/office/drawing/2014/main" id="{0C103178-3F0E-905A-92D5-9A0E942443AF}"/>
                </a:ext>
              </a:extLst>
            </p:cNvPr>
            <p:cNvSpPr/>
            <p:nvPr/>
          </p:nvSpPr>
          <p:spPr bwMode="auto">
            <a:xfrm>
              <a:off x="3509963" y="4271963"/>
              <a:ext cx="9525" cy="3175"/>
            </a:xfrm>
            <a:custGeom>
              <a:avLst/>
              <a:gdLst>
                <a:gd name="T0" fmla="*/ 8 w 8"/>
                <a:gd name="T1" fmla="*/ 3 h 4"/>
                <a:gd name="T2" fmla="*/ 0 w 8"/>
                <a:gd name="T3" fmla="*/ 1 h 4"/>
                <a:gd name="T4" fmla="*/ 8 w 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2" y="4"/>
                    <a:pt x="0" y="1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1E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1" name="Freeform 389">
              <a:extLst>
                <a:ext uri="{FF2B5EF4-FFF2-40B4-BE49-F238E27FC236}">
                  <a16:creationId xmlns:a16="http://schemas.microsoft.com/office/drawing/2014/main" id="{AB245A29-DF42-4E70-6BB8-209B89EC21FC}"/>
                </a:ext>
              </a:extLst>
            </p:cNvPr>
            <p:cNvSpPr/>
            <p:nvPr/>
          </p:nvSpPr>
          <p:spPr bwMode="auto">
            <a:xfrm>
              <a:off x="3817938" y="4414838"/>
              <a:ext cx="17463" cy="4762"/>
            </a:xfrm>
            <a:custGeom>
              <a:avLst/>
              <a:gdLst>
                <a:gd name="T0" fmla="*/ 14 w 14"/>
                <a:gd name="T1" fmla="*/ 0 h 4"/>
                <a:gd name="T2" fmla="*/ 0 w 14"/>
                <a:gd name="T3" fmla="*/ 0 h 4"/>
                <a:gd name="T4" fmla="*/ 14 w 1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10" y="4"/>
                    <a:pt x="5" y="4"/>
                    <a:pt x="0" y="0"/>
                  </a:cubicBezTo>
                  <a:cubicBezTo>
                    <a:pt x="5" y="1"/>
                    <a:pt x="10" y="0"/>
                    <a:pt x="14" y="0"/>
                  </a:cubicBezTo>
                  <a:close/>
                </a:path>
              </a:pathLst>
            </a:custGeom>
            <a:solidFill>
              <a:srgbClr val="3E3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2" name="Freeform 390">
              <a:extLst>
                <a:ext uri="{FF2B5EF4-FFF2-40B4-BE49-F238E27FC236}">
                  <a16:creationId xmlns:a16="http://schemas.microsoft.com/office/drawing/2014/main" id="{3E1D10D9-F247-1240-4D6B-C6D454A85AE2}"/>
                </a:ext>
              </a:extLst>
            </p:cNvPr>
            <p:cNvSpPr/>
            <p:nvPr/>
          </p:nvSpPr>
          <p:spPr bwMode="auto">
            <a:xfrm>
              <a:off x="3822700" y="4422775"/>
              <a:ext cx="15875" cy="4762"/>
            </a:xfrm>
            <a:custGeom>
              <a:avLst/>
              <a:gdLst>
                <a:gd name="T0" fmla="*/ 0 w 14"/>
                <a:gd name="T1" fmla="*/ 0 h 5"/>
                <a:gd name="T2" fmla="*/ 14 w 14"/>
                <a:gd name="T3" fmla="*/ 0 h 5"/>
                <a:gd name="T4" fmla="*/ 0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cubicBezTo>
                    <a:pt x="4" y="0"/>
                    <a:pt x="8" y="0"/>
                    <a:pt x="14" y="0"/>
                  </a:cubicBezTo>
                  <a:cubicBezTo>
                    <a:pt x="8" y="5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2D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3" name="Freeform 391">
              <a:extLst>
                <a:ext uri="{FF2B5EF4-FFF2-40B4-BE49-F238E27FC236}">
                  <a16:creationId xmlns:a16="http://schemas.microsoft.com/office/drawing/2014/main" id="{D27A29D6-5186-E08D-1A88-B6BFD0F04118}"/>
                </a:ext>
              </a:extLst>
            </p:cNvPr>
            <p:cNvSpPr/>
            <p:nvPr/>
          </p:nvSpPr>
          <p:spPr bwMode="auto">
            <a:xfrm>
              <a:off x="3613150" y="4556125"/>
              <a:ext cx="17463" cy="6350"/>
            </a:xfrm>
            <a:custGeom>
              <a:avLst/>
              <a:gdLst>
                <a:gd name="T0" fmla="*/ 0 w 15"/>
                <a:gd name="T1" fmla="*/ 0 h 6"/>
                <a:gd name="T2" fmla="*/ 15 w 15"/>
                <a:gd name="T3" fmla="*/ 2 h 6"/>
                <a:gd name="T4" fmla="*/ 0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cubicBezTo>
                    <a:pt x="6" y="0"/>
                    <a:pt x="9" y="3"/>
                    <a:pt x="15" y="2"/>
                  </a:cubicBezTo>
                  <a:cubicBezTo>
                    <a:pt x="10" y="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13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4" name="Freeform 392">
              <a:extLst>
                <a:ext uri="{FF2B5EF4-FFF2-40B4-BE49-F238E27FC236}">
                  <a16:creationId xmlns:a16="http://schemas.microsoft.com/office/drawing/2014/main" id="{61C602F2-0E4B-C1C0-C3F0-2D4CEA6168F8}"/>
                </a:ext>
              </a:extLst>
            </p:cNvPr>
            <p:cNvSpPr/>
            <p:nvPr/>
          </p:nvSpPr>
          <p:spPr bwMode="auto">
            <a:xfrm>
              <a:off x="3614738" y="4567238"/>
              <a:ext cx="12700" cy="6350"/>
            </a:xfrm>
            <a:custGeom>
              <a:avLst/>
              <a:gdLst>
                <a:gd name="T0" fmla="*/ 0 w 11"/>
                <a:gd name="T1" fmla="*/ 0 h 6"/>
                <a:gd name="T2" fmla="*/ 11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4" y="2"/>
                    <a:pt x="7" y="2"/>
                    <a:pt x="11" y="4"/>
                  </a:cubicBezTo>
                  <a:cubicBezTo>
                    <a:pt x="4" y="6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2B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5" name="Freeform 393">
              <a:extLst>
                <a:ext uri="{FF2B5EF4-FFF2-40B4-BE49-F238E27FC236}">
                  <a16:creationId xmlns:a16="http://schemas.microsoft.com/office/drawing/2014/main" id="{189ED662-2336-F75A-F934-1970A2983C6C}"/>
                </a:ext>
              </a:extLst>
            </p:cNvPr>
            <p:cNvSpPr/>
            <p:nvPr/>
          </p:nvSpPr>
          <p:spPr bwMode="auto">
            <a:xfrm>
              <a:off x="3405188" y="4491038"/>
              <a:ext cx="4763" cy="14287"/>
            </a:xfrm>
            <a:custGeom>
              <a:avLst/>
              <a:gdLst>
                <a:gd name="T0" fmla="*/ 2 w 5"/>
                <a:gd name="T1" fmla="*/ 12 h 12"/>
                <a:gd name="T2" fmla="*/ 0 w 5"/>
                <a:gd name="T3" fmla="*/ 2 h 12"/>
                <a:gd name="T4" fmla="*/ 1 w 5"/>
                <a:gd name="T5" fmla="*/ 0 h 12"/>
                <a:gd name="T6" fmla="*/ 3 w 5"/>
                <a:gd name="T7" fmla="*/ 2 h 12"/>
                <a:gd name="T8" fmla="*/ 2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2" y="12"/>
                  </a:moveTo>
                  <a:cubicBezTo>
                    <a:pt x="1" y="9"/>
                    <a:pt x="0" y="6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5"/>
                    <a:pt x="5" y="9"/>
                    <a:pt x="2" y="12"/>
                  </a:cubicBezTo>
                  <a:close/>
                </a:path>
              </a:pathLst>
            </a:custGeom>
            <a:solidFill>
              <a:srgbClr val="37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6" name="Freeform 394">
              <a:extLst>
                <a:ext uri="{FF2B5EF4-FFF2-40B4-BE49-F238E27FC236}">
                  <a16:creationId xmlns:a16="http://schemas.microsoft.com/office/drawing/2014/main" id="{0F18DC52-D5AC-CC20-5583-E6AC85E1D14E}"/>
                </a:ext>
              </a:extLst>
            </p:cNvPr>
            <p:cNvSpPr/>
            <p:nvPr/>
          </p:nvSpPr>
          <p:spPr bwMode="auto">
            <a:xfrm>
              <a:off x="3240088" y="4573588"/>
              <a:ext cx="9525" cy="6350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1 h 5"/>
                <a:gd name="T4" fmla="*/ 8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5" y="5"/>
                    <a:pt x="3" y="3"/>
                    <a:pt x="0" y="1"/>
                  </a:cubicBezTo>
                  <a:cubicBezTo>
                    <a:pt x="5" y="0"/>
                    <a:pt x="5" y="0"/>
                    <a:pt x="8" y="5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7" name="Freeform 395">
              <a:extLst>
                <a:ext uri="{FF2B5EF4-FFF2-40B4-BE49-F238E27FC236}">
                  <a16:creationId xmlns:a16="http://schemas.microsoft.com/office/drawing/2014/main" id="{6A55009C-FCAC-C2FA-E26C-C71A669B26B0}"/>
                </a:ext>
              </a:extLst>
            </p:cNvPr>
            <p:cNvSpPr/>
            <p:nvPr/>
          </p:nvSpPr>
          <p:spPr bwMode="auto">
            <a:xfrm>
              <a:off x="3233738" y="4579938"/>
              <a:ext cx="7938" cy="7937"/>
            </a:xfrm>
            <a:custGeom>
              <a:avLst/>
              <a:gdLst>
                <a:gd name="T0" fmla="*/ 7 w 7"/>
                <a:gd name="T1" fmla="*/ 6 h 6"/>
                <a:gd name="T2" fmla="*/ 0 w 7"/>
                <a:gd name="T3" fmla="*/ 0 h 6"/>
                <a:gd name="T4" fmla="*/ 7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4" y="4"/>
                    <a:pt x="0" y="4"/>
                    <a:pt x="0" y="0"/>
                  </a:cubicBezTo>
                  <a:cubicBezTo>
                    <a:pt x="4" y="0"/>
                    <a:pt x="5" y="3"/>
                    <a:pt x="7" y="6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8" name="Freeform 396">
              <a:extLst>
                <a:ext uri="{FF2B5EF4-FFF2-40B4-BE49-F238E27FC236}">
                  <a16:creationId xmlns:a16="http://schemas.microsoft.com/office/drawing/2014/main" id="{8F6332D2-A07D-05D8-7582-154085F7A785}"/>
                </a:ext>
              </a:extLst>
            </p:cNvPr>
            <p:cNvSpPr/>
            <p:nvPr/>
          </p:nvSpPr>
          <p:spPr bwMode="auto">
            <a:xfrm>
              <a:off x="3143250" y="4313238"/>
              <a:ext cx="6350" cy="952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1" y="7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1D3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9" name="Freeform 397">
              <a:extLst>
                <a:ext uri="{FF2B5EF4-FFF2-40B4-BE49-F238E27FC236}">
                  <a16:creationId xmlns:a16="http://schemas.microsoft.com/office/drawing/2014/main" id="{9B3BE713-4E59-59B3-A5E0-6E64926D6AA8}"/>
                </a:ext>
              </a:extLst>
            </p:cNvPr>
            <p:cNvSpPr/>
            <p:nvPr/>
          </p:nvSpPr>
          <p:spPr bwMode="auto">
            <a:xfrm>
              <a:off x="3362325" y="4549775"/>
              <a:ext cx="11113" cy="7937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4 h 8"/>
                <a:gd name="T4" fmla="*/ 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3" y="3"/>
                    <a:pt x="5" y="5"/>
                    <a:pt x="10" y="4"/>
                  </a:cubicBezTo>
                  <a:cubicBezTo>
                    <a:pt x="4" y="8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2A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0" name="Freeform 398">
              <a:extLst>
                <a:ext uri="{FF2B5EF4-FFF2-40B4-BE49-F238E27FC236}">
                  <a16:creationId xmlns:a16="http://schemas.microsoft.com/office/drawing/2014/main" id="{6025C642-7B62-D21D-DBB2-8FC8B977B6FE}"/>
                </a:ext>
              </a:extLst>
            </p:cNvPr>
            <p:cNvSpPr/>
            <p:nvPr/>
          </p:nvSpPr>
          <p:spPr bwMode="auto">
            <a:xfrm>
              <a:off x="3297238" y="4316413"/>
              <a:ext cx="20638" cy="20637"/>
            </a:xfrm>
            <a:custGeom>
              <a:avLst/>
              <a:gdLst>
                <a:gd name="T0" fmla="*/ 0 w 18"/>
                <a:gd name="T1" fmla="*/ 0 h 17"/>
                <a:gd name="T2" fmla="*/ 18 w 18"/>
                <a:gd name="T3" fmla="*/ 14 h 17"/>
                <a:gd name="T4" fmla="*/ 0 w 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4" y="6"/>
                    <a:pt x="9" y="13"/>
                    <a:pt x="18" y="14"/>
                  </a:cubicBezTo>
                  <a:cubicBezTo>
                    <a:pt x="11" y="17"/>
                    <a:pt x="4" y="12"/>
                    <a:pt x="0" y="0"/>
                  </a:cubicBezTo>
                  <a:close/>
                </a:path>
              </a:pathLst>
            </a:custGeom>
            <a:solidFill>
              <a:srgbClr val="44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1" name="Freeform 399">
              <a:extLst>
                <a:ext uri="{FF2B5EF4-FFF2-40B4-BE49-F238E27FC236}">
                  <a16:creationId xmlns:a16="http://schemas.microsoft.com/office/drawing/2014/main" id="{BDCE0741-6451-E870-514C-3A94C34DFCB1}"/>
                </a:ext>
              </a:extLst>
            </p:cNvPr>
            <p:cNvSpPr/>
            <p:nvPr/>
          </p:nvSpPr>
          <p:spPr bwMode="auto">
            <a:xfrm>
              <a:off x="3397250" y="4224338"/>
              <a:ext cx="14288" cy="6350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0 h 5"/>
                <a:gd name="T4" fmla="*/ 12 w 1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5"/>
                    <a:pt x="5" y="4"/>
                    <a:pt x="0" y="0"/>
                  </a:cubicBezTo>
                  <a:cubicBezTo>
                    <a:pt x="5" y="1"/>
                    <a:pt x="9" y="1"/>
                    <a:pt x="12" y="2"/>
                  </a:cubicBezTo>
                  <a:close/>
                </a:path>
              </a:pathLst>
            </a:custGeom>
            <a:solidFill>
              <a:srgbClr val="471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2" name="Freeform 400">
              <a:extLst>
                <a:ext uri="{FF2B5EF4-FFF2-40B4-BE49-F238E27FC236}">
                  <a16:creationId xmlns:a16="http://schemas.microsoft.com/office/drawing/2014/main" id="{23124574-AF9C-1841-2CB0-764AB6D883B9}"/>
                </a:ext>
              </a:extLst>
            </p:cNvPr>
            <p:cNvSpPr/>
            <p:nvPr/>
          </p:nvSpPr>
          <p:spPr bwMode="auto">
            <a:xfrm>
              <a:off x="3559175" y="4414838"/>
              <a:ext cx="6350" cy="19050"/>
            </a:xfrm>
            <a:custGeom>
              <a:avLst/>
              <a:gdLst>
                <a:gd name="T0" fmla="*/ 2 w 5"/>
                <a:gd name="T1" fmla="*/ 16 h 16"/>
                <a:gd name="T2" fmla="*/ 4 w 5"/>
                <a:gd name="T3" fmla="*/ 0 h 16"/>
                <a:gd name="T4" fmla="*/ 2 w 5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6">
                  <a:moveTo>
                    <a:pt x="2" y="16"/>
                  </a:moveTo>
                  <a:cubicBezTo>
                    <a:pt x="0" y="11"/>
                    <a:pt x="1" y="6"/>
                    <a:pt x="4" y="0"/>
                  </a:cubicBezTo>
                  <a:cubicBezTo>
                    <a:pt x="5" y="5"/>
                    <a:pt x="5" y="11"/>
                    <a:pt x="2" y="1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3" name="Freeform 401">
              <a:extLst>
                <a:ext uri="{FF2B5EF4-FFF2-40B4-BE49-F238E27FC236}">
                  <a16:creationId xmlns:a16="http://schemas.microsoft.com/office/drawing/2014/main" id="{5DB52590-DEC2-3D9A-6C7C-C1E5290F4229}"/>
                </a:ext>
              </a:extLst>
            </p:cNvPr>
            <p:cNvSpPr/>
            <p:nvPr/>
          </p:nvSpPr>
          <p:spPr bwMode="auto">
            <a:xfrm>
              <a:off x="3551238" y="4413250"/>
              <a:ext cx="6350" cy="17462"/>
            </a:xfrm>
            <a:custGeom>
              <a:avLst/>
              <a:gdLst>
                <a:gd name="T0" fmla="*/ 6 w 6"/>
                <a:gd name="T1" fmla="*/ 0 h 15"/>
                <a:gd name="T2" fmla="*/ 2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5" y="5"/>
                    <a:pt x="4" y="9"/>
                    <a:pt x="2" y="15"/>
                  </a:cubicBezTo>
                  <a:cubicBezTo>
                    <a:pt x="0" y="8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4" name="Freeform 402">
              <a:extLst>
                <a:ext uri="{FF2B5EF4-FFF2-40B4-BE49-F238E27FC236}">
                  <a16:creationId xmlns:a16="http://schemas.microsoft.com/office/drawing/2014/main" id="{41E683DC-FC8D-4662-0214-0030BC4D8A61}"/>
                </a:ext>
              </a:extLst>
            </p:cNvPr>
            <p:cNvSpPr/>
            <p:nvPr/>
          </p:nvSpPr>
          <p:spPr bwMode="auto">
            <a:xfrm>
              <a:off x="3544888" y="4413250"/>
              <a:ext cx="6350" cy="11112"/>
            </a:xfrm>
            <a:custGeom>
              <a:avLst/>
              <a:gdLst>
                <a:gd name="T0" fmla="*/ 2 w 5"/>
                <a:gd name="T1" fmla="*/ 10 h 10"/>
                <a:gd name="T2" fmla="*/ 3 w 5"/>
                <a:gd name="T3" fmla="*/ 0 h 10"/>
                <a:gd name="T4" fmla="*/ 2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2" y="10"/>
                  </a:moveTo>
                  <a:cubicBezTo>
                    <a:pt x="1" y="7"/>
                    <a:pt x="0" y="4"/>
                    <a:pt x="3" y="0"/>
                  </a:cubicBezTo>
                  <a:cubicBezTo>
                    <a:pt x="5" y="4"/>
                    <a:pt x="4" y="7"/>
                    <a:pt x="2" y="1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5" name="Freeform 403">
              <a:extLst>
                <a:ext uri="{FF2B5EF4-FFF2-40B4-BE49-F238E27FC236}">
                  <a16:creationId xmlns:a16="http://schemas.microsoft.com/office/drawing/2014/main" id="{D552E868-38D4-AF8C-089D-44A3DD578B2B}"/>
                </a:ext>
              </a:extLst>
            </p:cNvPr>
            <p:cNvSpPr/>
            <p:nvPr/>
          </p:nvSpPr>
          <p:spPr bwMode="auto">
            <a:xfrm>
              <a:off x="3249613" y="4708525"/>
              <a:ext cx="15875" cy="7937"/>
            </a:xfrm>
            <a:custGeom>
              <a:avLst/>
              <a:gdLst>
                <a:gd name="T0" fmla="*/ 13 w 13"/>
                <a:gd name="T1" fmla="*/ 0 h 7"/>
                <a:gd name="T2" fmla="*/ 0 w 13"/>
                <a:gd name="T3" fmla="*/ 1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7"/>
                    <a:pt x="6" y="7"/>
                    <a:pt x="0" y="1"/>
                  </a:cubicBezTo>
                  <a:cubicBezTo>
                    <a:pt x="4" y="1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F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6" name="Freeform 404">
              <a:extLst>
                <a:ext uri="{FF2B5EF4-FFF2-40B4-BE49-F238E27FC236}">
                  <a16:creationId xmlns:a16="http://schemas.microsoft.com/office/drawing/2014/main" id="{191ED977-B88D-CBEF-7FD5-86CF51536074}"/>
                </a:ext>
              </a:extLst>
            </p:cNvPr>
            <p:cNvSpPr/>
            <p:nvPr/>
          </p:nvSpPr>
          <p:spPr bwMode="auto">
            <a:xfrm>
              <a:off x="3144838" y="4632325"/>
              <a:ext cx="7938" cy="11112"/>
            </a:xfrm>
            <a:custGeom>
              <a:avLst/>
              <a:gdLst>
                <a:gd name="T0" fmla="*/ 0 w 7"/>
                <a:gd name="T1" fmla="*/ 0 h 9"/>
                <a:gd name="T2" fmla="*/ 6 w 7"/>
                <a:gd name="T3" fmla="*/ 9 h 9"/>
                <a:gd name="T4" fmla="*/ 0 w 7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0" y="0"/>
                  </a:moveTo>
                  <a:cubicBezTo>
                    <a:pt x="7" y="2"/>
                    <a:pt x="7" y="2"/>
                    <a:pt x="6" y="9"/>
                  </a:cubicBezTo>
                  <a:cubicBezTo>
                    <a:pt x="3" y="7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7" name="Freeform 405">
              <a:extLst>
                <a:ext uri="{FF2B5EF4-FFF2-40B4-BE49-F238E27FC236}">
                  <a16:creationId xmlns:a16="http://schemas.microsoft.com/office/drawing/2014/main" id="{A1576CF6-0D7A-F151-C791-8D8F6DE74DB1}"/>
                </a:ext>
              </a:extLst>
            </p:cNvPr>
            <p:cNvSpPr/>
            <p:nvPr/>
          </p:nvSpPr>
          <p:spPr bwMode="auto">
            <a:xfrm>
              <a:off x="3152775" y="4629150"/>
              <a:ext cx="6350" cy="7937"/>
            </a:xfrm>
            <a:custGeom>
              <a:avLst/>
              <a:gdLst>
                <a:gd name="T0" fmla="*/ 6 w 6"/>
                <a:gd name="T1" fmla="*/ 5 h 7"/>
                <a:gd name="T2" fmla="*/ 4 w 6"/>
                <a:gd name="T3" fmla="*/ 6 h 7"/>
                <a:gd name="T4" fmla="*/ 0 w 6"/>
                <a:gd name="T5" fmla="*/ 1 h 7"/>
                <a:gd name="T6" fmla="*/ 2 w 6"/>
                <a:gd name="T7" fmla="*/ 1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5" y="6"/>
                    <a:pt x="4" y="7"/>
                    <a:pt x="4" y="6"/>
                  </a:cubicBezTo>
                  <a:cubicBezTo>
                    <a:pt x="2" y="6"/>
                    <a:pt x="1" y="3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ubicBezTo>
                    <a:pt x="4" y="1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0745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F6070FDE-F70C-4A9E-AE2A-EE4DACE159F7}"/>
              </a:ext>
            </a:extLst>
          </p:cNvPr>
          <p:cNvSpPr/>
          <p:nvPr/>
        </p:nvSpPr>
        <p:spPr>
          <a:xfrm>
            <a:off x="385449" y="917585"/>
            <a:ext cx="8368619" cy="4102437"/>
          </a:xfrm>
          <a:prstGeom prst="rect">
            <a:avLst/>
          </a:prstGeom>
          <a:noFill/>
          <a:ln>
            <a:solidFill>
              <a:srgbClr val="9624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594252" y="164749"/>
            <a:ext cx="9144000" cy="576064"/>
          </a:xfrm>
        </p:spPr>
        <p:txBody>
          <a:bodyPr/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Donut 31"/>
          <p:cNvSpPr/>
          <p:nvPr/>
        </p:nvSpPr>
        <p:spPr>
          <a:xfrm>
            <a:off x="2905183" y="1419622"/>
            <a:ext cx="3312368" cy="3312368"/>
          </a:xfrm>
          <a:prstGeom prst="donut">
            <a:avLst>
              <a:gd name="adj" fmla="val 24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184068" y="1446533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rgbClr val="ED8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706312" y="267880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rgbClr val="ED8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5184068" y="391107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rgbClr val="ED8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185660" y="1446533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rgbClr val="ED8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87580" y="267880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rgbClr val="ED8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185660" y="3911072"/>
            <a:ext cx="792088" cy="792088"/>
          </a:xfrm>
          <a:prstGeom prst="ellipse">
            <a:avLst/>
          </a:prstGeom>
          <a:solidFill>
            <a:schemeClr val="bg1"/>
          </a:solidFill>
          <a:ln w="50800">
            <a:solidFill>
              <a:srgbClr val="ED83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664715" y="2626829"/>
            <a:ext cx="2098319" cy="896034"/>
            <a:chOff x="3017859" y="4310610"/>
            <a:chExt cx="1870812" cy="896034"/>
          </a:xfrm>
        </p:grpSpPr>
        <p:sp>
          <p:nvSpPr>
            <p:cNvPr id="46" name="TextBox 45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118258" y="1394560"/>
            <a:ext cx="2098319" cy="896034"/>
            <a:chOff x="3017859" y="4310610"/>
            <a:chExt cx="1870812" cy="896034"/>
          </a:xfrm>
        </p:grpSpPr>
        <p:sp>
          <p:nvSpPr>
            <p:cNvPr id="49" name="TextBox 48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102356" y="3919576"/>
            <a:ext cx="2098319" cy="896034"/>
            <a:chOff x="3017859" y="4310610"/>
            <a:chExt cx="1870812" cy="896034"/>
          </a:xfrm>
        </p:grpSpPr>
        <p:sp>
          <p:nvSpPr>
            <p:cNvPr id="52" name="TextBox 51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85449" y="2627433"/>
            <a:ext cx="2098319" cy="896034"/>
            <a:chOff x="3017859" y="4310610"/>
            <a:chExt cx="1870812" cy="896034"/>
          </a:xfrm>
        </p:grpSpPr>
        <p:sp>
          <p:nvSpPr>
            <p:cNvPr id="55" name="TextBox 54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71600" y="1395164"/>
            <a:ext cx="2098319" cy="896034"/>
            <a:chOff x="3017859" y="4310610"/>
            <a:chExt cx="1870812" cy="896034"/>
          </a:xfrm>
        </p:grpSpPr>
        <p:sp>
          <p:nvSpPr>
            <p:cNvPr id="58" name="TextBox 57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55698" y="3920180"/>
            <a:ext cx="2098319" cy="896034"/>
            <a:chOff x="3017859" y="4310610"/>
            <a:chExt cx="1870812" cy="896034"/>
          </a:xfrm>
        </p:grpSpPr>
        <p:sp>
          <p:nvSpPr>
            <p:cNvPr id="61" name="TextBox 60"/>
            <p:cNvSpPr txBox="1"/>
            <p:nvPr/>
          </p:nvSpPr>
          <p:spPr>
            <a:xfrm>
              <a:off x="3021856" y="4560313"/>
              <a:ext cx="186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017859" y="4310610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3349189" y="2003457"/>
            <a:ext cx="2354881" cy="2074961"/>
            <a:chOff x="3609975" y="2346326"/>
            <a:chExt cx="1682750" cy="1482725"/>
          </a:xfrm>
          <a:solidFill>
            <a:srgbClr val="962499"/>
          </a:solidFill>
        </p:grpSpPr>
        <p:sp>
          <p:nvSpPr>
            <p:cNvPr id="14" name="Freeform 5"/>
            <p:cNvSpPr/>
            <p:nvPr/>
          </p:nvSpPr>
          <p:spPr bwMode="auto">
            <a:xfrm>
              <a:off x="4070350" y="2622551"/>
              <a:ext cx="1106488" cy="747713"/>
            </a:xfrm>
            <a:custGeom>
              <a:avLst/>
              <a:gdLst>
                <a:gd name="T0" fmla="*/ 421 w 652"/>
                <a:gd name="T1" fmla="*/ 250 h 440"/>
                <a:gd name="T2" fmla="*/ 494 w 652"/>
                <a:gd name="T3" fmla="*/ 272 h 440"/>
                <a:gd name="T4" fmla="*/ 519 w 652"/>
                <a:gd name="T5" fmla="*/ 314 h 440"/>
                <a:gd name="T6" fmla="*/ 611 w 652"/>
                <a:gd name="T7" fmla="*/ 323 h 440"/>
                <a:gd name="T8" fmla="*/ 581 w 652"/>
                <a:gd name="T9" fmla="*/ 179 h 440"/>
                <a:gd name="T10" fmla="*/ 483 w 652"/>
                <a:gd name="T11" fmla="*/ 236 h 440"/>
                <a:gd name="T12" fmla="*/ 446 w 652"/>
                <a:gd name="T13" fmla="*/ 234 h 440"/>
                <a:gd name="T14" fmla="*/ 409 w 652"/>
                <a:gd name="T15" fmla="*/ 207 h 440"/>
                <a:gd name="T16" fmla="*/ 413 w 652"/>
                <a:gd name="T17" fmla="*/ 175 h 440"/>
                <a:gd name="T18" fmla="*/ 445 w 652"/>
                <a:gd name="T19" fmla="*/ 155 h 440"/>
                <a:gd name="T20" fmla="*/ 428 w 652"/>
                <a:gd name="T21" fmla="*/ 93 h 440"/>
                <a:gd name="T22" fmla="*/ 412 w 652"/>
                <a:gd name="T23" fmla="*/ 154 h 440"/>
                <a:gd name="T24" fmla="*/ 405 w 652"/>
                <a:gd name="T25" fmla="*/ 169 h 440"/>
                <a:gd name="T26" fmla="*/ 390 w 652"/>
                <a:gd name="T27" fmla="*/ 183 h 440"/>
                <a:gd name="T28" fmla="*/ 356 w 652"/>
                <a:gd name="T29" fmla="*/ 181 h 440"/>
                <a:gd name="T30" fmla="*/ 342 w 652"/>
                <a:gd name="T31" fmla="*/ 172 h 440"/>
                <a:gd name="T32" fmla="*/ 291 w 652"/>
                <a:gd name="T33" fmla="*/ 105 h 440"/>
                <a:gd name="T34" fmla="*/ 290 w 652"/>
                <a:gd name="T35" fmla="*/ 31 h 440"/>
                <a:gd name="T36" fmla="*/ 176 w 652"/>
                <a:gd name="T37" fmla="*/ 51 h 440"/>
                <a:gd name="T38" fmla="*/ 184 w 652"/>
                <a:gd name="T39" fmla="*/ 105 h 440"/>
                <a:gd name="T40" fmla="*/ 278 w 652"/>
                <a:gd name="T41" fmla="*/ 127 h 440"/>
                <a:gd name="T42" fmla="*/ 324 w 652"/>
                <a:gd name="T43" fmla="*/ 199 h 440"/>
                <a:gd name="T44" fmla="*/ 315 w 652"/>
                <a:gd name="T45" fmla="*/ 247 h 440"/>
                <a:gd name="T46" fmla="*/ 315 w 652"/>
                <a:gd name="T47" fmla="*/ 271 h 440"/>
                <a:gd name="T48" fmla="*/ 269 w 652"/>
                <a:gd name="T49" fmla="*/ 306 h 440"/>
                <a:gd name="T50" fmla="*/ 229 w 652"/>
                <a:gd name="T51" fmla="*/ 283 h 440"/>
                <a:gd name="T52" fmla="*/ 142 w 652"/>
                <a:gd name="T53" fmla="*/ 323 h 440"/>
                <a:gd name="T54" fmla="*/ 117 w 652"/>
                <a:gd name="T55" fmla="*/ 325 h 440"/>
                <a:gd name="T56" fmla="*/ 66 w 652"/>
                <a:gd name="T57" fmla="*/ 288 h 440"/>
                <a:gd name="T58" fmla="*/ 3 w 652"/>
                <a:gd name="T59" fmla="*/ 290 h 440"/>
                <a:gd name="T60" fmla="*/ 50 w 652"/>
                <a:gd name="T61" fmla="*/ 324 h 440"/>
                <a:gd name="T62" fmla="*/ 123 w 652"/>
                <a:gd name="T63" fmla="*/ 345 h 440"/>
                <a:gd name="T64" fmla="*/ 164 w 652"/>
                <a:gd name="T65" fmla="*/ 420 h 440"/>
                <a:gd name="T66" fmla="*/ 242 w 652"/>
                <a:gd name="T67" fmla="*/ 429 h 440"/>
                <a:gd name="T68" fmla="*/ 288 w 652"/>
                <a:gd name="T69" fmla="*/ 345 h 440"/>
                <a:gd name="T70" fmla="*/ 343 w 652"/>
                <a:gd name="T71" fmla="*/ 27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2" h="440">
                  <a:moveTo>
                    <a:pt x="407" y="261"/>
                  </a:moveTo>
                  <a:cubicBezTo>
                    <a:pt x="410" y="256"/>
                    <a:pt x="414" y="252"/>
                    <a:pt x="421" y="250"/>
                  </a:cubicBezTo>
                  <a:cubicBezTo>
                    <a:pt x="444" y="248"/>
                    <a:pt x="465" y="253"/>
                    <a:pt x="485" y="262"/>
                  </a:cubicBezTo>
                  <a:cubicBezTo>
                    <a:pt x="490" y="264"/>
                    <a:pt x="493" y="267"/>
                    <a:pt x="494" y="272"/>
                  </a:cubicBezTo>
                  <a:cubicBezTo>
                    <a:pt x="498" y="289"/>
                    <a:pt x="505" y="303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20" y="315"/>
                    <a:pt x="521" y="317"/>
                    <a:pt x="523" y="318"/>
                  </a:cubicBezTo>
                  <a:cubicBezTo>
                    <a:pt x="547" y="337"/>
                    <a:pt x="584" y="339"/>
                    <a:pt x="611" y="323"/>
                  </a:cubicBezTo>
                  <a:cubicBezTo>
                    <a:pt x="638" y="307"/>
                    <a:pt x="652" y="274"/>
                    <a:pt x="647" y="243"/>
                  </a:cubicBezTo>
                  <a:cubicBezTo>
                    <a:pt x="641" y="210"/>
                    <a:pt x="614" y="183"/>
                    <a:pt x="581" y="179"/>
                  </a:cubicBezTo>
                  <a:cubicBezTo>
                    <a:pt x="547" y="174"/>
                    <a:pt x="513" y="192"/>
                    <a:pt x="500" y="224"/>
                  </a:cubicBezTo>
                  <a:cubicBezTo>
                    <a:pt x="496" y="233"/>
                    <a:pt x="491" y="235"/>
                    <a:pt x="483" y="236"/>
                  </a:cubicBezTo>
                  <a:cubicBezTo>
                    <a:pt x="483" y="236"/>
                    <a:pt x="483" y="236"/>
                    <a:pt x="483" y="236"/>
                  </a:cubicBezTo>
                  <a:cubicBezTo>
                    <a:pt x="471" y="235"/>
                    <a:pt x="458" y="236"/>
                    <a:pt x="446" y="234"/>
                  </a:cubicBezTo>
                  <a:cubicBezTo>
                    <a:pt x="431" y="231"/>
                    <a:pt x="414" y="230"/>
                    <a:pt x="410" y="209"/>
                  </a:cubicBezTo>
                  <a:cubicBezTo>
                    <a:pt x="410" y="208"/>
                    <a:pt x="410" y="207"/>
                    <a:pt x="409" y="207"/>
                  </a:cubicBezTo>
                  <a:cubicBezTo>
                    <a:pt x="400" y="198"/>
                    <a:pt x="406" y="189"/>
                    <a:pt x="410" y="180"/>
                  </a:cubicBezTo>
                  <a:cubicBezTo>
                    <a:pt x="410" y="178"/>
                    <a:pt x="412" y="177"/>
                    <a:pt x="413" y="175"/>
                  </a:cubicBezTo>
                  <a:cubicBezTo>
                    <a:pt x="413" y="174"/>
                    <a:pt x="414" y="173"/>
                    <a:pt x="415" y="173"/>
                  </a:cubicBezTo>
                  <a:cubicBezTo>
                    <a:pt x="423" y="164"/>
                    <a:pt x="431" y="156"/>
                    <a:pt x="445" y="155"/>
                  </a:cubicBezTo>
                  <a:cubicBezTo>
                    <a:pt x="469" y="152"/>
                    <a:pt x="481" y="127"/>
                    <a:pt x="470" y="107"/>
                  </a:cubicBezTo>
                  <a:cubicBezTo>
                    <a:pt x="462" y="92"/>
                    <a:pt x="444" y="86"/>
                    <a:pt x="428" y="93"/>
                  </a:cubicBezTo>
                  <a:cubicBezTo>
                    <a:pt x="413" y="100"/>
                    <a:pt x="405" y="117"/>
                    <a:pt x="412" y="134"/>
                  </a:cubicBezTo>
                  <a:cubicBezTo>
                    <a:pt x="414" y="141"/>
                    <a:pt x="414" y="147"/>
                    <a:pt x="412" y="154"/>
                  </a:cubicBezTo>
                  <a:cubicBezTo>
                    <a:pt x="410" y="159"/>
                    <a:pt x="407" y="164"/>
                    <a:pt x="405" y="169"/>
                  </a:cubicBezTo>
                  <a:cubicBezTo>
                    <a:pt x="405" y="169"/>
                    <a:pt x="405" y="169"/>
                    <a:pt x="405" y="169"/>
                  </a:cubicBezTo>
                  <a:cubicBezTo>
                    <a:pt x="405" y="169"/>
                    <a:pt x="405" y="169"/>
                    <a:pt x="405" y="169"/>
                  </a:cubicBezTo>
                  <a:cubicBezTo>
                    <a:pt x="400" y="174"/>
                    <a:pt x="396" y="179"/>
                    <a:pt x="390" y="183"/>
                  </a:cubicBezTo>
                  <a:cubicBezTo>
                    <a:pt x="387" y="185"/>
                    <a:pt x="384" y="185"/>
                    <a:pt x="381" y="184"/>
                  </a:cubicBezTo>
                  <a:cubicBezTo>
                    <a:pt x="373" y="180"/>
                    <a:pt x="364" y="179"/>
                    <a:pt x="356" y="181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0" y="180"/>
                    <a:pt x="346" y="176"/>
                    <a:pt x="342" y="172"/>
                  </a:cubicBezTo>
                  <a:cubicBezTo>
                    <a:pt x="327" y="158"/>
                    <a:pt x="313" y="143"/>
                    <a:pt x="302" y="127"/>
                  </a:cubicBezTo>
                  <a:cubicBezTo>
                    <a:pt x="297" y="120"/>
                    <a:pt x="291" y="114"/>
                    <a:pt x="291" y="105"/>
                  </a:cubicBezTo>
                  <a:cubicBezTo>
                    <a:pt x="292" y="105"/>
                    <a:pt x="293" y="104"/>
                    <a:pt x="293" y="103"/>
                  </a:cubicBezTo>
                  <a:cubicBezTo>
                    <a:pt x="307" y="82"/>
                    <a:pt x="305" y="52"/>
                    <a:pt x="290" y="31"/>
                  </a:cubicBezTo>
                  <a:cubicBezTo>
                    <a:pt x="275" y="10"/>
                    <a:pt x="248" y="0"/>
                    <a:pt x="224" y="6"/>
                  </a:cubicBezTo>
                  <a:cubicBezTo>
                    <a:pt x="200" y="12"/>
                    <a:pt x="183" y="27"/>
                    <a:pt x="176" y="51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69" y="71"/>
                    <a:pt x="173" y="89"/>
                    <a:pt x="184" y="105"/>
                  </a:cubicBezTo>
                  <a:cubicBezTo>
                    <a:pt x="204" y="134"/>
                    <a:pt x="237" y="142"/>
                    <a:pt x="268" y="127"/>
                  </a:cubicBezTo>
                  <a:cubicBezTo>
                    <a:pt x="272" y="125"/>
                    <a:pt x="274" y="124"/>
                    <a:pt x="278" y="127"/>
                  </a:cubicBezTo>
                  <a:cubicBezTo>
                    <a:pt x="299" y="144"/>
                    <a:pt x="314" y="164"/>
                    <a:pt x="325" y="188"/>
                  </a:cubicBezTo>
                  <a:cubicBezTo>
                    <a:pt x="328" y="192"/>
                    <a:pt x="327" y="195"/>
                    <a:pt x="324" y="199"/>
                  </a:cubicBezTo>
                  <a:cubicBezTo>
                    <a:pt x="313" y="213"/>
                    <a:pt x="308" y="229"/>
                    <a:pt x="315" y="247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315" y="249"/>
                    <a:pt x="316" y="251"/>
                    <a:pt x="317" y="252"/>
                  </a:cubicBezTo>
                  <a:cubicBezTo>
                    <a:pt x="322" y="259"/>
                    <a:pt x="319" y="265"/>
                    <a:pt x="315" y="271"/>
                  </a:cubicBezTo>
                  <a:cubicBezTo>
                    <a:pt x="306" y="285"/>
                    <a:pt x="293" y="296"/>
                    <a:pt x="281" y="307"/>
                  </a:cubicBezTo>
                  <a:cubicBezTo>
                    <a:pt x="276" y="311"/>
                    <a:pt x="273" y="311"/>
                    <a:pt x="269" y="306"/>
                  </a:cubicBezTo>
                  <a:cubicBezTo>
                    <a:pt x="258" y="294"/>
                    <a:pt x="245" y="286"/>
                    <a:pt x="229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198" y="273"/>
                    <a:pt x="156" y="290"/>
                    <a:pt x="14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41" y="325"/>
                    <a:pt x="140" y="327"/>
                    <a:pt x="137" y="327"/>
                  </a:cubicBezTo>
                  <a:cubicBezTo>
                    <a:pt x="130" y="327"/>
                    <a:pt x="124" y="328"/>
                    <a:pt x="117" y="325"/>
                  </a:cubicBezTo>
                  <a:cubicBezTo>
                    <a:pt x="106" y="321"/>
                    <a:pt x="95" y="316"/>
                    <a:pt x="84" y="311"/>
                  </a:cubicBezTo>
                  <a:cubicBezTo>
                    <a:pt x="74" y="306"/>
                    <a:pt x="68" y="300"/>
                    <a:pt x="66" y="288"/>
                  </a:cubicBezTo>
                  <a:cubicBezTo>
                    <a:pt x="62" y="270"/>
                    <a:pt x="46" y="262"/>
                    <a:pt x="30" y="264"/>
                  </a:cubicBezTo>
                  <a:cubicBezTo>
                    <a:pt x="16" y="267"/>
                    <a:pt x="6" y="275"/>
                    <a:pt x="3" y="290"/>
                  </a:cubicBezTo>
                  <a:cubicBezTo>
                    <a:pt x="0" y="303"/>
                    <a:pt x="5" y="315"/>
                    <a:pt x="16" y="323"/>
                  </a:cubicBezTo>
                  <a:cubicBezTo>
                    <a:pt x="26" y="330"/>
                    <a:pt x="39" y="331"/>
                    <a:pt x="50" y="324"/>
                  </a:cubicBezTo>
                  <a:cubicBezTo>
                    <a:pt x="55" y="322"/>
                    <a:pt x="59" y="322"/>
                    <a:pt x="63" y="322"/>
                  </a:cubicBezTo>
                  <a:cubicBezTo>
                    <a:pt x="85" y="325"/>
                    <a:pt x="105" y="333"/>
                    <a:pt x="123" y="345"/>
                  </a:cubicBezTo>
                  <a:cubicBezTo>
                    <a:pt x="131" y="350"/>
                    <a:pt x="134" y="356"/>
                    <a:pt x="134" y="365"/>
                  </a:cubicBezTo>
                  <a:cubicBezTo>
                    <a:pt x="135" y="388"/>
                    <a:pt x="146" y="406"/>
                    <a:pt x="164" y="420"/>
                  </a:cubicBezTo>
                  <a:cubicBezTo>
                    <a:pt x="188" y="438"/>
                    <a:pt x="214" y="440"/>
                    <a:pt x="242" y="429"/>
                  </a:cubicBezTo>
                  <a:cubicBezTo>
                    <a:pt x="242" y="429"/>
                    <a:pt x="242" y="429"/>
                    <a:pt x="242" y="429"/>
                  </a:cubicBezTo>
                  <a:cubicBezTo>
                    <a:pt x="261" y="422"/>
                    <a:pt x="274" y="408"/>
                    <a:pt x="283" y="389"/>
                  </a:cubicBezTo>
                  <a:cubicBezTo>
                    <a:pt x="289" y="375"/>
                    <a:pt x="291" y="360"/>
                    <a:pt x="288" y="345"/>
                  </a:cubicBezTo>
                  <a:cubicBezTo>
                    <a:pt x="284" y="334"/>
                    <a:pt x="289" y="325"/>
                    <a:pt x="295" y="316"/>
                  </a:cubicBezTo>
                  <a:cubicBezTo>
                    <a:pt x="307" y="299"/>
                    <a:pt x="324" y="288"/>
                    <a:pt x="343" y="279"/>
                  </a:cubicBezTo>
                  <a:cubicBezTo>
                    <a:pt x="373" y="291"/>
                    <a:pt x="395" y="278"/>
                    <a:pt x="407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4832350" y="2487613"/>
              <a:ext cx="442913" cy="447675"/>
            </a:xfrm>
            <a:custGeom>
              <a:avLst/>
              <a:gdLst>
                <a:gd name="T0" fmla="*/ 11 w 261"/>
                <a:gd name="T1" fmla="*/ 53 h 263"/>
                <a:gd name="T2" fmla="*/ 25 w 261"/>
                <a:gd name="T3" fmla="*/ 68 h 263"/>
                <a:gd name="T4" fmla="*/ 31 w 261"/>
                <a:gd name="T5" fmla="*/ 86 h 263"/>
                <a:gd name="T6" fmla="*/ 28 w 261"/>
                <a:gd name="T7" fmla="*/ 99 h 263"/>
                <a:gd name="T8" fmla="*/ 31 w 261"/>
                <a:gd name="T9" fmla="*/ 154 h 263"/>
                <a:gd name="T10" fmla="*/ 86 w 261"/>
                <a:gd name="T11" fmla="*/ 150 h 263"/>
                <a:gd name="T12" fmla="*/ 114 w 261"/>
                <a:gd name="T13" fmla="*/ 141 h 263"/>
                <a:gd name="T14" fmla="*/ 136 w 261"/>
                <a:gd name="T15" fmla="*/ 153 h 263"/>
                <a:gd name="T16" fmla="*/ 158 w 261"/>
                <a:gd name="T17" fmla="*/ 163 h 263"/>
                <a:gd name="T18" fmla="*/ 174 w 261"/>
                <a:gd name="T19" fmla="*/ 170 h 263"/>
                <a:gd name="T20" fmla="*/ 184 w 261"/>
                <a:gd name="T21" fmla="*/ 186 h 263"/>
                <a:gd name="T22" fmla="*/ 183 w 261"/>
                <a:gd name="T23" fmla="*/ 203 h 263"/>
                <a:gd name="T24" fmla="*/ 193 w 261"/>
                <a:gd name="T25" fmla="*/ 251 h 263"/>
                <a:gd name="T26" fmla="*/ 244 w 261"/>
                <a:gd name="T27" fmla="*/ 250 h 263"/>
                <a:gd name="T28" fmla="*/ 252 w 261"/>
                <a:gd name="T29" fmla="*/ 201 h 263"/>
                <a:gd name="T30" fmla="*/ 205 w 261"/>
                <a:gd name="T31" fmla="*/ 183 h 263"/>
                <a:gd name="T32" fmla="*/ 198 w 261"/>
                <a:gd name="T33" fmla="*/ 183 h 263"/>
                <a:gd name="T34" fmla="*/ 177 w 261"/>
                <a:gd name="T35" fmla="*/ 151 h 263"/>
                <a:gd name="T36" fmla="*/ 191 w 261"/>
                <a:gd name="T37" fmla="*/ 136 h 263"/>
                <a:gd name="T38" fmla="*/ 213 w 261"/>
                <a:gd name="T39" fmla="*/ 141 h 263"/>
                <a:gd name="T40" fmla="*/ 235 w 261"/>
                <a:gd name="T41" fmla="*/ 136 h 263"/>
                <a:gd name="T42" fmla="*/ 231 w 261"/>
                <a:gd name="T43" fmla="*/ 114 h 263"/>
                <a:gd name="T44" fmla="*/ 208 w 261"/>
                <a:gd name="T45" fmla="*/ 119 h 263"/>
                <a:gd name="T46" fmla="*/ 184 w 261"/>
                <a:gd name="T47" fmla="*/ 130 h 263"/>
                <a:gd name="T48" fmla="*/ 180 w 261"/>
                <a:gd name="T49" fmla="*/ 128 h 263"/>
                <a:gd name="T50" fmla="*/ 170 w 261"/>
                <a:gd name="T51" fmla="*/ 114 h 263"/>
                <a:gd name="T52" fmla="*/ 170 w 261"/>
                <a:gd name="T53" fmla="*/ 114 h 263"/>
                <a:gd name="T54" fmla="*/ 170 w 261"/>
                <a:gd name="T55" fmla="*/ 96 h 263"/>
                <a:gd name="T56" fmla="*/ 170 w 261"/>
                <a:gd name="T57" fmla="*/ 96 h 263"/>
                <a:gd name="T58" fmla="*/ 170 w 261"/>
                <a:gd name="T59" fmla="*/ 96 h 263"/>
                <a:gd name="T60" fmla="*/ 172 w 261"/>
                <a:gd name="T61" fmla="*/ 81 h 263"/>
                <a:gd name="T62" fmla="*/ 185 w 261"/>
                <a:gd name="T63" fmla="*/ 64 h 263"/>
                <a:gd name="T64" fmla="*/ 202 w 261"/>
                <a:gd name="T65" fmla="*/ 24 h 263"/>
                <a:gd name="T66" fmla="*/ 166 w 261"/>
                <a:gd name="T67" fmla="*/ 3 h 263"/>
                <a:gd name="T68" fmla="*/ 140 w 261"/>
                <a:gd name="T69" fmla="*/ 29 h 263"/>
                <a:gd name="T70" fmla="*/ 158 w 261"/>
                <a:gd name="T71" fmla="*/ 64 h 263"/>
                <a:gd name="T72" fmla="*/ 164 w 261"/>
                <a:gd name="T73" fmla="*/ 71 h 263"/>
                <a:gd name="T74" fmla="*/ 158 w 261"/>
                <a:gd name="T75" fmla="*/ 108 h 263"/>
                <a:gd name="T76" fmla="*/ 152 w 261"/>
                <a:gd name="T77" fmla="*/ 113 h 263"/>
                <a:gd name="T78" fmla="*/ 133 w 261"/>
                <a:gd name="T79" fmla="*/ 125 h 263"/>
                <a:gd name="T80" fmla="*/ 133 w 261"/>
                <a:gd name="T81" fmla="*/ 125 h 263"/>
                <a:gd name="T82" fmla="*/ 128 w 261"/>
                <a:gd name="T83" fmla="*/ 132 h 263"/>
                <a:gd name="T84" fmla="*/ 102 w 261"/>
                <a:gd name="T85" fmla="*/ 133 h 263"/>
                <a:gd name="T86" fmla="*/ 96 w 261"/>
                <a:gd name="T87" fmla="*/ 125 h 263"/>
                <a:gd name="T88" fmla="*/ 50 w 261"/>
                <a:gd name="T89" fmla="*/ 87 h 263"/>
                <a:gd name="T90" fmla="*/ 38 w 261"/>
                <a:gd name="T91" fmla="*/ 81 h 263"/>
                <a:gd name="T92" fmla="*/ 32 w 261"/>
                <a:gd name="T93" fmla="*/ 68 h 263"/>
                <a:gd name="T94" fmla="*/ 33 w 261"/>
                <a:gd name="T95" fmla="*/ 45 h 263"/>
                <a:gd name="T96" fmla="*/ 25 w 261"/>
                <a:gd name="T97" fmla="*/ 24 h 263"/>
                <a:gd name="T98" fmla="*/ 4 w 261"/>
                <a:gd name="T99" fmla="*/ 31 h 263"/>
                <a:gd name="T100" fmla="*/ 11 w 261"/>
                <a:gd name="T101" fmla="*/ 5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1" h="263">
                  <a:moveTo>
                    <a:pt x="11" y="53"/>
                  </a:moveTo>
                  <a:cubicBezTo>
                    <a:pt x="18" y="56"/>
                    <a:pt x="22" y="61"/>
                    <a:pt x="25" y="68"/>
                  </a:cubicBezTo>
                  <a:cubicBezTo>
                    <a:pt x="27" y="74"/>
                    <a:pt x="29" y="80"/>
                    <a:pt x="31" y="86"/>
                  </a:cubicBezTo>
                  <a:cubicBezTo>
                    <a:pt x="32" y="91"/>
                    <a:pt x="32" y="95"/>
                    <a:pt x="28" y="99"/>
                  </a:cubicBezTo>
                  <a:cubicBezTo>
                    <a:pt x="13" y="115"/>
                    <a:pt x="15" y="140"/>
                    <a:pt x="31" y="154"/>
                  </a:cubicBezTo>
                  <a:cubicBezTo>
                    <a:pt x="47" y="169"/>
                    <a:pt x="72" y="167"/>
                    <a:pt x="86" y="150"/>
                  </a:cubicBezTo>
                  <a:cubicBezTo>
                    <a:pt x="94" y="141"/>
                    <a:pt x="103" y="139"/>
                    <a:pt x="114" y="141"/>
                  </a:cubicBezTo>
                  <a:cubicBezTo>
                    <a:pt x="122" y="142"/>
                    <a:pt x="131" y="144"/>
                    <a:pt x="136" y="153"/>
                  </a:cubicBezTo>
                  <a:cubicBezTo>
                    <a:pt x="140" y="161"/>
                    <a:pt x="149" y="165"/>
                    <a:pt x="158" y="163"/>
                  </a:cubicBezTo>
                  <a:cubicBezTo>
                    <a:pt x="166" y="161"/>
                    <a:pt x="170" y="165"/>
                    <a:pt x="174" y="170"/>
                  </a:cubicBezTo>
                  <a:cubicBezTo>
                    <a:pt x="178" y="174"/>
                    <a:pt x="181" y="180"/>
                    <a:pt x="184" y="186"/>
                  </a:cubicBezTo>
                  <a:cubicBezTo>
                    <a:pt x="187" y="192"/>
                    <a:pt x="187" y="197"/>
                    <a:pt x="183" y="203"/>
                  </a:cubicBezTo>
                  <a:cubicBezTo>
                    <a:pt x="174" y="218"/>
                    <a:pt x="179" y="240"/>
                    <a:pt x="193" y="251"/>
                  </a:cubicBezTo>
                  <a:cubicBezTo>
                    <a:pt x="208" y="263"/>
                    <a:pt x="231" y="262"/>
                    <a:pt x="244" y="250"/>
                  </a:cubicBezTo>
                  <a:cubicBezTo>
                    <a:pt x="258" y="237"/>
                    <a:pt x="261" y="217"/>
                    <a:pt x="252" y="201"/>
                  </a:cubicBezTo>
                  <a:cubicBezTo>
                    <a:pt x="243" y="185"/>
                    <a:pt x="224" y="178"/>
                    <a:pt x="205" y="183"/>
                  </a:cubicBezTo>
                  <a:cubicBezTo>
                    <a:pt x="203" y="184"/>
                    <a:pt x="200" y="186"/>
                    <a:pt x="198" y="183"/>
                  </a:cubicBezTo>
                  <a:cubicBezTo>
                    <a:pt x="188" y="174"/>
                    <a:pt x="179" y="165"/>
                    <a:pt x="177" y="151"/>
                  </a:cubicBezTo>
                  <a:cubicBezTo>
                    <a:pt x="180" y="145"/>
                    <a:pt x="181" y="136"/>
                    <a:pt x="191" y="136"/>
                  </a:cubicBezTo>
                  <a:cubicBezTo>
                    <a:pt x="198" y="135"/>
                    <a:pt x="206" y="134"/>
                    <a:pt x="213" y="141"/>
                  </a:cubicBezTo>
                  <a:cubicBezTo>
                    <a:pt x="219" y="147"/>
                    <a:pt x="230" y="144"/>
                    <a:pt x="235" y="136"/>
                  </a:cubicBezTo>
                  <a:cubicBezTo>
                    <a:pt x="240" y="130"/>
                    <a:pt x="238" y="119"/>
                    <a:pt x="231" y="114"/>
                  </a:cubicBezTo>
                  <a:cubicBezTo>
                    <a:pt x="225" y="110"/>
                    <a:pt x="211" y="112"/>
                    <a:pt x="208" y="119"/>
                  </a:cubicBezTo>
                  <a:cubicBezTo>
                    <a:pt x="204" y="130"/>
                    <a:pt x="194" y="130"/>
                    <a:pt x="184" y="130"/>
                  </a:cubicBezTo>
                  <a:cubicBezTo>
                    <a:pt x="183" y="130"/>
                    <a:pt x="181" y="130"/>
                    <a:pt x="180" y="128"/>
                  </a:cubicBezTo>
                  <a:cubicBezTo>
                    <a:pt x="178" y="123"/>
                    <a:pt x="173" y="119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08"/>
                    <a:pt x="170" y="102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1" y="91"/>
                    <a:pt x="172" y="86"/>
                    <a:pt x="172" y="81"/>
                  </a:cubicBezTo>
                  <a:cubicBezTo>
                    <a:pt x="173" y="73"/>
                    <a:pt x="176" y="67"/>
                    <a:pt x="185" y="64"/>
                  </a:cubicBezTo>
                  <a:cubicBezTo>
                    <a:pt x="200" y="59"/>
                    <a:pt x="207" y="40"/>
                    <a:pt x="202" y="24"/>
                  </a:cubicBezTo>
                  <a:cubicBezTo>
                    <a:pt x="198" y="9"/>
                    <a:pt x="181" y="0"/>
                    <a:pt x="166" y="3"/>
                  </a:cubicBezTo>
                  <a:cubicBezTo>
                    <a:pt x="152" y="6"/>
                    <a:pt x="141" y="16"/>
                    <a:pt x="140" y="29"/>
                  </a:cubicBezTo>
                  <a:cubicBezTo>
                    <a:pt x="137" y="45"/>
                    <a:pt x="143" y="57"/>
                    <a:pt x="158" y="64"/>
                  </a:cubicBezTo>
                  <a:cubicBezTo>
                    <a:pt x="160" y="66"/>
                    <a:pt x="164" y="66"/>
                    <a:pt x="164" y="71"/>
                  </a:cubicBezTo>
                  <a:cubicBezTo>
                    <a:pt x="165" y="83"/>
                    <a:pt x="164" y="96"/>
                    <a:pt x="158" y="108"/>
                  </a:cubicBezTo>
                  <a:cubicBezTo>
                    <a:pt x="157" y="111"/>
                    <a:pt x="155" y="113"/>
                    <a:pt x="152" y="113"/>
                  </a:cubicBezTo>
                  <a:cubicBezTo>
                    <a:pt x="142" y="112"/>
                    <a:pt x="137" y="117"/>
                    <a:pt x="133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7"/>
                    <a:pt x="132" y="131"/>
                    <a:pt x="128" y="132"/>
                  </a:cubicBezTo>
                  <a:cubicBezTo>
                    <a:pt x="119" y="134"/>
                    <a:pt x="111" y="134"/>
                    <a:pt x="102" y="133"/>
                  </a:cubicBezTo>
                  <a:cubicBezTo>
                    <a:pt x="98" y="132"/>
                    <a:pt x="96" y="130"/>
                    <a:pt x="96" y="125"/>
                  </a:cubicBezTo>
                  <a:cubicBezTo>
                    <a:pt x="95" y="99"/>
                    <a:pt x="76" y="83"/>
                    <a:pt x="50" y="87"/>
                  </a:cubicBezTo>
                  <a:cubicBezTo>
                    <a:pt x="44" y="88"/>
                    <a:pt x="40" y="85"/>
                    <a:pt x="38" y="81"/>
                  </a:cubicBezTo>
                  <a:cubicBezTo>
                    <a:pt x="35" y="77"/>
                    <a:pt x="34" y="72"/>
                    <a:pt x="32" y="68"/>
                  </a:cubicBezTo>
                  <a:cubicBezTo>
                    <a:pt x="30" y="60"/>
                    <a:pt x="27" y="53"/>
                    <a:pt x="33" y="45"/>
                  </a:cubicBezTo>
                  <a:cubicBezTo>
                    <a:pt x="38" y="39"/>
                    <a:pt x="33" y="28"/>
                    <a:pt x="25" y="24"/>
                  </a:cubicBezTo>
                  <a:cubicBezTo>
                    <a:pt x="18" y="21"/>
                    <a:pt x="8" y="24"/>
                    <a:pt x="4" y="31"/>
                  </a:cubicBezTo>
                  <a:cubicBezTo>
                    <a:pt x="0" y="39"/>
                    <a:pt x="3" y="49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3609975" y="2760663"/>
              <a:ext cx="773113" cy="669925"/>
            </a:xfrm>
            <a:custGeom>
              <a:avLst/>
              <a:gdLst>
                <a:gd name="T0" fmla="*/ 238 w 455"/>
                <a:gd name="T1" fmla="*/ 141 h 394"/>
                <a:gd name="T2" fmla="*/ 244 w 455"/>
                <a:gd name="T3" fmla="*/ 133 h 394"/>
                <a:gd name="T4" fmla="*/ 260 w 455"/>
                <a:gd name="T5" fmla="*/ 126 h 394"/>
                <a:gd name="T6" fmla="*/ 321 w 455"/>
                <a:gd name="T7" fmla="*/ 106 h 394"/>
                <a:gd name="T8" fmla="*/ 321 w 455"/>
                <a:gd name="T9" fmla="*/ 106 h 394"/>
                <a:gd name="T10" fmla="*/ 321 w 455"/>
                <a:gd name="T11" fmla="*/ 106 h 394"/>
                <a:gd name="T12" fmla="*/ 338 w 455"/>
                <a:gd name="T13" fmla="*/ 109 h 394"/>
                <a:gd name="T14" fmla="*/ 378 w 455"/>
                <a:gd name="T15" fmla="*/ 133 h 394"/>
                <a:gd name="T16" fmla="*/ 452 w 455"/>
                <a:gd name="T17" fmla="*/ 67 h 394"/>
                <a:gd name="T18" fmla="*/ 399 w 455"/>
                <a:gd name="T19" fmla="*/ 8 h 394"/>
                <a:gd name="T20" fmla="*/ 326 w 455"/>
                <a:gd name="T21" fmla="*/ 67 h 394"/>
                <a:gd name="T22" fmla="*/ 313 w 455"/>
                <a:gd name="T23" fmla="*/ 88 h 394"/>
                <a:gd name="T24" fmla="*/ 304 w 455"/>
                <a:gd name="T25" fmla="*/ 93 h 394"/>
                <a:gd name="T26" fmla="*/ 304 w 455"/>
                <a:gd name="T27" fmla="*/ 93 h 394"/>
                <a:gd name="T28" fmla="*/ 245 w 455"/>
                <a:gd name="T29" fmla="*/ 111 h 394"/>
                <a:gd name="T30" fmla="*/ 233 w 455"/>
                <a:gd name="T31" fmla="*/ 105 h 394"/>
                <a:gd name="T32" fmla="*/ 174 w 455"/>
                <a:gd name="T33" fmla="*/ 89 h 394"/>
                <a:gd name="T34" fmla="*/ 155 w 455"/>
                <a:gd name="T35" fmla="*/ 147 h 394"/>
                <a:gd name="T36" fmla="*/ 157 w 455"/>
                <a:gd name="T37" fmla="*/ 158 h 394"/>
                <a:gd name="T38" fmla="*/ 141 w 455"/>
                <a:gd name="T39" fmla="*/ 196 h 394"/>
                <a:gd name="T40" fmla="*/ 141 w 455"/>
                <a:gd name="T41" fmla="*/ 196 h 394"/>
                <a:gd name="T42" fmla="*/ 113 w 455"/>
                <a:gd name="T43" fmla="*/ 225 h 394"/>
                <a:gd name="T44" fmla="*/ 104 w 455"/>
                <a:gd name="T45" fmla="*/ 228 h 394"/>
                <a:gd name="T46" fmla="*/ 64 w 455"/>
                <a:gd name="T47" fmla="*/ 232 h 394"/>
                <a:gd name="T48" fmla="*/ 19 w 455"/>
                <a:gd name="T49" fmla="*/ 339 h 394"/>
                <a:gd name="T50" fmla="*/ 22 w 455"/>
                <a:gd name="T51" fmla="*/ 344 h 394"/>
                <a:gd name="T52" fmla="*/ 26 w 455"/>
                <a:gd name="T53" fmla="*/ 350 h 394"/>
                <a:gd name="T54" fmla="*/ 30 w 455"/>
                <a:gd name="T55" fmla="*/ 357 h 394"/>
                <a:gd name="T56" fmla="*/ 134 w 455"/>
                <a:gd name="T57" fmla="*/ 373 h 394"/>
                <a:gd name="T58" fmla="*/ 169 w 455"/>
                <a:gd name="T59" fmla="*/ 292 h 394"/>
                <a:gd name="T60" fmla="*/ 169 w 455"/>
                <a:gd name="T61" fmla="*/ 292 h 394"/>
                <a:gd name="T62" fmla="*/ 141 w 455"/>
                <a:gd name="T63" fmla="*/ 244 h 394"/>
                <a:gd name="T64" fmla="*/ 138 w 455"/>
                <a:gd name="T65" fmla="*/ 235 h 394"/>
                <a:gd name="T66" fmla="*/ 158 w 455"/>
                <a:gd name="T67" fmla="*/ 196 h 394"/>
                <a:gd name="T68" fmla="*/ 176 w 455"/>
                <a:gd name="T69" fmla="*/ 175 h 394"/>
                <a:gd name="T70" fmla="*/ 187 w 455"/>
                <a:gd name="T71" fmla="*/ 171 h 394"/>
                <a:gd name="T72" fmla="*/ 238 w 455"/>
                <a:gd name="T73" fmla="*/ 14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5" h="394">
                  <a:moveTo>
                    <a:pt x="238" y="141"/>
                  </a:moveTo>
                  <a:cubicBezTo>
                    <a:pt x="239" y="137"/>
                    <a:pt x="241" y="135"/>
                    <a:pt x="244" y="133"/>
                  </a:cubicBezTo>
                  <a:cubicBezTo>
                    <a:pt x="249" y="131"/>
                    <a:pt x="254" y="128"/>
                    <a:pt x="260" y="126"/>
                  </a:cubicBezTo>
                  <a:cubicBezTo>
                    <a:pt x="279" y="117"/>
                    <a:pt x="300" y="113"/>
                    <a:pt x="321" y="106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6" y="107"/>
                    <a:pt x="333" y="101"/>
                    <a:pt x="338" y="109"/>
                  </a:cubicBezTo>
                  <a:cubicBezTo>
                    <a:pt x="348" y="123"/>
                    <a:pt x="362" y="130"/>
                    <a:pt x="378" y="133"/>
                  </a:cubicBezTo>
                  <a:cubicBezTo>
                    <a:pt x="417" y="140"/>
                    <a:pt x="455" y="108"/>
                    <a:pt x="452" y="67"/>
                  </a:cubicBezTo>
                  <a:cubicBezTo>
                    <a:pt x="450" y="35"/>
                    <a:pt x="430" y="14"/>
                    <a:pt x="399" y="8"/>
                  </a:cubicBezTo>
                  <a:cubicBezTo>
                    <a:pt x="363" y="0"/>
                    <a:pt x="325" y="30"/>
                    <a:pt x="326" y="67"/>
                  </a:cubicBezTo>
                  <a:cubicBezTo>
                    <a:pt x="326" y="77"/>
                    <a:pt x="322" y="83"/>
                    <a:pt x="313" y="88"/>
                  </a:cubicBezTo>
                  <a:cubicBezTo>
                    <a:pt x="310" y="90"/>
                    <a:pt x="307" y="91"/>
                    <a:pt x="304" y="93"/>
                  </a:cubicBezTo>
                  <a:cubicBezTo>
                    <a:pt x="304" y="93"/>
                    <a:pt x="304" y="93"/>
                    <a:pt x="304" y="93"/>
                  </a:cubicBezTo>
                  <a:cubicBezTo>
                    <a:pt x="286" y="103"/>
                    <a:pt x="266" y="109"/>
                    <a:pt x="245" y="111"/>
                  </a:cubicBezTo>
                  <a:cubicBezTo>
                    <a:pt x="239" y="112"/>
                    <a:pt x="236" y="110"/>
                    <a:pt x="233" y="105"/>
                  </a:cubicBezTo>
                  <a:cubicBezTo>
                    <a:pt x="220" y="84"/>
                    <a:pt x="196" y="78"/>
                    <a:pt x="174" y="89"/>
                  </a:cubicBezTo>
                  <a:cubicBezTo>
                    <a:pt x="154" y="100"/>
                    <a:pt x="145" y="126"/>
                    <a:pt x="155" y="147"/>
                  </a:cubicBezTo>
                  <a:cubicBezTo>
                    <a:pt x="157" y="151"/>
                    <a:pt x="158" y="154"/>
                    <a:pt x="157" y="158"/>
                  </a:cubicBezTo>
                  <a:cubicBezTo>
                    <a:pt x="154" y="171"/>
                    <a:pt x="148" y="184"/>
                    <a:pt x="141" y="196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132" y="206"/>
                    <a:pt x="123" y="216"/>
                    <a:pt x="113" y="225"/>
                  </a:cubicBezTo>
                  <a:cubicBezTo>
                    <a:pt x="110" y="227"/>
                    <a:pt x="108" y="228"/>
                    <a:pt x="104" y="228"/>
                  </a:cubicBezTo>
                  <a:cubicBezTo>
                    <a:pt x="91" y="226"/>
                    <a:pt x="77" y="227"/>
                    <a:pt x="64" y="232"/>
                  </a:cubicBezTo>
                  <a:cubicBezTo>
                    <a:pt x="19" y="247"/>
                    <a:pt x="0" y="301"/>
                    <a:pt x="19" y="339"/>
                  </a:cubicBezTo>
                  <a:cubicBezTo>
                    <a:pt x="22" y="340"/>
                    <a:pt x="22" y="342"/>
                    <a:pt x="22" y="344"/>
                  </a:cubicBezTo>
                  <a:cubicBezTo>
                    <a:pt x="23" y="347"/>
                    <a:pt x="24" y="349"/>
                    <a:pt x="26" y="350"/>
                  </a:cubicBezTo>
                  <a:cubicBezTo>
                    <a:pt x="27" y="353"/>
                    <a:pt x="28" y="355"/>
                    <a:pt x="30" y="357"/>
                  </a:cubicBezTo>
                  <a:cubicBezTo>
                    <a:pt x="57" y="388"/>
                    <a:pt x="100" y="394"/>
                    <a:pt x="134" y="373"/>
                  </a:cubicBezTo>
                  <a:cubicBezTo>
                    <a:pt x="160" y="357"/>
                    <a:pt x="176" y="320"/>
                    <a:pt x="16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6" y="272"/>
                    <a:pt x="156" y="257"/>
                    <a:pt x="141" y="244"/>
                  </a:cubicBezTo>
                  <a:cubicBezTo>
                    <a:pt x="137" y="241"/>
                    <a:pt x="137" y="239"/>
                    <a:pt x="138" y="235"/>
                  </a:cubicBezTo>
                  <a:cubicBezTo>
                    <a:pt x="143" y="221"/>
                    <a:pt x="150" y="208"/>
                    <a:pt x="158" y="196"/>
                  </a:cubicBezTo>
                  <a:cubicBezTo>
                    <a:pt x="164" y="189"/>
                    <a:pt x="170" y="182"/>
                    <a:pt x="176" y="175"/>
                  </a:cubicBezTo>
                  <a:cubicBezTo>
                    <a:pt x="179" y="172"/>
                    <a:pt x="182" y="170"/>
                    <a:pt x="187" y="171"/>
                  </a:cubicBezTo>
                  <a:cubicBezTo>
                    <a:pt x="210" y="175"/>
                    <a:pt x="231" y="162"/>
                    <a:pt x="23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3987800" y="2346326"/>
              <a:ext cx="493713" cy="323850"/>
            </a:xfrm>
            <a:custGeom>
              <a:avLst/>
              <a:gdLst>
                <a:gd name="T0" fmla="*/ 49 w 291"/>
                <a:gd name="T1" fmla="*/ 187 h 190"/>
                <a:gd name="T2" fmla="*/ 95 w 291"/>
                <a:gd name="T3" fmla="*/ 166 h 190"/>
                <a:gd name="T4" fmla="*/ 95 w 291"/>
                <a:gd name="T5" fmla="*/ 116 h 190"/>
                <a:gd name="T6" fmla="*/ 95 w 291"/>
                <a:gd name="T7" fmla="*/ 98 h 190"/>
                <a:gd name="T8" fmla="*/ 99 w 291"/>
                <a:gd name="T9" fmla="*/ 93 h 190"/>
                <a:gd name="T10" fmla="*/ 99 w 291"/>
                <a:gd name="T11" fmla="*/ 93 h 190"/>
                <a:gd name="T12" fmla="*/ 117 w 291"/>
                <a:gd name="T13" fmla="*/ 77 h 190"/>
                <a:gd name="T14" fmla="*/ 127 w 291"/>
                <a:gd name="T15" fmla="*/ 75 h 190"/>
                <a:gd name="T16" fmla="*/ 157 w 291"/>
                <a:gd name="T17" fmla="*/ 64 h 190"/>
                <a:gd name="T18" fmla="*/ 165 w 291"/>
                <a:gd name="T19" fmla="*/ 58 h 190"/>
                <a:gd name="T20" fmla="*/ 211 w 291"/>
                <a:gd name="T21" fmla="*/ 52 h 190"/>
                <a:gd name="T22" fmla="*/ 220 w 291"/>
                <a:gd name="T23" fmla="*/ 57 h 190"/>
                <a:gd name="T24" fmla="*/ 262 w 291"/>
                <a:gd name="T25" fmla="*/ 74 h 190"/>
                <a:gd name="T26" fmla="*/ 289 w 291"/>
                <a:gd name="T27" fmla="*/ 32 h 190"/>
                <a:gd name="T28" fmla="*/ 253 w 291"/>
                <a:gd name="T29" fmla="*/ 0 h 190"/>
                <a:gd name="T30" fmla="*/ 216 w 291"/>
                <a:gd name="T31" fmla="*/ 31 h 190"/>
                <a:gd name="T32" fmla="*/ 209 w 291"/>
                <a:gd name="T33" fmla="*/ 39 h 190"/>
                <a:gd name="T34" fmla="*/ 168 w 291"/>
                <a:gd name="T35" fmla="*/ 46 h 190"/>
                <a:gd name="T36" fmla="*/ 159 w 291"/>
                <a:gd name="T37" fmla="*/ 40 h 190"/>
                <a:gd name="T38" fmla="*/ 129 w 291"/>
                <a:gd name="T39" fmla="*/ 25 h 190"/>
                <a:gd name="T40" fmla="*/ 110 w 291"/>
                <a:gd name="T41" fmla="*/ 53 h 190"/>
                <a:gd name="T42" fmla="*/ 100 w 291"/>
                <a:gd name="T43" fmla="*/ 79 h 190"/>
                <a:gd name="T44" fmla="*/ 87 w 291"/>
                <a:gd name="T45" fmla="*/ 91 h 190"/>
                <a:gd name="T46" fmla="*/ 64 w 291"/>
                <a:gd name="T47" fmla="*/ 96 h 190"/>
                <a:gd name="T48" fmla="*/ 12 w 291"/>
                <a:gd name="T49" fmla="*/ 157 h 190"/>
                <a:gd name="T50" fmla="*/ 49 w 291"/>
                <a:gd name="T5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1" h="190">
                  <a:moveTo>
                    <a:pt x="49" y="187"/>
                  </a:moveTo>
                  <a:cubicBezTo>
                    <a:pt x="68" y="190"/>
                    <a:pt x="85" y="183"/>
                    <a:pt x="95" y="166"/>
                  </a:cubicBezTo>
                  <a:cubicBezTo>
                    <a:pt x="105" y="150"/>
                    <a:pt x="105" y="132"/>
                    <a:pt x="95" y="116"/>
                  </a:cubicBezTo>
                  <a:cubicBezTo>
                    <a:pt x="90" y="109"/>
                    <a:pt x="91" y="104"/>
                    <a:pt x="95" y="98"/>
                  </a:cubicBezTo>
                  <a:cubicBezTo>
                    <a:pt x="97" y="97"/>
                    <a:pt x="98" y="95"/>
                    <a:pt x="9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5" y="88"/>
                    <a:pt x="110" y="81"/>
                    <a:pt x="117" y="77"/>
                  </a:cubicBezTo>
                  <a:cubicBezTo>
                    <a:pt x="120" y="74"/>
                    <a:pt x="123" y="74"/>
                    <a:pt x="127" y="75"/>
                  </a:cubicBezTo>
                  <a:cubicBezTo>
                    <a:pt x="140" y="79"/>
                    <a:pt x="149" y="75"/>
                    <a:pt x="157" y="64"/>
                  </a:cubicBezTo>
                  <a:cubicBezTo>
                    <a:pt x="159" y="61"/>
                    <a:pt x="161" y="59"/>
                    <a:pt x="165" y="58"/>
                  </a:cubicBezTo>
                  <a:cubicBezTo>
                    <a:pt x="180" y="54"/>
                    <a:pt x="196" y="53"/>
                    <a:pt x="211" y="52"/>
                  </a:cubicBezTo>
                  <a:cubicBezTo>
                    <a:pt x="215" y="52"/>
                    <a:pt x="218" y="53"/>
                    <a:pt x="220" y="57"/>
                  </a:cubicBezTo>
                  <a:cubicBezTo>
                    <a:pt x="230" y="72"/>
                    <a:pt x="247" y="78"/>
                    <a:pt x="262" y="74"/>
                  </a:cubicBezTo>
                  <a:cubicBezTo>
                    <a:pt x="281" y="68"/>
                    <a:pt x="291" y="52"/>
                    <a:pt x="289" y="32"/>
                  </a:cubicBezTo>
                  <a:cubicBezTo>
                    <a:pt x="287" y="15"/>
                    <a:pt x="271" y="1"/>
                    <a:pt x="253" y="0"/>
                  </a:cubicBezTo>
                  <a:cubicBezTo>
                    <a:pt x="236" y="0"/>
                    <a:pt x="219" y="13"/>
                    <a:pt x="216" y="31"/>
                  </a:cubicBezTo>
                  <a:cubicBezTo>
                    <a:pt x="215" y="36"/>
                    <a:pt x="213" y="37"/>
                    <a:pt x="209" y="39"/>
                  </a:cubicBezTo>
                  <a:cubicBezTo>
                    <a:pt x="196" y="45"/>
                    <a:pt x="182" y="46"/>
                    <a:pt x="168" y="46"/>
                  </a:cubicBezTo>
                  <a:cubicBezTo>
                    <a:pt x="163" y="46"/>
                    <a:pt x="161" y="45"/>
                    <a:pt x="159" y="40"/>
                  </a:cubicBezTo>
                  <a:cubicBezTo>
                    <a:pt x="153" y="28"/>
                    <a:pt x="140" y="22"/>
                    <a:pt x="129" y="25"/>
                  </a:cubicBezTo>
                  <a:cubicBezTo>
                    <a:pt x="116" y="28"/>
                    <a:pt x="109" y="38"/>
                    <a:pt x="110" y="53"/>
                  </a:cubicBezTo>
                  <a:cubicBezTo>
                    <a:pt x="111" y="63"/>
                    <a:pt x="106" y="72"/>
                    <a:pt x="100" y="79"/>
                  </a:cubicBezTo>
                  <a:cubicBezTo>
                    <a:pt x="96" y="83"/>
                    <a:pt x="91" y="87"/>
                    <a:pt x="87" y="91"/>
                  </a:cubicBezTo>
                  <a:cubicBezTo>
                    <a:pt x="80" y="97"/>
                    <a:pt x="73" y="98"/>
                    <a:pt x="64" y="96"/>
                  </a:cubicBezTo>
                  <a:cubicBezTo>
                    <a:pt x="27" y="89"/>
                    <a:pt x="0" y="127"/>
                    <a:pt x="12" y="157"/>
                  </a:cubicBezTo>
                  <a:cubicBezTo>
                    <a:pt x="19" y="174"/>
                    <a:pt x="31" y="185"/>
                    <a:pt x="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3951288" y="3390901"/>
              <a:ext cx="652463" cy="438150"/>
            </a:xfrm>
            <a:custGeom>
              <a:avLst/>
              <a:gdLst>
                <a:gd name="T0" fmla="*/ 344 w 384"/>
                <a:gd name="T1" fmla="*/ 87 h 258"/>
                <a:gd name="T2" fmla="*/ 294 w 384"/>
                <a:gd name="T3" fmla="*/ 113 h 258"/>
                <a:gd name="T4" fmla="*/ 274 w 384"/>
                <a:gd name="T5" fmla="*/ 126 h 258"/>
                <a:gd name="T6" fmla="*/ 274 w 384"/>
                <a:gd name="T7" fmla="*/ 126 h 258"/>
                <a:gd name="T8" fmla="*/ 268 w 384"/>
                <a:gd name="T9" fmla="*/ 126 h 258"/>
                <a:gd name="T10" fmla="*/ 237 w 384"/>
                <a:gd name="T11" fmla="*/ 110 h 258"/>
                <a:gd name="T12" fmla="*/ 235 w 384"/>
                <a:gd name="T13" fmla="*/ 108 h 258"/>
                <a:gd name="T14" fmla="*/ 256 w 384"/>
                <a:gd name="T15" fmla="*/ 79 h 258"/>
                <a:gd name="T16" fmla="*/ 272 w 384"/>
                <a:gd name="T17" fmla="*/ 55 h 258"/>
                <a:gd name="T18" fmla="*/ 247 w 384"/>
                <a:gd name="T19" fmla="*/ 42 h 258"/>
                <a:gd name="T20" fmla="*/ 236 w 384"/>
                <a:gd name="T21" fmla="*/ 68 h 258"/>
                <a:gd name="T22" fmla="*/ 237 w 384"/>
                <a:gd name="T23" fmla="*/ 81 h 258"/>
                <a:gd name="T24" fmla="*/ 228 w 384"/>
                <a:gd name="T25" fmla="*/ 96 h 258"/>
                <a:gd name="T26" fmla="*/ 228 w 384"/>
                <a:gd name="T27" fmla="*/ 96 h 258"/>
                <a:gd name="T28" fmla="*/ 207 w 384"/>
                <a:gd name="T29" fmla="*/ 98 h 258"/>
                <a:gd name="T30" fmla="*/ 198 w 384"/>
                <a:gd name="T31" fmla="*/ 95 h 258"/>
                <a:gd name="T32" fmla="*/ 168 w 384"/>
                <a:gd name="T33" fmla="*/ 66 h 258"/>
                <a:gd name="T34" fmla="*/ 166 w 384"/>
                <a:gd name="T35" fmla="*/ 53 h 258"/>
                <a:gd name="T36" fmla="*/ 168 w 384"/>
                <a:gd name="T37" fmla="*/ 35 h 258"/>
                <a:gd name="T38" fmla="*/ 130 w 384"/>
                <a:gd name="T39" fmla="*/ 0 h 258"/>
                <a:gd name="T40" fmla="*/ 92 w 384"/>
                <a:gd name="T41" fmla="*/ 35 h 258"/>
                <a:gd name="T42" fmla="*/ 148 w 384"/>
                <a:gd name="T43" fmla="*/ 73 h 258"/>
                <a:gd name="T44" fmla="*/ 158 w 384"/>
                <a:gd name="T45" fmla="*/ 72 h 258"/>
                <a:gd name="T46" fmla="*/ 187 w 384"/>
                <a:gd name="T47" fmla="*/ 102 h 258"/>
                <a:gd name="T48" fmla="*/ 187 w 384"/>
                <a:gd name="T49" fmla="*/ 112 h 258"/>
                <a:gd name="T50" fmla="*/ 184 w 384"/>
                <a:gd name="T51" fmla="*/ 139 h 258"/>
                <a:gd name="T52" fmla="*/ 180 w 384"/>
                <a:gd name="T53" fmla="*/ 163 h 258"/>
                <a:gd name="T54" fmla="*/ 173 w 384"/>
                <a:gd name="T55" fmla="*/ 171 h 258"/>
                <a:gd name="T56" fmla="*/ 155 w 384"/>
                <a:gd name="T57" fmla="*/ 172 h 258"/>
                <a:gd name="T58" fmla="*/ 88 w 384"/>
                <a:gd name="T59" fmla="*/ 189 h 258"/>
                <a:gd name="T60" fmla="*/ 73 w 384"/>
                <a:gd name="T61" fmla="*/ 196 h 258"/>
                <a:gd name="T62" fmla="*/ 51 w 384"/>
                <a:gd name="T63" fmla="*/ 188 h 258"/>
                <a:gd name="T64" fmla="*/ 40 w 384"/>
                <a:gd name="T65" fmla="*/ 177 h 258"/>
                <a:gd name="T66" fmla="*/ 19 w 384"/>
                <a:gd name="T67" fmla="*/ 164 h 258"/>
                <a:gd name="T68" fmla="*/ 3 w 384"/>
                <a:gd name="T69" fmla="*/ 187 h 258"/>
                <a:gd name="T70" fmla="*/ 30 w 384"/>
                <a:gd name="T71" fmla="*/ 200 h 258"/>
                <a:gd name="T72" fmla="*/ 46 w 384"/>
                <a:gd name="T73" fmla="*/ 197 h 258"/>
                <a:gd name="T74" fmla="*/ 80 w 384"/>
                <a:gd name="T75" fmla="*/ 209 h 258"/>
                <a:gd name="T76" fmla="*/ 84 w 384"/>
                <a:gd name="T77" fmla="*/ 216 h 258"/>
                <a:gd name="T78" fmla="*/ 135 w 384"/>
                <a:gd name="T79" fmla="*/ 256 h 258"/>
                <a:gd name="T80" fmla="*/ 173 w 384"/>
                <a:gd name="T81" fmla="*/ 197 h 258"/>
                <a:gd name="T82" fmla="*/ 173 w 384"/>
                <a:gd name="T83" fmla="*/ 197 h 258"/>
                <a:gd name="T84" fmla="*/ 212 w 384"/>
                <a:gd name="T85" fmla="*/ 158 h 258"/>
                <a:gd name="T86" fmla="*/ 238 w 384"/>
                <a:gd name="T87" fmla="*/ 145 h 258"/>
                <a:gd name="T88" fmla="*/ 255 w 384"/>
                <a:gd name="T89" fmla="*/ 135 h 258"/>
                <a:gd name="T90" fmla="*/ 269 w 384"/>
                <a:gd name="T91" fmla="*/ 135 h 258"/>
                <a:gd name="T92" fmla="*/ 275 w 384"/>
                <a:gd name="T93" fmla="*/ 137 h 258"/>
                <a:gd name="T94" fmla="*/ 294 w 384"/>
                <a:gd name="T95" fmla="*/ 152 h 258"/>
                <a:gd name="T96" fmla="*/ 353 w 384"/>
                <a:gd name="T97" fmla="*/ 175 h 258"/>
                <a:gd name="T98" fmla="*/ 382 w 384"/>
                <a:gd name="T99" fmla="*/ 128 h 258"/>
                <a:gd name="T100" fmla="*/ 344 w 384"/>
                <a:gd name="T101" fmla="*/ 8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4" h="258">
                  <a:moveTo>
                    <a:pt x="344" y="87"/>
                  </a:moveTo>
                  <a:cubicBezTo>
                    <a:pt x="323" y="83"/>
                    <a:pt x="302" y="93"/>
                    <a:pt x="294" y="113"/>
                  </a:cubicBezTo>
                  <a:cubicBezTo>
                    <a:pt x="290" y="123"/>
                    <a:pt x="284" y="125"/>
                    <a:pt x="274" y="126"/>
                  </a:cubicBezTo>
                  <a:cubicBezTo>
                    <a:pt x="274" y="126"/>
                    <a:pt x="274" y="126"/>
                    <a:pt x="274" y="126"/>
                  </a:cubicBezTo>
                  <a:cubicBezTo>
                    <a:pt x="272" y="126"/>
                    <a:pt x="270" y="126"/>
                    <a:pt x="268" y="126"/>
                  </a:cubicBezTo>
                  <a:cubicBezTo>
                    <a:pt x="255" y="126"/>
                    <a:pt x="243" y="125"/>
                    <a:pt x="237" y="110"/>
                  </a:cubicBezTo>
                  <a:cubicBezTo>
                    <a:pt x="237" y="109"/>
                    <a:pt x="236" y="108"/>
                    <a:pt x="235" y="108"/>
                  </a:cubicBezTo>
                  <a:cubicBezTo>
                    <a:pt x="235" y="93"/>
                    <a:pt x="243" y="82"/>
                    <a:pt x="256" y="79"/>
                  </a:cubicBezTo>
                  <a:cubicBezTo>
                    <a:pt x="268" y="76"/>
                    <a:pt x="275" y="65"/>
                    <a:pt x="272" y="55"/>
                  </a:cubicBezTo>
                  <a:cubicBezTo>
                    <a:pt x="268" y="44"/>
                    <a:pt x="258" y="38"/>
                    <a:pt x="247" y="42"/>
                  </a:cubicBezTo>
                  <a:cubicBezTo>
                    <a:pt x="236" y="46"/>
                    <a:pt x="231" y="57"/>
                    <a:pt x="236" y="68"/>
                  </a:cubicBezTo>
                  <a:cubicBezTo>
                    <a:pt x="238" y="73"/>
                    <a:pt x="238" y="77"/>
                    <a:pt x="237" y="81"/>
                  </a:cubicBezTo>
                  <a:cubicBezTo>
                    <a:pt x="235" y="87"/>
                    <a:pt x="232" y="92"/>
                    <a:pt x="228" y="9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2" y="102"/>
                    <a:pt x="214" y="96"/>
                    <a:pt x="207" y="98"/>
                  </a:cubicBezTo>
                  <a:cubicBezTo>
                    <a:pt x="203" y="99"/>
                    <a:pt x="200" y="97"/>
                    <a:pt x="198" y="95"/>
                  </a:cubicBezTo>
                  <a:cubicBezTo>
                    <a:pt x="187" y="86"/>
                    <a:pt x="176" y="77"/>
                    <a:pt x="168" y="66"/>
                  </a:cubicBezTo>
                  <a:cubicBezTo>
                    <a:pt x="164" y="62"/>
                    <a:pt x="163" y="58"/>
                    <a:pt x="166" y="53"/>
                  </a:cubicBezTo>
                  <a:cubicBezTo>
                    <a:pt x="168" y="47"/>
                    <a:pt x="169" y="41"/>
                    <a:pt x="168" y="35"/>
                  </a:cubicBezTo>
                  <a:cubicBezTo>
                    <a:pt x="167" y="17"/>
                    <a:pt x="149" y="0"/>
                    <a:pt x="130" y="0"/>
                  </a:cubicBezTo>
                  <a:cubicBezTo>
                    <a:pt x="111" y="1"/>
                    <a:pt x="93" y="17"/>
                    <a:pt x="92" y="35"/>
                  </a:cubicBezTo>
                  <a:cubicBezTo>
                    <a:pt x="90" y="66"/>
                    <a:pt x="120" y="86"/>
                    <a:pt x="148" y="73"/>
                  </a:cubicBezTo>
                  <a:cubicBezTo>
                    <a:pt x="152" y="71"/>
                    <a:pt x="154" y="69"/>
                    <a:pt x="158" y="72"/>
                  </a:cubicBezTo>
                  <a:cubicBezTo>
                    <a:pt x="170" y="80"/>
                    <a:pt x="180" y="90"/>
                    <a:pt x="187" y="102"/>
                  </a:cubicBezTo>
                  <a:cubicBezTo>
                    <a:pt x="189" y="106"/>
                    <a:pt x="189" y="108"/>
                    <a:pt x="187" y="112"/>
                  </a:cubicBezTo>
                  <a:cubicBezTo>
                    <a:pt x="181" y="121"/>
                    <a:pt x="179" y="131"/>
                    <a:pt x="184" y="139"/>
                  </a:cubicBezTo>
                  <a:cubicBezTo>
                    <a:pt x="191" y="149"/>
                    <a:pt x="185" y="156"/>
                    <a:pt x="180" y="163"/>
                  </a:cubicBezTo>
                  <a:cubicBezTo>
                    <a:pt x="178" y="166"/>
                    <a:pt x="176" y="168"/>
                    <a:pt x="173" y="171"/>
                  </a:cubicBezTo>
                  <a:cubicBezTo>
                    <a:pt x="168" y="178"/>
                    <a:pt x="163" y="179"/>
                    <a:pt x="155" y="172"/>
                  </a:cubicBezTo>
                  <a:cubicBezTo>
                    <a:pt x="133" y="156"/>
                    <a:pt x="99" y="165"/>
                    <a:pt x="88" y="189"/>
                  </a:cubicBezTo>
                  <a:cubicBezTo>
                    <a:pt x="85" y="197"/>
                    <a:pt x="80" y="198"/>
                    <a:pt x="73" y="196"/>
                  </a:cubicBezTo>
                  <a:cubicBezTo>
                    <a:pt x="66" y="194"/>
                    <a:pt x="58" y="192"/>
                    <a:pt x="51" y="188"/>
                  </a:cubicBezTo>
                  <a:cubicBezTo>
                    <a:pt x="46" y="186"/>
                    <a:pt x="42" y="183"/>
                    <a:pt x="40" y="177"/>
                  </a:cubicBezTo>
                  <a:cubicBezTo>
                    <a:pt x="37" y="167"/>
                    <a:pt x="28" y="162"/>
                    <a:pt x="19" y="164"/>
                  </a:cubicBezTo>
                  <a:cubicBezTo>
                    <a:pt x="8" y="166"/>
                    <a:pt x="0" y="178"/>
                    <a:pt x="3" y="187"/>
                  </a:cubicBezTo>
                  <a:cubicBezTo>
                    <a:pt x="7" y="200"/>
                    <a:pt x="18" y="205"/>
                    <a:pt x="30" y="200"/>
                  </a:cubicBezTo>
                  <a:cubicBezTo>
                    <a:pt x="35" y="198"/>
                    <a:pt x="40" y="197"/>
                    <a:pt x="46" y="197"/>
                  </a:cubicBezTo>
                  <a:cubicBezTo>
                    <a:pt x="58" y="198"/>
                    <a:pt x="69" y="203"/>
                    <a:pt x="80" y="209"/>
                  </a:cubicBezTo>
                  <a:cubicBezTo>
                    <a:pt x="82" y="211"/>
                    <a:pt x="83" y="213"/>
                    <a:pt x="84" y="216"/>
                  </a:cubicBezTo>
                  <a:cubicBezTo>
                    <a:pt x="88" y="243"/>
                    <a:pt x="107" y="258"/>
                    <a:pt x="135" y="256"/>
                  </a:cubicBezTo>
                  <a:cubicBezTo>
                    <a:pt x="164" y="253"/>
                    <a:pt x="181" y="225"/>
                    <a:pt x="173" y="197"/>
                  </a:cubicBezTo>
                  <a:cubicBezTo>
                    <a:pt x="173" y="197"/>
                    <a:pt x="173" y="197"/>
                    <a:pt x="173" y="197"/>
                  </a:cubicBezTo>
                  <a:cubicBezTo>
                    <a:pt x="173" y="177"/>
                    <a:pt x="192" y="158"/>
                    <a:pt x="212" y="158"/>
                  </a:cubicBezTo>
                  <a:cubicBezTo>
                    <a:pt x="224" y="159"/>
                    <a:pt x="233" y="155"/>
                    <a:pt x="238" y="145"/>
                  </a:cubicBezTo>
                  <a:cubicBezTo>
                    <a:pt x="242" y="137"/>
                    <a:pt x="248" y="136"/>
                    <a:pt x="255" y="135"/>
                  </a:cubicBezTo>
                  <a:cubicBezTo>
                    <a:pt x="260" y="135"/>
                    <a:pt x="265" y="135"/>
                    <a:pt x="269" y="135"/>
                  </a:cubicBezTo>
                  <a:cubicBezTo>
                    <a:pt x="271" y="137"/>
                    <a:pt x="273" y="137"/>
                    <a:pt x="275" y="137"/>
                  </a:cubicBezTo>
                  <a:cubicBezTo>
                    <a:pt x="284" y="139"/>
                    <a:pt x="291" y="142"/>
                    <a:pt x="294" y="152"/>
                  </a:cubicBezTo>
                  <a:cubicBezTo>
                    <a:pt x="303" y="174"/>
                    <a:pt x="330" y="184"/>
                    <a:pt x="353" y="175"/>
                  </a:cubicBezTo>
                  <a:cubicBezTo>
                    <a:pt x="372" y="167"/>
                    <a:pt x="384" y="148"/>
                    <a:pt x="382" y="128"/>
                  </a:cubicBezTo>
                  <a:cubicBezTo>
                    <a:pt x="380" y="108"/>
                    <a:pt x="363" y="89"/>
                    <a:pt x="34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4835525" y="3370263"/>
              <a:ext cx="457200" cy="444500"/>
            </a:xfrm>
            <a:custGeom>
              <a:avLst/>
              <a:gdLst>
                <a:gd name="T0" fmla="*/ 266 w 269"/>
                <a:gd name="T1" fmla="*/ 35 h 261"/>
                <a:gd name="T2" fmla="*/ 221 w 269"/>
                <a:gd name="T3" fmla="*/ 2 h 261"/>
                <a:gd name="T4" fmla="*/ 187 w 269"/>
                <a:gd name="T5" fmla="*/ 43 h 261"/>
                <a:gd name="T6" fmla="*/ 180 w 269"/>
                <a:gd name="T7" fmla="*/ 58 h 261"/>
                <a:gd name="T8" fmla="*/ 152 w 269"/>
                <a:gd name="T9" fmla="*/ 73 h 261"/>
                <a:gd name="T10" fmla="*/ 148 w 269"/>
                <a:gd name="T11" fmla="*/ 73 h 261"/>
                <a:gd name="T12" fmla="*/ 129 w 269"/>
                <a:gd name="T13" fmla="*/ 69 h 261"/>
                <a:gd name="T14" fmla="*/ 93 w 269"/>
                <a:gd name="T15" fmla="*/ 67 h 261"/>
                <a:gd name="T16" fmla="*/ 84 w 269"/>
                <a:gd name="T17" fmla="*/ 98 h 261"/>
                <a:gd name="T18" fmla="*/ 84 w 269"/>
                <a:gd name="T19" fmla="*/ 125 h 261"/>
                <a:gd name="T20" fmla="*/ 80 w 269"/>
                <a:gd name="T21" fmla="*/ 134 h 261"/>
                <a:gd name="T22" fmla="*/ 80 w 269"/>
                <a:gd name="T23" fmla="*/ 134 h 261"/>
                <a:gd name="T24" fmla="*/ 46 w 269"/>
                <a:gd name="T25" fmla="*/ 158 h 261"/>
                <a:gd name="T26" fmla="*/ 6 w 269"/>
                <a:gd name="T27" fmla="*/ 217 h 261"/>
                <a:gd name="T28" fmla="*/ 70 w 269"/>
                <a:gd name="T29" fmla="*/ 253 h 261"/>
                <a:gd name="T30" fmla="*/ 89 w 269"/>
                <a:gd name="T31" fmla="*/ 170 h 261"/>
                <a:gd name="T32" fmla="*/ 84 w 269"/>
                <a:gd name="T33" fmla="*/ 147 h 261"/>
                <a:gd name="T34" fmla="*/ 87 w 269"/>
                <a:gd name="T35" fmla="*/ 141 h 261"/>
                <a:gd name="T36" fmla="*/ 87 w 269"/>
                <a:gd name="T37" fmla="*/ 141 h 261"/>
                <a:gd name="T38" fmla="*/ 87 w 269"/>
                <a:gd name="T39" fmla="*/ 141 h 261"/>
                <a:gd name="T40" fmla="*/ 94 w 269"/>
                <a:gd name="T41" fmla="*/ 128 h 261"/>
                <a:gd name="T42" fmla="*/ 113 w 269"/>
                <a:gd name="T43" fmla="*/ 116 h 261"/>
                <a:gd name="T44" fmla="*/ 133 w 269"/>
                <a:gd name="T45" fmla="*/ 103 h 261"/>
                <a:gd name="T46" fmla="*/ 151 w 269"/>
                <a:gd name="T47" fmla="*/ 83 h 261"/>
                <a:gd name="T48" fmla="*/ 151 w 269"/>
                <a:gd name="T49" fmla="*/ 83 h 261"/>
                <a:gd name="T50" fmla="*/ 188 w 269"/>
                <a:gd name="T51" fmla="*/ 68 h 261"/>
                <a:gd name="T52" fmla="*/ 200 w 269"/>
                <a:gd name="T53" fmla="*/ 70 h 261"/>
                <a:gd name="T54" fmla="*/ 233 w 269"/>
                <a:gd name="T55" fmla="*/ 81 h 261"/>
                <a:gd name="T56" fmla="*/ 266 w 269"/>
                <a:gd name="T57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9" h="261">
                  <a:moveTo>
                    <a:pt x="266" y="35"/>
                  </a:moveTo>
                  <a:cubicBezTo>
                    <a:pt x="264" y="15"/>
                    <a:pt x="244" y="0"/>
                    <a:pt x="221" y="2"/>
                  </a:cubicBezTo>
                  <a:cubicBezTo>
                    <a:pt x="202" y="5"/>
                    <a:pt x="186" y="21"/>
                    <a:pt x="187" y="43"/>
                  </a:cubicBezTo>
                  <a:cubicBezTo>
                    <a:pt x="188" y="51"/>
                    <a:pt x="185" y="54"/>
                    <a:pt x="180" y="58"/>
                  </a:cubicBezTo>
                  <a:cubicBezTo>
                    <a:pt x="172" y="64"/>
                    <a:pt x="162" y="69"/>
                    <a:pt x="152" y="73"/>
                  </a:cubicBezTo>
                  <a:cubicBezTo>
                    <a:pt x="151" y="73"/>
                    <a:pt x="150" y="73"/>
                    <a:pt x="148" y="73"/>
                  </a:cubicBezTo>
                  <a:cubicBezTo>
                    <a:pt x="141" y="76"/>
                    <a:pt x="136" y="77"/>
                    <a:pt x="129" y="69"/>
                  </a:cubicBezTo>
                  <a:cubicBezTo>
                    <a:pt x="120" y="58"/>
                    <a:pt x="105" y="58"/>
                    <a:pt x="93" y="67"/>
                  </a:cubicBezTo>
                  <a:cubicBezTo>
                    <a:pt x="83" y="74"/>
                    <a:pt x="79" y="88"/>
                    <a:pt x="84" y="98"/>
                  </a:cubicBezTo>
                  <a:cubicBezTo>
                    <a:pt x="89" y="108"/>
                    <a:pt x="87" y="116"/>
                    <a:pt x="84" y="125"/>
                  </a:cubicBezTo>
                  <a:cubicBezTo>
                    <a:pt x="83" y="128"/>
                    <a:pt x="82" y="131"/>
                    <a:pt x="80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72" y="146"/>
                    <a:pt x="63" y="156"/>
                    <a:pt x="46" y="158"/>
                  </a:cubicBezTo>
                  <a:cubicBezTo>
                    <a:pt x="19" y="160"/>
                    <a:pt x="0" y="190"/>
                    <a:pt x="6" y="217"/>
                  </a:cubicBezTo>
                  <a:cubicBezTo>
                    <a:pt x="14" y="246"/>
                    <a:pt x="40" y="261"/>
                    <a:pt x="70" y="253"/>
                  </a:cubicBezTo>
                  <a:cubicBezTo>
                    <a:pt x="106" y="244"/>
                    <a:pt x="117" y="196"/>
                    <a:pt x="89" y="170"/>
                  </a:cubicBezTo>
                  <a:cubicBezTo>
                    <a:pt x="79" y="160"/>
                    <a:pt x="79" y="160"/>
                    <a:pt x="84" y="147"/>
                  </a:cubicBezTo>
                  <a:cubicBezTo>
                    <a:pt x="85" y="145"/>
                    <a:pt x="86" y="143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9" y="137"/>
                    <a:pt x="91" y="132"/>
                    <a:pt x="94" y="128"/>
                  </a:cubicBezTo>
                  <a:cubicBezTo>
                    <a:pt x="98" y="121"/>
                    <a:pt x="102" y="115"/>
                    <a:pt x="113" y="116"/>
                  </a:cubicBezTo>
                  <a:cubicBezTo>
                    <a:pt x="121" y="116"/>
                    <a:pt x="130" y="112"/>
                    <a:pt x="133" y="103"/>
                  </a:cubicBezTo>
                  <a:cubicBezTo>
                    <a:pt x="137" y="94"/>
                    <a:pt x="142" y="87"/>
                    <a:pt x="151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63" y="78"/>
                    <a:pt x="175" y="73"/>
                    <a:pt x="188" y="68"/>
                  </a:cubicBezTo>
                  <a:cubicBezTo>
                    <a:pt x="192" y="66"/>
                    <a:pt x="196" y="66"/>
                    <a:pt x="200" y="70"/>
                  </a:cubicBezTo>
                  <a:cubicBezTo>
                    <a:pt x="209" y="80"/>
                    <a:pt x="220" y="83"/>
                    <a:pt x="233" y="81"/>
                  </a:cubicBezTo>
                  <a:cubicBezTo>
                    <a:pt x="255" y="77"/>
                    <a:pt x="269" y="58"/>
                    <a:pt x="2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4735513" y="3149601"/>
              <a:ext cx="331788" cy="236538"/>
            </a:xfrm>
            <a:custGeom>
              <a:avLst/>
              <a:gdLst>
                <a:gd name="T0" fmla="*/ 66 w 195"/>
                <a:gd name="T1" fmla="*/ 105 h 139"/>
                <a:gd name="T2" fmla="*/ 88 w 195"/>
                <a:gd name="T3" fmla="*/ 107 h 139"/>
                <a:gd name="T4" fmla="*/ 110 w 195"/>
                <a:gd name="T5" fmla="*/ 101 h 139"/>
                <a:gd name="T6" fmla="*/ 135 w 195"/>
                <a:gd name="T7" fmla="*/ 120 h 139"/>
                <a:gd name="T8" fmla="*/ 171 w 195"/>
                <a:gd name="T9" fmla="*/ 135 h 139"/>
                <a:gd name="T10" fmla="*/ 195 w 195"/>
                <a:gd name="T11" fmla="*/ 104 h 139"/>
                <a:gd name="T12" fmla="*/ 167 w 195"/>
                <a:gd name="T13" fmla="*/ 72 h 139"/>
                <a:gd name="T14" fmla="*/ 133 w 195"/>
                <a:gd name="T15" fmla="*/ 90 h 139"/>
                <a:gd name="T16" fmla="*/ 122 w 195"/>
                <a:gd name="T17" fmla="*/ 97 h 139"/>
                <a:gd name="T18" fmla="*/ 114 w 195"/>
                <a:gd name="T19" fmla="*/ 96 h 139"/>
                <a:gd name="T20" fmla="*/ 114 w 195"/>
                <a:gd name="T21" fmla="*/ 96 h 139"/>
                <a:gd name="T22" fmla="*/ 108 w 195"/>
                <a:gd name="T23" fmla="*/ 95 h 139"/>
                <a:gd name="T24" fmla="*/ 94 w 195"/>
                <a:gd name="T25" fmla="*/ 83 h 139"/>
                <a:gd name="T26" fmla="*/ 81 w 195"/>
                <a:gd name="T27" fmla="*/ 74 h 139"/>
                <a:gd name="T28" fmla="*/ 68 w 195"/>
                <a:gd name="T29" fmla="*/ 68 h 139"/>
                <a:gd name="T30" fmla="*/ 56 w 195"/>
                <a:gd name="T31" fmla="*/ 55 h 139"/>
                <a:gd name="T32" fmla="*/ 52 w 195"/>
                <a:gd name="T33" fmla="*/ 34 h 139"/>
                <a:gd name="T34" fmla="*/ 53 w 195"/>
                <a:gd name="T35" fmla="*/ 27 h 139"/>
                <a:gd name="T36" fmla="*/ 33 w 195"/>
                <a:gd name="T37" fmla="*/ 3 h 139"/>
                <a:gd name="T38" fmla="*/ 5 w 195"/>
                <a:gd name="T39" fmla="*/ 14 h 139"/>
                <a:gd name="T40" fmla="*/ 6 w 195"/>
                <a:gd name="T41" fmla="*/ 43 h 139"/>
                <a:gd name="T42" fmla="*/ 35 w 195"/>
                <a:gd name="T43" fmla="*/ 52 h 139"/>
                <a:gd name="T44" fmla="*/ 45 w 195"/>
                <a:gd name="T45" fmla="*/ 54 h 139"/>
                <a:gd name="T46" fmla="*/ 63 w 195"/>
                <a:gd name="T47" fmla="*/ 73 h 139"/>
                <a:gd name="T48" fmla="*/ 63 w 195"/>
                <a:gd name="T49" fmla="*/ 83 h 139"/>
                <a:gd name="T50" fmla="*/ 66 w 195"/>
                <a:gd name="T51" fmla="*/ 10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" h="139">
                  <a:moveTo>
                    <a:pt x="66" y="105"/>
                  </a:moveTo>
                  <a:cubicBezTo>
                    <a:pt x="72" y="110"/>
                    <a:pt x="82" y="112"/>
                    <a:pt x="88" y="107"/>
                  </a:cubicBezTo>
                  <a:cubicBezTo>
                    <a:pt x="95" y="101"/>
                    <a:pt x="102" y="101"/>
                    <a:pt x="110" y="101"/>
                  </a:cubicBezTo>
                  <a:cubicBezTo>
                    <a:pt x="122" y="104"/>
                    <a:pt x="130" y="108"/>
                    <a:pt x="135" y="120"/>
                  </a:cubicBezTo>
                  <a:cubicBezTo>
                    <a:pt x="140" y="133"/>
                    <a:pt x="158" y="139"/>
                    <a:pt x="171" y="135"/>
                  </a:cubicBezTo>
                  <a:cubicBezTo>
                    <a:pt x="185" y="131"/>
                    <a:pt x="195" y="117"/>
                    <a:pt x="195" y="104"/>
                  </a:cubicBezTo>
                  <a:cubicBezTo>
                    <a:pt x="194" y="87"/>
                    <a:pt x="184" y="75"/>
                    <a:pt x="167" y="72"/>
                  </a:cubicBezTo>
                  <a:cubicBezTo>
                    <a:pt x="154" y="69"/>
                    <a:pt x="138" y="77"/>
                    <a:pt x="133" y="90"/>
                  </a:cubicBezTo>
                  <a:cubicBezTo>
                    <a:pt x="131" y="96"/>
                    <a:pt x="127" y="97"/>
                    <a:pt x="122" y="97"/>
                  </a:cubicBezTo>
                  <a:cubicBezTo>
                    <a:pt x="119" y="96"/>
                    <a:pt x="116" y="97"/>
                    <a:pt x="114" y="96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2" y="96"/>
                    <a:pt x="110" y="95"/>
                    <a:pt x="108" y="95"/>
                  </a:cubicBezTo>
                  <a:cubicBezTo>
                    <a:pt x="102" y="93"/>
                    <a:pt x="96" y="91"/>
                    <a:pt x="94" y="83"/>
                  </a:cubicBezTo>
                  <a:cubicBezTo>
                    <a:pt x="93" y="77"/>
                    <a:pt x="87" y="74"/>
                    <a:pt x="81" y="74"/>
                  </a:cubicBezTo>
                  <a:cubicBezTo>
                    <a:pt x="75" y="74"/>
                    <a:pt x="71" y="72"/>
                    <a:pt x="68" y="68"/>
                  </a:cubicBezTo>
                  <a:cubicBezTo>
                    <a:pt x="64" y="64"/>
                    <a:pt x="60" y="59"/>
                    <a:pt x="56" y="55"/>
                  </a:cubicBezTo>
                  <a:cubicBezTo>
                    <a:pt x="51" y="49"/>
                    <a:pt x="47" y="42"/>
                    <a:pt x="52" y="34"/>
                  </a:cubicBezTo>
                  <a:cubicBezTo>
                    <a:pt x="53" y="32"/>
                    <a:pt x="53" y="29"/>
                    <a:pt x="53" y="27"/>
                  </a:cubicBezTo>
                  <a:cubicBezTo>
                    <a:pt x="53" y="16"/>
                    <a:pt x="45" y="6"/>
                    <a:pt x="33" y="3"/>
                  </a:cubicBezTo>
                  <a:cubicBezTo>
                    <a:pt x="23" y="0"/>
                    <a:pt x="11" y="5"/>
                    <a:pt x="5" y="14"/>
                  </a:cubicBezTo>
                  <a:cubicBezTo>
                    <a:pt x="0" y="22"/>
                    <a:pt x="0" y="36"/>
                    <a:pt x="6" y="43"/>
                  </a:cubicBezTo>
                  <a:cubicBezTo>
                    <a:pt x="14" y="53"/>
                    <a:pt x="24" y="57"/>
                    <a:pt x="35" y="52"/>
                  </a:cubicBezTo>
                  <a:cubicBezTo>
                    <a:pt x="39" y="51"/>
                    <a:pt x="42" y="51"/>
                    <a:pt x="45" y="54"/>
                  </a:cubicBezTo>
                  <a:cubicBezTo>
                    <a:pt x="52" y="60"/>
                    <a:pt x="59" y="65"/>
                    <a:pt x="63" y="73"/>
                  </a:cubicBezTo>
                  <a:cubicBezTo>
                    <a:pt x="65" y="77"/>
                    <a:pt x="66" y="79"/>
                    <a:pt x="63" y="83"/>
                  </a:cubicBezTo>
                  <a:cubicBezTo>
                    <a:pt x="59" y="89"/>
                    <a:pt x="61" y="100"/>
                    <a:pt x="66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upo 78"/>
          <p:cNvGrpSpPr/>
          <p:nvPr/>
        </p:nvGrpSpPr>
        <p:grpSpPr>
          <a:xfrm>
            <a:off x="7715813" y="3608010"/>
            <a:ext cx="636986" cy="561269"/>
            <a:chOff x="3609975" y="2346326"/>
            <a:chExt cx="1682750" cy="1482725"/>
          </a:xfrm>
          <a:solidFill>
            <a:schemeClr val="bg1"/>
          </a:solidFill>
        </p:grpSpPr>
        <p:sp>
          <p:nvSpPr>
            <p:cNvPr id="80" name="Freeform 5"/>
            <p:cNvSpPr/>
            <p:nvPr/>
          </p:nvSpPr>
          <p:spPr bwMode="auto">
            <a:xfrm>
              <a:off x="4070350" y="2622551"/>
              <a:ext cx="1106488" cy="747713"/>
            </a:xfrm>
            <a:custGeom>
              <a:avLst/>
              <a:gdLst>
                <a:gd name="T0" fmla="*/ 421 w 652"/>
                <a:gd name="T1" fmla="*/ 250 h 440"/>
                <a:gd name="T2" fmla="*/ 494 w 652"/>
                <a:gd name="T3" fmla="*/ 272 h 440"/>
                <a:gd name="T4" fmla="*/ 519 w 652"/>
                <a:gd name="T5" fmla="*/ 314 h 440"/>
                <a:gd name="T6" fmla="*/ 611 w 652"/>
                <a:gd name="T7" fmla="*/ 323 h 440"/>
                <a:gd name="T8" fmla="*/ 581 w 652"/>
                <a:gd name="T9" fmla="*/ 179 h 440"/>
                <a:gd name="T10" fmla="*/ 483 w 652"/>
                <a:gd name="T11" fmla="*/ 236 h 440"/>
                <a:gd name="T12" fmla="*/ 446 w 652"/>
                <a:gd name="T13" fmla="*/ 234 h 440"/>
                <a:gd name="T14" fmla="*/ 409 w 652"/>
                <a:gd name="T15" fmla="*/ 207 h 440"/>
                <a:gd name="T16" fmla="*/ 413 w 652"/>
                <a:gd name="T17" fmla="*/ 175 h 440"/>
                <a:gd name="T18" fmla="*/ 445 w 652"/>
                <a:gd name="T19" fmla="*/ 155 h 440"/>
                <a:gd name="T20" fmla="*/ 428 w 652"/>
                <a:gd name="T21" fmla="*/ 93 h 440"/>
                <a:gd name="T22" fmla="*/ 412 w 652"/>
                <a:gd name="T23" fmla="*/ 154 h 440"/>
                <a:gd name="T24" fmla="*/ 405 w 652"/>
                <a:gd name="T25" fmla="*/ 169 h 440"/>
                <a:gd name="T26" fmla="*/ 390 w 652"/>
                <a:gd name="T27" fmla="*/ 183 h 440"/>
                <a:gd name="T28" fmla="*/ 356 w 652"/>
                <a:gd name="T29" fmla="*/ 181 h 440"/>
                <a:gd name="T30" fmla="*/ 342 w 652"/>
                <a:gd name="T31" fmla="*/ 172 h 440"/>
                <a:gd name="T32" fmla="*/ 291 w 652"/>
                <a:gd name="T33" fmla="*/ 105 h 440"/>
                <a:gd name="T34" fmla="*/ 290 w 652"/>
                <a:gd name="T35" fmla="*/ 31 h 440"/>
                <a:gd name="T36" fmla="*/ 176 w 652"/>
                <a:gd name="T37" fmla="*/ 51 h 440"/>
                <a:gd name="T38" fmla="*/ 184 w 652"/>
                <a:gd name="T39" fmla="*/ 105 h 440"/>
                <a:gd name="T40" fmla="*/ 278 w 652"/>
                <a:gd name="T41" fmla="*/ 127 h 440"/>
                <a:gd name="T42" fmla="*/ 324 w 652"/>
                <a:gd name="T43" fmla="*/ 199 h 440"/>
                <a:gd name="T44" fmla="*/ 315 w 652"/>
                <a:gd name="T45" fmla="*/ 247 h 440"/>
                <a:gd name="T46" fmla="*/ 315 w 652"/>
                <a:gd name="T47" fmla="*/ 271 h 440"/>
                <a:gd name="T48" fmla="*/ 269 w 652"/>
                <a:gd name="T49" fmla="*/ 306 h 440"/>
                <a:gd name="T50" fmla="*/ 229 w 652"/>
                <a:gd name="T51" fmla="*/ 283 h 440"/>
                <a:gd name="T52" fmla="*/ 142 w 652"/>
                <a:gd name="T53" fmla="*/ 323 h 440"/>
                <a:gd name="T54" fmla="*/ 117 w 652"/>
                <a:gd name="T55" fmla="*/ 325 h 440"/>
                <a:gd name="T56" fmla="*/ 66 w 652"/>
                <a:gd name="T57" fmla="*/ 288 h 440"/>
                <a:gd name="T58" fmla="*/ 3 w 652"/>
                <a:gd name="T59" fmla="*/ 290 h 440"/>
                <a:gd name="T60" fmla="*/ 50 w 652"/>
                <a:gd name="T61" fmla="*/ 324 h 440"/>
                <a:gd name="T62" fmla="*/ 123 w 652"/>
                <a:gd name="T63" fmla="*/ 345 h 440"/>
                <a:gd name="T64" fmla="*/ 164 w 652"/>
                <a:gd name="T65" fmla="*/ 420 h 440"/>
                <a:gd name="T66" fmla="*/ 242 w 652"/>
                <a:gd name="T67" fmla="*/ 429 h 440"/>
                <a:gd name="T68" fmla="*/ 288 w 652"/>
                <a:gd name="T69" fmla="*/ 345 h 440"/>
                <a:gd name="T70" fmla="*/ 343 w 652"/>
                <a:gd name="T71" fmla="*/ 27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2" h="440">
                  <a:moveTo>
                    <a:pt x="407" y="261"/>
                  </a:moveTo>
                  <a:cubicBezTo>
                    <a:pt x="410" y="256"/>
                    <a:pt x="414" y="252"/>
                    <a:pt x="421" y="250"/>
                  </a:cubicBezTo>
                  <a:cubicBezTo>
                    <a:pt x="444" y="248"/>
                    <a:pt x="465" y="253"/>
                    <a:pt x="485" y="262"/>
                  </a:cubicBezTo>
                  <a:cubicBezTo>
                    <a:pt x="490" y="264"/>
                    <a:pt x="493" y="267"/>
                    <a:pt x="494" y="272"/>
                  </a:cubicBezTo>
                  <a:cubicBezTo>
                    <a:pt x="498" y="289"/>
                    <a:pt x="505" y="303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20" y="315"/>
                    <a:pt x="521" y="317"/>
                    <a:pt x="523" y="318"/>
                  </a:cubicBezTo>
                  <a:cubicBezTo>
                    <a:pt x="547" y="337"/>
                    <a:pt x="584" y="339"/>
                    <a:pt x="611" y="323"/>
                  </a:cubicBezTo>
                  <a:cubicBezTo>
                    <a:pt x="638" y="307"/>
                    <a:pt x="652" y="274"/>
                    <a:pt x="647" y="243"/>
                  </a:cubicBezTo>
                  <a:cubicBezTo>
                    <a:pt x="641" y="210"/>
                    <a:pt x="614" y="183"/>
                    <a:pt x="581" y="179"/>
                  </a:cubicBezTo>
                  <a:cubicBezTo>
                    <a:pt x="547" y="174"/>
                    <a:pt x="513" y="192"/>
                    <a:pt x="500" y="224"/>
                  </a:cubicBezTo>
                  <a:cubicBezTo>
                    <a:pt x="496" y="233"/>
                    <a:pt x="491" y="235"/>
                    <a:pt x="483" y="236"/>
                  </a:cubicBezTo>
                  <a:cubicBezTo>
                    <a:pt x="483" y="236"/>
                    <a:pt x="483" y="236"/>
                    <a:pt x="483" y="236"/>
                  </a:cubicBezTo>
                  <a:cubicBezTo>
                    <a:pt x="471" y="235"/>
                    <a:pt x="458" y="236"/>
                    <a:pt x="446" y="234"/>
                  </a:cubicBezTo>
                  <a:cubicBezTo>
                    <a:pt x="431" y="231"/>
                    <a:pt x="414" y="230"/>
                    <a:pt x="410" y="209"/>
                  </a:cubicBezTo>
                  <a:cubicBezTo>
                    <a:pt x="410" y="208"/>
                    <a:pt x="410" y="207"/>
                    <a:pt x="409" y="207"/>
                  </a:cubicBezTo>
                  <a:cubicBezTo>
                    <a:pt x="400" y="198"/>
                    <a:pt x="406" y="189"/>
                    <a:pt x="410" y="180"/>
                  </a:cubicBezTo>
                  <a:cubicBezTo>
                    <a:pt x="410" y="178"/>
                    <a:pt x="412" y="177"/>
                    <a:pt x="413" y="175"/>
                  </a:cubicBezTo>
                  <a:cubicBezTo>
                    <a:pt x="413" y="174"/>
                    <a:pt x="414" y="173"/>
                    <a:pt x="415" y="173"/>
                  </a:cubicBezTo>
                  <a:cubicBezTo>
                    <a:pt x="423" y="164"/>
                    <a:pt x="431" y="156"/>
                    <a:pt x="445" y="155"/>
                  </a:cubicBezTo>
                  <a:cubicBezTo>
                    <a:pt x="469" y="152"/>
                    <a:pt x="481" y="127"/>
                    <a:pt x="470" y="107"/>
                  </a:cubicBezTo>
                  <a:cubicBezTo>
                    <a:pt x="462" y="92"/>
                    <a:pt x="444" y="86"/>
                    <a:pt x="428" y="93"/>
                  </a:cubicBezTo>
                  <a:cubicBezTo>
                    <a:pt x="413" y="100"/>
                    <a:pt x="405" y="117"/>
                    <a:pt x="412" y="134"/>
                  </a:cubicBezTo>
                  <a:cubicBezTo>
                    <a:pt x="414" y="141"/>
                    <a:pt x="414" y="147"/>
                    <a:pt x="412" y="154"/>
                  </a:cubicBezTo>
                  <a:cubicBezTo>
                    <a:pt x="410" y="159"/>
                    <a:pt x="407" y="164"/>
                    <a:pt x="405" y="169"/>
                  </a:cubicBezTo>
                  <a:cubicBezTo>
                    <a:pt x="405" y="169"/>
                    <a:pt x="405" y="169"/>
                    <a:pt x="405" y="169"/>
                  </a:cubicBezTo>
                  <a:cubicBezTo>
                    <a:pt x="405" y="169"/>
                    <a:pt x="405" y="169"/>
                    <a:pt x="405" y="169"/>
                  </a:cubicBezTo>
                  <a:cubicBezTo>
                    <a:pt x="400" y="174"/>
                    <a:pt x="396" y="179"/>
                    <a:pt x="390" y="183"/>
                  </a:cubicBezTo>
                  <a:cubicBezTo>
                    <a:pt x="387" y="185"/>
                    <a:pt x="384" y="185"/>
                    <a:pt x="381" y="184"/>
                  </a:cubicBezTo>
                  <a:cubicBezTo>
                    <a:pt x="373" y="180"/>
                    <a:pt x="364" y="179"/>
                    <a:pt x="356" y="181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0" y="180"/>
                    <a:pt x="346" y="176"/>
                    <a:pt x="342" y="172"/>
                  </a:cubicBezTo>
                  <a:cubicBezTo>
                    <a:pt x="327" y="158"/>
                    <a:pt x="313" y="143"/>
                    <a:pt x="302" y="127"/>
                  </a:cubicBezTo>
                  <a:cubicBezTo>
                    <a:pt x="297" y="120"/>
                    <a:pt x="291" y="114"/>
                    <a:pt x="291" y="105"/>
                  </a:cubicBezTo>
                  <a:cubicBezTo>
                    <a:pt x="292" y="105"/>
                    <a:pt x="293" y="104"/>
                    <a:pt x="293" y="103"/>
                  </a:cubicBezTo>
                  <a:cubicBezTo>
                    <a:pt x="307" y="82"/>
                    <a:pt x="305" y="52"/>
                    <a:pt x="290" y="31"/>
                  </a:cubicBezTo>
                  <a:cubicBezTo>
                    <a:pt x="275" y="10"/>
                    <a:pt x="248" y="0"/>
                    <a:pt x="224" y="6"/>
                  </a:cubicBezTo>
                  <a:cubicBezTo>
                    <a:pt x="200" y="12"/>
                    <a:pt x="183" y="27"/>
                    <a:pt x="176" y="51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69" y="71"/>
                    <a:pt x="173" y="89"/>
                    <a:pt x="184" y="105"/>
                  </a:cubicBezTo>
                  <a:cubicBezTo>
                    <a:pt x="204" y="134"/>
                    <a:pt x="237" y="142"/>
                    <a:pt x="268" y="127"/>
                  </a:cubicBezTo>
                  <a:cubicBezTo>
                    <a:pt x="272" y="125"/>
                    <a:pt x="274" y="124"/>
                    <a:pt x="278" y="127"/>
                  </a:cubicBezTo>
                  <a:cubicBezTo>
                    <a:pt x="299" y="144"/>
                    <a:pt x="314" y="164"/>
                    <a:pt x="325" y="188"/>
                  </a:cubicBezTo>
                  <a:cubicBezTo>
                    <a:pt x="328" y="192"/>
                    <a:pt x="327" y="195"/>
                    <a:pt x="324" y="199"/>
                  </a:cubicBezTo>
                  <a:cubicBezTo>
                    <a:pt x="313" y="213"/>
                    <a:pt x="308" y="229"/>
                    <a:pt x="315" y="247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315" y="249"/>
                    <a:pt x="316" y="251"/>
                    <a:pt x="317" y="252"/>
                  </a:cubicBezTo>
                  <a:cubicBezTo>
                    <a:pt x="322" y="259"/>
                    <a:pt x="319" y="265"/>
                    <a:pt x="315" y="271"/>
                  </a:cubicBezTo>
                  <a:cubicBezTo>
                    <a:pt x="306" y="285"/>
                    <a:pt x="293" y="296"/>
                    <a:pt x="281" y="307"/>
                  </a:cubicBezTo>
                  <a:cubicBezTo>
                    <a:pt x="276" y="311"/>
                    <a:pt x="273" y="311"/>
                    <a:pt x="269" y="306"/>
                  </a:cubicBezTo>
                  <a:cubicBezTo>
                    <a:pt x="258" y="294"/>
                    <a:pt x="245" y="286"/>
                    <a:pt x="229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198" y="273"/>
                    <a:pt x="156" y="290"/>
                    <a:pt x="14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41" y="325"/>
                    <a:pt x="140" y="327"/>
                    <a:pt x="137" y="327"/>
                  </a:cubicBezTo>
                  <a:cubicBezTo>
                    <a:pt x="130" y="327"/>
                    <a:pt x="124" y="328"/>
                    <a:pt x="117" y="325"/>
                  </a:cubicBezTo>
                  <a:cubicBezTo>
                    <a:pt x="106" y="321"/>
                    <a:pt x="95" y="316"/>
                    <a:pt x="84" y="311"/>
                  </a:cubicBezTo>
                  <a:cubicBezTo>
                    <a:pt x="74" y="306"/>
                    <a:pt x="68" y="300"/>
                    <a:pt x="66" y="288"/>
                  </a:cubicBezTo>
                  <a:cubicBezTo>
                    <a:pt x="62" y="270"/>
                    <a:pt x="46" y="262"/>
                    <a:pt x="30" y="264"/>
                  </a:cubicBezTo>
                  <a:cubicBezTo>
                    <a:pt x="16" y="267"/>
                    <a:pt x="6" y="275"/>
                    <a:pt x="3" y="290"/>
                  </a:cubicBezTo>
                  <a:cubicBezTo>
                    <a:pt x="0" y="303"/>
                    <a:pt x="5" y="315"/>
                    <a:pt x="16" y="323"/>
                  </a:cubicBezTo>
                  <a:cubicBezTo>
                    <a:pt x="26" y="330"/>
                    <a:pt x="39" y="331"/>
                    <a:pt x="50" y="324"/>
                  </a:cubicBezTo>
                  <a:cubicBezTo>
                    <a:pt x="55" y="322"/>
                    <a:pt x="59" y="322"/>
                    <a:pt x="63" y="322"/>
                  </a:cubicBezTo>
                  <a:cubicBezTo>
                    <a:pt x="85" y="325"/>
                    <a:pt x="105" y="333"/>
                    <a:pt x="123" y="345"/>
                  </a:cubicBezTo>
                  <a:cubicBezTo>
                    <a:pt x="131" y="350"/>
                    <a:pt x="134" y="356"/>
                    <a:pt x="134" y="365"/>
                  </a:cubicBezTo>
                  <a:cubicBezTo>
                    <a:pt x="135" y="388"/>
                    <a:pt x="146" y="406"/>
                    <a:pt x="164" y="420"/>
                  </a:cubicBezTo>
                  <a:cubicBezTo>
                    <a:pt x="188" y="438"/>
                    <a:pt x="214" y="440"/>
                    <a:pt x="242" y="429"/>
                  </a:cubicBezTo>
                  <a:cubicBezTo>
                    <a:pt x="242" y="429"/>
                    <a:pt x="242" y="429"/>
                    <a:pt x="242" y="429"/>
                  </a:cubicBezTo>
                  <a:cubicBezTo>
                    <a:pt x="261" y="422"/>
                    <a:pt x="274" y="408"/>
                    <a:pt x="283" y="389"/>
                  </a:cubicBezTo>
                  <a:cubicBezTo>
                    <a:pt x="289" y="375"/>
                    <a:pt x="291" y="360"/>
                    <a:pt x="288" y="345"/>
                  </a:cubicBezTo>
                  <a:cubicBezTo>
                    <a:pt x="284" y="334"/>
                    <a:pt x="289" y="325"/>
                    <a:pt x="295" y="316"/>
                  </a:cubicBezTo>
                  <a:cubicBezTo>
                    <a:pt x="307" y="299"/>
                    <a:pt x="324" y="288"/>
                    <a:pt x="343" y="279"/>
                  </a:cubicBezTo>
                  <a:cubicBezTo>
                    <a:pt x="373" y="291"/>
                    <a:pt x="395" y="278"/>
                    <a:pt x="407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4832350" y="2487613"/>
              <a:ext cx="442913" cy="447675"/>
            </a:xfrm>
            <a:custGeom>
              <a:avLst/>
              <a:gdLst>
                <a:gd name="T0" fmla="*/ 11 w 261"/>
                <a:gd name="T1" fmla="*/ 53 h 263"/>
                <a:gd name="T2" fmla="*/ 25 w 261"/>
                <a:gd name="T3" fmla="*/ 68 h 263"/>
                <a:gd name="T4" fmla="*/ 31 w 261"/>
                <a:gd name="T5" fmla="*/ 86 h 263"/>
                <a:gd name="T6" fmla="*/ 28 w 261"/>
                <a:gd name="T7" fmla="*/ 99 h 263"/>
                <a:gd name="T8" fmla="*/ 31 w 261"/>
                <a:gd name="T9" fmla="*/ 154 h 263"/>
                <a:gd name="T10" fmla="*/ 86 w 261"/>
                <a:gd name="T11" fmla="*/ 150 h 263"/>
                <a:gd name="T12" fmla="*/ 114 w 261"/>
                <a:gd name="T13" fmla="*/ 141 h 263"/>
                <a:gd name="T14" fmla="*/ 136 w 261"/>
                <a:gd name="T15" fmla="*/ 153 h 263"/>
                <a:gd name="T16" fmla="*/ 158 w 261"/>
                <a:gd name="T17" fmla="*/ 163 h 263"/>
                <a:gd name="T18" fmla="*/ 174 w 261"/>
                <a:gd name="T19" fmla="*/ 170 h 263"/>
                <a:gd name="T20" fmla="*/ 184 w 261"/>
                <a:gd name="T21" fmla="*/ 186 h 263"/>
                <a:gd name="T22" fmla="*/ 183 w 261"/>
                <a:gd name="T23" fmla="*/ 203 h 263"/>
                <a:gd name="T24" fmla="*/ 193 w 261"/>
                <a:gd name="T25" fmla="*/ 251 h 263"/>
                <a:gd name="T26" fmla="*/ 244 w 261"/>
                <a:gd name="T27" fmla="*/ 250 h 263"/>
                <a:gd name="T28" fmla="*/ 252 w 261"/>
                <a:gd name="T29" fmla="*/ 201 h 263"/>
                <a:gd name="T30" fmla="*/ 205 w 261"/>
                <a:gd name="T31" fmla="*/ 183 h 263"/>
                <a:gd name="T32" fmla="*/ 198 w 261"/>
                <a:gd name="T33" fmla="*/ 183 h 263"/>
                <a:gd name="T34" fmla="*/ 177 w 261"/>
                <a:gd name="T35" fmla="*/ 151 h 263"/>
                <a:gd name="T36" fmla="*/ 191 w 261"/>
                <a:gd name="T37" fmla="*/ 136 h 263"/>
                <a:gd name="T38" fmla="*/ 213 w 261"/>
                <a:gd name="T39" fmla="*/ 141 h 263"/>
                <a:gd name="T40" fmla="*/ 235 w 261"/>
                <a:gd name="T41" fmla="*/ 136 h 263"/>
                <a:gd name="T42" fmla="*/ 231 w 261"/>
                <a:gd name="T43" fmla="*/ 114 h 263"/>
                <a:gd name="T44" fmla="*/ 208 w 261"/>
                <a:gd name="T45" fmla="*/ 119 h 263"/>
                <a:gd name="T46" fmla="*/ 184 w 261"/>
                <a:gd name="T47" fmla="*/ 130 h 263"/>
                <a:gd name="T48" fmla="*/ 180 w 261"/>
                <a:gd name="T49" fmla="*/ 128 h 263"/>
                <a:gd name="T50" fmla="*/ 170 w 261"/>
                <a:gd name="T51" fmla="*/ 114 h 263"/>
                <a:gd name="T52" fmla="*/ 170 w 261"/>
                <a:gd name="T53" fmla="*/ 114 h 263"/>
                <a:gd name="T54" fmla="*/ 170 w 261"/>
                <a:gd name="T55" fmla="*/ 96 h 263"/>
                <a:gd name="T56" fmla="*/ 170 w 261"/>
                <a:gd name="T57" fmla="*/ 96 h 263"/>
                <a:gd name="T58" fmla="*/ 170 w 261"/>
                <a:gd name="T59" fmla="*/ 96 h 263"/>
                <a:gd name="T60" fmla="*/ 172 w 261"/>
                <a:gd name="T61" fmla="*/ 81 h 263"/>
                <a:gd name="T62" fmla="*/ 185 w 261"/>
                <a:gd name="T63" fmla="*/ 64 h 263"/>
                <a:gd name="T64" fmla="*/ 202 w 261"/>
                <a:gd name="T65" fmla="*/ 24 h 263"/>
                <a:gd name="T66" fmla="*/ 166 w 261"/>
                <a:gd name="T67" fmla="*/ 3 h 263"/>
                <a:gd name="T68" fmla="*/ 140 w 261"/>
                <a:gd name="T69" fmla="*/ 29 h 263"/>
                <a:gd name="T70" fmla="*/ 158 w 261"/>
                <a:gd name="T71" fmla="*/ 64 h 263"/>
                <a:gd name="T72" fmla="*/ 164 w 261"/>
                <a:gd name="T73" fmla="*/ 71 h 263"/>
                <a:gd name="T74" fmla="*/ 158 w 261"/>
                <a:gd name="T75" fmla="*/ 108 h 263"/>
                <a:gd name="T76" fmla="*/ 152 w 261"/>
                <a:gd name="T77" fmla="*/ 113 h 263"/>
                <a:gd name="T78" fmla="*/ 133 w 261"/>
                <a:gd name="T79" fmla="*/ 125 h 263"/>
                <a:gd name="T80" fmla="*/ 133 w 261"/>
                <a:gd name="T81" fmla="*/ 125 h 263"/>
                <a:gd name="T82" fmla="*/ 128 w 261"/>
                <a:gd name="T83" fmla="*/ 132 h 263"/>
                <a:gd name="T84" fmla="*/ 102 w 261"/>
                <a:gd name="T85" fmla="*/ 133 h 263"/>
                <a:gd name="T86" fmla="*/ 96 w 261"/>
                <a:gd name="T87" fmla="*/ 125 h 263"/>
                <a:gd name="T88" fmla="*/ 50 w 261"/>
                <a:gd name="T89" fmla="*/ 87 h 263"/>
                <a:gd name="T90" fmla="*/ 38 w 261"/>
                <a:gd name="T91" fmla="*/ 81 h 263"/>
                <a:gd name="T92" fmla="*/ 32 w 261"/>
                <a:gd name="T93" fmla="*/ 68 h 263"/>
                <a:gd name="T94" fmla="*/ 33 w 261"/>
                <a:gd name="T95" fmla="*/ 45 h 263"/>
                <a:gd name="T96" fmla="*/ 25 w 261"/>
                <a:gd name="T97" fmla="*/ 24 h 263"/>
                <a:gd name="T98" fmla="*/ 4 w 261"/>
                <a:gd name="T99" fmla="*/ 31 h 263"/>
                <a:gd name="T100" fmla="*/ 11 w 261"/>
                <a:gd name="T101" fmla="*/ 5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1" h="263">
                  <a:moveTo>
                    <a:pt x="11" y="53"/>
                  </a:moveTo>
                  <a:cubicBezTo>
                    <a:pt x="18" y="56"/>
                    <a:pt x="22" y="61"/>
                    <a:pt x="25" y="68"/>
                  </a:cubicBezTo>
                  <a:cubicBezTo>
                    <a:pt x="27" y="74"/>
                    <a:pt x="29" y="80"/>
                    <a:pt x="31" y="86"/>
                  </a:cubicBezTo>
                  <a:cubicBezTo>
                    <a:pt x="32" y="91"/>
                    <a:pt x="32" y="95"/>
                    <a:pt x="28" y="99"/>
                  </a:cubicBezTo>
                  <a:cubicBezTo>
                    <a:pt x="13" y="115"/>
                    <a:pt x="15" y="140"/>
                    <a:pt x="31" y="154"/>
                  </a:cubicBezTo>
                  <a:cubicBezTo>
                    <a:pt x="47" y="169"/>
                    <a:pt x="72" y="167"/>
                    <a:pt x="86" y="150"/>
                  </a:cubicBezTo>
                  <a:cubicBezTo>
                    <a:pt x="94" y="141"/>
                    <a:pt x="103" y="139"/>
                    <a:pt x="114" y="141"/>
                  </a:cubicBezTo>
                  <a:cubicBezTo>
                    <a:pt x="122" y="142"/>
                    <a:pt x="131" y="144"/>
                    <a:pt x="136" y="153"/>
                  </a:cubicBezTo>
                  <a:cubicBezTo>
                    <a:pt x="140" y="161"/>
                    <a:pt x="149" y="165"/>
                    <a:pt x="158" y="163"/>
                  </a:cubicBezTo>
                  <a:cubicBezTo>
                    <a:pt x="166" y="161"/>
                    <a:pt x="170" y="165"/>
                    <a:pt x="174" y="170"/>
                  </a:cubicBezTo>
                  <a:cubicBezTo>
                    <a:pt x="178" y="174"/>
                    <a:pt x="181" y="180"/>
                    <a:pt x="184" y="186"/>
                  </a:cubicBezTo>
                  <a:cubicBezTo>
                    <a:pt x="187" y="192"/>
                    <a:pt x="187" y="197"/>
                    <a:pt x="183" y="203"/>
                  </a:cubicBezTo>
                  <a:cubicBezTo>
                    <a:pt x="174" y="218"/>
                    <a:pt x="179" y="240"/>
                    <a:pt x="193" y="251"/>
                  </a:cubicBezTo>
                  <a:cubicBezTo>
                    <a:pt x="208" y="263"/>
                    <a:pt x="231" y="262"/>
                    <a:pt x="244" y="250"/>
                  </a:cubicBezTo>
                  <a:cubicBezTo>
                    <a:pt x="258" y="237"/>
                    <a:pt x="261" y="217"/>
                    <a:pt x="252" y="201"/>
                  </a:cubicBezTo>
                  <a:cubicBezTo>
                    <a:pt x="243" y="185"/>
                    <a:pt x="224" y="178"/>
                    <a:pt x="205" y="183"/>
                  </a:cubicBezTo>
                  <a:cubicBezTo>
                    <a:pt x="203" y="184"/>
                    <a:pt x="200" y="186"/>
                    <a:pt x="198" y="183"/>
                  </a:cubicBezTo>
                  <a:cubicBezTo>
                    <a:pt x="188" y="174"/>
                    <a:pt x="179" y="165"/>
                    <a:pt x="177" y="151"/>
                  </a:cubicBezTo>
                  <a:cubicBezTo>
                    <a:pt x="180" y="145"/>
                    <a:pt x="181" y="136"/>
                    <a:pt x="191" y="136"/>
                  </a:cubicBezTo>
                  <a:cubicBezTo>
                    <a:pt x="198" y="135"/>
                    <a:pt x="206" y="134"/>
                    <a:pt x="213" y="141"/>
                  </a:cubicBezTo>
                  <a:cubicBezTo>
                    <a:pt x="219" y="147"/>
                    <a:pt x="230" y="144"/>
                    <a:pt x="235" y="136"/>
                  </a:cubicBezTo>
                  <a:cubicBezTo>
                    <a:pt x="240" y="130"/>
                    <a:pt x="238" y="119"/>
                    <a:pt x="231" y="114"/>
                  </a:cubicBezTo>
                  <a:cubicBezTo>
                    <a:pt x="225" y="110"/>
                    <a:pt x="211" y="112"/>
                    <a:pt x="208" y="119"/>
                  </a:cubicBezTo>
                  <a:cubicBezTo>
                    <a:pt x="204" y="130"/>
                    <a:pt x="194" y="130"/>
                    <a:pt x="184" y="130"/>
                  </a:cubicBezTo>
                  <a:cubicBezTo>
                    <a:pt x="183" y="130"/>
                    <a:pt x="181" y="130"/>
                    <a:pt x="180" y="128"/>
                  </a:cubicBezTo>
                  <a:cubicBezTo>
                    <a:pt x="178" y="123"/>
                    <a:pt x="173" y="119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08"/>
                    <a:pt x="170" y="102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1" y="91"/>
                    <a:pt x="172" y="86"/>
                    <a:pt x="172" y="81"/>
                  </a:cubicBezTo>
                  <a:cubicBezTo>
                    <a:pt x="173" y="73"/>
                    <a:pt x="176" y="67"/>
                    <a:pt x="185" y="64"/>
                  </a:cubicBezTo>
                  <a:cubicBezTo>
                    <a:pt x="200" y="59"/>
                    <a:pt x="207" y="40"/>
                    <a:pt x="202" y="24"/>
                  </a:cubicBezTo>
                  <a:cubicBezTo>
                    <a:pt x="198" y="9"/>
                    <a:pt x="181" y="0"/>
                    <a:pt x="166" y="3"/>
                  </a:cubicBezTo>
                  <a:cubicBezTo>
                    <a:pt x="152" y="6"/>
                    <a:pt x="141" y="16"/>
                    <a:pt x="140" y="29"/>
                  </a:cubicBezTo>
                  <a:cubicBezTo>
                    <a:pt x="137" y="45"/>
                    <a:pt x="143" y="57"/>
                    <a:pt x="158" y="64"/>
                  </a:cubicBezTo>
                  <a:cubicBezTo>
                    <a:pt x="160" y="66"/>
                    <a:pt x="164" y="66"/>
                    <a:pt x="164" y="71"/>
                  </a:cubicBezTo>
                  <a:cubicBezTo>
                    <a:pt x="165" y="83"/>
                    <a:pt x="164" y="96"/>
                    <a:pt x="158" y="108"/>
                  </a:cubicBezTo>
                  <a:cubicBezTo>
                    <a:pt x="157" y="111"/>
                    <a:pt x="155" y="113"/>
                    <a:pt x="152" y="113"/>
                  </a:cubicBezTo>
                  <a:cubicBezTo>
                    <a:pt x="142" y="112"/>
                    <a:pt x="137" y="117"/>
                    <a:pt x="133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7"/>
                    <a:pt x="132" y="131"/>
                    <a:pt x="128" y="132"/>
                  </a:cubicBezTo>
                  <a:cubicBezTo>
                    <a:pt x="119" y="134"/>
                    <a:pt x="111" y="134"/>
                    <a:pt x="102" y="133"/>
                  </a:cubicBezTo>
                  <a:cubicBezTo>
                    <a:pt x="98" y="132"/>
                    <a:pt x="96" y="130"/>
                    <a:pt x="96" y="125"/>
                  </a:cubicBezTo>
                  <a:cubicBezTo>
                    <a:pt x="95" y="99"/>
                    <a:pt x="76" y="83"/>
                    <a:pt x="50" y="87"/>
                  </a:cubicBezTo>
                  <a:cubicBezTo>
                    <a:pt x="44" y="88"/>
                    <a:pt x="40" y="85"/>
                    <a:pt x="38" y="81"/>
                  </a:cubicBezTo>
                  <a:cubicBezTo>
                    <a:pt x="35" y="77"/>
                    <a:pt x="34" y="72"/>
                    <a:pt x="32" y="68"/>
                  </a:cubicBezTo>
                  <a:cubicBezTo>
                    <a:pt x="30" y="60"/>
                    <a:pt x="27" y="53"/>
                    <a:pt x="33" y="45"/>
                  </a:cubicBezTo>
                  <a:cubicBezTo>
                    <a:pt x="38" y="39"/>
                    <a:pt x="33" y="28"/>
                    <a:pt x="25" y="24"/>
                  </a:cubicBezTo>
                  <a:cubicBezTo>
                    <a:pt x="18" y="21"/>
                    <a:pt x="8" y="24"/>
                    <a:pt x="4" y="31"/>
                  </a:cubicBezTo>
                  <a:cubicBezTo>
                    <a:pt x="0" y="39"/>
                    <a:pt x="3" y="49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"/>
            <p:cNvSpPr/>
            <p:nvPr/>
          </p:nvSpPr>
          <p:spPr bwMode="auto">
            <a:xfrm>
              <a:off x="3609975" y="2760663"/>
              <a:ext cx="773113" cy="669925"/>
            </a:xfrm>
            <a:custGeom>
              <a:avLst/>
              <a:gdLst>
                <a:gd name="T0" fmla="*/ 238 w 455"/>
                <a:gd name="T1" fmla="*/ 141 h 394"/>
                <a:gd name="T2" fmla="*/ 244 w 455"/>
                <a:gd name="T3" fmla="*/ 133 h 394"/>
                <a:gd name="T4" fmla="*/ 260 w 455"/>
                <a:gd name="T5" fmla="*/ 126 h 394"/>
                <a:gd name="T6" fmla="*/ 321 w 455"/>
                <a:gd name="T7" fmla="*/ 106 h 394"/>
                <a:gd name="T8" fmla="*/ 321 w 455"/>
                <a:gd name="T9" fmla="*/ 106 h 394"/>
                <a:gd name="T10" fmla="*/ 321 w 455"/>
                <a:gd name="T11" fmla="*/ 106 h 394"/>
                <a:gd name="T12" fmla="*/ 338 w 455"/>
                <a:gd name="T13" fmla="*/ 109 h 394"/>
                <a:gd name="T14" fmla="*/ 378 w 455"/>
                <a:gd name="T15" fmla="*/ 133 h 394"/>
                <a:gd name="T16" fmla="*/ 452 w 455"/>
                <a:gd name="T17" fmla="*/ 67 h 394"/>
                <a:gd name="T18" fmla="*/ 399 w 455"/>
                <a:gd name="T19" fmla="*/ 8 h 394"/>
                <a:gd name="T20" fmla="*/ 326 w 455"/>
                <a:gd name="T21" fmla="*/ 67 h 394"/>
                <a:gd name="T22" fmla="*/ 313 w 455"/>
                <a:gd name="T23" fmla="*/ 88 h 394"/>
                <a:gd name="T24" fmla="*/ 304 w 455"/>
                <a:gd name="T25" fmla="*/ 93 h 394"/>
                <a:gd name="T26" fmla="*/ 304 w 455"/>
                <a:gd name="T27" fmla="*/ 93 h 394"/>
                <a:gd name="T28" fmla="*/ 245 w 455"/>
                <a:gd name="T29" fmla="*/ 111 h 394"/>
                <a:gd name="T30" fmla="*/ 233 w 455"/>
                <a:gd name="T31" fmla="*/ 105 h 394"/>
                <a:gd name="T32" fmla="*/ 174 w 455"/>
                <a:gd name="T33" fmla="*/ 89 h 394"/>
                <a:gd name="T34" fmla="*/ 155 w 455"/>
                <a:gd name="T35" fmla="*/ 147 h 394"/>
                <a:gd name="T36" fmla="*/ 157 w 455"/>
                <a:gd name="T37" fmla="*/ 158 h 394"/>
                <a:gd name="T38" fmla="*/ 141 w 455"/>
                <a:gd name="T39" fmla="*/ 196 h 394"/>
                <a:gd name="T40" fmla="*/ 141 w 455"/>
                <a:gd name="T41" fmla="*/ 196 h 394"/>
                <a:gd name="T42" fmla="*/ 113 w 455"/>
                <a:gd name="T43" fmla="*/ 225 h 394"/>
                <a:gd name="T44" fmla="*/ 104 w 455"/>
                <a:gd name="T45" fmla="*/ 228 h 394"/>
                <a:gd name="T46" fmla="*/ 64 w 455"/>
                <a:gd name="T47" fmla="*/ 232 h 394"/>
                <a:gd name="T48" fmla="*/ 19 w 455"/>
                <a:gd name="T49" fmla="*/ 339 h 394"/>
                <a:gd name="T50" fmla="*/ 22 w 455"/>
                <a:gd name="T51" fmla="*/ 344 h 394"/>
                <a:gd name="T52" fmla="*/ 26 w 455"/>
                <a:gd name="T53" fmla="*/ 350 h 394"/>
                <a:gd name="T54" fmla="*/ 30 w 455"/>
                <a:gd name="T55" fmla="*/ 357 h 394"/>
                <a:gd name="T56" fmla="*/ 134 w 455"/>
                <a:gd name="T57" fmla="*/ 373 h 394"/>
                <a:gd name="T58" fmla="*/ 169 w 455"/>
                <a:gd name="T59" fmla="*/ 292 h 394"/>
                <a:gd name="T60" fmla="*/ 169 w 455"/>
                <a:gd name="T61" fmla="*/ 292 h 394"/>
                <a:gd name="T62" fmla="*/ 141 w 455"/>
                <a:gd name="T63" fmla="*/ 244 h 394"/>
                <a:gd name="T64" fmla="*/ 138 w 455"/>
                <a:gd name="T65" fmla="*/ 235 h 394"/>
                <a:gd name="T66" fmla="*/ 158 w 455"/>
                <a:gd name="T67" fmla="*/ 196 h 394"/>
                <a:gd name="T68" fmla="*/ 176 w 455"/>
                <a:gd name="T69" fmla="*/ 175 h 394"/>
                <a:gd name="T70" fmla="*/ 187 w 455"/>
                <a:gd name="T71" fmla="*/ 171 h 394"/>
                <a:gd name="T72" fmla="*/ 238 w 455"/>
                <a:gd name="T73" fmla="*/ 14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5" h="394">
                  <a:moveTo>
                    <a:pt x="238" y="141"/>
                  </a:moveTo>
                  <a:cubicBezTo>
                    <a:pt x="239" y="137"/>
                    <a:pt x="241" y="135"/>
                    <a:pt x="244" y="133"/>
                  </a:cubicBezTo>
                  <a:cubicBezTo>
                    <a:pt x="249" y="131"/>
                    <a:pt x="254" y="128"/>
                    <a:pt x="260" y="126"/>
                  </a:cubicBezTo>
                  <a:cubicBezTo>
                    <a:pt x="279" y="117"/>
                    <a:pt x="300" y="113"/>
                    <a:pt x="321" y="106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6" y="107"/>
                    <a:pt x="333" y="101"/>
                    <a:pt x="338" y="109"/>
                  </a:cubicBezTo>
                  <a:cubicBezTo>
                    <a:pt x="348" y="123"/>
                    <a:pt x="362" y="130"/>
                    <a:pt x="378" y="133"/>
                  </a:cubicBezTo>
                  <a:cubicBezTo>
                    <a:pt x="417" y="140"/>
                    <a:pt x="455" y="108"/>
                    <a:pt x="452" y="67"/>
                  </a:cubicBezTo>
                  <a:cubicBezTo>
                    <a:pt x="450" y="35"/>
                    <a:pt x="430" y="14"/>
                    <a:pt x="399" y="8"/>
                  </a:cubicBezTo>
                  <a:cubicBezTo>
                    <a:pt x="363" y="0"/>
                    <a:pt x="325" y="30"/>
                    <a:pt x="326" y="67"/>
                  </a:cubicBezTo>
                  <a:cubicBezTo>
                    <a:pt x="326" y="77"/>
                    <a:pt x="322" y="83"/>
                    <a:pt x="313" y="88"/>
                  </a:cubicBezTo>
                  <a:cubicBezTo>
                    <a:pt x="310" y="90"/>
                    <a:pt x="307" y="91"/>
                    <a:pt x="304" y="93"/>
                  </a:cubicBezTo>
                  <a:cubicBezTo>
                    <a:pt x="304" y="93"/>
                    <a:pt x="304" y="93"/>
                    <a:pt x="304" y="93"/>
                  </a:cubicBezTo>
                  <a:cubicBezTo>
                    <a:pt x="286" y="103"/>
                    <a:pt x="266" y="109"/>
                    <a:pt x="245" y="111"/>
                  </a:cubicBezTo>
                  <a:cubicBezTo>
                    <a:pt x="239" y="112"/>
                    <a:pt x="236" y="110"/>
                    <a:pt x="233" y="105"/>
                  </a:cubicBezTo>
                  <a:cubicBezTo>
                    <a:pt x="220" y="84"/>
                    <a:pt x="196" y="78"/>
                    <a:pt x="174" y="89"/>
                  </a:cubicBezTo>
                  <a:cubicBezTo>
                    <a:pt x="154" y="100"/>
                    <a:pt x="145" y="126"/>
                    <a:pt x="155" y="147"/>
                  </a:cubicBezTo>
                  <a:cubicBezTo>
                    <a:pt x="157" y="151"/>
                    <a:pt x="158" y="154"/>
                    <a:pt x="157" y="158"/>
                  </a:cubicBezTo>
                  <a:cubicBezTo>
                    <a:pt x="154" y="171"/>
                    <a:pt x="148" y="184"/>
                    <a:pt x="141" y="196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132" y="206"/>
                    <a:pt x="123" y="216"/>
                    <a:pt x="113" y="225"/>
                  </a:cubicBezTo>
                  <a:cubicBezTo>
                    <a:pt x="110" y="227"/>
                    <a:pt x="108" y="228"/>
                    <a:pt x="104" y="228"/>
                  </a:cubicBezTo>
                  <a:cubicBezTo>
                    <a:pt x="91" y="226"/>
                    <a:pt x="77" y="227"/>
                    <a:pt x="64" y="232"/>
                  </a:cubicBezTo>
                  <a:cubicBezTo>
                    <a:pt x="19" y="247"/>
                    <a:pt x="0" y="301"/>
                    <a:pt x="19" y="339"/>
                  </a:cubicBezTo>
                  <a:cubicBezTo>
                    <a:pt x="22" y="340"/>
                    <a:pt x="22" y="342"/>
                    <a:pt x="22" y="344"/>
                  </a:cubicBezTo>
                  <a:cubicBezTo>
                    <a:pt x="23" y="347"/>
                    <a:pt x="24" y="349"/>
                    <a:pt x="26" y="350"/>
                  </a:cubicBezTo>
                  <a:cubicBezTo>
                    <a:pt x="27" y="353"/>
                    <a:pt x="28" y="355"/>
                    <a:pt x="30" y="357"/>
                  </a:cubicBezTo>
                  <a:cubicBezTo>
                    <a:pt x="57" y="388"/>
                    <a:pt x="100" y="394"/>
                    <a:pt x="134" y="373"/>
                  </a:cubicBezTo>
                  <a:cubicBezTo>
                    <a:pt x="160" y="357"/>
                    <a:pt x="176" y="320"/>
                    <a:pt x="16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6" y="272"/>
                    <a:pt x="156" y="257"/>
                    <a:pt x="141" y="244"/>
                  </a:cubicBezTo>
                  <a:cubicBezTo>
                    <a:pt x="137" y="241"/>
                    <a:pt x="137" y="239"/>
                    <a:pt x="138" y="235"/>
                  </a:cubicBezTo>
                  <a:cubicBezTo>
                    <a:pt x="143" y="221"/>
                    <a:pt x="150" y="208"/>
                    <a:pt x="158" y="196"/>
                  </a:cubicBezTo>
                  <a:cubicBezTo>
                    <a:pt x="164" y="189"/>
                    <a:pt x="170" y="182"/>
                    <a:pt x="176" y="175"/>
                  </a:cubicBezTo>
                  <a:cubicBezTo>
                    <a:pt x="179" y="172"/>
                    <a:pt x="182" y="170"/>
                    <a:pt x="187" y="171"/>
                  </a:cubicBezTo>
                  <a:cubicBezTo>
                    <a:pt x="210" y="175"/>
                    <a:pt x="231" y="162"/>
                    <a:pt x="23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8"/>
            <p:cNvSpPr/>
            <p:nvPr/>
          </p:nvSpPr>
          <p:spPr bwMode="auto">
            <a:xfrm>
              <a:off x="3987800" y="2346326"/>
              <a:ext cx="493713" cy="323850"/>
            </a:xfrm>
            <a:custGeom>
              <a:avLst/>
              <a:gdLst>
                <a:gd name="T0" fmla="*/ 49 w 291"/>
                <a:gd name="T1" fmla="*/ 187 h 190"/>
                <a:gd name="T2" fmla="*/ 95 w 291"/>
                <a:gd name="T3" fmla="*/ 166 h 190"/>
                <a:gd name="T4" fmla="*/ 95 w 291"/>
                <a:gd name="T5" fmla="*/ 116 h 190"/>
                <a:gd name="T6" fmla="*/ 95 w 291"/>
                <a:gd name="T7" fmla="*/ 98 h 190"/>
                <a:gd name="T8" fmla="*/ 99 w 291"/>
                <a:gd name="T9" fmla="*/ 93 h 190"/>
                <a:gd name="T10" fmla="*/ 99 w 291"/>
                <a:gd name="T11" fmla="*/ 93 h 190"/>
                <a:gd name="T12" fmla="*/ 117 w 291"/>
                <a:gd name="T13" fmla="*/ 77 h 190"/>
                <a:gd name="T14" fmla="*/ 127 w 291"/>
                <a:gd name="T15" fmla="*/ 75 h 190"/>
                <a:gd name="T16" fmla="*/ 157 w 291"/>
                <a:gd name="T17" fmla="*/ 64 h 190"/>
                <a:gd name="T18" fmla="*/ 165 w 291"/>
                <a:gd name="T19" fmla="*/ 58 h 190"/>
                <a:gd name="T20" fmla="*/ 211 w 291"/>
                <a:gd name="T21" fmla="*/ 52 h 190"/>
                <a:gd name="T22" fmla="*/ 220 w 291"/>
                <a:gd name="T23" fmla="*/ 57 h 190"/>
                <a:gd name="T24" fmla="*/ 262 w 291"/>
                <a:gd name="T25" fmla="*/ 74 h 190"/>
                <a:gd name="T26" fmla="*/ 289 w 291"/>
                <a:gd name="T27" fmla="*/ 32 h 190"/>
                <a:gd name="T28" fmla="*/ 253 w 291"/>
                <a:gd name="T29" fmla="*/ 0 h 190"/>
                <a:gd name="T30" fmla="*/ 216 w 291"/>
                <a:gd name="T31" fmla="*/ 31 h 190"/>
                <a:gd name="T32" fmla="*/ 209 w 291"/>
                <a:gd name="T33" fmla="*/ 39 h 190"/>
                <a:gd name="T34" fmla="*/ 168 w 291"/>
                <a:gd name="T35" fmla="*/ 46 h 190"/>
                <a:gd name="T36" fmla="*/ 159 w 291"/>
                <a:gd name="T37" fmla="*/ 40 h 190"/>
                <a:gd name="T38" fmla="*/ 129 w 291"/>
                <a:gd name="T39" fmla="*/ 25 h 190"/>
                <a:gd name="T40" fmla="*/ 110 w 291"/>
                <a:gd name="T41" fmla="*/ 53 h 190"/>
                <a:gd name="T42" fmla="*/ 100 w 291"/>
                <a:gd name="T43" fmla="*/ 79 h 190"/>
                <a:gd name="T44" fmla="*/ 87 w 291"/>
                <a:gd name="T45" fmla="*/ 91 h 190"/>
                <a:gd name="T46" fmla="*/ 64 w 291"/>
                <a:gd name="T47" fmla="*/ 96 h 190"/>
                <a:gd name="T48" fmla="*/ 12 w 291"/>
                <a:gd name="T49" fmla="*/ 157 h 190"/>
                <a:gd name="T50" fmla="*/ 49 w 291"/>
                <a:gd name="T5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1" h="190">
                  <a:moveTo>
                    <a:pt x="49" y="187"/>
                  </a:moveTo>
                  <a:cubicBezTo>
                    <a:pt x="68" y="190"/>
                    <a:pt x="85" y="183"/>
                    <a:pt x="95" y="166"/>
                  </a:cubicBezTo>
                  <a:cubicBezTo>
                    <a:pt x="105" y="150"/>
                    <a:pt x="105" y="132"/>
                    <a:pt x="95" y="116"/>
                  </a:cubicBezTo>
                  <a:cubicBezTo>
                    <a:pt x="90" y="109"/>
                    <a:pt x="91" y="104"/>
                    <a:pt x="95" y="98"/>
                  </a:cubicBezTo>
                  <a:cubicBezTo>
                    <a:pt x="97" y="97"/>
                    <a:pt x="98" y="95"/>
                    <a:pt x="9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5" y="88"/>
                    <a:pt x="110" y="81"/>
                    <a:pt x="117" y="77"/>
                  </a:cubicBezTo>
                  <a:cubicBezTo>
                    <a:pt x="120" y="74"/>
                    <a:pt x="123" y="74"/>
                    <a:pt x="127" y="75"/>
                  </a:cubicBezTo>
                  <a:cubicBezTo>
                    <a:pt x="140" y="79"/>
                    <a:pt x="149" y="75"/>
                    <a:pt x="157" y="64"/>
                  </a:cubicBezTo>
                  <a:cubicBezTo>
                    <a:pt x="159" y="61"/>
                    <a:pt x="161" y="59"/>
                    <a:pt x="165" y="58"/>
                  </a:cubicBezTo>
                  <a:cubicBezTo>
                    <a:pt x="180" y="54"/>
                    <a:pt x="196" y="53"/>
                    <a:pt x="211" y="52"/>
                  </a:cubicBezTo>
                  <a:cubicBezTo>
                    <a:pt x="215" y="52"/>
                    <a:pt x="218" y="53"/>
                    <a:pt x="220" y="57"/>
                  </a:cubicBezTo>
                  <a:cubicBezTo>
                    <a:pt x="230" y="72"/>
                    <a:pt x="247" y="78"/>
                    <a:pt x="262" y="74"/>
                  </a:cubicBezTo>
                  <a:cubicBezTo>
                    <a:pt x="281" y="68"/>
                    <a:pt x="291" y="52"/>
                    <a:pt x="289" y="32"/>
                  </a:cubicBezTo>
                  <a:cubicBezTo>
                    <a:pt x="287" y="15"/>
                    <a:pt x="271" y="1"/>
                    <a:pt x="253" y="0"/>
                  </a:cubicBezTo>
                  <a:cubicBezTo>
                    <a:pt x="236" y="0"/>
                    <a:pt x="219" y="13"/>
                    <a:pt x="216" y="31"/>
                  </a:cubicBezTo>
                  <a:cubicBezTo>
                    <a:pt x="215" y="36"/>
                    <a:pt x="213" y="37"/>
                    <a:pt x="209" y="39"/>
                  </a:cubicBezTo>
                  <a:cubicBezTo>
                    <a:pt x="196" y="45"/>
                    <a:pt x="182" y="46"/>
                    <a:pt x="168" y="46"/>
                  </a:cubicBezTo>
                  <a:cubicBezTo>
                    <a:pt x="163" y="46"/>
                    <a:pt x="161" y="45"/>
                    <a:pt x="159" y="40"/>
                  </a:cubicBezTo>
                  <a:cubicBezTo>
                    <a:pt x="153" y="28"/>
                    <a:pt x="140" y="22"/>
                    <a:pt x="129" y="25"/>
                  </a:cubicBezTo>
                  <a:cubicBezTo>
                    <a:pt x="116" y="28"/>
                    <a:pt x="109" y="38"/>
                    <a:pt x="110" y="53"/>
                  </a:cubicBezTo>
                  <a:cubicBezTo>
                    <a:pt x="111" y="63"/>
                    <a:pt x="106" y="72"/>
                    <a:pt x="100" y="79"/>
                  </a:cubicBezTo>
                  <a:cubicBezTo>
                    <a:pt x="96" y="83"/>
                    <a:pt x="91" y="87"/>
                    <a:pt x="87" y="91"/>
                  </a:cubicBezTo>
                  <a:cubicBezTo>
                    <a:pt x="80" y="97"/>
                    <a:pt x="73" y="98"/>
                    <a:pt x="64" y="96"/>
                  </a:cubicBezTo>
                  <a:cubicBezTo>
                    <a:pt x="27" y="89"/>
                    <a:pt x="0" y="127"/>
                    <a:pt x="12" y="157"/>
                  </a:cubicBezTo>
                  <a:cubicBezTo>
                    <a:pt x="19" y="174"/>
                    <a:pt x="31" y="185"/>
                    <a:pt x="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9"/>
            <p:cNvSpPr/>
            <p:nvPr/>
          </p:nvSpPr>
          <p:spPr bwMode="auto">
            <a:xfrm>
              <a:off x="3951288" y="3390901"/>
              <a:ext cx="652463" cy="438150"/>
            </a:xfrm>
            <a:custGeom>
              <a:avLst/>
              <a:gdLst>
                <a:gd name="T0" fmla="*/ 344 w 384"/>
                <a:gd name="T1" fmla="*/ 87 h 258"/>
                <a:gd name="T2" fmla="*/ 294 w 384"/>
                <a:gd name="T3" fmla="*/ 113 h 258"/>
                <a:gd name="T4" fmla="*/ 274 w 384"/>
                <a:gd name="T5" fmla="*/ 126 h 258"/>
                <a:gd name="T6" fmla="*/ 274 w 384"/>
                <a:gd name="T7" fmla="*/ 126 h 258"/>
                <a:gd name="T8" fmla="*/ 268 w 384"/>
                <a:gd name="T9" fmla="*/ 126 h 258"/>
                <a:gd name="T10" fmla="*/ 237 w 384"/>
                <a:gd name="T11" fmla="*/ 110 h 258"/>
                <a:gd name="T12" fmla="*/ 235 w 384"/>
                <a:gd name="T13" fmla="*/ 108 h 258"/>
                <a:gd name="T14" fmla="*/ 256 w 384"/>
                <a:gd name="T15" fmla="*/ 79 h 258"/>
                <a:gd name="T16" fmla="*/ 272 w 384"/>
                <a:gd name="T17" fmla="*/ 55 h 258"/>
                <a:gd name="T18" fmla="*/ 247 w 384"/>
                <a:gd name="T19" fmla="*/ 42 h 258"/>
                <a:gd name="T20" fmla="*/ 236 w 384"/>
                <a:gd name="T21" fmla="*/ 68 h 258"/>
                <a:gd name="T22" fmla="*/ 237 w 384"/>
                <a:gd name="T23" fmla="*/ 81 h 258"/>
                <a:gd name="T24" fmla="*/ 228 w 384"/>
                <a:gd name="T25" fmla="*/ 96 h 258"/>
                <a:gd name="T26" fmla="*/ 228 w 384"/>
                <a:gd name="T27" fmla="*/ 96 h 258"/>
                <a:gd name="T28" fmla="*/ 207 w 384"/>
                <a:gd name="T29" fmla="*/ 98 h 258"/>
                <a:gd name="T30" fmla="*/ 198 w 384"/>
                <a:gd name="T31" fmla="*/ 95 h 258"/>
                <a:gd name="T32" fmla="*/ 168 w 384"/>
                <a:gd name="T33" fmla="*/ 66 h 258"/>
                <a:gd name="T34" fmla="*/ 166 w 384"/>
                <a:gd name="T35" fmla="*/ 53 h 258"/>
                <a:gd name="T36" fmla="*/ 168 w 384"/>
                <a:gd name="T37" fmla="*/ 35 h 258"/>
                <a:gd name="T38" fmla="*/ 130 w 384"/>
                <a:gd name="T39" fmla="*/ 0 h 258"/>
                <a:gd name="T40" fmla="*/ 92 w 384"/>
                <a:gd name="T41" fmla="*/ 35 h 258"/>
                <a:gd name="T42" fmla="*/ 148 w 384"/>
                <a:gd name="T43" fmla="*/ 73 h 258"/>
                <a:gd name="T44" fmla="*/ 158 w 384"/>
                <a:gd name="T45" fmla="*/ 72 h 258"/>
                <a:gd name="T46" fmla="*/ 187 w 384"/>
                <a:gd name="T47" fmla="*/ 102 h 258"/>
                <a:gd name="T48" fmla="*/ 187 w 384"/>
                <a:gd name="T49" fmla="*/ 112 h 258"/>
                <a:gd name="T50" fmla="*/ 184 w 384"/>
                <a:gd name="T51" fmla="*/ 139 h 258"/>
                <a:gd name="T52" fmla="*/ 180 w 384"/>
                <a:gd name="T53" fmla="*/ 163 h 258"/>
                <a:gd name="T54" fmla="*/ 173 w 384"/>
                <a:gd name="T55" fmla="*/ 171 h 258"/>
                <a:gd name="T56" fmla="*/ 155 w 384"/>
                <a:gd name="T57" fmla="*/ 172 h 258"/>
                <a:gd name="T58" fmla="*/ 88 w 384"/>
                <a:gd name="T59" fmla="*/ 189 h 258"/>
                <a:gd name="T60" fmla="*/ 73 w 384"/>
                <a:gd name="T61" fmla="*/ 196 h 258"/>
                <a:gd name="T62" fmla="*/ 51 w 384"/>
                <a:gd name="T63" fmla="*/ 188 h 258"/>
                <a:gd name="T64" fmla="*/ 40 w 384"/>
                <a:gd name="T65" fmla="*/ 177 h 258"/>
                <a:gd name="T66" fmla="*/ 19 w 384"/>
                <a:gd name="T67" fmla="*/ 164 h 258"/>
                <a:gd name="T68" fmla="*/ 3 w 384"/>
                <a:gd name="T69" fmla="*/ 187 h 258"/>
                <a:gd name="T70" fmla="*/ 30 w 384"/>
                <a:gd name="T71" fmla="*/ 200 h 258"/>
                <a:gd name="T72" fmla="*/ 46 w 384"/>
                <a:gd name="T73" fmla="*/ 197 h 258"/>
                <a:gd name="T74" fmla="*/ 80 w 384"/>
                <a:gd name="T75" fmla="*/ 209 h 258"/>
                <a:gd name="T76" fmla="*/ 84 w 384"/>
                <a:gd name="T77" fmla="*/ 216 h 258"/>
                <a:gd name="T78" fmla="*/ 135 w 384"/>
                <a:gd name="T79" fmla="*/ 256 h 258"/>
                <a:gd name="T80" fmla="*/ 173 w 384"/>
                <a:gd name="T81" fmla="*/ 197 h 258"/>
                <a:gd name="T82" fmla="*/ 173 w 384"/>
                <a:gd name="T83" fmla="*/ 197 h 258"/>
                <a:gd name="T84" fmla="*/ 212 w 384"/>
                <a:gd name="T85" fmla="*/ 158 h 258"/>
                <a:gd name="T86" fmla="*/ 238 w 384"/>
                <a:gd name="T87" fmla="*/ 145 h 258"/>
                <a:gd name="T88" fmla="*/ 255 w 384"/>
                <a:gd name="T89" fmla="*/ 135 h 258"/>
                <a:gd name="T90" fmla="*/ 269 w 384"/>
                <a:gd name="T91" fmla="*/ 135 h 258"/>
                <a:gd name="T92" fmla="*/ 275 w 384"/>
                <a:gd name="T93" fmla="*/ 137 h 258"/>
                <a:gd name="T94" fmla="*/ 294 w 384"/>
                <a:gd name="T95" fmla="*/ 152 h 258"/>
                <a:gd name="T96" fmla="*/ 353 w 384"/>
                <a:gd name="T97" fmla="*/ 175 h 258"/>
                <a:gd name="T98" fmla="*/ 382 w 384"/>
                <a:gd name="T99" fmla="*/ 128 h 258"/>
                <a:gd name="T100" fmla="*/ 344 w 384"/>
                <a:gd name="T101" fmla="*/ 8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4" h="258">
                  <a:moveTo>
                    <a:pt x="344" y="87"/>
                  </a:moveTo>
                  <a:cubicBezTo>
                    <a:pt x="323" y="83"/>
                    <a:pt x="302" y="93"/>
                    <a:pt x="294" y="113"/>
                  </a:cubicBezTo>
                  <a:cubicBezTo>
                    <a:pt x="290" y="123"/>
                    <a:pt x="284" y="125"/>
                    <a:pt x="274" y="126"/>
                  </a:cubicBezTo>
                  <a:cubicBezTo>
                    <a:pt x="274" y="126"/>
                    <a:pt x="274" y="126"/>
                    <a:pt x="274" y="126"/>
                  </a:cubicBezTo>
                  <a:cubicBezTo>
                    <a:pt x="272" y="126"/>
                    <a:pt x="270" y="126"/>
                    <a:pt x="268" y="126"/>
                  </a:cubicBezTo>
                  <a:cubicBezTo>
                    <a:pt x="255" y="126"/>
                    <a:pt x="243" y="125"/>
                    <a:pt x="237" y="110"/>
                  </a:cubicBezTo>
                  <a:cubicBezTo>
                    <a:pt x="237" y="109"/>
                    <a:pt x="236" y="108"/>
                    <a:pt x="235" y="108"/>
                  </a:cubicBezTo>
                  <a:cubicBezTo>
                    <a:pt x="235" y="93"/>
                    <a:pt x="243" y="82"/>
                    <a:pt x="256" y="79"/>
                  </a:cubicBezTo>
                  <a:cubicBezTo>
                    <a:pt x="268" y="76"/>
                    <a:pt x="275" y="65"/>
                    <a:pt x="272" y="55"/>
                  </a:cubicBezTo>
                  <a:cubicBezTo>
                    <a:pt x="268" y="44"/>
                    <a:pt x="258" y="38"/>
                    <a:pt x="247" y="42"/>
                  </a:cubicBezTo>
                  <a:cubicBezTo>
                    <a:pt x="236" y="46"/>
                    <a:pt x="231" y="57"/>
                    <a:pt x="236" y="68"/>
                  </a:cubicBezTo>
                  <a:cubicBezTo>
                    <a:pt x="238" y="73"/>
                    <a:pt x="238" y="77"/>
                    <a:pt x="237" y="81"/>
                  </a:cubicBezTo>
                  <a:cubicBezTo>
                    <a:pt x="235" y="87"/>
                    <a:pt x="232" y="92"/>
                    <a:pt x="228" y="9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2" y="102"/>
                    <a:pt x="214" y="96"/>
                    <a:pt x="207" y="98"/>
                  </a:cubicBezTo>
                  <a:cubicBezTo>
                    <a:pt x="203" y="99"/>
                    <a:pt x="200" y="97"/>
                    <a:pt x="198" y="95"/>
                  </a:cubicBezTo>
                  <a:cubicBezTo>
                    <a:pt x="187" y="86"/>
                    <a:pt x="176" y="77"/>
                    <a:pt x="168" y="66"/>
                  </a:cubicBezTo>
                  <a:cubicBezTo>
                    <a:pt x="164" y="62"/>
                    <a:pt x="163" y="58"/>
                    <a:pt x="166" y="53"/>
                  </a:cubicBezTo>
                  <a:cubicBezTo>
                    <a:pt x="168" y="47"/>
                    <a:pt x="169" y="41"/>
                    <a:pt x="168" y="35"/>
                  </a:cubicBezTo>
                  <a:cubicBezTo>
                    <a:pt x="167" y="17"/>
                    <a:pt x="149" y="0"/>
                    <a:pt x="130" y="0"/>
                  </a:cubicBezTo>
                  <a:cubicBezTo>
                    <a:pt x="111" y="1"/>
                    <a:pt x="93" y="17"/>
                    <a:pt x="92" y="35"/>
                  </a:cubicBezTo>
                  <a:cubicBezTo>
                    <a:pt x="90" y="66"/>
                    <a:pt x="120" y="86"/>
                    <a:pt x="148" y="73"/>
                  </a:cubicBezTo>
                  <a:cubicBezTo>
                    <a:pt x="152" y="71"/>
                    <a:pt x="154" y="69"/>
                    <a:pt x="158" y="72"/>
                  </a:cubicBezTo>
                  <a:cubicBezTo>
                    <a:pt x="170" y="80"/>
                    <a:pt x="180" y="90"/>
                    <a:pt x="187" y="102"/>
                  </a:cubicBezTo>
                  <a:cubicBezTo>
                    <a:pt x="189" y="106"/>
                    <a:pt x="189" y="108"/>
                    <a:pt x="187" y="112"/>
                  </a:cubicBezTo>
                  <a:cubicBezTo>
                    <a:pt x="181" y="121"/>
                    <a:pt x="179" y="131"/>
                    <a:pt x="184" y="139"/>
                  </a:cubicBezTo>
                  <a:cubicBezTo>
                    <a:pt x="191" y="149"/>
                    <a:pt x="185" y="156"/>
                    <a:pt x="180" y="163"/>
                  </a:cubicBezTo>
                  <a:cubicBezTo>
                    <a:pt x="178" y="166"/>
                    <a:pt x="176" y="168"/>
                    <a:pt x="173" y="171"/>
                  </a:cubicBezTo>
                  <a:cubicBezTo>
                    <a:pt x="168" y="178"/>
                    <a:pt x="163" y="179"/>
                    <a:pt x="155" y="172"/>
                  </a:cubicBezTo>
                  <a:cubicBezTo>
                    <a:pt x="133" y="156"/>
                    <a:pt x="99" y="165"/>
                    <a:pt x="88" y="189"/>
                  </a:cubicBezTo>
                  <a:cubicBezTo>
                    <a:pt x="85" y="197"/>
                    <a:pt x="80" y="198"/>
                    <a:pt x="73" y="196"/>
                  </a:cubicBezTo>
                  <a:cubicBezTo>
                    <a:pt x="66" y="194"/>
                    <a:pt x="58" y="192"/>
                    <a:pt x="51" y="188"/>
                  </a:cubicBezTo>
                  <a:cubicBezTo>
                    <a:pt x="46" y="186"/>
                    <a:pt x="42" y="183"/>
                    <a:pt x="40" y="177"/>
                  </a:cubicBezTo>
                  <a:cubicBezTo>
                    <a:pt x="37" y="167"/>
                    <a:pt x="28" y="162"/>
                    <a:pt x="19" y="164"/>
                  </a:cubicBezTo>
                  <a:cubicBezTo>
                    <a:pt x="8" y="166"/>
                    <a:pt x="0" y="178"/>
                    <a:pt x="3" y="187"/>
                  </a:cubicBezTo>
                  <a:cubicBezTo>
                    <a:pt x="7" y="200"/>
                    <a:pt x="18" y="205"/>
                    <a:pt x="30" y="200"/>
                  </a:cubicBezTo>
                  <a:cubicBezTo>
                    <a:pt x="35" y="198"/>
                    <a:pt x="40" y="197"/>
                    <a:pt x="46" y="197"/>
                  </a:cubicBezTo>
                  <a:cubicBezTo>
                    <a:pt x="58" y="198"/>
                    <a:pt x="69" y="203"/>
                    <a:pt x="80" y="209"/>
                  </a:cubicBezTo>
                  <a:cubicBezTo>
                    <a:pt x="82" y="211"/>
                    <a:pt x="83" y="213"/>
                    <a:pt x="84" y="216"/>
                  </a:cubicBezTo>
                  <a:cubicBezTo>
                    <a:pt x="88" y="243"/>
                    <a:pt x="107" y="258"/>
                    <a:pt x="135" y="256"/>
                  </a:cubicBezTo>
                  <a:cubicBezTo>
                    <a:pt x="164" y="253"/>
                    <a:pt x="181" y="225"/>
                    <a:pt x="173" y="197"/>
                  </a:cubicBezTo>
                  <a:cubicBezTo>
                    <a:pt x="173" y="197"/>
                    <a:pt x="173" y="197"/>
                    <a:pt x="173" y="197"/>
                  </a:cubicBezTo>
                  <a:cubicBezTo>
                    <a:pt x="173" y="177"/>
                    <a:pt x="192" y="158"/>
                    <a:pt x="212" y="158"/>
                  </a:cubicBezTo>
                  <a:cubicBezTo>
                    <a:pt x="224" y="159"/>
                    <a:pt x="233" y="155"/>
                    <a:pt x="238" y="145"/>
                  </a:cubicBezTo>
                  <a:cubicBezTo>
                    <a:pt x="242" y="137"/>
                    <a:pt x="248" y="136"/>
                    <a:pt x="255" y="135"/>
                  </a:cubicBezTo>
                  <a:cubicBezTo>
                    <a:pt x="260" y="135"/>
                    <a:pt x="265" y="135"/>
                    <a:pt x="269" y="135"/>
                  </a:cubicBezTo>
                  <a:cubicBezTo>
                    <a:pt x="271" y="137"/>
                    <a:pt x="273" y="137"/>
                    <a:pt x="275" y="137"/>
                  </a:cubicBezTo>
                  <a:cubicBezTo>
                    <a:pt x="284" y="139"/>
                    <a:pt x="291" y="142"/>
                    <a:pt x="294" y="152"/>
                  </a:cubicBezTo>
                  <a:cubicBezTo>
                    <a:pt x="303" y="174"/>
                    <a:pt x="330" y="184"/>
                    <a:pt x="353" y="175"/>
                  </a:cubicBezTo>
                  <a:cubicBezTo>
                    <a:pt x="372" y="167"/>
                    <a:pt x="384" y="148"/>
                    <a:pt x="382" y="128"/>
                  </a:cubicBezTo>
                  <a:cubicBezTo>
                    <a:pt x="380" y="108"/>
                    <a:pt x="363" y="89"/>
                    <a:pt x="34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10"/>
            <p:cNvSpPr/>
            <p:nvPr/>
          </p:nvSpPr>
          <p:spPr bwMode="auto">
            <a:xfrm>
              <a:off x="4835525" y="3370263"/>
              <a:ext cx="457200" cy="444500"/>
            </a:xfrm>
            <a:custGeom>
              <a:avLst/>
              <a:gdLst>
                <a:gd name="T0" fmla="*/ 266 w 269"/>
                <a:gd name="T1" fmla="*/ 35 h 261"/>
                <a:gd name="T2" fmla="*/ 221 w 269"/>
                <a:gd name="T3" fmla="*/ 2 h 261"/>
                <a:gd name="T4" fmla="*/ 187 w 269"/>
                <a:gd name="T5" fmla="*/ 43 h 261"/>
                <a:gd name="T6" fmla="*/ 180 w 269"/>
                <a:gd name="T7" fmla="*/ 58 h 261"/>
                <a:gd name="T8" fmla="*/ 152 w 269"/>
                <a:gd name="T9" fmla="*/ 73 h 261"/>
                <a:gd name="T10" fmla="*/ 148 w 269"/>
                <a:gd name="T11" fmla="*/ 73 h 261"/>
                <a:gd name="T12" fmla="*/ 129 w 269"/>
                <a:gd name="T13" fmla="*/ 69 h 261"/>
                <a:gd name="T14" fmla="*/ 93 w 269"/>
                <a:gd name="T15" fmla="*/ 67 h 261"/>
                <a:gd name="T16" fmla="*/ 84 w 269"/>
                <a:gd name="T17" fmla="*/ 98 h 261"/>
                <a:gd name="T18" fmla="*/ 84 w 269"/>
                <a:gd name="T19" fmla="*/ 125 h 261"/>
                <a:gd name="T20" fmla="*/ 80 w 269"/>
                <a:gd name="T21" fmla="*/ 134 h 261"/>
                <a:gd name="T22" fmla="*/ 80 w 269"/>
                <a:gd name="T23" fmla="*/ 134 h 261"/>
                <a:gd name="T24" fmla="*/ 46 w 269"/>
                <a:gd name="T25" fmla="*/ 158 h 261"/>
                <a:gd name="T26" fmla="*/ 6 w 269"/>
                <a:gd name="T27" fmla="*/ 217 h 261"/>
                <a:gd name="T28" fmla="*/ 70 w 269"/>
                <a:gd name="T29" fmla="*/ 253 h 261"/>
                <a:gd name="T30" fmla="*/ 89 w 269"/>
                <a:gd name="T31" fmla="*/ 170 h 261"/>
                <a:gd name="T32" fmla="*/ 84 w 269"/>
                <a:gd name="T33" fmla="*/ 147 h 261"/>
                <a:gd name="T34" fmla="*/ 87 w 269"/>
                <a:gd name="T35" fmla="*/ 141 h 261"/>
                <a:gd name="T36" fmla="*/ 87 w 269"/>
                <a:gd name="T37" fmla="*/ 141 h 261"/>
                <a:gd name="T38" fmla="*/ 87 w 269"/>
                <a:gd name="T39" fmla="*/ 141 h 261"/>
                <a:gd name="T40" fmla="*/ 94 w 269"/>
                <a:gd name="T41" fmla="*/ 128 h 261"/>
                <a:gd name="T42" fmla="*/ 113 w 269"/>
                <a:gd name="T43" fmla="*/ 116 h 261"/>
                <a:gd name="T44" fmla="*/ 133 w 269"/>
                <a:gd name="T45" fmla="*/ 103 h 261"/>
                <a:gd name="T46" fmla="*/ 151 w 269"/>
                <a:gd name="T47" fmla="*/ 83 h 261"/>
                <a:gd name="T48" fmla="*/ 151 w 269"/>
                <a:gd name="T49" fmla="*/ 83 h 261"/>
                <a:gd name="T50" fmla="*/ 188 w 269"/>
                <a:gd name="T51" fmla="*/ 68 h 261"/>
                <a:gd name="T52" fmla="*/ 200 w 269"/>
                <a:gd name="T53" fmla="*/ 70 h 261"/>
                <a:gd name="T54" fmla="*/ 233 w 269"/>
                <a:gd name="T55" fmla="*/ 81 h 261"/>
                <a:gd name="T56" fmla="*/ 266 w 269"/>
                <a:gd name="T57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9" h="261">
                  <a:moveTo>
                    <a:pt x="266" y="35"/>
                  </a:moveTo>
                  <a:cubicBezTo>
                    <a:pt x="264" y="15"/>
                    <a:pt x="244" y="0"/>
                    <a:pt x="221" y="2"/>
                  </a:cubicBezTo>
                  <a:cubicBezTo>
                    <a:pt x="202" y="5"/>
                    <a:pt x="186" y="21"/>
                    <a:pt x="187" y="43"/>
                  </a:cubicBezTo>
                  <a:cubicBezTo>
                    <a:pt x="188" y="51"/>
                    <a:pt x="185" y="54"/>
                    <a:pt x="180" y="58"/>
                  </a:cubicBezTo>
                  <a:cubicBezTo>
                    <a:pt x="172" y="64"/>
                    <a:pt x="162" y="69"/>
                    <a:pt x="152" y="73"/>
                  </a:cubicBezTo>
                  <a:cubicBezTo>
                    <a:pt x="151" y="73"/>
                    <a:pt x="150" y="73"/>
                    <a:pt x="148" y="73"/>
                  </a:cubicBezTo>
                  <a:cubicBezTo>
                    <a:pt x="141" y="76"/>
                    <a:pt x="136" y="77"/>
                    <a:pt x="129" y="69"/>
                  </a:cubicBezTo>
                  <a:cubicBezTo>
                    <a:pt x="120" y="58"/>
                    <a:pt x="105" y="58"/>
                    <a:pt x="93" y="67"/>
                  </a:cubicBezTo>
                  <a:cubicBezTo>
                    <a:pt x="83" y="74"/>
                    <a:pt x="79" y="88"/>
                    <a:pt x="84" y="98"/>
                  </a:cubicBezTo>
                  <a:cubicBezTo>
                    <a:pt x="89" y="108"/>
                    <a:pt x="87" y="116"/>
                    <a:pt x="84" y="125"/>
                  </a:cubicBezTo>
                  <a:cubicBezTo>
                    <a:pt x="83" y="128"/>
                    <a:pt x="82" y="131"/>
                    <a:pt x="80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72" y="146"/>
                    <a:pt x="63" y="156"/>
                    <a:pt x="46" y="158"/>
                  </a:cubicBezTo>
                  <a:cubicBezTo>
                    <a:pt x="19" y="160"/>
                    <a:pt x="0" y="190"/>
                    <a:pt x="6" y="217"/>
                  </a:cubicBezTo>
                  <a:cubicBezTo>
                    <a:pt x="14" y="246"/>
                    <a:pt x="40" y="261"/>
                    <a:pt x="70" y="253"/>
                  </a:cubicBezTo>
                  <a:cubicBezTo>
                    <a:pt x="106" y="244"/>
                    <a:pt x="117" y="196"/>
                    <a:pt x="89" y="170"/>
                  </a:cubicBezTo>
                  <a:cubicBezTo>
                    <a:pt x="79" y="160"/>
                    <a:pt x="79" y="160"/>
                    <a:pt x="84" y="147"/>
                  </a:cubicBezTo>
                  <a:cubicBezTo>
                    <a:pt x="85" y="145"/>
                    <a:pt x="86" y="143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9" y="137"/>
                    <a:pt x="91" y="132"/>
                    <a:pt x="94" y="128"/>
                  </a:cubicBezTo>
                  <a:cubicBezTo>
                    <a:pt x="98" y="121"/>
                    <a:pt x="102" y="115"/>
                    <a:pt x="113" y="116"/>
                  </a:cubicBezTo>
                  <a:cubicBezTo>
                    <a:pt x="121" y="116"/>
                    <a:pt x="130" y="112"/>
                    <a:pt x="133" y="103"/>
                  </a:cubicBezTo>
                  <a:cubicBezTo>
                    <a:pt x="137" y="94"/>
                    <a:pt x="142" y="87"/>
                    <a:pt x="151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63" y="78"/>
                    <a:pt x="175" y="73"/>
                    <a:pt x="188" y="68"/>
                  </a:cubicBezTo>
                  <a:cubicBezTo>
                    <a:pt x="192" y="66"/>
                    <a:pt x="196" y="66"/>
                    <a:pt x="200" y="70"/>
                  </a:cubicBezTo>
                  <a:cubicBezTo>
                    <a:pt x="209" y="80"/>
                    <a:pt x="220" y="83"/>
                    <a:pt x="233" y="81"/>
                  </a:cubicBezTo>
                  <a:cubicBezTo>
                    <a:pt x="255" y="77"/>
                    <a:pt x="269" y="58"/>
                    <a:pt x="2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11"/>
            <p:cNvSpPr/>
            <p:nvPr/>
          </p:nvSpPr>
          <p:spPr bwMode="auto">
            <a:xfrm>
              <a:off x="4735513" y="3149601"/>
              <a:ext cx="331788" cy="236538"/>
            </a:xfrm>
            <a:custGeom>
              <a:avLst/>
              <a:gdLst>
                <a:gd name="T0" fmla="*/ 66 w 195"/>
                <a:gd name="T1" fmla="*/ 105 h 139"/>
                <a:gd name="T2" fmla="*/ 88 w 195"/>
                <a:gd name="T3" fmla="*/ 107 h 139"/>
                <a:gd name="T4" fmla="*/ 110 w 195"/>
                <a:gd name="T5" fmla="*/ 101 h 139"/>
                <a:gd name="T6" fmla="*/ 135 w 195"/>
                <a:gd name="T7" fmla="*/ 120 h 139"/>
                <a:gd name="T8" fmla="*/ 171 w 195"/>
                <a:gd name="T9" fmla="*/ 135 h 139"/>
                <a:gd name="T10" fmla="*/ 195 w 195"/>
                <a:gd name="T11" fmla="*/ 104 h 139"/>
                <a:gd name="T12" fmla="*/ 167 w 195"/>
                <a:gd name="T13" fmla="*/ 72 h 139"/>
                <a:gd name="T14" fmla="*/ 133 w 195"/>
                <a:gd name="T15" fmla="*/ 90 h 139"/>
                <a:gd name="T16" fmla="*/ 122 w 195"/>
                <a:gd name="T17" fmla="*/ 97 h 139"/>
                <a:gd name="T18" fmla="*/ 114 w 195"/>
                <a:gd name="T19" fmla="*/ 96 h 139"/>
                <a:gd name="T20" fmla="*/ 114 w 195"/>
                <a:gd name="T21" fmla="*/ 96 h 139"/>
                <a:gd name="T22" fmla="*/ 108 w 195"/>
                <a:gd name="T23" fmla="*/ 95 h 139"/>
                <a:gd name="T24" fmla="*/ 94 w 195"/>
                <a:gd name="T25" fmla="*/ 83 h 139"/>
                <a:gd name="T26" fmla="*/ 81 w 195"/>
                <a:gd name="T27" fmla="*/ 74 h 139"/>
                <a:gd name="T28" fmla="*/ 68 w 195"/>
                <a:gd name="T29" fmla="*/ 68 h 139"/>
                <a:gd name="T30" fmla="*/ 56 w 195"/>
                <a:gd name="T31" fmla="*/ 55 h 139"/>
                <a:gd name="T32" fmla="*/ 52 w 195"/>
                <a:gd name="T33" fmla="*/ 34 h 139"/>
                <a:gd name="T34" fmla="*/ 53 w 195"/>
                <a:gd name="T35" fmla="*/ 27 h 139"/>
                <a:gd name="T36" fmla="*/ 33 w 195"/>
                <a:gd name="T37" fmla="*/ 3 h 139"/>
                <a:gd name="T38" fmla="*/ 5 w 195"/>
                <a:gd name="T39" fmla="*/ 14 h 139"/>
                <a:gd name="T40" fmla="*/ 6 w 195"/>
                <a:gd name="T41" fmla="*/ 43 h 139"/>
                <a:gd name="T42" fmla="*/ 35 w 195"/>
                <a:gd name="T43" fmla="*/ 52 h 139"/>
                <a:gd name="T44" fmla="*/ 45 w 195"/>
                <a:gd name="T45" fmla="*/ 54 h 139"/>
                <a:gd name="T46" fmla="*/ 63 w 195"/>
                <a:gd name="T47" fmla="*/ 73 h 139"/>
                <a:gd name="T48" fmla="*/ 63 w 195"/>
                <a:gd name="T49" fmla="*/ 83 h 139"/>
                <a:gd name="T50" fmla="*/ 66 w 195"/>
                <a:gd name="T51" fmla="*/ 10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" h="139">
                  <a:moveTo>
                    <a:pt x="66" y="105"/>
                  </a:moveTo>
                  <a:cubicBezTo>
                    <a:pt x="72" y="110"/>
                    <a:pt x="82" y="112"/>
                    <a:pt x="88" y="107"/>
                  </a:cubicBezTo>
                  <a:cubicBezTo>
                    <a:pt x="95" y="101"/>
                    <a:pt x="102" y="101"/>
                    <a:pt x="110" y="101"/>
                  </a:cubicBezTo>
                  <a:cubicBezTo>
                    <a:pt x="122" y="104"/>
                    <a:pt x="130" y="108"/>
                    <a:pt x="135" y="120"/>
                  </a:cubicBezTo>
                  <a:cubicBezTo>
                    <a:pt x="140" y="133"/>
                    <a:pt x="158" y="139"/>
                    <a:pt x="171" y="135"/>
                  </a:cubicBezTo>
                  <a:cubicBezTo>
                    <a:pt x="185" y="131"/>
                    <a:pt x="195" y="117"/>
                    <a:pt x="195" y="104"/>
                  </a:cubicBezTo>
                  <a:cubicBezTo>
                    <a:pt x="194" y="87"/>
                    <a:pt x="184" y="75"/>
                    <a:pt x="167" y="72"/>
                  </a:cubicBezTo>
                  <a:cubicBezTo>
                    <a:pt x="154" y="69"/>
                    <a:pt x="138" y="77"/>
                    <a:pt x="133" y="90"/>
                  </a:cubicBezTo>
                  <a:cubicBezTo>
                    <a:pt x="131" y="96"/>
                    <a:pt x="127" y="97"/>
                    <a:pt x="122" y="97"/>
                  </a:cubicBezTo>
                  <a:cubicBezTo>
                    <a:pt x="119" y="96"/>
                    <a:pt x="116" y="97"/>
                    <a:pt x="114" y="96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2" y="96"/>
                    <a:pt x="110" y="95"/>
                    <a:pt x="108" y="95"/>
                  </a:cubicBezTo>
                  <a:cubicBezTo>
                    <a:pt x="102" y="93"/>
                    <a:pt x="96" y="91"/>
                    <a:pt x="94" y="83"/>
                  </a:cubicBezTo>
                  <a:cubicBezTo>
                    <a:pt x="93" y="77"/>
                    <a:pt x="87" y="74"/>
                    <a:pt x="81" y="74"/>
                  </a:cubicBezTo>
                  <a:cubicBezTo>
                    <a:pt x="75" y="74"/>
                    <a:pt x="71" y="72"/>
                    <a:pt x="68" y="68"/>
                  </a:cubicBezTo>
                  <a:cubicBezTo>
                    <a:pt x="64" y="64"/>
                    <a:pt x="60" y="59"/>
                    <a:pt x="56" y="55"/>
                  </a:cubicBezTo>
                  <a:cubicBezTo>
                    <a:pt x="51" y="49"/>
                    <a:pt x="47" y="42"/>
                    <a:pt x="52" y="34"/>
                  </a:cubicBezTo>
                  <a:cubicBezTo>
                    <a:pt x="53" y="32"/>
                    <a:pt x="53" y="29"/>
                    <a:pt x="53" y="27"/>
                  </a:cubicBezTo>
                  <a:cubicBezTo>
                    <a:pt x="53" y="16"/>
                    <a:pt x="45" y="6"/>
                    <a:pt x="33" y="3"/>
                  </a:cubicBezTo>
                  <a:cubicBezTo>
                    <a:pt x="23" y="0"/>
                    <a:pt x="11" y="5"/>
                    <a:pt x="5" y="14"/>
                  </a:cubicBezTo>
                  <a:cubicBezTo>
                    <a:pt x="0" y="22"/>
                    <a:pt x="0" y="36"/>
                    <a:pt x="6" y="43"/>
                  </a:cubicBezTo>
                  <a:cubicBezTo>
                    <a:pt x="14" y="53"/>
                    <a:pt x="24" y="57"/>
                    <a:pt x="35" y="52"/>
                  </a:cubicBezTo>
                  <a:cubicBezTo>
                    <a:pt x="39" y="51"/>
                    <a:pt x="42" y="51"/>
                    <a:pt x="45" y="54"/>
                  </a:cubicBezTo>
                  <a:cubicBezTo>
                    <a:pt x="52" y="60"/>
                    <a:pt x="59" y="65"/>
                    <a:pt x="63" y="73"/>
                  </a:cubicBezTo>
                  <a:cubicBezTo>
                    <a:pt x="65" y="77"/>
                    <a:pt x="66" y="79"/>
                    <a:pt x="63" y="83"/>
                  </a:cubicBezTo>
                  <a:cubicBezTo>
                    <a:pt x="59" y="89"/>
                    <a:pt x="61" y="100"/>
                    <a:pt x="66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95" name="Grupo 94"/>
          <p:cNvGrpSpPr/>
          <p:nvPr/>
        </p:nvGrpSpPr>
        <p:grpSpPr>
          <a:xfrm>
            <a:off x="533008" y="3619801"/>
            <a:ext cx="636986" cy="561269"/>
            <a:chOff x="3609975" y="2346326"/>
            <a:chExt cx="1682750" cy="1482725"/>
          </a:xfrm>
          <a:solidFill>
            <a:schemeClr val="bg1"/>
          </a:solidFill>
        </p:grpSpPr>
        <p:sp>
          <p:nvSpPr>
            <p:cNvPr id="96" name="Freeform 5"/>
            <p:cNvSpPr/>
            <p:nvPr/>
          </p:nvSpPr>
          <p:spPr bwMode="auto">
            <a:xfrm>
              <a:off x="4070350" y="2622551"/>
              <a:ext cx="1106488" cy="747713"/>
            </a:xfrm>
            <a:custGeom>
              <a:avLst/>
              <a:gdLst>
                <a:gd name="T0" fmla="*/ 421 w 652"/>
                <a:gd name="T1" fmla="*/ 250 h 440"/>
                <a:gd name="T2" fmla="*/ 494 w 652"/>
                <a:gd name="T3" fmla="*/ 272 h 440"/>
                <a:gd name="T4" fmla="*/ 519 w 652"/>
                <a:gd name="T5" fmla="*/ 314 h 440"/>
                <a:gd name="T6" fmla="*/ 611 w 652"/>
                <a:gd name="T7" fmla="*/ 323 h 440"/>
                <a:gd name="T8" fmla="*/ 581 w 652"/>
                <a:gd name="T9" fmla="*/ 179 h 440"/>
                <a:gd name="T10" fmla="*/ 483 w 652"/>
                <a:gd name="T11" fmla="*/ 236 h 440"/>
                <a:gd name="T12" fmla="*/ 446 w 652"/>
                <a:gd name="T13" fmla="*/ 234 h 440"/>
                <a:gd name="T14" fmla="*/ 409 w 652"/>
                <a:gd name="T15" fmla="*/ 207 h 440"/>
                <a:gd name="T16" fmla="*/ 413 w 652"/>
                <a:gd name="T17" fmla="*/ 175 h 440"/>
                <a:gd name="T18" fmla="*/ 445 w 652"/>
                <a:gd name="T19" fmla="*/ 155 h 440"/>
                <a:gd name="T20" fmla="*/ 428 w 652"/>
                <a:gd name="T21" fmla="*/ 93 h 440"/>
                <a:gd name="T22" fmla="*/ 412 w 652"/>
                <a:gd name="T23" fmla="*/ 154 h 440"/>
                <a:gd name="T24" fmla="*/ 405 w 652"/>
                <a:gd name="T25" fmla="*/ 169 h 440"/>
                <a:gd name="T26" fmla="*/ 390 w 652"/>
                <a:gd name="T27" fmla="*/ 183 h 440"/>
                <a:gd name="T28" fmla="*/ 356 w 652"/>
                <a:gd name="T29" fmla="*/ 181 h 440"/>
                <a:gd name="T30" fmla="*/ 342 w 652"/>
                <a:gd name="T31" fmla="*/ 172 h 440"/>
                <a:gd name="T32" fmla="*/ 291 w 652"/>
                <a:gd name="T33" fmla="*/ 105 h 440"/>
                <a:gd name="T34" fmla="*/ 290 w 652"/>
                <a:gd name="T35" fmla="*/ 31 h 440"/>
                <a:gd name="T36" fmla="*/ 176 w 652"/>
                <a:gd name="T37" fmla="*/ 51 h 440"/>
                <a:gd name="T38" fmla="*/ 184 w 652"/>
                <a:gd name="T39" fmla="*/ 105 h 440"/>
                <a:gd name="T40" fmla="*/ 278 w 652"/>
                <a:gd name="T41" fmla="*/ 127 h 440"/>
                <a:gd name="T42" fmla="*/ 324 w 652"/>
                <a:gd name="T43" fmla="*/ 199 h 440"/>
                <a:gd name="T44" fmla="*/ 315 w 652"/>
                <a:gd name="T45" fmla="*/ 247 h 440"/>
                <a:gd name="T46" fmla="*/ 315 w 652"/>
                <a:gd name="T47" fmla="*/ 271 h 440"/>
                <a:gd name="T48" fmla="*/ 269 w 652"/>
                <a:gd name="T49" fmla="*/ 306 h 440"/>
                <a:gd name="T50" fmla="*/ 229 w 652"/>
                <a:gd name="T51" fmla="*/ 283 h 440"/>
                <a:gd name="T52" fmla="*/ 142 w 652"/>
                <a:gd name="T53" fmla="*/ 323 h 440"/>
                <a:gd name="T54" fmla="*/ 117 w 652"/>
                <a:gd name="T55" fmla="*/ 325 h 440"/>
                <a:gd name="T56" fmla="*/ 66 w 652"/>
                <a:gd name="T57" fmla="*/ 288 h 440"/>
                <a:gd name="T58" fmla="*/ 3 w 652"/>
                <a:gd name="T59" fmla="*/ 290 h 440"/>
                <a:gd name="T60" fmla="*/ 50 w 652"/>
                <a:gd name="T61" fmla="*/ 324 h 440"/>
                <a:gd name="T62" fmla="*/ 123 w 652"/>
                <a:gd name="T63" fmla="*/ 345 h 440"/>
                <a:gd name="T64" fmla="*/ 164 w 652"/>
                <a:gd name="T65" fmla="*/ 420 h 440"/>
                <a:gd name="T66" fmla="*/ 242 w 652"/>
                <a:gd name="T67" fmla="*/ 429 h 440"/>
                <a:gd name="T68" fmla="*/ 288 w 652"/>
                <a:gd name="T69" fmla="*/ 345 h 440"/>
                <a:gd name="T70" fmla="*/ 343 w 652"/>
                <a:gd name="T71" fmla="*/ 27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2" h="440">
                  <a:moveTo>
                    <a:pt x="407" y="261"/>
                  </a:moveTo>
                  <a:cubicBezTo>
                    <a:pt x="410" y="256"/>
                    <a:pt x="414" y="252"/>
                    <a:pt x="421" y="250"/>
                  </a:cubicBezTo>
                  <a:cubicBezTo>
                    <a:pt x="444" y="248"/>
                    <a:pt x="465" y="253"/>
                    <a:pt x="485" y="262"/>
                  </a:cubicBezTo>
                  <a:cubicBezTo>
                    <a:pt x="490" y="264"/>
                    <a:pt x="493" y="267"/>
                    <a:pt x="494" y="272"/>
                  </a:cubicBezTo>
                  <a:cubicBezTo>
                    <a:pt x="498" y="289"/>
                    <a:pt x="505" y="303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20" y="315"/>
                    <a:pt x="521" y="317"/>
                    <a:pt x="523" y="318"/>
                  </a:cubicBezTo>
                  <a:cubicBezTo>
                    <a:pt x="547" y="337"/>
                    <a:pt x="584" y="339"/>
                    <a:pt x="611" y="323"/>
                  </a:cubicBezTo>
                  <a:cubicBezTo>
                    <a:pt x="638" y="307"/>
                    <a:pt x="652" y="274"/>
                    <a:pt x="647" y="243"/>
                  </a:cubicBezTo>
                  <a:cubicBezTo>
                    <a:pt x="641" y="210"/>
                    <a:pt x="614" y="183"/>
                    <a:pt x="581" y="179"/>
                  </a:cubicBezTo>
                  <a:cubicBezTo>
                    <a:pt x="547" y="174"/>
                    <a:pt x="513" y="192"/>
                    <a:pt x="500" y="224"/>
                  </a:cubicBezTo>
                  <a:cubicBezTo>
                    <a:pt x="496" y="233"/>
                    <a:pt x="491" y="235"/>
                    <a:pt x="483" y="236"/>
                  </a:cubicBezTo>
                  <a:cubicBezTo>
                    <a:pt x="483" y="236"/>
                    <a:pt x="483" y="236"/>
                    <a:pt x="483" y="236"/>
                  </a:cubicBezTo>
                  <a:cubicBezTo>
                    <a:pt x="471" y="235"/>
                    <a:pt x="458" y="236"/>
                    <a:pt x="446" y="234"/>
                  </a:cubicBezTo>
                  <a:cubicBezTo>
                    <a:pt x="431" y="231"/>
                    <a:pt x="414" y="230"/>
                    <a:pt x="410" y="209"/>
                  </a:cubicBezTo>
                  <a:cubicBezTo>
                    <a:pt x="410" y="208"/>
                    <a:pt x="410" y="207"/>
                    <a:pt x="409" y="207"/>
                  </a:cubicBezTo>
                  <a:cubicBezTo>
                    <a:pt x="400" y="198"/>
                    <a:pt x="406" y="189"/>
                    <a:pt x="410" y="180"/>
                  </a:cubicBezTo>
                  <a:cubicBezTo>
                    <a:pt x="410" y="178"/>
                    <a:pt x="412" y="177"/>
                    <a:pt x="413" y="175"/>
                  </a:cubicBezTo>
                  <a:cubicBezTo>
                    <a:pt x="413" y="174"/>
                    <a:pt x="414" y="173"/>
                    <a:pt x="415" y="173"/>
                  </a:cubicBezTo>
                  <a:cubicBezTo>
                    <a:pt x="423" y="164"/>
                    <a:pt x="431" y="156"/>
                    <a:pt x="445" y="155"/>
                  </a:cubicBezTo>
                  <a:cubicBezTo>
                    <a:pt x="469" y="152"/>
                    <a:pt x="481" y="127"/>
                    <a:pt x="470" y="107"/>
                  </a:cubicBezTo>
                  <a:cubicBezTo>
                    <a:pt x="462" y="92"/>
                    <a:pt x="444" y="86"/>
                    <a:pt x="428" y="93"/>
                  </a:cubicBezTo>
                  <a:cubicBezTo>
                    <a:pt x="413" y="100"/>
                    <a:pt x="405" y="117"/>
                    <a:pt x="412" y="134"/>
                  </a:cubicBezTo>
                  <a:cubicBezTo>
                    <a:pt x="414" y="141"/>
                    <a:pt x="414" y="147"/>
                    <a:pt x="412" y="154"/>
                  </a:cubicBezTo>
                  <a:cubicBezTo>
                    <a:pt x="410" y="159"/>
                    <a:pt x="407" y="164"/>
                    <a:pt x="405" y="169"/>
                  </a:cubicBezTo>
                  <a:cubicBezTo>
                    <a:pt x="405" y="169"/>
                    <a:pt x="405" y="169"/>
                    <a:pt x="405" y="169"/>
                  </a:cubicBezTo>
                  <a:cubicBezTo>
                    <a:pt x="405" y="169"/>
                    <a:pt x="405" y="169"/>
                    <a:pt x="405" y="169"/>
                  </a:cubicBezTo>
                  <a:cubicBezTo>
                    <a:pt x="400" y="174"/>
                    <a:pt x="396" y="179"/>
                    <a:pt x="390" y="183"/>
                  </a:cubicBezTo>
                  <a:cubicBezTo>
                    <a:pt x="387" y="185"/>
                    <a:pt x="384" y="185"/>
                    <a:pt x="381" y="184"/>
                  </a:cubicBezTo>
                  <a:cubicBezTo>
                    <a:pt x="373" y="180"/>
                    <a:pt x="364" y="179"/>
                    <a:pt x="356" y="181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0" y="180"/>
                    <a:pt x="346" y="176"/>
                    <a:pt x="342" y="172"/>
                  </a:cubicBezTo>
                  <a:cubicBezTo>
                    <a:pt x="327" y="158"/>
                    <a:pt x="313" y="143"/>
                    <a:pt x="302" y="127"/>
                  </a:cubicBezTo>
                  <a:cubicBezTo>
                    <a:pt x="297" y="120"/>
                    <a:pt x="291" y="114"/>
                    <a:pt x="291" y="105"/>
                  </a:cubicBezTo>
                  <a:cubicBezTo>
                    <a:pt x="292" y="105"/>
                    <a:pt x="293" y="104"/>
                    <a:pt x="293" y="103"/>
                  </a:cubicBezTo>
                  <a:cubicBezTo>
                    <a:pt x="307" y="82"/>
                    <a:pt x="305" y="52"/>
                    <a:pt x="290" y="31"/>
                  </a:cubicBezTo>
                  <a:cubicBezTo>
                    <a:pt x="275" y="10"/>
                    <a:pt x="248" y="0"/>
                    <a:pt x="224" y="6"/>
                  </a:cubicBezTo>
                  <a:cubicBezTo>
                    <a:pt x="200" y="12"/>
                    <a:pt x="183" y="27"/>
                    <a:pt x="176" y="51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69" y="71"/>
                    <a:pt x="173" y="89"/>
                    <a:pt x="184" y="105"/>
                  </a:cubicBezTo>
                  <a:cubicBezTo>
                    <a:pt x="204" y="134"/>
                    <a:pt x="237" y="142"/>
                    <a:pt x="268" y="127"/>
                  </a:cubicBezTo>
                  <a:cubicBezTo>
                    <a:pt x="272" y="125"/>
                    <a:pt x="274" y="124"/>
                    <a:pt x="278" y="127"/>
                  </a:cubicBezTo>
                  <a:cubicBezTo>
                    <a:pt x="299" y="144"/>
                    <a:pt x="314" y="164"/>
                    <a:pt x="325" y="188"/>
                  </a:cubicBezTo>
                  <a:cubicBezTo>
                    <a:pt x="328" y="192"/>
                    <a:pt x="327" y="195"/>
                    <a:pt x="324" y="199"/>
                  </a:cubicBezTo>
                  <a:cubicBezTo>
                    <a:pt x="313" y="213"/>
                    <a:pt x="308" y="229"/>
                    <a:pt x="315" y="247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315" y="249"/>
                    <a:pt x="316" y="251"/>
                    <a:pt x="317" y="252"/>
                  </a:cubicBezTo>
                  <a:cubicBezTo>
                    <a:pt x="322" y="259"/>
                    <a:pt x="319" y="265"/>
                    <a:pt x="315" y="271"/>
                  </a:cubicBezTo>
                  <a:cubicBezTo>
                    <a:pt x="306" y="285"/>
                    <a:pt x="293" y="296"/>
                    <a:pt x="281" y="307"/>
                  </a:cubicBezTo>
                  <a:cubicBezTo>
                    <a:pt x="276" y="311"/>
                    <a:pt x="273" y="311"/>
                    <a:pt x="269" y="306"/>
                  </a:cubicBezTo>
                  <a:cubicBezTo>
                    <a:pt x="258" y="294"/>
                    <a:pt x="245" y="286"/>
                    <a:pt x="229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198" y="273"/>
                    <a:pt x="156" y="290"/>
                    <a:pt x="14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41" y="325"/>
                    <a:pt x="140" y="327"/>
                    <a:pt x="137" y="327"/>
                  </a:cubicBezTo>
                  <a:cubicBezTo>
                    <a:pt x="130" y="327"/>
                    <a:pt x="124" y="328"/>
                    <a:pt x="117" y="325"/>
                  </a:cubicBezTo>
                  <a:cubicBezTo>
                    <a:pt x="106" y="321"/>
                    <a:pt x="95" y="316"/>
                    <a:pt x="84" y="311"/>
                  </a:cubicBezTo>
                  <a:cubicBezTo>
                    <a:pt x="74" y="306"/>
                    <a:pt x="68" y="300"/>
                    <a:pt x="66" y="288"/>
                  </a:cubicBezTo>
                  <a:cubicBezTo>
                    <a:pt x="62" y="270"/>
                    <a:pt x="46" y="262"/>
                    <a:pt x="30" y="264"/>
                  </a:cubicBezTo>
                  <a:cubicBezTo>
                    <a:pt x="16" y="267"/>
                    <a:pt x="6" y="275"/>
                    <a:pt x="3" y="290"/>
                  </a:cubicBezTo>
                  <a:cubicBezTo>
                    <a:pt x="0" y="303"/>
                    <a:pt x="5" y="315"/>
                    <a:pt x="16" y="323"/>
                  </a:cubicBezTo>
                  <a:cubicBezTo>
                    <a:pt x="26" y="330"/>
                    <a:pt x="39" y="331"/>
                    <a:pt x="50" y="324"/>
                  </a:cubicBezTo>
                  <a:cubicBezTo>
                    <a:pt x="55" y="322"/>
                    <a:pt x="59" y="322"/>
                    <a:pt x="63" y="322"/>
                  </a:cubicBezTo>
                  <a:cubicBezTo>
                    <a:pt x="85" y="325"/>
                    <a:pt x="105" y="333"/>
                    <a:pt x="123" y="345"/>
                  </a:cubicBezTo>
                  <a:cubicBezTo>
                    <a:pt x="131" y="350"/>
                    <a:pt x="134" y="356"/>
                    <a:pt x="134" y="365"/>
                  </a:cubicBezTo>
                  <a:cubicBezTo>
                    <a:pt x="135" y="388"/>
                    <a:pt x="146" y="406"/>
                    <a:pt x="164" y="420"/>
                  </a:cubicBezTo>
                  <a:cubicBezTo>
                    <a:pt x="188" y="438"/>
                    <a:pt x="214" y="440"/>
                    <a:pt x="242" y="429"/>
                  </a:cubicBezTo>
                  <a:cubicBezTo>
                    <a:pt x="242" y="429"/>
                    <a:pt x="242" y="429"/>
                    <a:pt x="242" y="429"/>
                  </a:cubicBezTo>
                  <a:cubicBezTo>
                    <a:pt x="261" y="422"/>
                    <a:pt x="274" y="408"/>
                    <a:pt x="283" y="389"/>
                  </a:cubicBezTo>
                  <a:cubicBezTo>
                    <a:pt x="289" y="375"/>
                    <a:pt x="291" y="360"/>
                    <a:pt x="288" y="345"/>
                  </a:cubicBezTo>
                  <a:cubicBezTo>
                    <a:pt x="284" y="334"/>
                    <a:pt x="289" y="325"/>
                    <a:pt x="295" y="316"/>
                  </a:cubicBezTo>
                  <a:cubicBezTo>
                    <a:pt x="307" y="299"/>
                    <a:pt x="324" y="288"/>
                    <a:pt x="343" y="279"/>
                  </a:cubicBezTo>
                  <a:cubicBezTo>
                    <a:pt x="373" y="291"/>
                    <a:pt x="395" y="278"/>
                    <a:pt x="407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6"/>
            <p:cNvSpPr/>
            <p:nvPr/>
          </p:nvSpPr>
          <p:spPr bwMode="auto">
            <a:xfrm>
              <a:off x="4832350" y="2487613"/>
              <a:ext cx="442913" cy="447675"/>
            </a:xfrm>
            <a:custGeom>
              <a:avLst/>
              <a:gdLst>
                <a:gd name="T0" fmla="*/ 11 w 261"/>
                <a:gd name="T1" fmla="*/ 53 h 263"/>
                <a:gd name="T2" fmla="*/ 25 w 261"/>
                <a:gd name="T3" fmla="*/ 68 h 263"/>
                <a:gd name="T4" fmla="*/ 31 w 261"/>
                <a:gd name="T5" fmla="*/ 86 h 263"/>
                <a:gd name="T6" fmla="*/ 28 w 261"/>
                <a:gd name="T7" fmla="*/ 99 h 263"/>
                <a:gd name="T8" fmla="*/ 31 w 261"/>
                <a:gd name="T9" fmla="*/ 154 h 263"/>
                <a:gd name="T10" fmla="*/ 86 w 261"/>
                <a:gd name="T11" fmla="*/ 150 h 263"/>
                <a:gd name="T12" fmla="*/ 114 w 261"/>
                <a:gd name="T13" fmla="*/ 141 h 263"/>
                <a:gd name="T14" fmla="*/ 136 w 261"/>
                <a:gd name="T15" fmla="*/ 153 h 263"/>
                <a:gd name="T16" fmla="*/ 158 w 261"/>
                <a:gd name="T17" fmla="*/ 163 h 263"/>
                <a:gd name="T18" fmla="*/ 174 w 261"/>
                <a:gd name="T19" fmla="*/ 170 h 263"/>
                <a:gd name="T20" fmla="*/ 184 w 261"/>
                <a:gd name="T21" fmla="*/ 186 h 263"/>
                <a:gd name="T22" fmla="*/ 183 w 261"/>
                <a:gd name="T23" fmla="*/ 203 h 263"/>
                <a:gd name="T24" fmla="*/ 193 w 261"/>
                <a:gd name="T25" fmla="*/ 251 h 263"/>
                <a:gd name="T26" fmla="*/ 244 w 261"/>
                <a:gd name="T27" fmla="*/ 250 h 263"/>
                <a:gd name="T28" fmla="*/ 252 w 261"/>
                <a:gd name="T29" fmla="*/ 201 h 263"/>
                <a:gd name="T30" fmla="*/ 205 w 261"/>
                <a:gd name="T31" fmla="*/ 183 h 263"/>
                <a:gd name="T32" fmla="*/ 198 w 261"/>
                <a:gd name="T33" fmla="*/ 183 h 263"/>
                <a:gd name="T34" fmla="*/ 177 w 261"/>
                <a:gd name="T35" fmla="*/ 151 h 263"/>
                <a:gd name="T36" fmla="*/ 191 w 261"/>
                <a:gd name="T37" fmla="*/ 136 h 263"/>
                <a:gd name="T38" fmla="*/ 213 w 261"/>
                <a:gd name="T39" fmla="*/ 141 h 263"/>
                <a:gd name="T40" fmla="*/ 235 w 261"/>
                <a:gd name="T41" fmla="*/ 136 h 263"/>
                <a:gd name="T42" fmla="*/ 231 w 261"/>
                <a:gd name="T43" fmla="*/ 114 h 263"/>
                <a:gd name="T44" fmla="*/ 208 w 261"/>
                <a:gd name="T45" fmla="*/ 119 h 263"/>
                <a:gd name="T46" fmla="*/ 184 w 261"/>
                <a:gd name="T47" fmla="*/ 130 h 263"/>
                <a:gd name="T48" fmla="*/ 180 w 261"/>
                <a:gd name="T49" fmla="*/ 128 h 263"/>
                <a:gd name="T50" fmla="*/ 170 w 261"/>
                <a:gd name="T51" fmla="*/ 114 h 263"/>
                <a:gd name="T52" fmla="*/ 170 w 261"/>
                <a:gd name="T53" fmla="*/ 114 h 263"/>
                <a:gd name="T54" fmla="*/ 170 w 261"/>
                <a:gd name="T55" fmla="*/ 96 h 263"/>
                <a:gd name="T56" fmla="*/ 170 w 261"/>
                <a:gd name="T57" fmla="*/ 96 h 263"/>
                <a:gd name="T58" fmla="*/ 170 w 261"/>
                <a:gd name="T59" fmla="*/ 96 h 263"/>
                <a:gd name="T60" fmla="*/ 172 w 261"/>
                <a:gd name="T61" fmla="*/ 81 h 263"/>
                <a:gd name="T62" fmla="*/ 185 w 261"/>
                <a:gd name="T63" fmla="*/ 64 h 263"/>
                <a:gd name="T64" fmla="*/ 202 w 261"/>
                <a:gd name="T65" fmla="*/ 24 h 263"/>
                <a:gd name="T66" fmla="*/ 166 w 261"/>
                <a:gd name="T67" fmla="*/ 3 h 263"/>
                <a:gd name="T68" fmla="*/ 140 w 261"/>
                <a:gd name="T69" fmla="*/ 29 h 263"/>
                <a:gd name="T70" fmla="*/ 158 w 261"/>
                <a:gd name="T71" fmla="*/ 64 h 263"/>
                <a:gd name="T72" fmla="*/ 164 w 261"/>
                <a:gd name="T73" fmla="*/ 71 h 263"/>
                <a:gd name="T74" fmla="*/ 158 w 261"/>
                <a:gd name="T75" fmla="*/ 108 h 263"/>
                <a:gd name="T76" fmla="*/ 152 w 261"/>
                <a:gd name="T77" fmla="*/ 113 h 263"/>
                <a:gd name="T78" fmla="*/ 133 w 261"/>
                <a:gd name="T79" fmla="*/ 125 h 263"/>
                <a:gd name="T80" fmla="*/ 133 w 261"/>
                <a:gd name="T81" fmla="*/ 125 h 263"/>
                <a:gd name="T82" fmla="*/ 128 w 261"/>
                <a:gd name="T83" fmla="*/ 132 h 263"/>
                <a:gd name="T84" fmla="*/ 102 w 261"/>
                <a:gd name="T85" fmla="*/ 133 h 263"/>
                <a:gd name="T86" fmla="*/ 96 w 261"/>
                <a:gd name="T87" fmla="*/ 125 h 263"/>
                <a:gd name="T88" fmla="*/ 50 w 261"/>
                <a:gd name="T89" fmla="*/ 87 h 263"/>
                <a:gd name="T90" fmla="*/ 38 w 261"/>
                <a:gd name="T91" fmla="*/ 81 h 263"/>
                <a:gd name="T92" fmla="*/ 32 w 261"/>
                <a:gd name="T93" fmla="*/ 68 h 263"/>
                <a:gd name="T94" fmla="*/ 33 w 261"/>
                <a:gd name="T95" fmla="*/ 45 h 263"/>
                <a:gd name="T96" fmla="*/ 25 w 261"/>
                <a:gd name="T97" fmla="*/ 24 h 263"/>
                <a:gd name="T98" fmla="*/ 4 w 261"/>
                <a:gd name="T99" fmla="*/ 31 h 263"/>
                <a:gd name="T100" fmla="*/ 11 w 261"/>
                <a:gd name="T101" fmla="*/ 5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1" h="263">
                  <a:moveTo>
                    <a:pt x="11" y="53"/>
                  </a:moveTo>
                  <a:cubicBezTo>
                    <a:pt x="18" y="56"/>
                    <a:pt x="22" y="61"/>
                    <a:pt x="25" y="68"/>
                  </a:cubicBezTo>
                  <a:cubicBezTo>
                    <a:pt x="27" y="74"/>
                    <a:pt x="29" y="80"/>
                    <a:pt x="31" y="86"/>
                  </a:cubicBezTo>
                  <a:cubicBezTo>
                    <a:pt x="32" y="91"/>
                    <a:pt x="32" y="95"/>
                    <a:pt x="28" y="99"/>
                  </a:cubicBezTo>
                  <a:cubicBezTo>
                    <a:pt x="13" y="115"/>
                    <a:pt x="15" y="140"/>
                    <a:pt x="31" y="154"/>
                  </a:cubicBezTo>
                  <a:cubicBezTo>
                    <a:pt x="47" y="169"/>
                    <a:pt x="72" y="167"/>
                    <a:pt x="86" y="150"/>
                  </a:cubicBezTo>
                  <a:cubicBezTo>
                    <a:pt x="94" y="141"/>
                    <a:pt x="103" y="139"/>
                    <a:pt x="114" y="141"/>
                  </a:cubicBezTo>
                  <a:cubicBezTo>
                    <a:pt x="122" y="142"/>
                    <a:pt x="131" y="144"/>
                    <a:pt x="136" y="153"/>
                  </a:cubicBezTo>
                  <a:cubicBezTo>
                    <a:pt x="140" y="161"/>
                    <a:pt x="149" y="165"/>
                    <a:pt x="158" y="163"/>
                  </a:cubicBezTo>
                  <a:cubicBezTo>
                    <a:pt x="166" y="161"/>
                    <a:pt x="170" y="165"/>
                    <a:pt x="174" y="170"/>
                  </a:cubicBezTo>
                  <a:cubicBezTo>
                    <a:pt x="178" y="174"/>
                    <a:pt x="181" y="180"/>
                    <a:pt x="184" y="186"/>
                  </a:cubicBezTo>
                  <a:cubicBezTo>
                    <a:pt x="187" y="192"/>
                    <a:pt x="187" y="197"/>
                    <a:pt x="183" y="203"/>
                  </a:cubicBezTo>
                  <a:cubicBezTo>
                    <a:pt x="174" y="218"/>
                    <a:pt x="179" y="240"/>
                    <a:pt x="193" y="251"/>
                  </a:cubicBezTo>
                  <a:cubicBezTo>
                    <a:pt x="208" y="263"/>
                    <a:pt x="231" y="262"/>
                    <a:pt x="244" y="250"/>
                  </a:cubicBezTo>
                  <a:cubicBezTo>
                    <a:pt x="258" y="237"/>
                    <a:pt x="261" y="217"/>
                    <a:pt x="252" y="201"/>
                  </a:cubicBezTo>
                  <a:cubicBezTo>
                    <a:pt x="243" y="185"/>
                    <a:pt x="224" y="178"/>
                    <a:pt x="205" y="183"/>
                  </a:cubicBezTo>
                  <a:cubicBezTo>
                    <a:pt x="203" y="184"/>
                    <a:pt x="200" y="186"/>
                    <a:pt x="198" y="183"/>
                  </a:cubicBezTo>
                  <a:cubicBezTo>
                    <a:pt x="188" y="174"/>
                    <a:pt x="179" y="165"/>
                    <a:pt x="177" y="151"/>
                  </a:cubicBezTo>
                  <a:cubicBezTo>
                    <a:pt x="180" y="145"/>
                    <a:pt x="181" y="136"/>
                    <a:pt x="191" y="136"/>
                  </a:cubicBezTo>
                  <a:cubicBezTo>
                    <a:pt x="198" y="135"/>
                    <a:pt x="206" y="134"/>
                    <a:pt x="213" y="141"/>
                  </a:cubicBezTo>
                  <a:cubicBezTo>
                    <a:pt x="219" y="147"/>
                    <a:pt x="230" y="144"/>
                    <a:pt x="235" y="136"/>
                  </a:cubicBezTo>
                  <a:cubicBezTo>
                    <a:pt x="240" y="130"/>
                    <a:pt x="238" y="119"/>
                    <a:pt x="231" y="114"/>
                  </a:cubicBezTo>
                  <a:cubicBezTo>
                    <a:pt x="225" y="110"/>
                    <a:pt x="211" y="112"/>
                    <a:pt x="208" y="119"/>
                  </a:cubicBezTo>
                  <a:cubicBezTo>
                    <a:pt x="204" y="130"/>
                    <a:pt x="194" y="130"/>
                    <a:pt x="184" y="130"/>
                  </a:cubicBezTo>
                  <a:cubicBezTo>
                    <a:pt x="183" y="130"/>
                    <a:pt x="181" y="130"/>
                    <a:pt x="180" y="128"/>
                  </a:cubicBezTo>
                  <a:cubicBezTo>
                    <a:pt x="178" y="123"/>
                    <a:pt x="173" y="119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08"/>
                    <a:pt x="170" y="102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1" y="91"/>
                    <a:pt x="172" y="86"/>
                    <a:pt x="172" y="81"/>
                  </a:cubicBezTo>
                  <a:cubicBezTo>
                    <a:pt x="173" y="73"/>
                    <a:pt x="176" y="67"/>
                    <a:pt x="185" y="64"/>
                  </a:cubicBezTo>
                  <a:cubicBezTo>
                    <a:pt x="200" y="59"/>
                    <a:pt x="207" y="40"/>
                    <a:pt x="202" y="24"/>
                  </a:cubicBezTo>
                  <a:cubicBezTo>
                    <a:pt x="198" y="9"/>
                    <a:pt x="181" y="0"/>
                    <a:pt x="166" y="3"/>
                  </a:cubicBezTo>
                  <a:cubicBezTo>
                    <a:pt x="152" y="6"/>
                    <a:pt x="141" y="16"/>
                    <a:pt x="140" y="29"/>
                  </a:cubicBezTo>
                  <a:cubicBezTo>
                    <a:pt x="137" y="45"/>
                    <a:pt x="143" y="57"/>
                    <a:pt x="158" y="64"/>
                  </a:cubicBezTo>
                  <a:cubicBezTo>
                    <a:pt x="160" y="66"/>
                    <a:pt x="164" y="66"/>
                    <a:pt x="164" y="71"/>
                  </a:cubicBezTo>
                  <a:cubicBezTo>
                    <a:pt x="165" y="83"/>
                    <a:pt x="164" y="96"/>
                    <a:pt x="158" y="108"/>
                  </a:cubicBezTo>
                  <a:cubicBezTo>
                    <a:pt x="157" y="111"/>
                    <a:pt x="155" y="113"/>
                    <a:pt x="152" y="113"/>
                  </a:cubicBezTo>
                  <a:cubicBezTo>
                    <a:pt x="142" y="112"/>
                    <a:pt x="137" y="117"/>
                    <a:pt x="133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7"/>
                    <a:pt x="132" y="131"/>
                    <a:pt x="128" y="132"/>
                  </a:cubicBezTo>
                  <a:cubicBezTo>
                    <a:pt x="119" y="134"/>
                    <a:pt x="111" y="134"/>
                    <a:pt x="102" y="133"/>
                  </a:cubicBezTo>
                  <a:cubicBezTo>
                    <a:pt x="98" y="132"/>
                    <a:pt x="96" y="130"/>
                    <a:pt x="96" y="125"/>
                  </a:cubicBezTo>
                  <a:cubicBezTo>
                    <a:pt x="95" y="99"/>
                    <a:pt x="76" y="83"/>
                    <a:pt x="50" y="87"/>
                  </a:cubicBezTo>
                  <a:cubicBezTo>
                    <a:pt x="44" y="88"/>
                    <a:pt x="40" y="85"/>
                    <a:pt x="38" y="81"/>
                  </a:cubicBezTo>
                  <a:cubicBezTo>
                    <a:pt x="35" y="77"/>
                    <a:pt x="34" y="72"/>
                    <a:pt x="32" y="68"/>
                  </a:cubicBezTo>
                  <a:cubicBezTo>
                    <a:pt x="30" y="60"/>
                    <a:pt x="27" y="53"/>
                    <a:pt x="33" y="45"/>
                  </a:cubicBezTo>
                  <a:cubicBezTo>
                    <a:pt x="38" y="39"/>
                    <a:pt x="33" y="28"/>
                    <a:pt x="25" y="24"/>
                  </a:cubicBezTo>
                  <a:cubicBezTo>
                    <a:pt x="18" y="21"/>
                    <a:pt x="8" y="24"/>
                    <a:pt x="4" y="31"/>
                  </a:cubicBezTo>
                  <a:cubicBezTo>
                    <a:pt x="0" y="39"/>
                    <a:pt x="3" y="49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7"/>
            <p:cNvSpPr/>
            <p:nvPr/>
          </p:nvSpPr>
          <p:spPr bwMode="auto">
            <a:xfrm>
              <a:off x="3609975" y="2760663"/>
              <a:ext cx="773113" cy="669925"/>
            </a:xfrm>
            <a:custGeom>
              <a:avLst/>
              <a:gdLst>
                <a:gd name="T0" fmla="*/ 238 w 455"/>
                <a:gd name="T1" fmla="*/ 141 h 394"/>
                <a:gd name="T2" fmla="*/ 244 w 455"/>
                <a:gd name="T3" fmla="*/ 133 h 394"/>
                <a:gd name="T4" fmla="*/ 260 w 455"/>
                <a:gd name="T5" fmla="*/ 126 h 394"/>
                <a:gd name="T6" fmla="*/ 321 w 455"/>
                <a:gd name="T7" fmla="*/ 106 h 394"/>
                <a:gd name="T8" fmla="*/ 321 w 455"/>
                <a:gd name="T9" fmla="*/ 106 h 394"/>
                <a:gd name="T10" fmla="*/ 321 w 455"/>
                <a:gd name="T11" fmla="*/ 106 h 394"/>
                <a:gd name="T12" fmla="*/ 338 w 455"/>
                <a:gd name="T13" fmla="*/ 109 h 394"/>
                <a:gd name="T14" fmla="*/ 378 w 455"/>
                <a:gd name="T15" fmla="*/ 133 h 394"/>
                <a:gd name="T16" fmla="*/ 452 w 455"/>
                <a:gd name="T17" fmla="*/ 67 h 394"/>
                <a:gd name="T18" fmla="*/ 399 w 455"/>
                <a:gd name="T19" fmla="*/ 8 h 394"/>
                <a:gd name="T20" fmla="*/ 326 w 455"/>
                <a:gd name="T21" fmla="*/ 67 h 394"/>
                <a:gd name="T22" fmla="*/ 313 w 455"/>
                <a:gd name="T23" fmla="*/ 88 h 394"/>
                <a:gd name="T24" fmla="*/ 304 w 455"/>
                <a:gd name="T25" fmla="*/ 93 h 394"/>
                <a:gd name="T26" fmla="*/ 304 w 455"/>
                <a:gd name="T27" fmla="*/ 93 h 394"/>
                <a:gd name="T28" fmla="*/ 245 w 455"/>
                <a:gd name="T29" fmla="*/ 111 h 394"/>
                <a:gd name="T30" fmla="*/ 233 w 455"/>
                <a:gd name="T31" fmla="*/ 105 h 394"/>
                <a:gd name="T32" fmla="*/ 174 w 455"/>
                <a:gd name="T33" fmla="*/ 89 h 394"/>
                <a:gd name="T34" fmla="*/ 155 w 455"/>
                <a:gd name="T35" fmla="*/ 147 h 394"/>
                <a:gd name="T36" fmla="*/ 157 w 455"/>
                <a:gd name="T37" fmla="*/ 158 h 394"/>
                <a:gd name="T38" fmla="*/ 141 w 455"/>
                <a:gd name="T39" fmla="*/ 196 h 394"/>
                <a:gd name="T40" fmla="*/ 141 w 455"/>
                <a:gd name="T41" fmla="*/ 196 h 394"/>
                <a:gd name="T42" fmla="*/ 113 w 455"/>
                <a:gd name="T43" fmla="*/ 225 h 394"/>
                <a:gd name="T44" fmla="*/ 104 w 455"/>
                <a:gd name="T45" fmla="*/ 228 h 394"/>
                <a:gd name="T46" fmla="*/ 64 w 455"/>
                <a:gd name="T47" fmla="*/ 232 h 394"/>
                <a:gd name="T48" fmla="*/ 19 w 455"/>
                <a:gd name="T49" fmla="*/ 339 h 394"/>
                <a:gd name="T50" fmla="*/ 22 w 455"/>
                <a:gd name="T51" fmla="*/ 344 h 394"/>
                <a:gd name="T52" fmla="*/ 26 w 455"/>
                <a:gd name="T53" fmla="*/ 350 h 394"/>
                <a:gd name="T54" fmla="*/ 30 w 455"/>
                <a:gd name="T55" fmla="*/ 357 h 394"/>
                <a:gd name="T56" fmla="*/ 134 w 455"/>
                <a:gd name="T57" fmla="*/ 373 h 394"/>
                <a:gd name="T58" fmla="*/ 169 w 455"/>
                <a:gd name="T59" fmla="*/ 292 h 394"/>
                <a:gd name="T60" fmla="*/ 169 w 455"/>
                <a:gd name="T61" fmla="*/ 292 h 394"/>
                <a:gd name="T62" fmla="*/ 141 w 455"/>
                <a:gd name="T63" fmla="*/ 244 h 394"/>
                <a:gd name="T64" fmla="*/ 138 w 455"/>
                <a:gd name="T65" fmla="*/ 235 h 394"/>
                <a:gd name="T66" fmla="*/ 158 w 455"/>
                <a:gd name="T67" fmla="*/ 196 h 394"/>
                <a:gd name="T68" fmla="*/ 176 w 455"/>
                <a:gd name="T69" fmla="*/ 175 h 394"/>
                <a:gd name="T70" fmla="*/ 187 w 455"/>
                <a:gd name="T71" fmla="*/ 171 h 394"/>
                <a:gd name="T72" fmla="*/ 238 w 455"/>
                <a:gd name="T73" fmla="*/ 14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5" h="394">
                  <a:moveTo>
                    <a:pt x="238" y="141"/>
                  </a:moveTo>
                  <a:cubicBezTo>
                    <a:pt x="239" y="137"/>
                    <a:pt x="241" y="135"/>
                    <a:pt x="244" y="133"/>
                  </a:cubicBezTo>
                  <a:cubicBezTo>
                    <a:pt x="249" y="131"/>
                    <a:pt x="254" y="128"/>
                    <a:pt x="260" y="126"/>
                  </a:cubicBezTo>
                  <a:cubicBezTo>
                    <a:pt x="279" y="117"/>
                    <a:pt x="300" y="113"/>
                    <a:pt x="321" y="106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6" y="107"/>
                    <a:pt x="333" y="101"/>
                    <a:pt x="338" y="109"/>
                  </a:cubicBezTo>
                  <a:cubicBezTo>
                    <a:pt x="348" y="123"/>
                    <a:pt x="362" y="130"/>
                    <a:pt x="378" y="133"/>
                  </a:cubicBezTo>
                  <a:cubicBezTo>
                    <a:pt x="417" y="140"/>
                    <a:pt x="455" y="108"/>
                    <a:pt x="452" y="67"/>
                  </a:cubicBezTo>
                  <a:cubicBezTo>
                    <a:pt x="450" y="35"/>
                    <a:pt x="430" y="14"/>
                    <a:pt x="399" y="8"/>
                  </a:cubicBezTo>
                  <a:cubicBezTo>
                    <a:pt x="363" y="0"/>
                    <a:pt x="325" y="30"/>
                    <a:pt x="326" y="67"/>
                  </a:cubicBezTo>
                  <a:cubicBezTo>
                    <a:pt x="326" y="77"/>
                    <a:pt x="322" y="83"/>
                    <a:pt x="313" y="88"/>
                  </a:cubicBezTo>
                  <a:cubicBezTo>
                    <a:pt x="310" y="90"/>
                    <a:pt x="307" y="91"/>
                    <a:pt x="304" y="93"/>
                  </a:cubicBezTo>
                  <a:cubicBezTo>
                    <a:pt x="304" y="93"/>
                    <a:pt x="304" y="93"/>
                    <a:pt x="304" y="93"/>
                  </a:cubicBezTo>
                  <a:cubicBezTo>
                    <a:pt x="286" y="103"/>
                    <a:pt x="266" y="109"/>
                    <a:pt x="245" y="111"/>
                  </a:cubicBezTo>
                  <a:cubicBezTo>
                    <a:pt x="239" y="112"/>
                    <a:pt x="236" y="110"/>
                    <a:pt x="233" y="105"/>
                  </a:cubicBezTo>
                  <a:cubicBezTo>
                    <a:pt x="220" y="84"/>
                    <a:pt x="196" y="78"/>
                    <a:pt x="174" y="89"/>
                  </a:cubicBezTo>
                  <a:cubicBezTo>
                    <a:pt x="154" y="100"/>
                    <a:pt x="145" y="126"/>
                    <a:pt x="155" y="147"/>
                  </a:cubicBezTo>
                  <a:cubicBezTo>
                    <a:pt x="157" y="151"/>
                    <a:pt x="158" y="154"/>
                    <a:pt x="157" y="158"/>
                  </a:cubicBezTo>
                  <a:cubicBezTo>
                    <a:pt x="154" y="171"/>
                    <a:pt x="148" y="184"/>
                    <a:pt x="141" y="196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132" y="206"/>
                    <a:pt x="123" y="216"/>
                    <a:pt x="113" y="225"/>
                  </a:cubicBezTo>
                  <a:cubicBezTo>
                    <a:pt x="110" y="227"/>
                    <a:pt x="108" y="228"/>
                    <a:pt x="104" y="228"/>
                  </a:cubicBezTo>
                  <a:cubicBezTo>
                    <a:pt x="91" y="226"/>
                    <a:pt x="77" y="227"/>
                    <a:pt x="64" y="232"/>
                  </a:cubicBezTo>
                  <a:cubicBezTo>
                    <a:pt x="19" y="247"/>
                    <a:pt x="0" y="301"/>
                    <a:pt x="19" y="339"/>
                  </a:cubicBezTo>
                  <a:cubicBezTo>
                    <a:pt x="22" y="340"/>
                    <a:pt x="22" y="342"/>
                    <a:pt x="22" y="344"/>
                  </a:cubicBezTo>
                  <a:cubicBezTo>
                    <a:pt x="23" y="347"/>
                    <a:pt x="24" y="349"/>
                    <a:pt x="26" y="350"/>
                  </a:cubicBezTo>
                  <a:cubicBezTo>
                    <a:pt x="27" y="353"/>
                    <a:pt x="28" y="355"/>
                    <a:pt x="30" y="357"/>
                  </a:cubicBezTo>
                  <a:cubicBezTo>
                    <a:pt x="57" y="388"/>
                    <a:pt x="100" y="394"/>
                    <a:pt x="134" y="373"/>
                  </a:cubicBezTo>
                  <a:cubicBezTo>
                    <a:pt x="160" y="357"/>
                    <a:pt x="176" y="320"/>
                    <a:pt x="169" y="292"/>
                  </a:cubicBezTo>
                  <a:cubicBezTo>
                    <a:pt x="169" y="292"/>
                    <a:pt x="169" y="292"/>
                    <a:pt x="169" y="292"/>
                  </a:cubicBezTo>
                  <a:cubicBezTo>
                    <a:pt x="166" y="272"/>
                    <a:pt x="156" y="257"/>
                    <a:pt x="141" y="244"/>
                  </a:cubicBezTo>
                  <a:cubicBezTo>
                    <a:pt x="137" y="241"/>
                    <a:pt x="137" y="239"/>
                    <a:pt x="138" y="235"/>
                  </a:cubicBezTo>
                  <a:cubicBezTo>
                    <a:pt x="143" y="221"/>
                    <a:pt x="150" y="208"/>
                    <a:pt x="158" y="196"/>
                  </a:cubicBezTo>
                  <a:cubicBezTo>
                    <a:pt x="164" y="189"/>
                    <a:pt x="170" y="182"/>
                    <a:pt x="176" y="175"/>
                  </a:cubicBezTo>
                  <a:cubicBezTo>
                    <a:pt x="179" y="172"/>
                    <a:pt x="182" y="170"/>
                    <a:pt x="187" y="171"/>
                  </a:cubicBezTo>
                  <a:cubicBezTo>
                    <a:pt x="210" y="175"/>
                    <a:pt x="231" y="162"/>
                    <a:pt x="23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8"/>
            <p:cNvSpPr/>
            <p:nvPr/>
          </p:nvSpPr>
          <p:spPr bwMode="auto">
            <a:xfrm>
              <a:off x="3987800" y="2346326"/>
              <a:ext cx="493713" cy="323850"/>
            </a:xfrm>
            <a:custGeom>
              <a:avLst/>
              <a:gdLst>
                <a:gd name="T0" fmla="*/ 49 w 291"/>
                <a:gd name="T1" fmla="*/ 187 h 190"/>
                <a:gd name="T2" fmla="*/ 95 w 291"/>
                <a:gd name="T3" fmla="*/ 166 h 190"/>
                <a:gd name="T4" fmla="*/ 95 w 291"/>
                <a:gd name="T5" fmla="*/ 116 h 190"/>
                <a:gd name="T6" fmla="*/ 95 w 291"/>
                <a:gd name="T7" fmla="*/ 98 h 190"/>
                <a:gd name="T8" fmla="*/ 99 w 291"/>
                <a:gd name="T9" fmla="*/ 93 h 190"/>
                <a:gd name="T10" fmla="*/ 99 w 291"/>
                <a:gd name="T11" fmla="*/ 93 h 190"/>
                <a:gd name="T12" fmla="*/ 117 w 291"/>
                <a:gd name="T13" fmla="*/ 77 h 190"/>
                <a:gd name="T14" fmla="*/ 127 w 291"/>
                <a:gd name="T15" fmla="*/ 75 h 190"/>
                <a:gd name="T16" fmla="*/ 157 w 291"/>
                <a:gd name="T17" fmla="*/ 64 h 190"/>
                <a:gd name="T18" fmla="*/ 165 w 291"/>
                <a:gd name="T19" fmla="*/ 58 h 190"/>
                <a:gd name="T20" fmla="*/ 211 w 291"/>
                <a:gd name="T21" fmla="*/ 52 h 190"/>
                <a:gd name="T22" fmla="*/ 220 w 291"/>
                <a:gd name="T23" fmla="*/ 57 h 190"/>
                <a:gd name="T24" fmla="*/ 262 w 291"/>
                <a:gd name="T25" fmla="*/ 74 h 190"/>
                <a:gd name="T26" fmla="*/ 289 w 291"/>
                <a:gd name="T27" fmla="*/ 32 h 190"/>
                <a:gd name="T28" fmla="*/ 253 w 291"/>
                <a:gd name="T29" fmla="*/ 0 h 190"/>
                <a:gd name="T30" fmla="*/ 216 w 291"/>
                <a:gd name="T31" fmla="*/ 31 h 190"/>
                <a:gd name="T32" fmla="*/ 209 w 291"/>
                <a:gd name="T33" fmla="*/ 39 h 190"/>
                <a:gd name="T34" fmla="*/ 168 w 291"/>
                <a:gd name="T35" fmla="*/ 46 h 190"/>
                <a:gd name="T36" fmla="*/ 159 w 291"/>
                <a:gd name="T37" fmla="*/ 40 h 190"/>
                <a:gd name="T38" fmla="*/ 129 w 291"/>
                <a:gd name="T39" fmla="*/ 25 h 190"/>
                <a:gd name="T40" fmla="*/ 110 w 291"/>
                <a:gd name="T41" fmla="*/ 53 h 190"/>
                <a:gd name="T42" fmla="*/ 100 w 291"/>
                <a:gd name="T43" fmla="*/ 79 h 190"/>
                <a:gd name="T44" fmla="*/ 87 w 291"/>
                <a:gd name="T45" fmla="*/ 91 h 190"/>
                <a:gd name="T46" fmla="*/ 64 w 291"/>
                <a:gd name="T47" fmla="*/ 96 h 190"/>
                <a:gd name="T48" fmla="*/ 12 w 291"/>
                <a:gd name="T49" fmla="*/ 157 h 190"/>
                <a:gd name="T50" fmla="*/ 49 w 291"/>
                <a:gd name="T5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1" h="190">
                  <a:moveTo>
                    <a:pt x="49" y="187"/>
                  </a:moveTo>
                  <a:cubicBezTo>
                    <a:pt x="68" y="190"/>
                    <a:pt x="85" y="183"/>
                    <a:pt x="95" y="166"/>
                  </a:cubicBezTo>
                  <a:cubicBezTo>
                    <a:pt x="105" y="150"/>
                    <a:pt x="105" y="132"/>
                    <a:pt x="95" y="116"/>
                  </a:cubicBezTo>
                  <a:cubicBezTo>
                    <a:pt x="90" y="109"/>
                    <a:pt x="91" y="104"/>
                    <a:pt x="95" y="98"/>
                  </a:cubicBezTo>
                  <a:cubicBezTo>
                    <a:pt x="97" y="97"/>
                    <a:pt x="98" y="95"/>
                    <a:pt x="9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5" y="88"/>
                    <a:pt x="110" y="81"/>
                    <a:pt x="117" y="77"/>
                  </a:cubicBezTo>
                  <a:cubicBezTo>
                    <a:pt x="120" y="74"/>
                    <a:pt x="123" y="74"/>
                    <a:pt x="127" y="75"/>
                  </a:cubicBezTo>
                  <a:cubicBezTo>
                    <a:pt x="140" y="79"/>
                    <a:pt x="149" y="75"/>
                    <a:pt x="157" y="64"/>
                  </a:cubicBezTo>
                  <a:cubicBezTo>
                    <a:pt x="159" y="61"/>
                    <a:pt x="161" y="59"/>
                    <a:pt x="165" y="58"/>
                  </a:cubicBezTo>
                  <a:cubicBezTo>
                    <a:pt x="180" y="54"/>
                    <a:pt x="196" y="53"/>
                    <a:pt x="211" y="52"/>
                  </a:cubicBezTo>
                  <a:cubicBezTo>
                    <a:pt x="215" y="52"/>
                    <a:pt x="218" y="53"/>
                    <a:pt x="220" y="57"/>
                  </a:cubicBezTo>
                  <a:cubicBezTo>
                    <a:pt x="230" y="72"/>
                    <a:pt x="247" y="78"/>
                    <a:pt x="262" y="74"/>
                  </a:cubicBezTo>
                  <a:cubicBezTo>
                    <a:pt x="281" y="68"/>
                    <a:pt x="291" y="52"/>
                    <a:pt x="289" y="32"/>
                  </a:cubicBezTo>
                  <a:cubicBezTo>
                    <a:pt x="287" y="15"/>
                    <a:pt x="271" y="1"/>
                    <a:pt x="253" y="0"/>
                  </a:cubicBezTo>
                  <a:cubicBezTo>
                    <a:pt x="236" y="0"/>
                    <a:pt x="219" y="13"/>
                    <a:pt x="216" y="31"/>
                  </a:cubicBezTo>
                  <a:cubicBezTo>
                    <a:pt x="215" y="36"/>
                    <a:pt x="213" y="37"/>
                    <a:pt x="209" y="39"/>
                  </a:cubicBezTo>
                  <a:cubicBezTo>
                    <a:pt x="196" y="45"/>
                    <a:pt x="182" y="46"/>
                    <a:pt x="168" y="46"/>
                  </a:cubicBezTo>
                  <a:cubicBezTo>
                    <a:pt x="163" y="46"/>
                    <a:pt x="161" y="45"/>
                    <a:pt x="159" y="40"/>
                  </a:cubicBezTo>
                  <a:cubicBezTo>
                    <a:pt x="153" y="28"/>
                    <a:pt x="140" y="22"/>
                    <a:pt x="129" y="25"/>
                  </a:cubicBezTo>
                  <a:cubicBezTo>
                    <a:pt x="116" y="28"/>
                    <a:pt x="109" y="38"/>
                    <a:pt x="110" y="53"/>
                  </a:cubicBezTo>
                  <a:cubicBezTo>
                    <a:pt x="111" y="63"/>
                    <a:pt x="106" y="72"/>
                    <a:pt x="100" y="79"/>
                  </a:cubicBezTo>
                  <a:cubicBezTo>
                    <a:pt x="96" y="83"/>
                    <a:pt x="91" y="87"/>
                    <a:pt x="87" y="91"/>
                  </a:cubicBezTo>
                  <a:cubicBezTo>
                    <a:pt x="80" y="97"/>
                    <a:pt x="73" y="98"/>
                    <a:pt x="64" y="96"/>
                  </a:cubicBezTo>
                  <a:cubicBezTo>
                    <a:pt x="27" y="89"/>
                    <a:pt x="0" y="127"/>
                    <a:pt x="12" y="157"/>
                  </a:cubicBezTo>
                  <a:cubicBezTo>
                    <a:pt x="19" y="174"/>
                    <a:pt x="31" y="185"/>
                    <a:pt x="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9"/>
            <p:cNvSpPr/>
            <p:nvPr/>
          </p:nvSpPr>
          <p:spPr bwMode="auto">
            <a:xfrm>
              <a:off x="3951288" y="3390901"/>
              <a:ext cx="652463" cy="438150"/>
            </a:xfrm>
            <a:custGeom>
              <a:avLst/>
              <a:gdLst>
                <a:gd name="T0" fmla="*/ 344 w 384"/>
                <a:gd name="T1" fmla="*/ 87 h 258"/>
                <a:gd name="T2" fmla="*/ 294 w 384"/>
                <a:gd name="T3" fmla="*/ 113 h 258"/>
                <a:gd name="T4" fmla="*/ 274 w 384"/>
                <a:gd name="T5" fmla="*/ 126 h 258"/>
                <a:gd name="T6" fmla="*/ 274 w 384"/>
                <a:gd name="T7" fmla="*/ 126 h 258"/>
                <a:gd name="T8" fmla="*/ 268 w 384"/>
                <a:gd name="T9" fmla="*/ 126 h 258"/>
                <a:gd name="T10" fmla="*/ 237 w 384"/>
                <a:gd name="T11" fmla="*/ 110 h 258"/>
                <a:gd name="T12" fmla="*/ 235 w 384"/>
                <a:gd name="T13" fmla="*/ 108 h 258"/>
                <a:gd name="T14" fmla="*/ 256 w 384"/>
                <a:gd name="T15" fmla="*/ 79 h 258"/>
                <a:gd name="T16" fmla="*/ 272 w 384"/>
                <a:gd name="T17" fmla="*/ 55 h 258"/>
                <a:gd name="T18" fmla="*/ 247 w 384"/>
                <a:gd name="T19" fmla="*/ 42 h 258"/>
                <a:gd name="T20" fmla="*/ 236 w 384"/>
                <a:gd name="T21" fmla="*/ 68 h 258"/>
                <a:gd name="T22" fmla="*/ 237 w 384"/>
                <a:gd name="T23" fmla="*/ 81 h 258"/>
                <a:gd name="T24" fmla="*/ 228 w 384"/>
                <a:gd name="T25" fmla="*/ 96 h 258"/>
                <a:gd name="T26" fmla="*/ 228 w 384"/>
                <a:gd name="T27" fmla="*/ 96 h 258"/>
                <a:gd name="T28" fmla="*/ 207 w 384"/>
                <a:gd name="T29" fmla="*/ 98 h 258"/>
                <a:gd name="T30" fmla="*/ 198 w 384"/>
                <a:gd name="T31" fmla="*/ 95 h 258"/>
                <a:gd name="T32" fmla="*/ 168 w 384"/>
                <a:gd name="T33" fmla="*/ 66 h 258"/>
                <a:gd name="T34" fmla="*/ 166 w 384"/>
                <a:gd name="T35" fmla="*/ 53 h 258"/>
                <a:gd name="T36" fmla="*/ 168 w 384"/>
                <a:gd name="T37" fmla="*/ 35 h 258"/>
                <a:gd name="T38" fmla="*/ 130 w 384"/>
                <a:gd name="T39" fmla="*/ 0 h 258"/>
                <a:gd name="T40" fmla="*/ 92 w 384"/>
                <a:gd name="T41" fmla="*/ 35 h 258"/>
                <a:gd name="T42" fmla="*/ 148 w 384"/>
                <a:gd name="T43" fmla="*/ 73 h 258"/>
                <a:gd name="T44" fmla="*/ 158 w 384"/>
                <a:gd name="T45" fmla="*/ 72 h 258"/>
                <a:gd name="T46" fmla="*/ 187 w 384"/>
                <a:gd name="T47" fmla="*/ 102 h 258"/>
                <a:gd name="T48" fmla="*/ 187 w 384"/>
                <a:gd name="T49" fmla="*/ 112 h 258"/>
                <a:gd name="T50" fmla="*/ 184 w 384"/>
                <a:gd name="T51" fmla="*/ 139 h 258"/>
                <a:gd name="T52" fmla="*/ 180 w 384"/>
                <a:gd name="T53" fmla="*/ 163 h 258"/>
                <a:gd name="T54" fmla="*/ 173 w 384"/>
                <a:gd name="T55" fmla="*/ 171 h 258"/>
                <a:gd name="T56" fmla="*/ 155 w 384"/>
                <a:gd name="T57" fmla="*/ 172 h 258"/>
                <a:gd name="T58" fmla="*/ 88 w 384"/>
                <a:gd name="T59" fmla="*/ 189 h 258"/>
                <a:gd name="T60" fmla="*/ 73 w 384"/>
                <a:gd name="T61" fmla="*/ 196 h 258"/>
                <a:gd name="T62" fmla="*/ 51 w 384"/>
                <a:gd name="T63" fmla="*/ 188 h 258"/>
                <a:gd name="T64" fmla="*/ 40 w 384"/>
                <a:gd name="T65" fmla="*/ 177 h 258"/>
                <a:gd name="T66" fmla="*/ 19 w 384"/>
                <a:gd name="T67" fmla="*/ 164 h 258"/>
                <a:gd name="T68" fmla="*/ 3 w 384"/>
                <a:gd name="T69" fmla="*/ 187 h 258"/>
                <a:gd name="T70" fmla="*/ 30 w 384"/>
                <a:gd name="T71" fmla="*/ 200 h 258"/>
                <a:gd name="T72" fmla="*/ 46 w 384"/>
                <a:gd name="T73" fmla="*/ 197 h 258"/>
                <a:gd name="T74" fmla="*/ 80 w 384"/>
                <a:gd name="T75" fmla="*/ 209 h 258"/>
                <a:gd name="T76" fmla="*/ 84 w 384"/>
                <a:gd name="T77" fmla="*/ 216 h 258"/>
                <a:gd name="T78" fmla="*/ 135 w 384"/>
                <a:gd name="T79" fmla="*/ 256 h 258"/>
                <a:gd name="T80" fmla="*/ 173 w 384"/>
                <a:gd name="T81" fmla="*/ 197 h 258"/>
                <a:gd name="T82" fmla="*/ 173 w 384"/>
                <a:gd name="T83" fmla="*/ 197 h 258"/>
                <a:gd name="T84" fmla="*/ 212 w 384"/>
                <a:gd name="T85" fmla="*/ 158 h 258"/>
                <a:gd name="T86" fmla="*/ 238 w 384"/>
                <a:gd name="T87" fmla="*/ 145 h 258"/>
                <a:gd name="T88" fmla="*/ 255 w 384"/>
                <a:gd name="T89" fmla="*/ 135 h 258"/>
                <a:gd name="T90" fmla="*/ 269 w 384"/>
                <a:gd name="T91" fmla="*/ 135 h 258"/>
                <a:gd name="T92" fmla="*/ 275 w 384"/>
                <a:gd name="T93" fmla="*/ 137 h 258"/>
                <a:gd name="T94" fmla="*/ 294 w 384"/>
                <a:gd name="T95" fmla="*/ 152 h 258"/>
                <a:gd name="T96" fmla="*/ 353 w 384"/>
                <a:gd name="T97" fmla="*/ 175 h 258"/>
                <a:gd name="T98" fmla="*/ 382 w 384"/>
                <a:gd name="T99" fmla="*/ 128 h 258"/>
                <a:gd name="T100" fmla="*/ 344 w 384"/>
                <a:gd name="T101" fmla="*/ 8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4" h="258">
                  <a:moveTo>
                    <a:pt x="344" y="87"/>
                  </a:moveTo>
                  <a:cubicBezTo>
                    <a:pt x="323" y="83"/>
                    <a:pt x="302" y="93"/>
                    <a:pt x="294" y="113"/>
                  </a:cubicBezTo>
                  <a:cubicBezTo>
                    <a:pt x="290" y="123"/>
                    <a:pt x="284" y="125"/>
                    <a:pt x="274" y="126"/>
                  </a:cubicBezTo>
                  <a:cubicBezTo>
                    <a:pt x="274" y="126"/>
                    <a:pt x="274" y="126"/>
                    <a:pt x="274" y="126"/>
                  </a:cubicBezTo>
                  <a:cubicBezTo>
                    <a:pt x="272" y="126"/>
                    <a:pt x="270" y="126"/>
                    <a:pt x="268" y="126"/>
                  </a:cubicBezTo>
                  <a:cubicBezTo>
                    <a:pt x="255" y="126"/>
                    <a:pt x="243" y="125"/>
                    <a:pt x="237" y="110"/>
                  </a:cubicBezTo>
                  <a:cubicBezTo>
                    <a:pt x="237" y="109"/>
                    <a:pt x="236" y="108"/>
                    <a:pt x="235" y="108"/>
                  </a:cubicBezTo>
                  <a:cubicBezTo>
                    <a:pt x="235" y="93"/>
                    <a:pt x="243" y="82"/>
                    <a:pt x="256" y="79"/>
                  </a:cubicBezTo>
                  <a:cubicBezTo>
                    <a:pt x="268" y="76"/>
                    <a:pt x="275" y="65"/>
                    <a:pt x="272" y="55"/>
                  </a:cubicBezTo>
                  <a:cubicBezTo>
                    <a:pt x="268" y="44"/>
                    <a:pt x="258" y="38"/>
                    <a:pt x="247" y="42"/>
                  </a:cubicBezTo>
                  <a:cubicBezTo>
                    <a:pt x="236" y="46"/>
                    <a:pt x="231" y="57"/>
                    <a:pt x="236" y="68"/>
                  </a:cubicBezTo>
                  <a:cubicBezTo>
                    <a:pt x="238" y="73"/>
                    <a:pt x="238" y="77"/>
                    <a:pt x="237" y="81"/>
                  </a:cubicBezTo>
                  <a:cubicBezTo>
                    <a:pt x="235" y="87"/>
                    <a:pt x="232" y="92"/>
                    <a:pt x="228" y="9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2" y="102"/>
                    <a:pt x="214" y="96"/>
                    <a:pt x="207" y="98"/>
                  </a:cubicBezTo>
                  <a:cubicBezTo>
                    <a:pt x="203" y="99"/>
                    <a:pt x="200" y="97"/>
                    <a:pt x="198" y="95"/>
                  </a:cubicBezTo>
                  <a:cubicBezTo>
                    <a:pt x="187" y="86"/>
                    <a:pt x="176" y="77"/>
                    <a:pt x="168" y="66"/>
                  </a:cubicBezTo>
                  <a:cubicBezTo>
                    <a:pt x="164" y="62"/>
                    <a:pt x="163" y="58"/>
                    <a:pt x="166" y="53"/>
                  </a:cubicBezTo>
                  <a:cubicBezTo>
                    <a:pt x="168" y="47"/>
                    <a:pt x="169" y="41"/>
                    <a:pt x="168" y="35"/>
                  </a:cubicBezTo>
                  <a:cubicBezTo>
                    <a:pt x="167" y="17"/>
                    <a:pt x="149" y="0"/>
                    <a:pt x="130" y="0"/>
                  </a:cubicBezTo>
                  <a:cubicBezTo>
                    <a:pt x="111" y="1"/>
                    <a:pt x="93" y="17"/>
                    <a:pt x="92" y="35"/>
                  </a:cubicBezTo>
                  <a:cubicBezTo>
                    <a:pt x="90" y="66"/>
                    <a:pt x="120" y="86"/>
                    <a:pt x="148" y="73"/>
                  </a:cubicBezTo>
                  <a:cubicBezTo>
                    <a:pt x="152" y="71"/>
                    <a:pt x="154" y="69"/>
                    <a:pt x="158" y="72"/>
                  </a:cubicBezTo>
                  <a:cubicBezTo>
                    <a:pt x="170" y="80"/>
                    <a:pt x="180" y="90"/>
                    <a:pt x="187" y="102"/>
                  </a:cubicBezTo>
                  <a:cubicBezTo>
                    <a:pt x="189" y="106"/>
                    <a:pt x="189" y="108"/>
                    <a:pt x="187" y="112"/>
                  </a:cubicBezTo>
                  <a:cubicBezTo>
                    <a:pt x="181" y="121"/>
                    <a:pt x="179" y="131"/>
                    <a:pt x="184" y="139"/>
                  </a:cubicBezTo>
                  <a:cubicBezTo>
                    <a:pt x="191" y="149"/>
                    <a:pt x="185" y="156"/>
                    <a:pt x="180" y="163"/>
                  </a:cubicBezTo>
                  <a:cubicBezTo>
                    <a:pt x="178" y="166"/>
                    <a:pt x="176" y="168"/>
                    <a:pt x="173" y="171"/>
                  </a:cubicBezTo>
                  <a:cubicBezTo>
                    <a:pt x="168" y="178"/>
                    <a:pt x="163" y="179"/>
                    <a:pt x="155" y="172"/>
                  </a:cubicBezTo>
                  <a:cubicBezTo>
                    <a:pt x="133" y="156"/>
                    <a:pt x="99" y="165"/>
                    <a:pt x="88" y="189"/>
                  </a:cubicBezTo>
                  <a:cubicBezTo>
                    <a:pt x="85" y="197"/>
                    <a:pt x="80" y="198"/>
                    <a:pt x="73" y="196"/>
                  </a:cubicBezTo>
                  <a:cubicBezTo>
                    <a:pt x="66" y="194"/>
                    <a:pt x="58" y="192"/>
                    <a:pt x="51" y="188"/>
                  </a:cubicBezTo>
                  <a:cubicBezTo>
                    <a:pt x="46" y="186"/>
                    <a:pt x="42" y="183"/>
                    <a:pt x="40" y="177"/>
                  </a:cubicBezTo>
                  <a:cubicBezTo>
                    <a:pt x="37" y="167"/>
                    <a:pt x="28" y="162"/>
                    <a:pt x="19" y="164"/>
                  </a:cubicBezTo>
                  <a:cubicBezTo>
                    <a:pt x="8" y="166"/>
                    <a:pt x="0" y="178"/>
                    <a:pt x="3" y="187"/>
                  </a:cubicBezTo>
                  <a:cubicBezTo>
                    <a:pt x="7" y="200"/>
                    <a:pt x="18" y="205"/>
                    <a:pt x="30" y="200"/>
                  </a:cubicBezTo>
                  <a:cubicBezTo>
                    <a:pt x="35" y="198"/>
                    <a:pt x="40" y="197"/>
                    <a:pt x="46" y="197"/>
                  </a:cubicBezTo>
                  <a:cubicBezTo>
                    <a:pt x="58" y="198"/>
                    <a:pt x="69" y="203"/>
                    <a:pt x="80" y="209"/>
                  </a:cubicBezTo>
                  <a:cubicBezTo>
                    <a:pt x="82" y="211"/>
                    <a:pt x="83" y="213"/>
                    <a:pt x="84" y="216"/>
                  </a:cubicBezTo>
                  <a:cubicBezTo>
                    <a:pt x="88" y="243"/>
                    <a:pt x="107" y="258"/>
                    <a:pt x="135" y="256"/>
                  </a:cubicBezTo>
                  <a:cubicBezTo>
                    <a:pt x="164" y="253"/>
                    <a:pt x="181" y="225"/>
                    <a:pt x="173" y="197"/>
                  </a:cubicBezTo>
                  <a:cubicBezTo>
                    <a:pt x="173" y="197"/>
                    <a:pt x="173" y="197"/>
                    <a:pt x="173" y="197"/>
                  </a:cubicBezTo>
                  <a:cubicBezTo>
                    <a:pt x="173" y="177"/>
                    <a:pt x="192" y="158"/>
                    <a:pt x="212" y="158"/>
                  </a:cubicBezTo>
                  <a:cubicBezTo>
                    <a:pt x="224" y="159"/>
                    <a:pt x="233" y="155"/>
                    <a:pt x="238" y="145"/>
                  </a:cubicBezTo>
                  <a:cubicBezTo>
                    <a:pt x="242" y="137"/>
                    <a:pt x="248" y="136"/>
                    <a:pt x="255" y="135"/>
                  </a:cubicBezTo>
                  <a:cubicBezTo>
                    <a:pt x="260" y="135"/>
                    <a:pt x="265" y="135"/>
                    <a:pt x="269" y="135"/>
                  </a:cubicBezTo>
                  <a:cubicBezTo>
                    <a:pt x="271" y="137"/>
                    <a:pt x="273" y="137"/>
                    <a:pt x="275" y="137"/>
                  </a:cubicBezTo>
                  <a:cubicBezTo>
                    <a:pt x="284" y="139"/>
                    <a:pt x="291" y="142"/>
                    <a:pt x="294" y="152"/>
                  </a:cubicBezTo>
                  <a:cubicBezTo>
                    <a:pt x="303" y="174"/>
                    <a:pt x="330" y="184"/>
                    <a:pt x="353" y="175"/>
                  </a:cubicBezTo>
                  <a:cubicBezTo>
                    <a:pt x="372" y="167"/>
                    <a:pt x="384" y="148"/>
                    <a:pt x="382" y="128"/>
                  </a:cubicBezTo>
                  <a:cubicBezTo>
                    <a:pt x="380" y="108"/>
                    <a:pt x="363" y="89"/>
                    <a:pt x="34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10"/>
            <p:cNvSpPr/>
            <p:nvPr/>
          </p:nvSpPr>
          <p:spPr bwMode="auto">
            <a:xfrm>
              <a:off x="4835525" y="3370263"/>
              <a:ext cx="457200" cy="444500"/>
            </a:xfrm>
            <a:custGeom>
              <a:avLst/>
              <a:gdLst>
                <a:gd name="T0" fmla="*/ 266 w 269"/>
                <a:gd name="T1" fmla="*/ 35 h 261"/>
                <a:gd name="T2" fmla="*/ 221 w 269"/>
                <a:gd name="T3" fmla="*/ 2 h 261"/>
                <a:gd name="T4" fmla="*/ 187 w 269"/>
                <a:gd name="T5" fmla="*/ 43 h 261"/>
                <a:gd name="T6" fmla="*/ 180 w 269"/>
                <a:gd name="T7" fmla="*/ 58 h 261"/>
                <a:gd name="T8" fmla="*/ 152 w 269"/>
                <a:gd name="T9" fmla="*/ 73 h 261"/>
                <a:gd name="T10" fmla="*/ 148 w 269"/>
                <a:gd name="T11" fmla="*/ 73 h 261"/>
                <a:gd name="T12" fmla="*/ 129 w 269"/>
                <a:gd name="T13" fmla="*/ 69 h 261"/>
                <a:gd name="T14" fmla="*/ 93 w 269"/>
                <a:gd name="T15" fmla="*/ 67 h 261"/>
                <a:gd name="T16" fmla="*/ 84 w 269"/>
                <a:gd name="T17" fmla="*/ 98 h 261"/>
                <a:gd name="T18" fmla="*/ 84 w 269"/>
                <a:gd name="T19" fmla="*/ 125 h 261"/>
                <a:gd name="T20" fmla="*/ 80 w 269"/>
                <a:gd name="T21" fmla="*/ 134 h 261"/>
                <a:gd name="T22" fmla="*/ 80 w 269"/>
                <a:gd name="T23" fmla="*/ 134 h 261"/>
                <a:gd name="T24" fmla="*/ 46 w 269"/>
                <a:gd name="T25" fmla="*/ 158 h 261"/>
                <a:gd name="T26" fmla="*/ 6 w 269"/>
                <a:gd name="T27" fmla="*/ 217 h 261"/>
                <a:gd name="T28" fmla="*/ 70 w 269"/>
                <a:gd name="T29" fmla="*/ 253 h 261"/>
                <a:gd name="T30" fmla="*/ 89 w 269"/>
                <a:gd name="T31" fmla="*/ 170 h 261"/>
                <a:gd name="T32" fmla="*/ 84 w 269"/>
                <a:gd name="T33" fmla="*/ 147 h 261"/>
                <a:gd name="T34" fmla="*/ 87 w 269"/>
                <a:gd name="T35" fmla="*/ 141 h 261"/>
                <a:gd name="T36" fmla="*/ 87 w 269"/>
                <a:gd name="T37" fmla="*/ 141 h 261"/>
                <a:gd name="T38" fmla="*/ 87 w 269"/>
                <a:gd name="T39" fmla="*/ 141 h 261"/>
                <a:gd name="T40" fmla="*/ 94 w 269"/>
                <a:gd name="T41" fmla="*/ 128 h 261"/>
                <a:gd name="T42" fmla="*/ 113 w 269"/>
                <a:gd name="T43" fmla="*/ 116 h 261"/>
                <a:gd name="T44" fmla="*/ 133 w 269"/>
                <a:gd name="T45" fmla="*/ 103 h 261"/>
                <a:gd name="T46" fmla="*/ 151 w 269"/>
                <a:gd name="T47" fmla="*/ 83 h 261"/>
                <a:gd name="T48" fmla="*/ 151 w 269"/>
                <a:gd name="T49" fmla="*/ 83 h 261"/>
                <a:gd name="T50" fmla="*/ 188 w 269"/>
                <a:gd name="T51" fmla="*/ 68 h 261"/>
                <a:gd name="T52" fmla="*/ 200 w 269"/>
                <a:gd name="T53" fmla="*/ 70 h 261"/>
                <a:gd name="T54" fmla="*/ 233 w 269"/>
                <a:gd name="T55" fmla="*/ 81 h 261"/>
                <a:gd name="T56" fmla="*/ 266 w 269"/>
                <a:gd name="T57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9" h="261">
                  <a:moveTo>
                    <a:pt x="266" y="35"/>
                  </a:moveTo>
                  <a:cubicBezTo>
                    <a:pt x="264" y="15"/>
                    <a:pt x="244" y="0"/>
                    <a:pt x="221" y="2"/>
                  </a:cubicBezTo>
                  <a:cubicBezTo>
                    <a:pt x="202" y="5"/>
                    <a:pt x="186" y="21"/>
                    <a:pt x="187" y="43"/>
                  </a:cubicBezTo>
                  <a:cubicBezTo>
                    <a:pt x="188" y="51"/>
                    <a:pt x="185" y="54"/>
                    <a:pt x="180" y="58"/>
                  </a:cubicBezTo>
                  <a:cubicBezTo>
                    <a:pt x="172" y="64"/>
                    <a:pt x="162" y="69"/>
                    <a:pt x="152" y="73"/>
                  </a:cubicBezTo>
                  <a:cubicBezTo>
                    <a:pt x="151" y="73"/>
                    <a:pt x="150" y="73"/>
                    <a:pt x="148" y="73"/>
                  </a:cubicBezTo>
                  <a:cubicBezTo>
                    <a:pt x="141" y="76"/>
                    <a:pt x="136" y="77"/>
                    <a:pt x="129" y="69"/>
                  </a:cubicBezTo>
                  <a:cubicBezTo>
                    <a:pt x="120" y="58"/>
                    <a:pt x="105" y="58"/>
                    <a:pt x="93" y="67"/>
                  </a:cubicBezTo>
                  <a:cubicBezTo>
                    <a:pt x="83" y="74"/>
                    <a:pt x="79" y="88"/>
                    <a:pt x="84" y="98"/>
                  </a:cubicBezTo>
                  <a:cubicBezTo>
                    <a:pt x="89" y="108"/>
                    <a:pt x="87" y="116"/>
                    <a:pt x="84" y="125"/>
                  </a:cubicBezTo>
                  <a:cubicBezTo>
                    <a:pt x="83" y="128"/>
                    <a:pt x="82" y="131"/>
                    <a:pt x="80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72" y="146"/>
                    <a:pt x="63" y="156"/>
                    <a:pt x="46" y="158"/>
                  </a:cubicBezTo>
                  <a:cubicBezTo>
                    <a:pt x="19" y="160"/>
                    <a:pt x="0" y="190"/>
                    <a:pt x="6" y="217"/>
                  </a:cubicBezTo>
                  <a:cubicBezTo>
                    <a:pt x="14" y="246"/>
                    <a:pt x="40" y="261"/>
                    <a:pt x="70" y="253"/>
                  </a:cubicBezTo>
                  <a:cubicBezTo>
                    <a:pt x="106" y="244"/>
                    <a:pt x="117" y="196"/>
                    <a:pt x="89" y="170"/>
                  </a:cubicBezTo>
                  <a:cubicBezTo>
                    <a:pt x="79" y="160"/>
                    <a:pt x="79" y="160"/>
                    <a:pt x="84" y="147"/>
                  </a:cubicBezTo>
                  <a:cubicBezTo>
                    <a:pt x="85" y="145"/>
                    <a:pt x="86" y="143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9" y="137"/>
                    <a:pt x="91" y="132"/>
                    <a:pt x="94" y="128"/>
                  </a:cubicBezTo>
                  <a:cubicBezTo>
                    <a:pt x="98" y="121"/>
                    <a:pt x="102" y="115"/>
                    <a:pt x="113" y="116"/>
                  </a:cubicBezTo>
                  <a:cubicBezTo>
                    <a:pt x="121" y="116"/>
                    <a:pt x="130" y="112"/>
                    <a:pt x="133" y="103"/>
                  </a:cubicBezTo>
                  <a:cubicBezTo>
                    <a:pt x="137" y="94"/>
                    <a:pt x="142" y="87"/>
                    <a:pt x="151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63" y="78"/>
                    <a:pt x="175" y="73"/>
                    <a:pt x="188" y="68"/>
                  </a:cubicBezTo>
                  <a:cubicBezTo>
                    <a:pt x="192" y="66"/>
                    <a:pt x="196" y="66"/>
                    <a:pt x="200" y="70"/>
                  </a:cubicBezTo>
                  <a:cubicBezTo>
                    <a:pt x="209" y="80"/>
                    <a:pt x="220" y="83"/>
                    <a:pt x="233" y="81"/>
                  </a:cubicBezTo>
                  <a:cubicBezTo>
                    <a:pt x="255" y="77"/>
                    <a:pt x="269" y="58"/>
                    <a:pt x="2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11"/>
            <p:cNvSpPr/>
            <p:nvPr/>
          </p:nvSpPr>
          <p:spPr bwMode="auto">
            <a:xfrm>
              <a:off x="4735513" y="3149601"/>
              <a:ext cx="331788" cy="236538"/>
            </a:xfrm>
            <a:custGeom>
              <a:avLst/>
              <a:gdLst>
                <a:gd name="T0" fmla="*/ 66 w 195"/>
                <a:gd name="T1" fmla="*/ 105 h 139"/>
                <a:gd name="T2" fmla="*/ 88 w 195"/>
                <a:gd name="T3" fmla="*/ 107 h 139"/>
                <a:gd name="T4" fmla="*/ 110 w 195"/>
                <a:gd name="T5" fmla="*/ 101 h 139"/>
                <a:gd name="T6" fmla="*/ 135 w 195"/>
                <a:gd name="T7" fmla="*/ 120 h 139"/>
                <a:gd name="T8" fmla="*/ 171 w 195"/>
                <a:gd name="T9" fmla="*/ 135 h 139"/>
                <a:gd name="T10" fmla="*/ 195 w 195"/>
                <a:gd name="T11" fmla="*/ 104 h 139"/>
                <a:gd name="T12" fmla="*/ 167 w 195"/>
                <a:gd name="T13" fmla="*/ 72 h 139"/>
                <a:gd name="T14" fmla="*/ 133 w 195"/>
                <a:gd name="T15" fmla="*/ 90 h 139"/>
                <a:gd name="T16" fmla="*/ 122 w 195"/>
                <a:gd name="T17" fmla="*/ 97 h 139"/>
                <a:gd name="T18" fmla="*/ 114 w 195"/>
                <a:gd name="T19" fmla="*/ 96 h 139"/>
                <a:gd name="T20" fmla="*/ 114 w 195"/>
                <a:gd name="T21" fmla="*/ 96 h 139"/>
                <a:gd name="T22" fmla="*/ 108 w 195"/>
                <a:gd name="T23" fmla="*/ 95 h 139"/>
                <a:gd name="T24" fmla="*/ 94 w 195"/>
                <a:gd name="T25" fmla="*/ 83 h 139"/>
                <a:gd name="T26" fmla="*/ 81 w 195"/>
                <a:gd name="T27" fmla="*/ 74 h 139"/>
                <a:gd name="T28" fmla="*/ 68 w 195"/>
                <a:gd name="T29" fmla="*/ 68 h 139"/>
                <a:gd name="T30" fmla="*/ 56 w 195"/>
                <a:gd name="T31" fmla="*/ 55 h 139"/>
                <a:gd name="T32" fmla="*/ 52 w 195"/>
                <a:gd name="T33" fmla="*/ 34 h 139"/>
                <a:gd name="T34" fmla="*/ 53 w 195"/>
                <a:gd name="T35" fmla="*/ 27 h 139"/>
                <a:gd name="T36" fmla="*/ 33 w 195"/>
                <a:gd name="T37" fmla="*/ 3 h 139"/>
                <a:gd name="T38" fmla="*/ 5 w 195"/>
                <a:gd name="T39" fmla="*/ 14 h 139"/>
                <a:gd name="T40" fmla="*/ 6 w 195"/>
                <a:gd name="T41" fmla="*/ 43 h 139"/>
                <a:gd name="T42" fmla="*/ 35 w 195"/>
                <a:gd name="T43" fmla="*/ 52 h 139"/>
                <a:gd name="T44" fmla="*/ 45 w 195"/>
                <a:gd name="T45" fmla="*/ 54 h 139"/>
                <a:gd name="T46" fmla="*/ 63 w 195"/>
                <a:gd name="T47" fmla="*/ 73 h 139"/>
                <a:gd name="T48" fmla="*/ 63 w 195"/>
                <a:gd name="T49" fmla="*/ 83 h 139"/>
                <a:gd name="T50" fmla="*/ 66 w 195"/>
                <a:gd name="T51" fmla="*/ 10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" h="139">
                  <a:moveTo>
                    <a:pt x="66" y="105"/>
                  </a:moveTo>
                  <a:cubicBezTo>
                    <a:pt x="72" y="110"/>
                    <a:pt x="82" y="112"/>
                    <a:pt x="88" y="107"/>
                  </a:cubicBezTo>
                  <a:cubicBezTo>
                    <a:pt x="95" y="101"/>
                    <a:pt x="102" y="101"/>
                    <a:pt x="110" y="101"/>
                  </a:cubicBezTo>
                  <a:cubicBezTo>
                    <a:pt x="122" y="104"/>
                    <a:pt x="130" y="108"/>
                    <a:pt x="135" y="120"/>
                  </a:cubicBezTo>
                  <a:cubicBezTo>
                    <a:pt x="140" y="133"/>
                    <a:pt x="158" y="139"/>
                    <a:pt x="171" y="135"/>
                  </a:cubicBezTo>
                  <a:cubicBezTo>
                    <a:pt x="185" y="131"/>
                    <a:pt x="195" y="117"/>
                    <a:pt x="195" y="104"/>
                  </a:cubicBezTo>
                  <a:cubicBezTo>
                    <a:pt x="194" y="87"/>
                    <a:pt x="184" y="75"/>
                    <a:pt x="167" y="72"/>
                  </a:cubicBezTo>
                  <a:cubicBezTo>
                    <a:pt x="154" y="69"/>
                    <a:pt x="138" y="77"/>
                    <a:pt x="133" y="90"/>
                  </a:cubicBezTo>
                  <a:cubicBezTo>
                    <a:pt x="131" y="96"/>
                    <a:pt x="127" y="97"/>
                    <a:pt x="122" y="97"/>
                  </a:cubicBezTo>
                  <a:cubicBezTo>
                    <a:pt x="119" y="96"/>
                    <a:pt x="116" y="97"/>
                    <a:pt x="114" y="96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2" y="96"/>
                    <a:pt x="110" y="95"/>
                    <a:pt x="108" y="95"/>
                  </a:cubicBezTo>
                  <a:cubicBezTo>
                    <a:pt x="102" y="93"/>
                    <a:pt x="96" y="91"/>
                    <a:pt x="94" y="83"/>
                  </a:cubicBezTo>
                  <a:cubicBezTo>
                    <a:pt x="93" y="77"/>
                    <a:pt x="87" y="74"/>
                    <a:pt x="81" y="74"/>
                  </a:cubicBezTo>
                  <a:cubicBezTo>
                    <a:pt x="75" y="74"/>
                    <a:pt x="71" y="72"/>
                    <a:pt x="68" y="68"/>
                  </a:cubicBezTo>
                  <a:cubicBezTo>
                    <a:pt x="64" y="64"/>
                    <a:pt x="60" y="59"/>
                    <a:pt x="56" y="55"/>
                  </a:cubicBezTo>
                  <a:cubicBezTo>
                    <a:pt x="51" y="49"/>
                    <a:pt x="47" y="42"/>
                    <a:pt x="52" y="34"/>
                  </a:cubicBezTo>
                  <a:cubicBezTo>
                    <a:pt x="53" y="32"/>
                    <a:pt x="53" y="29"/>
                    <a:pt x="53" y="27"/>
                  </a:cubicBezTo>
                  <a:cubicBezTo>
                    <a:pt x="53" y="16"/>
                    <a:pt x="45" y="6"/>
                    <a:pt x="33" y="3"/>
                  </a:cubicBezTo>
                  <a:cubicBezTo>
                    <a:pt x="23" y="0"/>
                    <a:pt x="11" y="5"/>
                    <a:pt x="5" y="14"/>
                  </a:cubicBezTo>
                  <a:cubicBezTo>
                    <a:pt x="0" y="22"/>
                    <a:pt x="0" y="36"/>
                    <a:pt x="6" y="43"/>
                  </a:cubicBezTo>
                  <a:cubicBezTo>
                    <a:pt x="14" y="53"/>
                    <a:pt x="24" y="57"/>
                    <a:pt x="35" y="52"/>
                  </a:cubicBezTo>
                  <a:cubicBezTo>
                    <a:pt x="39" y="51"/>
                    <a:pt x="42" y="51"/>
                    <a:pt x="45" y="54"/>
                  </a:cubicBezTo>
                  <a:cubicBezTo>
                    <a:pt x="52" y="60"/>
                    <a:pt x="59" y="65"/>
                    <a:pt x="63" y="73"/>
                  </a:cubicBezTo>
                  <a:cubicBezTo>
                    <a:pt x="65" y="77"/>
                    <a:pt x="66" y="79"/>
                    <a:pt x="63" y="83"/>
                  </a:cubicBezTo>
                  <a:cubicBezTo>
                    <a:pt x="59" y="89"/>
                    <a:pt x="61" y="100"/>
                    <a:pt x="66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B49F4C29-E5F4-4422-BE7C-94F293122E92}"/>
              </a:ext>
            </a:extLst>
          </p:cNvPr>
          <p:cNvSpPr/>
          <p:nvPr/>
        </p:nvSpPr>
        <p:spPr>
          <a:xfrm>
            <a:off x="0" y="728421"/>
            <a:ext cx="9144000" cy="519184"/>
          </a:xfrm>
          <a:prstGeom prst="rect">
            <a:avLst/>
          </a:prstGeom>
          <a:solidFill>
            <a:srgbClr val="027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08CC10-240F-FD60-9BCD-A41A8FABFB01}"/>
              </a:ext>
            </a:extLst>
          </p:cNvPr>
          <p:cNvSpPr>
            <a:spLocks noEditPoints="1"/>
          </p:cNvSpPr>
          <p:nvPr/>
        </p:nvSpPr>
        <p:spPr bwMode="auto">
          <a:xfrm>
            <a:off x="3294063" y="1587500"/>
            <a:ext cx="604837" cy="533400"/>
          </a:xfrm>
          <a:custGeom>
            <a:avLst/>
            <a:gdLst>
              <a:gd name="T0" fmla="*/ 278 w 323"/>
              <a:gd name="T1" fmla="*/ 89 h 285"/>
              <a:gd name="T2" fmla="*/ 321 w 323"/>
              <a:gd name="T3" fmla="*/ 133 h 285"/>
              <a:gd name="T4" fmla="*/ 282 w 323"/>
              <a:gd name="T5" fmla="*/ 162 h 285"/>
              <a:gd name="T6" fmla="*/ 197 w 323"/>
              <a:gd name="T7" fmla="*/ 252 h 285"/>
              <a:gd name="T8" fmla="*/ 141 w 323"/>
              <a:gd name="T9" fmla="*/ 257 h 285"/>
              <a:gd name="T10" fmla="*/ 100 w 323"/>
              <a:gd name="T11" fmla="*/ 223 h 285"/>
              <a:gd name="T12" fmla="*/ 25 w 323"/>
              <a:gd name="T13" fmla="*/ 191 h 285"/>
              <a:gd name="T14" fmla="*/ 58 w 323"/>
              <a:gd name="T15" fmla="*/ 143 h 285"/>
              <a:gd name="T16" fmla="*/ 57 w 323"/>
              <a:gd name="T17" fmla="*/ 134 h 285"/>
              <a:gd name="T18" fmla="*/ 69 w 323"/>
              <a:gd name="T19" fmla="*/ 0 h 285"/>
              <a:gd name="T20" fmla="*/ 130 w 323"/>
              <a:gd name="T21" fmla="*/ 26 h 285"/>
              <a:gd name="T22" fmla="*/ 223 w 323"/>
              <a:gd name="T23" fmla="*/ 24 h 285"/>
              <a:gd name="T24" fmla="*/ 296 w 323"/>
              <a:gd name="T25" fmla="*/ 36 h 285"/>
              <a:gd name="T26" fmla="*/ 273 w 323"/>
              <a:gd name="T27" fmla="*/ 78 h 285"/>
              <a:gd name="T28" fmla="*/ 129 w 323"/>
              <a:gd name="T29" fmla="*/ 69 h 285"/>
              <a:gd name="T30" fmla="*/ 12 w 323"/>
              <a:gd name="T31" fmla="*/ 68 h 285"/>
              <a:gd name="T32" fmla="*/ 233 w 323"/>
              <a:gd name="T33" fmla="*/ 135 h 285"/>
              <a:gd name="T34" fmla="*/ 138 w 323"/>
              <a:gd name="T35" fmla="*/ 135 h 285"/>
              <a:gd name="T36" fmla="*/ 233 w 323"/>
              <a:gd name="T37" fmla="*/ 135 h 285"/>
              <a:gd name="T38" fmla="*/ 174 w 323"/>
              <a:gd name="T39" fmla="*/ 223 h 285"/>
              <a:gd name="T40" fmla="*/ 193 w 323"/>
              <a:gd name="T41" fmla="*/ 238 h 285"/>
              <a:gd name="T42" fmla="*/ 276 w 323"/>
              <a:gd name="T43" fmla="*/ 107 h 285"/>
              <a:gd name="T44" fmla="*/ 261 w 323"/>
              <a:gd name="T45" fmla="*/ 81 h 285"/>
              <a:gd name="T46" fmla="*/ 238 w 323"/>
              <a:gd name="T47" fmla="*/ 79 h 285"/>
              <a:gd name="T48" fmla="*/ 237 w 323"/>
              <a:gd name="T49" fmla="*/ 157 h 285"/>
              <a:gd name="T50" fmla="*/ 71 w 323"/>
              <a:gd name="T51" fmla="*/ 224 h 285"/>
              <a:gd name="T52" fmla="*/ 71 w 323"/>
              <a:gd name="T53" fmla="*/ 149 h 285"/>
              <a:gd name="T54" fmla="*/ 71 w 323"/>
              <a:gd name="T55" fmla="*/ 224 h 285"/>
              <a:gd name="T56" fmla="*/ 130 w 323"/>
              <a:gd name="T57" fmla="*/ 101 h 285"/>
              <a:gd name="T58" fmla="*/ 219 w 323"/>
              <a:gd name="T59" fmla="*/ 89 h 285"/>
              <a:gd name="T60" fmla="*/ 219 w 323"/>
              <a:gd name="T61" fmla="*/ 36 h 285"/>
              <a:gd name="T62" fmla="*/ 106 w 323"/>
              <a:gd name="T63" fmla="*/ 217 h 285"/>
              <a:gd name="T64" fmla="*/ 162 w 323"/>
              <a:gd name="T65" fmla="*/ 228 h 285"/>
              <a:gd name="T66" fmla="*/ 169 w 323"/>
              <a:gd name="T67" fmla="*/ 192 h 285"/>
              <a:gd name="T68" fmla="*/ 137 w 323"/>
              <a:gd name="T69" fmla="*/ 163 h 285"/>
              <a:gd name="T70" fmla="*/ 117 w 323"/>
              <a:gd name="T71" fmla="*/ 181 h 285"/>
              <a:gd name="T72" fmla="*/ 288 w 323"/>
              <a:gd name="T73" fmla="*/ 42 h 285"/>
              <a:gd name="T74" fmla="*/ 227 w 323"/>
              <a:gd name="T75" fmla="*/ 43 h 285"/>
              <a:gd name="T76" fmla="*/ 288 w 323"/>
              <a:gd name="T77" fmla="*/ 42 h 285"/>
              <a:gd name="T78" fmla="*/ 130 w 323"/>
              <a:gd name="T79" fmla="*/ 156 h 285"/>
              <a:gd name="T80" fmla="*/ 134 w 323"/>
              <a:gd name="T81" fmla="*/ 113 h 285"/>
              <a:gd name="T82" fmla="*/ 74 w 323"/>
              <a:gd name="T83" fmla="*/ 136 h 285"/>
              <a:gd name="T84" fmla="*/ 75 w 323"/>
              <a:gd name="T85" fmla="*/ 141 h 285"/>
              <a:gd name="T86" fmla="*/ 292 w 323"/>
              <a:gd name="T87" fmla="*/ 151 h 285"/>
              <a:gd name="T88" fmla="*/ 293 w 323"/>
              <a:gd name="T89" fmla="*/ 111 h 285"/>
              <a:gd name="T90" fmla="*/ 292 w 323"/>
              <a:gd name="T91" fmla="*/ 151 h 285"/>
              <a:gd name="T92" fmla="*/ 149 w 323"/>
              <a:gd name="T93" fmla="*/ 256 h 285"/>
              <a:gd name="T94" fmla="*/ 189 w 323"/>
              <a:gd name="T95" fmla="*/ 25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3" h="285">
                <a:moveTo>
                  <a:pt x="273" y="78"/>
                </a:moveTo>
                <a:cubicBezTo>
                  <a:pt x="275" y="82"/>
                  <a:pt x="277" y="85"/>
                  <a:pt x="278" y="89"/>
                </a:cubicBezTo>
                <a:cubicBezTo>
                  <a:pt x="281" y="98"/>
                  <a:pt x="283" y="104"/>
                  <a:pt x="296" y="103"/>
                </a:cubicBezTo>
                <a:cubicBezTo>
                  <a:pt x="311" y="103"/>
                  <a:pt x="323" y="119"/>
                  <a:pt x="321" y="133"/>
                </a:cubicBezTo>
                <a:cubicBezTo>
                  <a:pt x="319" y="150"/>
                  <a:pt x="305" y="161"/>
                  <a:pt x="289" y="160"/>
                </a:cubicBezTo>
                <a:cubicBezTo>
                  <a:pt x="287" y="159"/>
                  <a:pt x="284" y="160"/>
                  <a:pt x="282" y="162"/>
                </a:cubicBezTo>
                <a:cubicBezTo>
                  <a:pt x="255" y="189"/>
                  <a:pt x="227" y="216"/>
                  <a:pt x="200" y="243"/>
                </a:cubicBezTo>
                <a:cubicBezTo>
                  <a:pt x="197" y="246"/>
                  <a:pt x="197" y="248"/>
                  <a:pt x="197" y="252"/>
                </a:cubicBezTo>
                <a:cubicBezTo>
                  <a:pt x="200" y="268"/>
                  <a:pt x="188" y="283"/>
                  <a:pt x="172" y="284"/>
                </a:cubicBezTo>
                <a:cubicBezTo>
                  <a:pt x="154" y="285"/>
                  <a:pt x="141" y="274"/>
                  <a:pt x="141" y="257"/>
                </a:cubicBezTo>
                <a:cubicBezTo>
                  <a:pt x="141" y="250"/>
                  <a:pt x="139" y="247"/>
                  <a:pt x="133" y="244"/>
                </a:cubicBezTo>
                <a:cubicBezTo>
                  <a:pt x="122" y="237"/>
                  <a:pt x="111" y="230"/>
                  <a:pt x="100" y="223"/>
                </a:cubicBezTo>
                <a:cubicBezTo>
                  <a:pt x="87" y="232"/>
                  <a:pt x="74" y="235"/>
                  <a:pt x="60" y="232"/>
                </a:cubicBezTo>
                <a:cubicBezTo>
                  <a:pt x="41" y="227"/>
                  <a:pt x="26" y="210"/>
                  <a:pt x="25" y="191"/>
                </a:cubicBezTo>
                <a:cubicBezTo>
                  <a:pt x="23" y="170"/>
                  <a:pt x="35" y="152"/>
                  <a:pt x="54" y="144"/>
                </a:cubicBezTo>
                <a:cubicBezTo>
                  <a:pt x="55" y="144"/>
                  <a:pt x="56" y="144"/>
                  <a:pt x="58" y="143"/>
                </a:cubicBezTo>
                <a:cubicBezTo>
                  <a:pt x="59" y="141"/>
                  <a:pt x="61" y="139"/>
                  <a:pt x="62" y="138"/>
                </a:cubicBezTo>
                <a:cubicBezTo>
                  <a:pt x="61" y="136"/>
                  <a:pt x="59" y="135"/>
                  <a:pt x="57" y="134"/>
                </a:cubicBezTo>
                <a:cubicBezTo>
                  <a:pt x="24" y="128"/>
                  <a:pt x="0" y="96"/>
                  <a:pt x="3" y="63"/>
                </a:cubicBezTo>
                <a:cubicBezTo>
                  <a:pt x="6" y="28"/>
                  <a:pt x="35" y="1"/>
                  <a:pt x="69" y="0"/>
                </a:cubicBezTo>
                <a:cubicBezTo>
                  <a:pt x="90" y="0"/>
                  <a:pt x="107" y="8"/>
                  <a:pt x="121" y="22"/>
                </a:cubicBezTo>
                <a:cubicBezTo>
                  <a:pt x="123" y="24"/>
                  <a:pt x="127" y="26"/>
                  <a:pt x="130" y="26"/>
                </a:cubicBezTo>
                <a:cubicBezTo>
                  <a:pt x="159" y="27"/>
                  <a:pt x="188" y="28"/>
                  <a:pt x="217" y="28"/>
                </a:cubicBezTo>
                <a:cubicBezTo>
                  <a:pt x="219" y="28"/>
                  <a:pt x="222" y="26"/>
                  <a:pt x="223" y="24"/>
                </a:cubicBezTo>
                <a:cubicBezTo>
                  <a:pt x="232" y="9"/>
                  <a:pt x="248" y="1"/>
                  <a:pt x="263" y="3"/>
                </a:cubicBezTo>
                <a:cubicBezTo>
                  <a:pt x="281" y="6"/>
                  <a:pt x="292" y="18"/>
                  <a:pt x="296" y="36"/>
                </a:cubicBezTo>
                <a:cubicBezTo>
                  <a:pt x="299" y="51"/>
                  <a:pt x="291" y="67"/>
                  <a:pt x="277" y="76"/>
                </a:cubicBezTo>
                <a:cubicBezTo>
                  <a:pt x="276" y="77"/>
                  <a:pt x="275" y="77"/>
                  <a:pt x="273" y="78"/>
                </a:cubicBezTo>
                <a:close/>
                <a:moveTo>
                  <a:pt x="71" y="127"/>
                </a:moveTo>
                <a:cubicBezTo>
                  <a:pt x="103" y="127"/>
                  <a:pt x="129" y="101"/>
                  <a:pt x="129" y="69"/>
                </a:cubicBezTo>
                <a:cubicBezTo>
                  <a:pt x="130" y="35"/>
                  <a:pt x="104" y="9"/>
                  <a:pt x="70" y="9"/>
                </a:cubicBezTo>
                <a:cubicBezTo>
                  <a:pt x="39" y="9"/>
                  <a:pt x="12" y="36"/>
                  <a:pt x="12" y="68"/>
                </a:cubicBezTo>
                <a:cubicBezTo>
                  <a:pt x="12" y="100"/>
                  <a:pt x="38" y="127"/>
                  <a:pt x="71" y="127"/>
                </a:cubicBezTo>
                <a:close/>
                <a:moveTo>
                  <a:pt x="233" y="135"/>
                </a:moveTo>
                <a:cubicBezTo>
                  <a:pt x="233" y="109"/>
                  <a:pt x="212" y="88"/>
                  <a:pt x="186" y="88"/>
                </a:cubicBezTo>
                <a:cubicBezTo>
                  <a:pt x="160" y="87"/>
                  <a:pt x="139" y="109"/>
                  <a:pt x="138" y="135"/>
                </a:cubicBezTo>
                <a:cubicBezTo>
                  <a:pt x="138" y="161"/>
                  <a:pt x="160" y="183"/>
                  <a:pt x="186" y="183"/>
                </a:cubicBezTo>
                <a:cubicBezTo>
                  <a:pt x="212" y="183"/>
                  <a:pt x="233" y="162"/>
                  <a:pt x="233" y="135"/>
                </a:cubicBezTo>
                <a:close/>
                <a:moveTo>
                  <a:pt x="178" y="191"/>
                </a:moveTo>
                <a:cubicBezTo>
                  <a:pt x="177" y="202"/>
                  <a:pt x="175" y="213"/>
                  <a:pt x="174" y="223"/>
                </a:cubicBezTo>
                <a:cubicBezTo>
                  <a:pt x="174" y="225"/>
                  <a:pt x="175" y="227"/>
                  <a:pt x="177" y="228"/>
                </a:cubicBezTo>
                <a:cubicBezTo>
                  <a:pt x="182" y="232"/>
                  <a:pt x="188" y="235"/>
                  <a:pt x="193" y="238"/>
                </a:cubicBezTo>
                <a:cubicBezTo>
                  <a:pt x="220" y="210"/>
                  <a:pt x="248" y="183"/>
                  <a:pt x="276" y="155"/>
                </a:cubicBezTo>
                <a:cubicBezTo>
                  <a:pt x="259" y="139"/>
                  <a:pt x="259" y="124"/>
                  <a:pt x="276" y="107"/>
                </a:cubicBezTo>
                <a:cubicBezTo>
                  <a:pt x="273" y="99"/>
                  <a:pt x="270" y="91"/>
                  <a:pt x="267" y="84"/>
                </a:cubicBezTo>
                <a:cubicBezTo>
                  <a:pt x="266" y="82"/>
                  <a:pt x="263" y="81"/>
                  <a:pt x="261" y="81"/>
                </a:cubicBezTo>
                <a:cubicBezTo>
                  <a:pt x="255" y="79"/>
                  <a:pt x="249" y="79"/>
                  <a:pt x="243" y="78"/>
                </a:cubicBezTo>
                <a:cubicBezTo>
                  <a:pt x="242" y="78"/>
                  <a:pt x="239" y="78"/>
                  <a:pt x="238" y="79"/>
                </a:cubicBezTo>
                <a:cubicBezTo>
                  <a:pt x="233" y="84"/>
                  <a:pt x="229" y="90"/>
                  <a:pt x="225" y="95"/>
                </a:cubicBezTo>
                <a:cubicBezTo>
                  <a:pt x="242" y="114"/>
                  <a:pt x="247" y="134"/>
                  <a:pt x="237" y="157"/>
                </a:cubicBezTo>
                <a:cubicBezTo>
                  <a:pt x="227" y="182"/>
                  <a:pt x="206" y="193"/>
                  <a:pt x="178" y="191"/>
                </a:cubicBezTo>
                <a:close/>
                <a:moveTo>
                  <a:pt x="71" y="224"/>
                </a:moveTo>
                <a:cubicBezTo>
                  <a:pt x="92" y="224"/>
                  <a:pt x="108" y="208"/>
                  <a:pt x="108" y="187"/>
                </a:cubicBezTo>
                <a:cubicBezTo>
                  <a:pt x="108" y="166"/>
                  <a:pt x="91" y="149"/>
                  <a:pt x="71" y="149"/>
                </a:cubicBezTo>
                <a:cubicBezTo>
                  <a:pt x="50" y="150"/>
                  <a:pt x="33" y="166"/>
                  <a:pt x="33" y="188"/>
                </a:cubicBezTo>
                <a:cubicBezTo>
                  <a:pt x="33" y="208"/>
                  <a:pt x="50" y="225"/>
                  <a:pt x="71" y="224"/>
                </a:cubicBezTo>
                <a:close/>
                <a:moveTo>
                  <a:pt x="131" y="36"/>
                </a:moveTo>
                <a:cubicBezTo>
                  <a:pt x="141" y="58"/>
                  <a:pt x="141" y="79"/>
                  <a:pt x="130" y="101"/>
                </a:cubicBezTo>
                <a:cubicBezTo>
                  <a:pt x="133" y="102"/>
                  <a:pt x="135" y="104"/>
                  <a:pt x="138" y="105"/>
                </a:cubicBezTo>
                <a:cubicBezTo>
                  <a:pt x="162" y="77"/>
                  <a:pt x="180" y="73"/>
                  <a:pt x="219" y="89"/>
                </a:cubicBezTo>
                <a:cubicBezTo>
                  <a:pt x="223" y="83"/>
                  <a:pt x="228" y="78"/>
                  <a:pt x="232" y="72"/>
                </a:cubicBezTo>
                <a:cubicBezTo>
                  <a:pt x="223" y="62"/>
                  <a:pt x="218" y="51"/>
                  <a:pt x="219" y="36"/>
                </a:cubicBezTo>
                <a:cubicBezTo>
                  <a:pt x="190" y="36"/>
                  <a:pt x="160" y="36"/>
                  <a:pt x="131" y="36"/>
                </a:cubicBezTo>
                <a:close/>
                <a:moveTo>
                  <a:pt x="106" y="217"/>
                </a:moveTo>
                <a:cubicBezTo>
                  <a:pt x="119" y="225"/>
                  <a:pt x="132" y="233"/>
                  <a:pt x="143" y="240"/>
                </a:cubicBezTo>
                <a:cubicBezTo>
                  <a:pt x="150" y="235"/>
                  <a:pt x="156" y="232"/>
                  <a:pt x="162" y="228"/>
                </a:cubicBezTo>
                <a:cubicBezTo>
                  <a:pt x="163" y="227"/>
                  <a:pt x="165" y="226"/>
                  <a:pt x="166" y="224"/>
                </a:cubicBezTo>
                <a:cubicBezTo>
                  <a:pt x="167" y="214"/>
                  <a:pt x="168" y="203"/>
                  <a:pt x="169" y="192"/>
                </a:cubicBezTo>
                <a:cubicBezTo>
                  <a:pt x="169" y="191"/>
                  <a:pt x="167" y="188"/>
                  <a:pt x="166" y="188"/>
                </a:cubicBezTo>
                <a:cubicBezTo>
                  <a:pt x="154" y="183"/>
                  <a:pt x="144" y="175"/>
                  <a:pt x="137" y="163"/>
                </a:cubicBezTo>
                <a:cubicBezTo>
                  <a:pt x="130" y="167"/>
                  <a:pt x="124" y="171"/>
                  <a:pt x="118" y="176"/>
                </a:cubicBezTo>
                <a:cubicBezTo>
                  <a:pt x="117" y="176"/>
                  <a:pt x="116" y="179"/>
                  <a:pt x="117" y="181"/>
                </a:cubicBezTo>
                <a:cubicBezTo>
                  <a:pt x="118" y="194"/>
                  <a:pt x="115" y="206"/>
                  <a:pt x="106" y="217"/>
                </a:cubicBezTo>
                <a:close/>
                <a:moveTo>
                  <a:pt x="288" y="42"/>
                </a:moveTo>
                <a:cubicBezTo>
                  <a:pt x="288" y="25"/>
                  <a:pt x="275" y="12"/>
                  <a:pt x="258" y="12"/>
                </a:cubicBezTo>
                <a:cubicBezTo>
                  <a:pt x="241" y="12"/>
                  <a:pt x="227" y="25"/>
                  <a:pt x="227" y="43"/>
                </a:cubicBezTo>
                <a:cubicBezTo>
                  <a:pt x="228" y="58"/>
                  <a:pt x="242" y="73"/>
                  <a:pt x="258" y="72"/>
                </a:cubicBezTo>
                <a:cubicBezTo>
                  <a:pt x="275" y="72"/>
                  <a:pt x="288" y="59"/>
                  <a:pt x="288" y="42"/>
                </a:cubicBezTo>
                <a:close/>
                <a:moveTo>
                  <a:pt x="113" y="168"/>
                </a:moveTo>
                <a:cubicBezTo>
                  <a:pt x="119" y="164"/>
                  <a:pt x="125" y="160"/>
                  <a:pt x="130" y="156"/>
                </a:cubicBezTo>
                <a:cubicBezTo>
                  <a:pt x="131" y="156"/>
                  <a:pt x="132" y="153"/>
                  <a:pt x="132" y="152"/>
                </a:cubicBezTo>
                <a:cubicBezTo>
                  <a:pt x="128" y="139"/>
                  <a:pt x="129" y="126"/>
                  <a:pt x="134" y="113"/>
                </a:cubicBezTo>
                <a:cubicBezTo>
                  <a:pt x="131" y="112"/>
                  <a:pt x="128" y="110"/>
                  <a:pt x="125" y="108"/>
                </a:cubicBezTo>
                <a:cubicBezTo>
                  <a:pt x="112" y="125"/>
                  <a:pt x="95" y="134"/>
                  <a:pt x="74" y="136"/>
                </a:cubicBezTo>
                <a:cubicBezTo>
                  <a:pt x="73" y="136"/>
                  <a:pt x="72" y="137"/>
                  <a:pt x="71" y="138"/>
                </a:cubicBezTo>
                <a:cubicBezTo>
                  <a:pt x="72" y="139"/>
                  <a:pt x="73" y="141"/>
                  <a:pt x="75" y="141"/>
                </a:cubicBezTo>
                <a:cubicBezTo>
                  <a:pt x="92" y="143"/>
                  <a:pt x="105" y="152"/>
                  <a:pt x="113" y="168"/>
                </a:cubicBezTo>
                <a:close/>
                <a:moveTo>
                  <a:pt x="292" y="151"/>
                </a:moveTo>
                <a:cubicBezTo>
                  <a:pt x="303" y="151"/>
                  <a:pt x="313" y="142"/>
                  <a:pt x="313" y="131"/>
                </a:cubicBezTo>
                <a:cubicBezTo>
                  <a:pt x="313" y="121"/>
                  <a:pt x="302" y="111"/>
                  <a:pt x="293" y="111"/>
                </a:cubicBezTo>
                <a:cubicBezTo>
                  <a:pt x="282" y="111"/>
                  <a:pt x="272" y="121"/>
                  <a:pt x="272" y="131"/>
                </a:cubicBezTo>
                <a:cubicBezTo>
                  <a:pt x="272" y="142"/>
                  <a:pt x="282" y="151"/>
                  <a:pt x="292" y="151"/>
                </a:cubicBezTo>
                <a:close/>
                <a:moveTo>
                  <a:pt x="169" y="236"/>
                </a:moveTo>
                <a:cubicBezTo>
                  <a:pt x="158" y="236"/>
                  <a:pt x="149" y="245"/>
                  <a:pt x="149" y="256"/>
                </a:cubicBezTo>
                <a:cubicBezTo>
                  <a:pt x="149" y="267"/>
                  <a:pt x="158" y="276"/>
                  <a:pt x="169" y="276"/>
                </a:cubicBezTo>
                <a:cubicBezTo>
                  <a:pt x="180" y="276"/>
                  <a:pt x="189" y="267"/>
                  <a:pt x="189" y="256"/>
                </a:cubicBezTo>
                <a:cubicBezTo>
                  <a:pt x="189" y="245"/>
                  <a:pt x="180" y="236"/>
                  <a:pt x="169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5C4E3D2-A91E-F2B4-B891-0AD38A8A5DE4}"/>
              </a:ext>
            </a:extLst>
          </p:cNvPr>
          <p:cNvSpPr>
            <a:spLocks noEditPoints="1"/>
          </p:cNvSpPr>
          <p:nvPr/>
        </p:nvSpPr>
        <p:spPr bwMode="auto">
          <a:xfrm>
            <a:off x="2698750" y="2851150"/>
            <a:ext cx="604838" cy="534988"/>
          </a:xfrm>
          <a:custGeom>
            <a:avLst/>
            <a:gdLst>
              <a:gd name="T0" fmla="*/ 278 w 323"/>
              <a:gd name="T1" fmla="*/ 89 h 285"/>
              <a:gd name="T2" fmla="*/ 321 w 323"/>
              <a:gd name="T3" fmla="*/ 133 h 285"/>
              <a:gd name="T4" fmla="*/ 282 w 323"/>
              <a:gd name="T5" fmla="*/ 162 h 285"/>
              <a:gd name="T6" fmla="*/ 197 w 323"/>
              <a:gd name="T7" fmla="*/ 252 h 285"/>
              <a:gd name="T8" fmla="*/ 141 w 323"/>
              <a:gd name="T9" fmla="*/ 257 h 285"/>
              <a:gd name="T10" fmla="*/ 100 w 323"/>
              <a:gd name="T11" fmla="*/ 223 h 285"/>
              <a:gd name="T12" fmla="*/ 25 w 323"/>
              <a:gd name="T13" fmla="*/ 191 h 285"/>
              <a:gd name="T14" fmla="*/ 58 w 323"/>
              <a:gd name="T15" fmla="*/ 143 h 285"/>
              <a:gd name="T16" fmla="*/ 57 w 323"/>
              <a:gd name="T17" fmla="*/ 134 h 285"/>
              <a:gd name="T18" fmla="*/ 69 w 323"/>
              <a:gd name="T19" fmla="*/ 0 h 285"/>
              <a:gd name="T20" fmla="*/ 130 w 323"/>
              <a:gd name="T21" fmla="*/ 26 h 285"/>
              <a:gd name="T22" fmla="*/ 223 w 323"/>
              <a:gd name="T23" fmla="*/ 24 h 285"/>
              <a:gd name="T24" fmla="*/ 296 w 323"/>
              <a:gd name="T25" fmla="*/ 36 h 285"/>
              <a:gd name="T26" fmla="*/ 273 w 323"/>
              <a:gd name="T27" fmla="*/ 78 h 285"/>
              <a:gd name="T28" fmla="*/ 129 w 323"/>
              <a:gd name="T29" fmla="*/ 69 h 285"/>
              <a:gd name="T30" fmla="*/ 12 w 323"/>
              <a:gd name="T31" fmla="*/ 68 h 285"/>
              <a:gd name="T32" fmla="*/ 233 w 323"/>
              <a:gd name="T33" fmla="*/ 135 h 285"/>
              <a:gd name="T34" fmla="*/ 138 w 323"/>
              <a:gd name="T35" fmla="*/ 135 h 285"/>
              <a:gd name="T36" fmla="*/ 233 w 323"/>
              <a:gd name="T37" fmla="*/ 135 h 285"/>
              <a:gd name="T38" fmla="*/ 174 w 323"/>
              <a:gd name="T39" fmla="*/ 223 h 285"/>
              <a:gd name="T40" fmla="*/ 193 w 323"/>
              <a:gd name="T41" fmla="*/ 238 h 285"/>
              <a:gd name="T42" fmla="*/ 276 w 323"/>
              <a:gd name="T43" fmla="*/ 107 h 285"/>
              <a:gd name="T44" fmla="*/ 261 w 323"/>
              <a:gd name="T45" fmla="*/ 81 h 285"/>
              <a:gd name="T46" fmla="*/ 238 w 323"/>
              <a:gd name="T47" fmla="*/ 79 h 285"/>
              <a:gd name="T48" fmla="*/ 237 w 323"/>
              <a:gd name="T49" fmla="*/ 157 h 285"/>
              <a:gd name="T50" fmla="*/ 71 w 323"/>
              <a:gd name="T51" fmla="*/ 224 h 285"/>
              <a:gd name="T52" fmla="*/ 71 w 323"/>
              <a:gd name="T53" fmla="*/ 149 h 285"/>
              <a:gd name="T54" fmla="*/ 71 w 323"/>
              <a:gd name="T55" fmla="*/ 224 h 285"/>
              <a:gd name="T56" fmla="*/ 130 w 323"/>
              <a:gd name="T57" fmla="*/ 101 h 285"/>
              <a:gd name="T58" fmla="*/ 219 w 323"/>
              <a:gd name="T59" fmla="*/ 89 h 285"/>
              <a:gd name="T60" fmla="*/ 219 w 323"/>
              <a:gd name="T61" fmla="*/ 36 h 285"/>
              <a:gd name="T62" fmla="*/ 106 w 323"/>
              <a:gd name="T63" fmla="*/ 217 h 285"/>
              <a:gd name="T64" fmla="*/ 162 w 323"/>
              <a:gd name="T65" fmla="*/ 228 h 285"/>
              <a:gd name="T66" fmla="*/ 169 w 323"/>
              <a:gd name="T67" fmla="*/ 192 h 285"/>
              <a:gd name="T68" fmla="*/ 137 w 323"/>
              <a:gd name="T69" fmla="*/ 163 h 285"/>
              <a:gd name="T70" fmla="*/ 117 w 323"/>
              <a:gd name="T71" fmla="*/ 181 h 285"/>
              <a:gd name="T72" fmla="*/ 288 w 323"/>
              <a:gd name="T73" fmla="*/ 42 h 285"/>
              <a:gd name="T74" fmla="*/ 227 w 323"/>
              <a:gd name="T75" fmla="*/ 43 h 285"/>
              <a:gd name="T76" fmla="*/ 288 w 323"/>
              <a:gd name="T77" fmla="*/ 42 h 285"/>
              <a:gd name="T78" fmla="*/ 130 w 323"/>
              <a:gd name="T79" fmla="*/ 156 h 285"/>
              <a:gd name="T80" fmla="*/ 134 w 323"/>
              <a:gd name="T81" fmla="*/ 113 h 285"/>
              <a:gd name="T82" fmla="*/ 74 w 323"/>
              <a:gd name="T83" fmla="*/ 136 h 285"/>
              <a:gd name="T84" fmla="*/ 75 w 323"/>
              <a:gd name="T85" fmla="*/ 141 h 285"/>
              <a:gd name="T86" fmla="*/ 292 w 323"/>
              <a:gd name="T87" fmla="*/ 151 h 285"/>
              <a:gd name="T88" fmla="*/ 293 w 323"/>
              <a:gd name="T89" fmla="*/ 111 h 285"/>
              <a:gd name="T90" fmla="*/ 292 w 323"/>
              <a:gd name="T91" fmla="*/ 151 h 285"/>
              <a:gd name="T92" fmla="*/ 149 w 323"/>
              <a:gd name="T93" fmla="*/ 256 h 285"/>
              <a:gd name="T94" fmla="*/ 189 w 323"/>
              <a:gd name="T95" fmla="*/ 25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3" h="285">
                <a:moveTo>
                  <a:pt x="273" y="78"/>
                </a:moveTo>
                <a:cubicBezTo>
                  <a:pt x="275" y="82"/>
                  <a:pt x="277" y="85"/>
                  <a:pt x="278" y="89"/>
                </a:cubicBezTo>
                <a:cubicBezTo>
                  <a:pt x="281" y="98"/>
                  <a:pt x="283" y="104"/>
                  <a:pt x="296" y="103"/>
                </a:cubicBezTo>
                <a:cubicBezTo>
                  <a:pt x="311" y="103"/>
                  <a:pt x="323" y="119"/>
                  <a:pt x="321" y="133"/>
                </a:cubicBezTo>
                <a:cubicBezTo>
                  <a:pt x="319" y="150"/>
                  <a:pt x="305" y="161"/>
                  <a:pt x="289" y="160"/>
                </a:cubicBezTo>
                <a:cubicBezTo>
                  <a:pt x="287" y="159"/>
                  <a:pt x="284" y="160"/>
                  <a:pt x="282" y="162"/>
                </a:cubicBezTo>
                <a:cubicBezTo>
                  <a:pt x="255" y="189"/>
                  <a:pt x="227" y="216"/>
                  <a:pt x="200" y="243"/>
                </a:cubicBezTo>
                <a:cubicBezTo>
                  <a:pt x="197" y="246"/>
                  <a:pt x="197" y="248"/>
                  <a:pt x="197" y="252"/>
                </a:cubicBezTo>
                <a:cubicBezTo>
                  <a:pt x="200" y="268"/>
                  <a:pt x="188" y="283"/>
                  <a:pt x="172" y="284"/>
                </a:cubicBezTo>
                <a:cubicBezTo>
                  <a:pt x="154" y="285"/>
                  <a:pt x="141" y="274"/>
                  <a:pt x="141" y="257"/>
                </a:cubicBezTo>
                <a:cubicBezTo>
                  <a:pt x="141" y="250"/>
                  <a:pt x="139" y="247"/>
                  <a:pt x="133" y="244"/>
                </a:cubicBezTo>
                <a:cubicBezTo>
                  <a:pt x="122" y="237"/>
                  <a:pt x="111" y="230"/>
                  <a:pt x="100" y="223"/>
                </a:cubicBezTo>
                <a:cubicBezTo>
                  <a:pt x="87" y="232"/>
                  <a:pt x="74" y="235"/>
                  <a:pt x="60" y="232"/>
                </a:cubicBezTo>
                <a:cubicBezTo>
                  <a:pt x="41" y="227"/>
                  <a:pt x="26" y="210"/>
                  <a:pt x="25" y="191"/>
                </a:cubicBezTo>
                <a:cubicBezTo>
                  <a:pt x="23" y="170"/>
                  <a:pt x="35" y="152"/>
                  <a:pt x="54" y="144"/>
                </a:cubicBezTo>
                <a:cubicBezTo>
                  <a:pt x="55" y="144"/>
                  <a:pt x="56" y="144"/>
                  <a:pt x="58" y="143"/>
                </a:cubicBezTo>
                <a:cubicBezTo>
                  <a:pt x="59" y="141"/>
                  <a:pt x="61" y="139"/>
                  <a:pt x="62" y="138"/>
                </a:cubicBezTo>
                <a:cubicBezTo>
                  <a:pt x="61" y="136"/>
                  <a:pt x="59" y="135"/>
                  <a:pt x="57" y="134"/>
                </a:cubicBezTo>
                <a:cubicBezTo>
                  <a:pt x="24" y="128"/>
                  <a:pt x="0" y="96"/>
                  <a:pt x="3" y="63"/>
                </a:cubicBezTo>
                <a:cubicBezTo>
                  <a:pt x="6" y="28"/>
                  <a:pt x="35" y="1"/>
                  <a:pt x="69" y="0"/>
                </a:cubicBezTo>
                <a:cubicBezTo>
                  <a:pt x="90" y="0"/>
                  <a:pt x="107" y="8"/>
                  <a:pt x="121" y="22"/>
                </a:cubicBezTo>
                <a:cubicBezTo>
                  <a:pt x="123" y="24"/>
                  <a:pt x="127" y="26"/>
                  <a:pt x="130" y="26"/>
                </a:cubicBezTo>
                <a:cubicBezTo>
                  <a:pt x="159" y="27"/>
                  <a:pt x="188" y="28"/>
                  <a:pt x="217" y="28"/>
                </a:cubicBezTo>
                <a:cubicBezTo>
                  <a:pt x="219" y="28"/>
                  <a:pt x="222" y="26"/>
                  <a:pt x="223" y="24"/>
                </a:cubicBezTo>
                <a:cubicBezTo>
                  <a:pt x="232" y="9"/>
                  <a:pt x="248" y="1"/>
                  <a:pt x="263" y="3"/>
                </a:cubicBezTo>
                <a:cubicBezTo>
                  <a:pt x="281" y="6"/>
                  <a:pt x="292" y="18"/>
                  <a:pt x="296" y="36"/>
                </a:cubicBezTo>
                <a:cubicBezTo>
                  <a:pt x="299" y="51"/>
                  <a:pt x="291" y="67"/>
                  <a:pt x="277" y="76"/>
                </a:cubicBezTo>
                <a:cubicBezTo>
                  <a:pt x="276" y="77"/>
                  <a:pt x="275" y="77"/>
                  <a:pt x="273" y="78"/>
                </a:cubicBezTo>
                <a:close/>
                <a:moveTo>
                  <a:pt x="71" y="127"/>
                </a:moveTo>
                <a:cubicBezTo>
                  <a:pt x="103" y="127"/>
                  <a:pt x="129" y="101"/>
                  <a:pt x="129" y="69"/>
                </a:cubicBezTo>
                <a:cubicBezTo>
                  <a:pt x="130" y="35"/>
                  <a:pt x="104" y="9"/>
                  <a:pt x="70" y="9"/>
                </a:cubicBezTo>
                <a:cubicBezTo>
                  <a:pt x="39" y="9"/>
                  <a:pt x="12" y="36"/>
                  <a:pt x="12" y="68"/>
                </a:cubicBezTo>
                <a:cubicBezTo>
                  <a:pt x="12" y="100"/>
                  <a:pt x="38" y="127"/>
                  <a:pt x="71" y="127"/>
                </a:cubicBezTo>
                <a:close/>
                <a:moveTo>
                  <a:pt x="233" y="135"/>
                </a:moveTo>
                <a:cubicBezTo>
                  <a:pt x="233" y="109"/>
                  <a:pt x="212" y="88"/>
                  <a:pt x="186" y="88"/>
                </a:cubicBezTo>
                <a:cubicBezTo>
                  <a:pt x="160" y="87"/>
                  <a:pt x="139" y="109"/>
                  <a:pt x="138" y="135"/>
                </a:cubicBezTo>
                <a:cubicBezTo>
                  <a:pt x="138" y="161"/>
                  <a:pt x="160" y="183"/>
                  <a:pt x="186" y="183"/>
                </a:cubicBezTo>
                <a:cubicBezTo>
                  <a:pt x="212" y="183"/>
                  <a:pt x="233" y="162"/>
                  <a:pt x="233" y="135"/>
                </a:cubicBezTo>
                <a:close/>
                <a:moveTo>
                  <a:pt x="178" y="191"/>
                </a:moveTo>
                <a:cubicBezTo>
                  <a:pt x="177" y="202"/>
                  <a:pt x="175" y="213"/>
                  <a:pt x="174" y="223"/>
                </a:cubicBezTo>
                <a:cubicBezTo>
                  <a:pt x="174" y="225"/>
                  <a:pt x="175" y="227"/>
                  <a:pt x="177" y="228"/>
                </a:cubicBezTo>
                <a:cubicBezTo>
                  <a:pt x="182" y="232"/>
                  <a:pt x="188" y="235"/>
                  <a:pt x="193" y="238"/>
                </a:cubicBezTo>
                <a:cubicBezTo>
                  <a:pt x="220" y="210"/>
                  <a:pt x="248" y="183"/>
                  <a:pt x="276" y="155"/>
                </a:cubicBezTo>
                <a:cubicBezTo>
                  <a:pt x="259" y="139"/>
                  <a:pt x="259" y="124"/>
                  <a:pt x="276" y="107"/>
                </a:cubicBezTo>
                <a:cubicBezTo>
                  <a:pt x="273" y="99"/>
                  <a:pt x="270" y="91"/>
                  <a:pt x="267" y="84"/>
                </a:cubicBezTo>
                <a:cubicBezTo>
                  <a:pt x="266" y="82"/>
                  <a:pt x="263" y="81"/>
                  <a:pt x="261" y="81"/>
                </a:cubicBezTo>
                <a:cubicBezTo>
                  <a:pt x="255" y="79"/>
                  <a:pt x="249" y="79"/>
                  <a:pt x="243" y="78"/>
                </a:cubicBezTo>
                <a:cubicBezTo>
                  <a:pt x="242" y="78"/>
                  <a:pt x="239" y="78"/>
                  <a:pt x="238" y="79"/>
                </a:cubicBezTo>
                <a:cubicBezTo>
                  <a:pt x="233" y="84"/>
                  <a:pt x="229" y="90"/>
                  <a:pt x="225" y="95"/>
                </a:cubicBezTo>
                <a:cubicBezTo>
                  <a:pt x="242" y="114"/>
                  <a:pt x="247" y="134"/>
                  <a:pt x="237" y="157"/>
                </a:cubicBezTo>
                <a:cubicBezTo>
                  <a:pt x="227" y="182"/>
                  <a:pt x="206" y="193"/>
                  <a:pt x="178" y="191"/>
                </a:cubicBezTo>
                <a:close/>
                <a:moveTo>
                  <a:pt x="71" y="224"/>
                </a:moveTo>
                <a:cubicBezTo>
                  <a:pt x="92" y="224"/>
                  <a:pt x="108" y="208"/>
                  <a:pt x="108" y="187"/>
                </a:cubicBezTo>
                <a:cubicBezTo>
                  <a:pt x="108" y="166"/>
                  <a:pt x="91" y="149"/>
                  <a:pt x="71" y="149"/>
                </a:cubicBezTo>
                <a:cubicBezTo>
                  <a:pt x="50" y="150"/>
                  <a:pt x="33" y="166"/>
                  <a:pt x="33" y="188"/>
                </a:cubicBezTo>
                <a:cubicBezTo>
                  <a:pt x="33" y="208"/>
                  <a:pt x="50" y="225"/>
                  <a:pt x="71" y="224"/>
                </a:cubicBezTo>
                <a:close/>
                <a:moveTo>
                  <a:pt x="131" y="36"/>
                </a:moveTo>
                <a:cubicBezTo>
                  <a:pt x="141" y="58"/>
                  <a:pt x="141" y="79"/>
                  <a:pt x="130" y="101"/>
                </a:cubicBezTo>
                <a:cubicBezTo>
                  <a:pt x="133" y="102"/>
                  <a:pt x="135" y="104"/>
                  <a:pt x="138" y="105"/>
                </a:cubicBezTo>
                <a:cubicBezTo>
                  <a:pt x="162" y="77"/>
                  <a:pt x="180" y="73"/>
                  <a:pt x="219" y="89"/>
                </a:cubicBezTo>
                <a:cubicBezTo>
                  <a:pt x="223" y="83"/>
                  <a:pt x="228" y="78"/>
                  <a:pt x="232" y="72"/>
                </a:cubicBezTo>
                <a:cubicBezTo>
                  <a:pt x="223" y="62"/>
                  <a:pt x="218" y="51"/>
                  <a:pt x="219" y="36"/>
                </a:cubicBezTo>
                <a:cubicBezTo>
                  <a:pt x="190" y="36"/>
                  <a:pt x="160" y="36"/>
                  <a:pt x="131" y="36"/>
                </a:cubicBezTo>
                <a:close/>
                <a:moveTo>
                  <a:pt x="106" y="217"/>
                </a:moveTo>
                <a:cubicBezTo>
                  <a:pt x="119" y="225"/>
                  <a:pt x="132" y="233"/>
                  <a:pt x="143" y="240"/>
                </a:cubicBezTo>
                <a:cubicBezTo>
                  <a:pt x="150" y="235"/>
                  <a:pt x="156" y="232"/>
                  <a:pt x="162" y="228"/>
                </a:cubicBezTo>
                <a:cubicBezTo>
                  <a:pt x="163" y="227"/>
                  <a:pt x="165" y="226"/>
                  <a:pt x="166" y="224"/>
                </a:cubicBezTo>
                <a:cubicBezTo>
                  <a:pt x="167" y="214"/>
                  <a:pt x="168" y="203"/>
                  <a:pt x="169" y="192"/>
                </a:cubicBezTo>
                <a:cubicBezTo>
                  <a:pt x="169" y="191"/>
                  <a:pt x="167" y="188"/>
                  <a:pt x="166" y="188"/>
                </a:cubicBezTo>
                <a:cubicBezTo>
                  <a:pt x="154" y="183"/>
                  <a:pt x="144" y="175"/>
                  <a:pt x="137" y="163"/>
                </a:cubicBezTo>
                <a:cubicBezTo>
                  <a:pt x="130" y="167"/>
                  <a:pt x="124" y="171"/>
                  <a:pt x="118" y="176"/>
                </a:cubicBezTo>
                <a:cubicBezTo>
                  <a:pt x="117" y="176"/>
                  <a:pt x="116" y="179"/>
                  <a:pt x="117" y="181"/>
                </a:cubicBezTo>
                <a:cubicBezTo>
                  <a:pt x="118" y="194"/>
                  <a:pt x="115" y="206"/>
                  <a:pt x="106" y="217"/>
                </a:cubicBezTo>
                <a:close/>
                <a:moveTo>
                  <a:pt x="288" y="42"/>
                </a:moveTo>
                <a:cubicBezTo>
                  <a:pt x="288" y="25"/>
                  <a:pt x="275" y="12"/>
                  <a:pt x="258" y="12"/>
                </a:cubicBezTo>
                <a:cubicBezTo>
                  <a:pt x="241" y="12"/>
                  <a:pt x="227" y="25"/>
                  <a:pt x="227" y="43"/>
                </a:cubicBezTo>
                <a:cubicBezTo>
                  <a:pt x="228" y="58"/>
                  <a:pt x="242" y="73"/>
                  <a:pt x="258" y="72"/>
                </a:cubicBezTo>
                <a:cubicBezTo>
                  <a:pt x="275" y="72"/>
                  <a:pt x="288" y="59"/>
                  <a:pt x="288" y="42"/>
                </a:cubicBezTo>
                <a:close/>
                <a:moveTo>
                  <a:pt x="113" y="168"/>
                </a:moveTo>
                <a:cubicBezTo>
                  <a:pt x="119" y="164"/>
                  <a:pt x="125" y="160"/>
                  <a:pt x="130" y="156"/>
                </a:cubicBezTo>
                <a:cubicBezTo>
                  <a:pt x="131" y="156"/>
                  <a:pt x="132" y="153"/>
                  <a:pt x="132" y="152"/>
                </a:cubicBezTo>
                <a:cubicBezTo>
                  <a:pt x="128" y="139"/>
                  <a:pt x="129" y="126"/>
                  <a:pt x="134" y="113"/>
                </a:cubicBezTo>
                <a:cubicBezTo>
                  <a:pt x="131" y="112"/>
                  <a:pt x="128" y="110"/>
                  <a:pt x="125" y="108"/>
                </a:cubicBezTo>
                <a:cubicBezTo>
                  <a:pt x="112" y="125"/>
                  <a:pt x="95" y="134"/>
                  <a:pt x="74" y="136"/>
                </a:cubicBezTo>
                <a:cubicBezTo>
                  <a:pt x="73" y="136"/>
                  <a:pt x="72" y="137"/>
                  <a:pt x="71" y="138"/>
                </a:cubicBezTo>
                <a:cubicBezTo>
                  <a:pt x="72" y="139"/>
                  <a:pt x="73" y="141"/>
                  <a:pt x="75" y="141"/>
                </a:cubicBezTo>
                <a:cubicBezTo>
                  <a:pt x="92" y="143"/>
                  <a:pt x="105" y="152"/>
                  <a:pt x="113" y="168"/>
                </a:cubicBezTo>
                <a:close/>
                <a:moveTo>
                  <a:pt x="292" y="151"/>
                </a:moveTo>
                <a:cubicBezTo>
                  <a:pt x="303" y="151"/>
                  <a:pt x="313" y="142"/>
                  <a:pt x="313" y="131"/>
                </a:cubicBezTo>
                <a:cubicBezTo>
                  <a:pt x="313" y="121"/>
                  <a:pt x="302" y="111"/>
                  <a:pt x="293" y="111"/>
                </a:cubicBezTo>
                <a:cubicBezTo>
                  <a:pt x="282" y="111"/>
                  <a:pt x="272" y="121"/>
                  <a:pt x="272" y="131"/>
                </a:cubicBezTo>
                <a:cubicBezTo>
                  <a:pt x="272" y="142"/>
                  <a:pt x="282" y="151"/>
                  <a:pt x="292" y="151"/>
                </a:cubicBezTo>
                <a:close/>
                <a:moveTo>
                  <a:pt x="169" y="236"/>
                </a:moveTo>
                <a:cubicBezTo>
                  <a:pt x="158" y="236"/>
                  <a:pt x="149" y="245"/>
                  <a:pt x="149" y="256"/>
                </a:cubicBezTo>
                <a:cubicBezTo>
                  <a:pt x="149" y="267"/>
                  <a:pt x="158" y="276"/>
                  <a:pt x="169" y="276"/>
                </a:cubicBezTo>
                <a:cubicBezTo>
                  <a:pt x="180" y="276"/>
                  <a:pt x="189" y="267"/>
                  <a:pt x="189" y="256"/>
                </a:cubicBezTo>
                <a:cubicBezTo>
                  <a:pt x="189" y="245"/>
                  <a:pt x="180" y="236"/>
                  <a:pt x="169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4A9BC974-020D-466A-CA3C-211AEF141923}"/>
              </a:ext>
            </a:extLst>
          </p:cNvPr>
          <p:cNvSpPr>
            <a:spLocks noEditPoints="1"/>
          </p:cNvSpPr>
          <p:nvPr/>
        </p:nvSpPr>
        <p:spPr bwMode="auto">
          <a:xfrm>
            <a:off x="3284538" y="4059238"/>
            <a:ext cx="604837" cy="534987"/>
          </a:xfrm>
          <a:custGeom>
            <a:avLst/>
            <a:gdLst>
              <a:gd name="T0" fmla="*/ 278 w 323"/>
              <a:gd name="T1" fmla="*/ 89 h 285"/>
              <a:gd name="T2" fmla="*/ 321 w 323"/>
              <a:gd name="T3" fmla="*/ 133 h 285"/>
              <a:gd name="T4" fmla="*/ 282 w 323"/>
              <a:gd name="T5" fmla="*/ 162 h 285"/>
              <a:gd name="T6" fmla="*/ 197 w 323"/>
              <a:gd name="T7" fmla="*/ 252 h 285"/>
              <a:gd name="T8" fmla="*/ 141 w 323"/>
              <a:gd name="T9" fmla="*/ 257 h 285"/>
              <a:gd name="T10" fmla="*/ 100 w 323"/>
              <a:gd name="T11" fmla="*/ 223 h 285"/>
              <a:gd name="T12" fmla="*/ 25 w 323"/>
              <a:gd name="T13" fmla="*/ 191 h 285"/>
              <a:gd name="T14" fmla="*/ 58 w 323"/>
              <a:gd name="T15" fmla="*/ 143 h 285"/>
              <a:gd name="T16" fmla="*/ 57 w 323"/>
              <a:gd name="T17" fmla="*/ 134 h 285"/>
              <a:gd name="T18" fmla="*/ 69 w 323"/>
              <a:gd name="T19" fmla="*/ 0 h 285"/>
              <a:gd name="T20" fmla="*/ 130 w 323"/>
              <a:gd name="T21" fmla="*/ 26 h 285"/>
              <a:gd name="T22" fmla="*/ 223 w 323"/>
              <a:gd name="T23" fmla="*/ 24 h 285"/>
              <a:gd name="T24" fmla="*/ 296 w 323"/>
              <a:gd name="T25" fmla="*/ 36 h 285"/>
              <a:gd name="T26" fmla="*/ 273 w 323"/>
              <a:gd name="T27" fmla="*/ 78 h 285"/>
              <a:gd name="T28" fmla="*/ 129 w 323"/>
              <a:gd name="T29" fmla="*/ 69 h 285"/>
              <a:gd name="T30" fmla="*/ 12 w 323"/>
              <a:gd name="T31" fmla="*/ 68 h 285"/>
              <a:gd name="T32" fmla="*/ 233 w 323"/>
              <a:gd name="T33" fmla="*/ 135 h 285"/>
              <a:gd name="T34" fmla="*/ 138 w 323"/>
              <a:gd name="T35" fmla="*/ 135 h 285"/>
              <a:gd name="T36" fmla="*/ 233 w 323"/>
              <a:gd name="T37" fmla="*/ 135 h 285"/>
              <a:gd name="T38" fmla="*/ 174 w 323"/>
              <a:gd name="T39" fmla="*/ 223 h 285"/>
              <a:gd name="T40" fmla="*/ 193 w 323"/>
              <a:gd name="T41" fmla="*/ 238 h 285"/>
              <a:gd name="T42" fmla="*/ 276 w 323"/>
              <a:gd name="T43" fmla="*/ 107 h 285"/>
              <a:gd name="T44" fmla="*/ 261 w 323"/>
              <a:gd name="T45" fmla="*/ 81 h 285"/>
              <a:gd name="T46" fmla="*/ 238 w 323"/>
              <a:gd name="T47" fmla="*/ 79 h 285"/>
              <a:gd name="T48" fmla="*/ 237 w 323"/>
              <a:gd name="T49" fmla="*/ 157 h 285"/>
              <a:gd name="T50" fmla="*/ 71 w 323"/>
              <a:gd name="T51" fmla="*/ 224 h 285"/>
              <a:gd name="T52" fmla="*/ 71 w 323"/>
              <a:gd name="T53" fmla="*/ 149 h 285"/>
              <a:gd name="T54" fmla="*/ 71 w 323"/>
              <a:gd name="T55" fmla="*/ 224 h 285"/>
              <a:gd name="T56" fmla="*/ 130 w 323"/>
              <a:gd name="T57" fmla="*/ 101 h 285"/>
              <a:gd name="T58" fmla="*/ 219 w 323"/>
              <a:gd name="T59" fmla="*/ 89 h 285"/>
              <a:gd name="T60" fmla="*/ 219 w 323"/>
              <a:gd name="T61" fmla="*/ 36 h 285"/>
              <a:gd name="T62" fmla="*/ 106 w 323"/>
              <a:gd name="T63" fmla="*/ 217 h 285"/>
              <a:gd name="T64" fmla="*/ 162 w 323"/>
              <a:gd name="T65" fmla="*/ 228 h 285"/>
              <a:gd name="T66" fmla="*/ 169 w 323"/>
              <a:gd name="T67" fmla="*/ 192 h 285"/>
              <a:gd name="T68" fmla="*/ 137 w 323"/>
              <a:gd name="T69" fmla="*/ 163 h 285"/>
              <a:gd name="T70" fmla="*/ 117 w 323"/>
              <a:gd name="T71" fmla="*/ 181 h 285"/>
              <a:gd name="T72" fmla="*/ 288 w 323"/>
              <a:gd name="T73" fmla="*/ 42 h 285"/>
              <a:gd name="T74" fmla="*/ 227 w 323"/>
              <a:gd name="T75" fmla="*/ 43 h 285"/>
              <a:gd name="T76" fmla="*/ 288 w 323"/>
              <a:gd name="T77" fmla="*/ 42 h 285"/>
              <a:gd name="T78" fmla="*/ 130 w 323"/>
              <a:gd name="T79" fmla="*/ 156 h 285"/>
              <a:gd name="T80" fmla="*/ 134 w 323"/>
              <a:gd name="T81" fmla="*/ 113 h 285"/>
              <a:gd name="T82" fmla="*/ 74 w 323"/>
              <a:gd name="T83" fmla="*/ 136 h 285"/>
              <a:gd name="T84" fmla="*/ 75 w 323"/>
              <a:gd name="T85" fmla="*/ 141 h 285"/>
              <a:gd name="T86" fmla="*/ 292 w 323"/>
              <a:gd name="T87" fmla="*/ 151 h 285"/>
              <a:gd name="T88" fmla="*/ 293 w 323"/>
              <a:gd name="T89" fmla="*/ 111 h 285"/>
              <a:gd name="T90" fmla="*/ 292 w 323"/>
              <a:gd name="T91" fmla="*/ 151 h 285"/>
              <a:gd name="T92" fmla="*/ 149 w 323"/>
              <a:gd name="T93" fmla="*/ 256 h 285"/>
              <a:gd name="T94" fmla="*/ 189 w 323"/>
              <a:gd name="T95" fmla="*/ 25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3" h="285">
                <a:moveTo>
                  <a:pt x="273" y="78"/>
                </a:moveTo>
                <a:cubicBezTo>
                  <a:pt x="275" y="82"/>
                  <a:pt x="277" y="85"/>
                  <a:pt x="278" y="89"/>
                </a:cubicBezTo>
                <a:cubicBezTo>
                  <a:pt x="281" y="98"/>
                  <a:pt x="283" y="104"/>
                  <a:pt x="296" y="103"/>
                </a:cubicBezTo>
                <a:cubicBezTo>
                  <a:pt x="311" y="103"/>
                  <a:pt x="323" y="119"/>
                  <a:pt x="321" y="133"/>
                </a:cubicBezTo>
                <a:cubicBezTo>
                  <a:pt x="319" y="150"/>
                  <a:pt x="305" y="161"/>
                  <a:pt x="289" y="160"/>
                </a:cubicBezTo>
                <a:cubicBezTo>
                  <a:pt x="287" y="159"/>
                  <a:pt x="284" y="160"/>
                  <a:pt x="282" y="162"/>
                </a:cubicBezTo>
                <a:cubicBezTo>
                  <a:pt x="255" y="189"/>
                  <a:pt x="227" y="216"/>
                  <a:pt x="200" y="243"/>
                </a:cubicBezTo>
                <a:cubicBezTo>
                  <a:pt x="197" y="246"/>
                  <a:pt x="197" y="248"/>
                  <a:pt x="197" y="252"/>
                </a:cubicBezTo>
                <a:cubicBezTo>
                  <a:pt x="200" y="268"/>
                  <a:pt x="188" y="283"/>
                  <a:pt x="172" y="284"/>
                </a:cubicBezTo>
                <a:cubicBezTo>
                  <a:pt x="154" y="285"/>
                  <a:pt x="141" y="274"/>
                  <a:pt x="141" y="257"/>
                </a:cubicBezTo>
                <a:cubicBezTo>
                  <a:pt x="141" y="250"/>
                  <a:pt x="139" y="247"/>
                  <a:pt x="133" y="244"/>
                </a:cubicBezTo>
                <a:cubicBezTo>
                  <a:pt x="122" y="237"/>
                  <a:pt x="111" y="230"/>
                  <a:pt x="100" y="223"/>
                </a:cubicBezTo>
                <a:cubicBezTo>
                  <a:pt x="87" y="232"/>
                  <a:pt x="74" y="235"/>
                  <a:pt x="60" y="232"/>
                </a:cubicBezTo>
                <a:cubicBezTo>
                  <a:pt x="41" y="227"/>
                  <a:pt x="26" y="210"/>
                  <a:pt x="25" y="191"/>
                </a:cubicBezTo>
                <a:cubicBezTo>
                  <a:pt x="23" y="170"/>
                  <a:pt x="35" y="152"/>
                  <a:pt x="54" y="144"/>
                </a:cubicBezTo>
                <a:cubicBezTo>
                  <a:pt x="55" y="144"/>
                  <a:pt x="56" y="144"/>
                  <a:pt x="58" y="143"/>
                </a:cubicBezTo>
                <a:cubicBezTo>
                  <a:pt x="59" y="141"/>
                  <a:pt x="61" y="139"/>
                  <a:pt x="62" y="138"/>
                </a:cubicBezTo>
                <a:cubicBezTo>
                  <a:pt x="61" y="136"/>
                  <a:pt x="59" y="135"/>
                  <a:pt x="57" y="134"/>
                </a:cubicBezTo>
                <a:cubicBezTo>
                  <a:pt x="24" y="128"/>
                  <a:pt x="0" y="96"/>
                  <a:pt x="3" y="63"/>
                </a:cubicBezTo>
                <a:cubicBezTo>
                  <a:pt x="6" y="28"/>
                  <a:pt x="35" y="1"/>
                  <a:pt x="69" y="0"/>
                </a:cubicBezTo>
                <a:cubicBezTo>
                  <a:pt x="90" y="0"/>
                  <a:pt x="107" y="8"/>
                  <a:pt x="121" y="22"/>
                </a:cubicBezTo>
                <a:cubicBezTo>
                  <a:pt x="123" y="24"/>
                  <a:pt x="127" y="26"/>
                  <a:pt x="130" y="26"/>
                </a:cubicBezTo>
                <a:cubicBezTo>
                  <a:pt x="159" y="27"/>
                  <a:pt x="188" y="28"/>
                  <a:pt x="217" y="28"/>
                </a:cubicBezTo>
                <a:cubicBezTo>
                  <a:pt x="219" y="28"/>
                  <a:pt x="222" y="26"/>
                  <a:pt x="223" y="24"/>
                </a:cubicBezTo>
                <a:cubicBezTo>
                  <a:pt x="232" y="9"/>
                  <a:pt x="248" y="1"/>
                  <a:pt x="263" y="3"/>
                </a:cubicBezTo>
                <a:cubicBezTo>
                  <a:pt x="281" y="6"/>
                  <a:pt x="292" y="18"/>
                  <a:pt x="296" y="36"/>
                </a:cubicBezTo>
                <a:cubicBezTo>
                  <a:pt x="299" y="51"/>
                  <a:pt x="291" y="67"/>
                  <a:pt x="277" y="76"/>
                </a:cubicBezTo>
                <a:cubicBezTo>
                  <a:pt x="276" y="77"/>
                  <a:pt x="275" y="77"/>
                  <a:pt x="273" y="78"/>
                </a:cubicBezTo>
                <a:close/>
                <a:moveTo>
                  <a:pt x="71" y="127"/>
                </a:moveTo>
                <a:cubicBezTo>
                  <a:pt x="103" y="127"/>
                  <a:pt x="129" y="101"/>
                  <a:pt x="129" y="69"/>
                </a:cubicBezTo>
                <a:cubicBezTo>
                  <a:pt x="130" y="35"/>
                  <a:pt x="104" y="9"/>
                  <a:pt x="70" y="9"/>
                </a:cubicBezTo>
                <a:cubicBezTo>
                  <a:pt x="39" y="9"/>
                  <a:pt x="12" y="36"/>
                  <a:pt x="12" y="68"/>
                </a:cubicBezTo>
                <a:cubicBezTo>
                  <a:pt x="12" y="100"/>
                  <a:pt x="38" y="127"/>
                  <a:pt x="71" y="127"/>
                </a:cubicBezTo>
                <a:close/>
                <a:moveTo>
                  <a:pt x="233" y="135"/>
                </a:moveTo>
                <a:cubicBezTo>
                  <a:pt x="233" y="109"/>
                  <a:pt x="212" y="88"/>
                  <a:pt x="186" y="88"/>
                </a:cubicBezTo>
                <a:cubicBezTo>
                  <a:pt x="160" y="87"/>
                  <a:pt x="139" y="109"/>
                  <a:pt x="138" y="135"/>
                </a:cubicBezTo>
                <a:cubicBezTo>
                  <a:pt x="138" y="161"/>
                  <a:pt x="160" y="183"/>
                  <a:pt x="186" y="183"/>
                </a:cubicBezTo>
                <a:cubicBezTo>
                  <a:pt x="212" y="183"/>
                  <a:pt x="233" y="162"/>
                  <a:pt x="233" y="135"/>
                </a:cubicBezTo>
                <a:close/>
                <a:moveTo>
                  <a:pt x="178" y="191"/>
                </a:moveTo>
                <a:cubicBezTo>
                  <a:pt x="177" y="202"/>
                  <a:pt x="175" y="213"/>
                  <a:pt x="174" y="223"/>
                </a:cubicBezTo>
                <a:cubicBezTo>
                  <a:pt x="174" y="225"/>
                  <a:pt x="175" y="227"/>
                  <a:pt x="177" y="228"/>
                </a:cubicBezTo>
                <a:cubicBezTo>
                  <a:pt x="182" y="232"/>
                  <a:pt x="188" y="235"/>
                  <a:pt x="193" y="238"/>
                </a:cubicBezTo>
                <a:cubicBezTo>
                  <a:pt x="220" y="210"/>
                  <a:pt x="248" y="183"/>
                  <a:pt x="276" y="155"/>
                </a:cubicBezTo>
                <a:cubicBezTo>
                  <a:pt x="259" y="139"/>
                  <a:pt x="259" y="124"/>
                  <a:pt x="276" y="107"/>
                </a:cubicBezTo>
                <a:cubicBezTo>
                  <a:pt x="273" y="99"/>
                  <a:pt x="270" y="91"/>
                  <a:pt x="267" y="84"/>
                </a:cubicBezTo>
                <a:cubicBezTo>
                  <a:pt x="266" y="82"/>
                  <a:pt x="263" y="81"/>
                  <a:pt x="261" y="81"/>
                </a:cubicBezTo>
                <a:cubicBezTo>
                  <a:pt x="255" y="79"/>
                  <a:pt x="249" y="79"/>
                  <a:pt x="243" y="78"/>
                </a:cubicBezTo>
                <a:cubicBezTo>
                  <a:pt x="242" y="78"/>
                  <a:pt x="239" y="78"/>
                  <a:pt x="238" y="79"/>
                </a:cubicBezTo>
                <a:cubicBezTo>
                  <a:pt x="233" y="84"/>
                  <a:pt x="229" y="90"/>
                  <a:pt x="225" y="95"/>
                </a:cubicBezTo>
                <a:cubicBezTo>
                  <a:pt x="242" y="114"/>
                  <a:pt x="247" y="134"/>
                  <a:pt x="237" y="157"/>
                </a:cubicBezTo>
                <a:cubicBezTo>
                  <a:pt x="227" y="182"/>
                  <a:pt x="206" y="193"/>
                  <a:pt x="178" y="191"/>
                </a:cubicBezTo>
                <a:close/>
                <a:moveTo>
                  <a:pt x="71" y="224"/>
                </a:moveTo>
                <a:cubicBezTo>
                  <a:pt x="92" y="224"/>
                  <a:pt x="108" y="208"/>
                  <a:pt x="108" y="187"/>
                </a:cubicBezTo>
                <a:cubicBezTo>
                  <a:pt x="108" y="166"/>
                  <a:pt x="91" y="149"/>
                  <a:pt x="71" y="149"/>
                </a:cubicBezTo>
                <a:cubicBezTo>
                  <a:pt x="50" y="150"/>
                  <a:pt x="33" y="166"/>
                  <a:pt x="33" y="188"/>
                </a:cubicBezTo>
                <a:cubicBezTo>
                  <a:pt x="33" y="208"/>
                  <a:pt x="50" y="225"/>
                  <a:pt x="71" y="224"/>
                </a:cubicBezTo>
                <a:close/>
                <a:moveTo>
                  <a:pt x="131" y="36"/>
                </a:moveTo>
                <a:cubicBezTo>
                  <a:pt x="141" y="58"/>
                  <a:pt x="141" y="79"/>
                  <a:pt x="130" y="101"/>
                </a:cubicBezTo>
                <a:cubicBezTo>
                  <a:pt x="133" y="102"/>
                  <a:pt x="135" y="104"/>
                  <a:pt x="138" y="105"/>
                </a:cubicBezTo>
                <a:cubicBezTo>
                  <a:pt x="162" y="77"/>
                  <a:pt x="180" y="73"/>
                  <a:pt x="219" y="89"/>
                </a:cubicBezTo>
                <a:cubicBezTo>
                  <a:pt x="223" y="83"/>
                  <a:pt x="228" y="78"/>
                  <a:pt x="232" y="72"/>
                </a:cubicBezTo>
                <a:cubicBezTo>
                  <a:pt x="223" y="62"/>
                  <a:pt x="218" y="51"/>
                  <a:pt x="219" y="36"/>
                </a:cubicBezTo>
                <a:cubicBezTo>
                  <a:pt x="190" y="36"/>
                  <a:pt x="160" y="36"/>
                  <a:pt x="131" y="36"/>
                </a:cubicBezTo>
                <a:close/>
                <a:moveTo>
                  <a:pt x="106" y="217"/>
                </a:moveTo>
                <a:cubicBezTo>
                  <a:pt x="119" y="225"/>
                  <a:pt x="132" y="233"/>
                  <a:pt x="143" y="240"/>
                </a:cubicBezTo>
                <a:cubicBezTo>
                  <a:pt x="150" y="235"/>
                  <a:pt x="156" y="232"/>
                  <a:pt x="162" y="228"/>
                </a:cubicBezTo>
                <a:cubicBezTo>
                  <a:pt x="163" y="227"/>
                  <a:pt x="165" y="226"/>
                  <a:pt x="166" y="224"/>
                </a:cubicBezTo>
                <a:cubicBezTo>
                  <a:pt x="167" y="214"/>
                  <a:pt x="168" y="203"/>
                  <a:pt x="169" y="192"/>
                </a:cubicBezTo>
                <a:cubicBezTo>
                  <a:pt x="169" y="191"/>
                  <a:pt x="167" y="188"/>
                  <a:pt x="166" y="188"/>
                </a:cubicBezTo>
                <a:cubicBezTo>
                  <a:pt x="154" y="183"/>
                  <a:pt x="144" y="175"/>
                  <a:pt x="137" y="163"/>
                </a:cubicBezTo>
                <a:cubicBezTo>
                  <a:pt x="130" y="167"/>
                  <a:pt x="124" y="171"/>
                  <a:pt x="118" y="176"/>
                </a:cubicBezTo>
                <a:cubicBezTo>
                  <a:pt x="117" y="176"/>
                  <a:pt x="116" y="179"/>
                  <a:pt x="117" y="181"/>
                </a:cubicBezTo>
                <a:cubicBezTo>
                  <a:pt x="118" y="194"/>
                  <a:pt x="115" y="206"/>
                  <a:pt x="106" y="217"/>
                </a:cubicBezTo>
                <a:close/>
                <a:moveTo>
                  <a:pt x="288" y="42"/>
                </a:moveTo>
                <a:cubicBezTo>
                  <a:pt x="288" y="25"/>
                  <a:pt x="275" y="12"/>
                  <a:pt x="258" y="12"/>
                </a:cubicBezTo>
                <a:cubicBezTo>
                  <a:pt x="241" y="12"/>
                  <a:pt x="227" y="25"/>
                  <a:pt x="227" y="43"/>
                </a:cubicBezTo>
                <a:cubicBezTo>
                  <a:pt x="228" y="58"/>
                  <a:pt x="242" y="73"/>
                  <a:pt x="258" y="72"/>
                </a:cubicBezTo>
                <a:cubicBezTo>
                  <a:pt x="275" y="72"/>
                  <a:pt x="288" y="59"/>
                  <a:pt x="288" y="42"/>
                </a:cubicBezTo>
                <a:close/>
                <a:moveTo>
                  <a:pt x="113" y="168"/>
                </a:moveTo>
                <a:cubicBezTo>
                  <a:pt x="119" y="164"/>
                  <a:pt x="125" y="160"/>
                  <a:pt x="130" y="156"/>
                </a:cubicBezTo>
                <a:cubicBezTo>
                  <a:pt x="131" y="156"/>
                  <a:pt x="132" y="153"/>
                  <a:pt x="132" y="152"/>
                </a:cubicBezTo>
                <a:cubicBezTo>
                  <a:pt x="128" y="139"/>
                  <a:pt x="129" y="126"/>
                  <a:pt x="134" y="113"/>
                </a:cubicBezTo>
                <a:cubicBezTo>
                  <a:pt x="131" y="112"/>
                  <a:pt x="128" y="110"/>
                  <a:pt x="125" y="108"/>
                </a:cubicBezTo>
                <a:cubicBezTo>
                  <a:pt x="112" y="125"/>
                  <a:pt x="95" y="134"/>
                  <a:pt x="74" y="136"/>
                </a:cubicBezTo>
                <a:cubicBezTo>
                  <a:pt x="73" y="136"/>
                  <a:pt x="72" y="137"/>
                  <a:pt x="71" y="138"/>
                </a:cubicBezTo>
                <a:cubicBezTo>
                  <a:pt x="72" y="139"/>
                  <a:pt x="73" y="141"/>
                  <a:pt x="75" y="141"/>
                </a:cubicBezTo>
                <a:cubicBezTo>
                  <a:pt x="92" y="143"/>
                  <a:pt x="105" y="152"/>
                  <a:pt x="113" y="168"/>
                </a:cubicBezTo>
                <a:close/>
                <a:moveTo>
                  <a:pt x="292" y="151"/>
                </a:moveTo>
                <a:cubicBezTo>
                  <a:pt x="303" y="151"/>
                  <a:pt x="313" y="142"/>
                  <a:pt x="313" y="131"/>
                </a:cubicBezTo>
                <a:cubicBezTo>
                  <a:pt x="313" y="121"/>
                  <a:pt x="302" y="111"/>
                  <a:pt x="293" y="111"/>
                </a:cubicBezTo>
                <a:cubicBezTo>
                  <a:pt x="282" y="111"/>
                  <a:pt x="272" y="121"/>
                  <a:pt x="272" y="131"/>
                </a:cubicBezTo>
                <a:cubicBezTo>
                  <a:pt x="272" y="142"/>
                  <a:pt x="282" y="151"/>
                  <a:pt x="292" y="151"/>
                </a:cubicBezTo>
                <a:close/>
                <a:moveTo>
                  <a:pt x="169" y="236"/>
                </a:moveTo>
                <a:cubicBezTo>
                  <a:pt x="158" y="236"/>
                  <a:pt x="149" y="245"/>
                  <a:pt x="149" y="256"/>
                </a:cubicBezTo>
                <a:cubicBezTo>
                  <a:pt x="149" y="267"/>
                  <a:pt x="158" y="276"/>
                  <a:pt x="169" y="276"/>
                </a:cubicBezTo>
                <a:cubicBezTo>
                  <a:pt x="180" y="276"/>
                  <a:pt x="189" y="267"/>
                  <a:pt x="189" y="256"/>
                </a:cubicBezTo>
                <a:cubicBezTo>
                  <a:pt x="189" y="245"/>
                  <a:pt x="180" y="236"/>
                  <a:pt x="169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5" name="Freeform 17">
            <a:extLst>
              <a:ext uri="{FF2B5EF4-FFF2-40B4-BE49-F238E27FC236}">
                <a16:creationId xmlns:a16="http://schemas.microsoft.com/office/drawing/2014/main" id="{7ADEE48D-5BEA-2465-DED5-46DFE37B3E6B}"/>
              </a:ext>
            </a:extLst>
          </p:cNvPr>
          <p:cNvSpPr>
            <a:spLocks noEditPoints="1"/>
          </p:cNvSpPr>
          <p:nvPr/>
        </p:nvSpPr>
        <p:spPr bwMode="auto">
          <a:xfrm>
            <a:off x="5305425" y="4059238"/>
            <a:ext cx="603250" cy="534987"/>
          </a:xfrm>
          <a:custGeom>
            <a:avLst/>
            <a:gdLst>
              <a:gd name="T0" fmla="*/ 278 w 323"/>
              <a:gd name="T1" fmla="*/ 89 h 285"/>
              <a:gd name="T2" fmla="*/ 321 w 323"/>
              <a:gd name="T3" fmla="*/ 133 h 285"/>
              <a:gd name="T4" fmla="*/ 282 w 323"/>
              <a:gd name="T5" fmla="*/ 162 h 285"/>
              <a:gd name="T6" fmla="*/ 197 w 323"/>
              <a:gd name="T7" fmla="*/ 252 h 285"/>
              <a:gd name="T8" fmla="*/ 141 w 323"/>
              <a:gd name="T9" fmla="*/ 257 h 285"/>
              <a:gd name="T10" fmla="*/ 100 w 323"/>
              <a:gd name="T11" fmla="*/ 223 h 285"/>
              <a:gd name="T12" fmla="*/ 25 w 323"/>
              <a:gd name="T13" fmla="*/ 191 h 285"/>
              <a:gd name="T14" fmla="*/ 58 w 323"/>
              <a:gd name="T15" fmla="*/ 143 h 285"/>
              <a:gd name="T16" fmla="*/ 57 w 323"/>
              <a:gd name="T17" fmla="*/ 134 h 285"/>
              <a:gd name="T18" fmla="*/ 69 w 323"/>
              <a:gd name="T19" fmla="*/ 0 h 285"/>
              <a:gd name="T20" fmla="*/ 130 w 323"/>
              <a:gd name="T21" fmla="*/ 26 h 285"/>
              <a:gd name="T22" fmla="*/ 223 w 323"/>
              <a:gd name="T23" fmla="*/ 24 h 285"/>
              <a:gd name="T24" fmla="*/ 296 w 323"/>
              <a:gd name="T25" fmla="*/ 36 h 285"/>
              <a:gd name="T26" fmla="*/ 273 w 323"/>
              <a:gd name="T27" fmla="*/ 78 h 285"/>
              <a:gd name="T28" fmla="*/ 129 w 323"/>
              <a:gd name="T29" fmla="*/ 69 h 285"/>
              <a:gd name="T30" fmla="*/ 12 w 323"/>
              <a:gd name="T31" fmla="*/ 68 h 285"/>
              <a:gd name="T32" fmla="*/ 233 w 323"/>
              <a:gd name="T33" fmla="*/ 135 h 285"/>
              <a:gd name="T34" fmla="*/ 138 w 323"/>
              <a:gd name="T35" fmla="*/ 135 h 285"/>
              <a:gd name="T36" fmla="*/ 233 w 323"/>
              <a:gd name="T37" fmla="*/ 135 h 285"/>
              <a:gd name="T38" fmla="*/ 174 w 323"/>
              <a:gd name="T39" fmla="*/ 223 h 285"/>
              <a:gd name="T40" fmla="*/ 193 w 323"/>
              <a:gd name="T41" fmla="*/ 238 h 285"/>
              <a:gd name="T42" fmla="*/ 276 w 323"/>
              <a:gd name="T43" fmla="*/ 107 h 285"/>
              <a:gd name="T44" fmla="*/ 261 w 323"/>
              <a:gd name="T45" fmla="*/ 81 h 285"/>
              <a:gd name="T46" fmla="*/ 238 w 323"/>
              <a:gd name="T47" fmla="*/ 79 h 285"/>
              <a:gd name="T48" fmla="*/ 237 w 323"/>
              <a:gd name="T49" fmla="*/ 157 h 285"/>
              <a:gd name="T50" fmla="*/ 71 w 323"/>
              <a:gd name="T51" fmla="*/ 224 h 285"/>
              <a:gd name="T52" fmla="*/ 71 w 323"/>
              <a:gd name="T53" fmla="*/ 149 h 285"/>
              <a:gd name="T54" fmla="*/ 71 w 323"/>
              <a:gd name="T55" fmla="*/ 224 h 285"/>
              <a:gd name="T56" fmla="*/ 130 w 323"/>
              <a:gd name="T57" fmla="*/ 101 h 285"/>
              <a:gd name="T58" fmla="*/ 219 w 323"/>
              <a:gd name="T59" fmla="*/ 89 h 285"/>
              <a:gd name="T60" fmla="*/ 219 w 323"/>
              <a:gd name="T61" fmla="*/ 36 h 285"/>
              <a:gd name="T62" fmla="*/ 106 w 323"/>
              <a:gd name="T63" fmla="*/ 217 h 285"/>
              <a:gd name="T64" fmla="*/ 162 w 323"/>
              <a:gd name="T65" fmla="*/ 228 h 285"/>
              <a:gd name="T66" fmla="*/ 169 w 323"/>
              <a:gd name="T67" fmla="*/ 192 h 285"/>
              <a:gd name="T68" fmla="*/ 137 w 323"/>
              <a:gd name="T69" fmla="*/ 163 h 285"/>
              <a:gd name="T70" fmla="*/ 117 w 323"/>
              <a:gd name="T71" fmla="*/ 181 h 285"/>
              <a:gd name="T72" fmla="*/ 288 w 323"/>
              <a:gd name="T73" fmla="*/ 42 h 285"/>
              <a:gd name="T74" fmla="*/ 227 w 323"/>
              <a:gd name="T75" fmla="*/ 43 h 285"/>
              <a:gd name="T76" fmla="*/ 288 w 323"/>
              <a:gd name="T77" fmla="*/ 42 h 285"/>
              <a:gd name="T78" fmla="*/ 130 w 323"/>
              <a:gd name="T79" fmla="*/ 156 h 285"/>
              <a:gd name="T80" fmla="*/ 134 w 323"/>
              <a:gd name="T81" fmla="*/ 113 h 285"/>
              <a:gd name="T82" fmla="*/ 74 w 323"/>
              <a:gd name="T83" fmla="*/ 136 h 285"/>
              <a:gd name="T84" fmla="*/ 75 w 323"/>
              <a:gd name="T85" fmla="*/ 141 h 285"/>
              <a:gd name="T86" fmla="*/ 292 w 323"/>
              <a:gd name="T87" fmla="*/ 151 h 285"/>
              <a:gd name="T88" fmla="*/ 293 w 323"/>
              <a:gd name="T89" fmla="*/ 111 h 285"/>
              <a:gd name="T90" fmla="*/ 292 w 323"/>
              <a:gd name="T91" fmla="*/ 151 h 285"/>
              <a:gd name="T92" fmla="*/ 149 w 323"/>
              <a:gd name="T93" fmla="*/ 256 h 285"/>
              <a:gd name="T94" fmla="*/ 189 w 323"/>
              <a:gd name="T95" fmla="*/ 25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3" h="285">
                <a:moveTo>
                  <a:pt x="273" y="78"/>
                </a:moveTo>
                <a:cubicBezTo>
                  <a:pt x="275" y="82"/>
                  <a:pt x="277" y="85"/>
                  <a:pt x="278" y="89"/>
                </a:cubicBezTo>
                <a:cubicBezTo>
                  <a:pt x="281" y="98"/>
                  <a:pt x="283" y="104"/>
                  <a:pt x="296" y="103"/>
                </a:cubicBezTo>
                <a:cubicBezTo>
                  <a:pt x="311" y="103"/>
                  <a:pt x="323" y="119"/>
                  <a:pt x="321" y="133"/>
                </a:cubicBezTo>
                <a:cubicBezTo>
                  <a:pt x="319" y="150"/>
                  <a:pt x="305" y="161"/>
                  <a:pt x="289" y="160"/>
                </a:cubicBezTo>
                <a:cubicBezTo>
                  <a:pt x="287" y="159"/>
                  <a:pt x="284" y="160"/>
                  <a:pt x="282" y="162"/>
                </a:cubicBezTo>
                <a:cubicBezTo>
                  <a:pt x="255" y="189"/>
                  <a:pt x="227" y="216"/>
                  <a:pt x="200" y="243"/>
                </a:cubicBezTo>
                <a:cubicBezTo>
                  <a:pt x="197" y="246"/>
                  <a:pt x="197" y="248"/>
                  <a:pt x="197" y="252"/>
                </a:cubicBezTo>
                <a:cubicBezTo>
                  <a:pt x="200" y="268"/>
                  <a:pt x="188" y="283"/>
                  <a:pt x="172" y="284"/>
                </a:cubicBezTo>
                <a:cubicBezTo>
                  <a:pt x="154" y="285"/>
                  <a:pt x="141" y="274"/>
                  <a:pt x="141" y="257"/>
                </a:cubicBezTo>
                <a:cubicBezTo>
                  <a:pt x="141" y="250"/>
                  <a:pt x="139" y="247"/>
                  <a:pt x="133" y="244"/>
                </a:cubicBezTo>
                <a:cubicBezTo>
                  <a:pt x="122" y="237"/>
                  <a:pt x="111" y="230"/>
                  <a:pt x="100" y="223"/>
                </a:cubicBezTo>
                <a:cubicBezTo>
                  <a:pt x="87" y="232"/>
                  <a:pt x="74" y="235"/>
                  <a:pt x="60" y="232"/>
                </a:cubicBezTo>
                <a:cubicBezTo>
                  <a:pt x="41" y="227"/>
                  <a:pt x="26" y="210"/>
                  <a:pt x="25" y="191"/>
                </a:cubicBezTo>
                <a:cubicBezTo>
                  <a:pt x="23" y="170"/>
                  <a:pt x="35" y="152"/>
                  <a:pt x="54" y="144"/>
                </a:cubicBezTo>
                <a:cubicBezTo>
                  <a:pt x="55" y="144"/>
                  <a:pt x="56" y="144"/>
                  <a:pt x="58" y="143"/>
                </a:cubicBezTo>
                <a:cubicBezTo>
                  <a:pt x="59" y="141"/>
                  <a:pt x="61" y="139"/>
                  <a:pt x="62" y="138"/>
                </a:cubicBezTo>
                <a:cubicBezTo>
                  <a:pt x="61" y="136"/>
                  <a:pt x="59" y="135"/>
                  <a:pt x="57" y="134"/>
                </a:cubicBezTo>
                <a:cubicBezTo>
                  <a:pt x="24" y="128"/>
                  <a:pt x="0" y="96"/>
                  <a:pt x="3" y="63"/>
                </a:cubicBezTo>
                <a:cubicBezTo>
                  <a:pt x="6" y="28"/>
                  <a:pt x="35" y="1"/>
                  <a:pt x="69" y="0"/>
                </a:cubicBezTo>
                <a:cubicBezTo>
                  <a:pt x="90" y="0"/>
                  <a:pt x="107" y="8"/>
                  <a:pt x="121" y="22"/>
                </a:cubicBezTo>
                <a:cubicBezTo>
                  <a:pt x="123" y="24"/>
                  <a:pt x="127" y="26"/>
                  <a:pt x="130" y="26"/>
                </a:cubicBezTo>
                <a:cubicBezTo>
                  <a:pt x="159" y="27"/>
                  <a:pt x="188" y="28"/>
                  <a:pt x="217" y="28"/>
                </a:cubicBezTo>
                <a:cubicBezTo>
                  <a:pt x="219" y="28"/>
                  <a:pt x="222" y="26"/>
                  <a:pt x="223" y="24"/>
                </a:cubicBezTo>
                <a:cubicBezTo>
                  <a:pt x="232" y="9"/>
                  <a:pt x="248" y="1"/>
                  <a:pt x="263" y="3"/>
                </a:cubicBezTo>
                <a:cubicBezTo>
                  <a:pt x="281" y="6"/>
                  <a:pt x="292" y="18"/>
                  <a:pt x="296" y="36"/>
                </a:cubicBezTo>
                <a:cubicBezTo>
                  <a:pt x="299" y="51"/>
                  <a:pt x="291" y="67"/>
                  <a:pt x="277" y="76"/>
                </a:cubicBezTo>
                <a:cubicBezTo>
                  <a:pt x="276" y="77"/>
                  <a:pt x="275" y="77"/>
                  <a:pt x="273" y="78"/>
                </a:cubicBezTo>
                <a:close/>
                <a:moveTo>
                  <a:pt x="71" y="127"/>
                </a:moveTo>
                <a:cubicBezTo>
                  <a:pt x="103" y="127"/>
                  <a:pt x="129" y="101"/>
                  <a:pt x="129" y="69"/>
                </a:cubicBezTo>
                <a:cubicBezTo>
                  <a:pt x="130" y="35"/>
                  <a:pt x="104" y="9"/>
                  <a:pt x="70" y="9"/>
                </a:cubicBezTo>
                <a:cubicBezTo>
                  <a:pt x="39" y="9"/>
                  <a:pt x="12" y="36"/>
                  <a:pt x="12" y="68"/>
                </a:cubicBezTo>
                <a:cubicBezTo>
                  <a:pt x="12" y="100"/>
                  <a:pt x="38" y="127"/>
                  <a:pt x="71" y="127"/>
                </a:cubicBezTo>
                <a:close/>
                <a:moveTo>
                  <a:pt x="233" y="135"/>
                </a:moveTo>
                <a:cubicBezTo>
                  <a:pt x="233" y="109"/>
                  <a:pt x="212" y="88"/>
                  <a:pt x="186" y="88"/>
                </a:cubicBezTo>
                <a:cubicBezTo>
                  <a:pt x="160" y="87"/>
                  <a:pt x="139" y="109"/>
                  <a:pt x="138" y="135"/>
                </a:cubicBezTo>
                <a:cubicBezTo>
                  <a:pt x="138" y="161"/>
                  <a:pt x="160" y="183"/>
                  <a:pt x="186" y="183"/>
                </a:cubicBezTo>
                <a:cubicBezTo>
                  <a:pt x="212" y="183"/>
                  <a:pt x="233" y="162"/>
                  <a:pt x="233" y="135"/>
                </a:cubicBezTo>
                <a:close/>
                <a:moveTo>
                  <a:pt x="178" y="191"/>
                </a:moveTo>
                <a:cubicBezTo>
                  <a:pt x="177" y="202"/>
                  <a:pt x="175" y="213"/>
                  <a:pt x="174" y="223"/>
                </a:cubicBezTo>
                <a:cubicBezTo>
                  <a:pt x="174" y="225"/>
                  <a:pt x="175" y="227"/>
                  <a:pt x="177" y="228"/>
                </a:cubicBezTo>
                <a:cubicBezTo>
                  <a:pt x="182" y="232"/>
                  <a:pt x="188" y="235"/>
                  <a:pt x="193" y="238"/>
                </a:cubicBezTo>
                <a:cubicBezTo>
                  <a:pt x="220" y="210"/>
                  <a:pt x="248" y="183"/>
                  <a:pt x="276" y="155"/>
                </a:cubicBezTo>
                <a:cubicBezTo>
                  <a:pt x="259" y="139"/>
                  <a:pt x="259" y="124"/>
                  <a:pt x="276" y="107"/>
                </a:cubicBezTo>
                <a:cubicBezTo>
                  <a:pt x="273" y="99"/>
                  <a:pt x="270" y="91"/>
                  <a:pt x="267" y="84"/>
                </a:cubicBezTo>
                <a:cubicBezTo>
                  <a:pt x="266" y="82"/>
                  <a:pt x="263" y="81"/>
                  <a:pt x="261" y="81"/>
                </a:cubicBezTo>
                <a:cubicBezTo>
                  <a:pt x="255" y="79"/>
                  <a:pt x="249" y="79"/>
                  <a:pt x="243" y="78"/>
                </a:cubicBezTo>
                <a:cubicBezTo>
                  <a:pt x="242" y="78"/>
                  <a:pt x="239" y="78"/>
                  <a:pt x="238" y="79"/>
                </a:cubicBezTo>
                <a:cubicBezTo>
                  <a:pt x="233" y="84"/>
                  <a:pt x="229" y="90"/>
                  <a:pt x="225" y="95"/>
                </a:cubicBezTo>
                <a:cubicBezTo>
                  <a:pt x="242" y="114"/>
                  <a:pt x="247" y="134"/>
                  <a:pt x="237" y="157"/>
                </a:cubicBezTo>
                <a:cubicBezTo>
                  <a:pt x="227" y="182"/>
                  <a:pt x="206" y="193"/>
                  <a:pt x="178" y="191"/>
                </a:cubicBezTo>
                <a:close/>
                <a:moveTo>
                  <a:pt x="71" y="224"/>
                </a:moveTo>
                <a:cubicBezTo>
                  <a:pt x="92" y="224"/>
                  <a:pt x="108" y="208"/>
                  <a:pt x="108" y="187"/>
                </a:cubicBezTo>
                <a:cubicBezTo>
                  <a:pt x="108" y="166"/>
                  <a:pt x="91" y="149"/>
                  <a:pt x="71" y="149"/>
                </a:cubicBezTo>
                <a:cubicBezTo>
                  <a:pt x="50" y="150"/>
                  <a:pt x="33" y="166"/>
                  <a:pt x="33" y="188"/>
                </a:cubicBezTo>
                <a:cubicBezTo>
                  <a:pt x="33" y="208"/>
                  <a:pt x="50" y="225"/>
                  <a:pt x="71" y="224"/>
                </a:cubicBezTo>
                <a:close/>
                <a:moveTo>
                  <a:pt x="131" y="36"/>
                </a:moveTo>
                <a:cubicBezTo>
                  <a:pt x="141" y="58"/>
                  <a:pt x="141" y="79"/>
                  <a:pt x="130" y="101"/>
                </a:cubicBezTo>
                <a:cubicBezTo>
                  <a:pt x="133" y="102"/>
                  <a:pt x="135" y="104"/>
                  <a:pt x="138" y="105"/>
                </a:cubicBezTo>
                <a:cubicBezTo>
                  <a:pt x="162" y="77"/>
                  <a:pt x="180" y="73"/>
                  <a:pt x="219" y="89"/>
                </a:cubicBezTo>
                <a:cubicBezTo>
                  <a:pt x="223" y="83"/>
                  <a:pt x="228" y="78"/>
                  <a:pt x="232" y="72"/>
                </a:cubicBezTo>
                <a:cubicBezTo>
                  <a:pt x="223" y="62"/>
                  <a:pt x="218" y="51"/>
                  <a:pt x="219" y="36"/>
                </a:cubicBezTo>
                <a:cubicBezTo>
                  <a:pt x="190" y="36"/>
                  <a:pt x="160" y="36"/>
                  <a:pt x="131" y="36"/>
                </a:cubicBezTo>
                <a:close/>
                <a:moveTo>
                  <a:pt x="106" y="217"/>
                </a:moveTo>
                <a:cubicBezTo>
                  <a:pt x="119" y="225"/>
                  <a:pt x="132" y="233"/>
                  <a:pt x="143" y="240"/>
                </a:cubicBezTo>
                <a:cubicBezTo>
                  <a:pt x="150" y="235"/>
                  <a:pt x="156" y="232"/>
                  <a:pt x="162" y="228"/>
                </a:cubicBezTo>
                <a:cubicBezTo>
                  <a:pt x="163" y="227"/>
                  <a:pt x="165" y="226"/>
                  <a:pt x="166" y="224"/>
                </a:cubicBezTo>
                <a:cubicBezTo>
                  <a:pt x="167" y="214"/>
                  <a:pt x="168" y="203"/>
                  <a:pt x="169" y="192"/>
                </a:cubicBezTo>
                <a:cubicBezTo>
                  <a:pt x="169" y="191"/>
                  <a:pt x="167" y="188"/>
                  <a:pt x="166" y="188"/>
                </a:cubicBezTo>
                <a:cubicBezTo>
                  <a:pt x="154" y="183"/>
                  <a:pt x="144" y="175"/>
                  <a:pt x="137" y="163"/>
                </a:cubicBezTo>
                <a:cubicBezTo>
                  <a:pt x="130" y="167"/>
                  <a:pt x="124" y="171"/>
                  <a:pt x="118" y="176"/>
                </a:cubicBezTo>
                <a:cubicBezTo>
                  <a:pt x="117" y="176"/>
                  <a:pt x="116" y="179"/>
                  <a:pt x="117" y="181"/>
                </a:cubicBezTo>
                <a:cubicBezTo>
                  <a:pt x="118" y="194"/>
                  <a:pt x="115" y="206"/>
                  <a:pt x="106" y="217"/>
                </a:cubicBezTo>
                <a:close/>
                <a:moveTo>
                  <a:pt x="288" y="42"/>
                </a:moveTo>
                <a:cubicBezTo>
                  <a:pt x="288" y="25"/>
                  <a:pt x="275" y="12"/>
                  <a:pt x="258" y="12"/>
                </a:cubicBezTo>
                <a:cubicBezTo>
                  <a:pt x="241" y="12"/>
                  <a:pt x="227" y="25"/>
                  <a:pt x="227" y="43"/>
                </a:cubicBezTo>
                <a:cubicBezTo>
                  <a:pt x="228" y="58"/>
                  <a:pt x="242" y="73"/>
                  <a:pt x="258" y="72"/>
                </a:cubicBezTo>
                <a:cubicBezTo>
                  <a:pt x="275" y="72"/>
                  <a:pt x="288" y="59"/>
                  <a:pt x="288" y="42"/>
                </a:cubicBezTo>
                <a:close/>
                <a:moveTo>
                  <a:pt x="113" y="168"/>
                </a:moveTo>
                <a:cubicBezTo>
                  <a:pt x="119" y="164"/>
                  <a:pt x="125" y="160"/>
                  <a:pt x="130" y="156"/>
                </a:cubicBezTo>
                <a:cubicBezTo>
                  <a:pt x="131" y="156"/>
                  <a:pt x="132" y="153"/>
                  <a:pt x="132" y="152"/>
                </a:cubicBezTo>
                <a:cubicBezTo>
                  <a:pt x="128" y="139"/>
                  <a:pt x="129" y="126"/>
                  <a:pt x="134" y="113"/>
                </a:cubicBezTo>
                <a:cubicBezTo>
                  <a:pt x="131" y="112"/>
                  <a:pt x="128" y="110"/>
                  <a:pt x="125" y="108"/>
                </a:cubicBezTo>
                <a:cubicBezTo>
                  <a:pt x="112" y="125"/>
                  <a:pt x="95" y="134"/>
                  <a:pt x="74" y="136"/>
                </a:cubicBezTo>
                <a:cubicBezTo>
                  <a:pt x="73" y="136"/>
                  <a:pt x="72" y="137"/>
                  <a:pt x="71" y="138"/>
                </a:cubicBezTo>
                <a:cubicBezTo>
                  <a:pt x="72" y="139"/>
                  <a:pt x="73" y="141"/>
                  <a:pt x="75" y="141"/>
                </a:cubicBezTo>
                <a:cubicBezTo>
                  <a:pt x="92" y="143"/>
                  <a:pt x="105" y="152"/>
                  <a:pt x="113" y="168"/>
                </a:cubicBezTo>
                <a:close/>
                <a:moveTo>
                  <a:pt x="292" y="151"/>
                </a:moveTo>
                <a:cubicBezTo>
                  <a:pt x="303" y="151"/>
                  <a:pt x="313" y="142"/>
                  <a:pt x="313" y="131"/>
                </a:cubicBezTo>
                <a:cubicBezTo>
                  <a:pt x="313" y="121"/>
                  <a:pt x="302" y="111"/>
                  <a:pt x="293" y="111"/>
                </a:cubicBezTo>
                <a:cubicBezTo>
                  <a:pt x="282" y="111"/>
                  <a:pt x="272" y="121"/>
                  <a:pt x="272" y="131"/>
                </a:cubicBezTo>
                <a:cubicBezTo>
                  <a:pt x="272" y="142"/>
                  <a:pt x="282" y="151"/>
                  <a:pt x="292" y="151"/>
                </a:cubicBezTo>
                <a:close/>
                <a:moveTo>
                  <a:pt x="169" y="236"/>
                </a:moveTo>
                <a:cubicBezTo>
                  <a:pt x="158" y="236"/>
                  <a:pt x="149" y="245"/>
                  <a:pt x="149" y="256"/>
                </a:cubicBezTo>
                <a:cubicBezTo>
                  <a:pt x="149" y="267"/>
                  <a:pt x="158" y="276"/>
                  <a:pt x="169" y="276"/>
                </a:cubicBezTo>
                <a:cubicBezTo>
                  <a:pt x="180" y="276"/>
                  <a:pt x="189" y="267"/>
                  <a:pt x="189" y="256"/>
                </a:cubicBezTo>
                <a:cubicBezTo>
                  <a:pt x="189" y="245"/>
                  <a:pt x="180" y="236"/>
                  <a:pt x="169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82EEF5BF-8D68-9E31-8419-20B55637BE6D}"/>
              </a:ext>
            </a:extLst>
          </p:cNvPr>
          <p:cNvSpPr>
            <a:spLocks noEditPoints="1"/>
          </p:cNvSpPr>
          <p:nvPr/>
        </p:nvSpPr>
        <p:spPr bwMode="auto">
          <a:xfrm>
            <a:off x="5826125" y="2828925"/>
            <a:ext cx="604838" cy="534988"/>
          </a:xfrm>
          <a:custGeom>
            <a:avLst/>
            <a:gdLst>
              <a:gd name="T0" fmla="*/ 278 w 323"/>
              <a:gd name="T1" fmla="*/ 89 h 285"/>
              <a:gd name="T2" fmla="*/ 321 w 323"/>
              <a:gd name="T3" fmla="*/ 133 h 285"/>
              <a:gd name="T4" fmla="*/ 282 w 323"/>
              <a:gd name="T5" fmla="*/ 162 h 285"/>
              <a:gd name="T6" fmla="*/ 197 w 323"/>
              <a:gd name="T7" fmla="*/ 252 h 285"/>
              <a:gd name="T8" fmla="*/ 141 w 323"/>
              <a:gd name="T9" fmla="*/ 257 h 285"/>
              <a:gd name="T10" fmla="*/ 100 w 323"/>
              <a:gd name="T11" fmla="*/ 223 h 285"/>
              <a:gd name="T12" fmla="*/ 25 w 323"/>
              <a:gd name="T13" fmla="*/ 191 h 285"/>
              <a:gd name="T14" fmla="*/ 58 w 323"/>
              <a:gd name="T15" fmla="*/ 143 h 285"/>
              <a:gd name="T16" fmla="*/ 57 w 323"/>
              <a:gd name="T17" fmla="*/ 134 h 285"/>
              <a:gd name="T18" fmla="*/ 69 w 323"/>
              <a:gd name="T19" fmla="*/ 0 h 285"/>
              <a:gd name="T20" fmla="*/ 130 w 323"/>
              <a:gd name="T21" fmla="*/ 26 h 285"/>
              <a:gd name="T22" fmla="*/ 223 w 323"/>
              <a:gd name="T23" fmla="*/ 24 h 285"/>
              <a:gd name="T24" fmla="*/ 296 w 323"/>
              <a:gd name="T25" fmla="*/ 36 h 285"/>
              <a:gd name="T26" fmla="*/ 273 w 323"/>
              <a:gd name="T27" fmla="*/ 78 h 285"/>
              <a:gd name="T28" fmla="*/ 129 w 323"/>
              <a:gd name="T29" fmla="*/ 69 h 285"/>
              <a:gd name="T30" fmla="*/ 12 w 323"/>
              <a:gd name="T31" fmla="*/ 68 h 285"/>
              <a:gd name="T32" fmla="*/ 233 w 323"/>
              <a:gd name="T33" fmla="*/ 135 h 285"/>
              <a:gd name="T34" fmla="*/ 138 w 323"/>
              <a:gd name="T35" fmla="*/ 135 h 285"/>
              <a:gd name="T36" fmla="*/ 233 w 323"/>
              <a:gd name="T37" fmla="*/ 135 h 285"/>
              <a:gd name="T38" fmla="*/ 174 w 323"/>
              <a:gd name="T39" fmla="*/ 223 h 285"/>
              <a:gd name="T40" fmla="*/ 193 w 323"/>
              <a:gd name="T41" fmla="*/ 238 h 285"/>
              <a:gd name="T42" fmla="*/ 276 w 323"/>
              <a:gd name="T43" fmla="*/ 107 h 285"/>
              <a:gd name="T44" fmla="*/ 261 w 323"/>
              <a:gd name="T45" fmla="*/ 81 h 285"/>
              <a:gd name="T46" fmla="*/ 238 w 323"/>
              <a:gd name="T47" fmla="*/ 79 h 285"/>
              <a:gd name="T48" fmla="*/ 237 w 323"/>
              <a:gd name="T49" fmla="*/ 157 h 285"/>
              <a:gd name="T50" fmla="*/ 71 w 323"/>
              <a:gd name="T51" fmla="*/ 224 h 285"/>
              <a:gd name="T52" fmla="*/ 71 w 323"/>
              <a:gd name="T53" fmla="*/ 149 h 285"/>
              <a:gd name="T54" fmla="*/ 71 w 323"/>
              <a:gd name="T55" fmla="*/ 224 h 285"/>
              <a:gd name="T56" fmla="*/ 130 w 323"/>
              <a:gd name="T57" fmla="*/ 101 h 285"/>
              <a:gd name="T58" fmla="*/ 219 w 323"/>
              <a:gd name="T59" fmla="*/ 89 h 285"/>
              <a:gd name="T60" fmla="*/ 219 w 323"/>
              <a:gd name="T61" fmla="*/ 36 h 285"/>
              <a:gd name="T62" fmla="*/ 106 w 323"/>
              <a:gd name="T63" fmla="*/ 217 h 285"/>
              <a:gd name="T64" fmla="*/ 162 w 323"/>
              <a:gd name="T65" fmla="*/ 228 h 285"/>
              <a:gd name="T66" fmla="*/ 169 w 323"/>
              <a:gd name="T67" fmla="*/ 192 h 285"/>
              <a:gd name="T68" fmla="*/ 137 w 323"/>
              <a:gd name="T69" fmla="*/ 163 h 285"/>
              <a:gd name="T70" fmla="*/ 117 w 323"/>
              <a:gd name="T71" fmla="*/ 181 h 285"/>
              <a:gd name="T72" fmla="*/ 288 w 323"/>
              <a:gd name="T73" fmla="*/ 42 h 285"/>
              <a:gd name="T74" fmla="*/ 227 w 323"/>
              <a:gd name="T75" fmla="*/ 43 h 285"/>
              <a:gd name="T76" fmla="*/ 288 w 323"/>
              <a:gd name="T77" fmla="*/ 42 h 285"/>
              <a:gd name="T78" fmla="*/ 130 w 323"/>
              <a:gd name="T79" fmla="*/ 156 h 285"/>
              <a:gd name="T80" fmla="*/ 134 w 323"/>
              <a:gd name="T81" fmla="*/ 113 h 285"/>
              <a:gd name="T82" fmla="*/ 74 w 323"/>
              <a:gd name="T83" fmla="*/ 136 h 285"/>
              <a:gd name="T84" fmla="*/ 75 w 323"/>
              <a:gd name="T85" fmla="*/ 141 h 285"/>
              <a:gd name="T86" fmla="*/ 292 w 323"/>
              <a:gd name="T87" fmla="*/ 151 h 285"/>
              <a:gd name="T88" fmla="*/ 293 w 323"/>
              <a:gd name="T89" fmla="*/ 111 h 285"/>
              <a:gd name="T90" fmla="*/ 292 w 323"/>
              <a:gd name="T91" fmla="*/ 151 h 285"/>
              <a:gd name="T92" fmla="*/ 149 w 323"/>
              <a:gd name="T93" fmla="*/ 256 h 285"/>
              <a:gd name="T94" fmla="*/ 189 w 323"/>
              <a:gd name="T95" fmla="*/ 25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3" h="285">
                <a:moveTo>
                  <a:pt x="273" y="78"/>
                </a:moveTo>
                <a:cubicBezTo>
                  <a:pt x="275" y="82"/>
                  <a:pt x="277" y="85"/>
                  <a:pt x="278" y="89"/>
                </a:cubicBezTo>
                <a:cubicBezTo>
                  <a:pt x="281" y="98"/>
                  <a:pt x="283" y="104"/>
                  <a:pt x="296" y="103"/>
                </a:cubicBezTo>
                <a:cubicBezTo>
                  <a:pt x="311" y="103"/>
                  <a:pt x="323" y="119"/>
                  <a:pt x="321" y="133"/>
                </a:cubicBezTo>
                <a:cubicBezTo>
                  <a:pt x="319" y="150"/>
                  <a:pt x="305" y="161"/>
                  <a:pt x="289" y="160"/>
                </a:cubicBezTo>
                <a:cubicBezTo>
                  <a:pt x="287" y="159"/>
                  <a:pt x="284" y="160"/>
                  <a:pt x="282" y="162"/>
                </a:cubicBezTo>
                <a:cubicBezTo>
                  <a:pt x="255" y="189"/>
                  <a:pt x="227" y="216"/>
                  <a:pt x="200" y="243"/>
                </a:cubicBezTo>
                <a:cubicBezTo>
                  <a:pt x="197" y="246"/>
                  <a:pt x="197" y="248"/>
                  <a:pt x="197" y="252"/>
                </a:cubicBezTo>
                <a:cubicBezTo>
                  <a:pt x="200" y="268"/>
                  <a:pt x="188" y="283"/>
                  <a:pt x="172" y="284"/>
                </a:cubicBezTo>
                <a:cubicBezTo>
                  <a:pt x="154" y="285"/>
                  <a:pt x="141" y="274"/>
                  <a:pt x="141" y="257"/>
                </a:cubicBezTo>
                <a:cubicBezTo>
                  <a:pt x="141" y="250"/>
                  <a:pt x="139" y="247"/>
                  <a:pt x="133" y="244"/>
                </a:cubicBezTo>
                <a:cubicBezTo>
                  <a:pt x="122" y="237"/>
                  <a:pt x="111" y="230"/>
                  <a:pt x="100" y="223"/>
                </a:cubicBezTo>
                <a:cubicBezTo>
                  <a:pt x="87" y="232"/>
                  <a:pt x="74" y="235"/>
                  <a:pt x="60" y="232"/>
                </a:cubicBezTo>
                <a:cubicBezTo>
                  <a:pt x="41" y="227"/>
                  <a:pt x="26" y="210"/>
                  <a:pt x="25" y="191"/>
                </a:cubicBezTo>
                <a:cubicBezTo>
                  <a:pt x="23" y="170"/>
                  <a:pt x="35" y="152"/>
                  <a:pt x="54" y="144"/>
                </a:cubicBezTo>
                <a:cubicBezTo>
                  <a:pt x="55" y="144"/>
                  <a:pt x="56" y="144"/>
                  <a:pt x="58" y="143"/>
                </a:cubicBezTo>
                <a:cubicBezTo>
                  <a:pt x="59" y="141"/>
                  <a:pt x="61" y="139"/>
                  <a:pt x="62" y="138"/>
                </a:cubicBezTo>
                <a:cubicBezTo>
                  <a:pt x="61" y="136"/>
                  <a:pt x="59" y="135"/>
                  <a:pt x="57" y="134"/>
                </a:cubicBezTo>
                <a:cubicBezTo>
                  <a:pt x="24" y="128"/>
                  <a:pt x="0" y="96"/>
                  <a:pt x="3" y="63"/>
                </a:cubicBezTo>
                <a:cubicBezTo>
                  <a:pt x="6" y="28"/>
                  <a:pt x="35" y="1"/>
                  <a:pt x="69" y="0"/>
                </a:cubicBezTo>
                <a:cubicBezTo>
                  <a:pt x="90" y="0"/>
                  <a:pt x="107" y="8"/>
                  <a:pt x="121" y="22"/>
                </a:cubicBezTo>
                <a:cubicBezTo>
                  <a:pt x="123" y="24"/>
                  <a:pt x="127" y="26"/>
                  <a:pt x="130" y="26"/>
                </a:cubicBezTo>
                <a:cubicBezTo>
                  <a:pt x="159" y="27"/>
                  <a:pt x="188" y="28"/>
                  <a:pt x="217" y="28"/>
                </a:cubicBezTo>
                <a:cubicBezTo>
                  <a:pt x="219" y="28"/>
                  <a:pt x="222" y="26"/>
                  <a:pt x="223" y="24"/>
                </a:cubicBezTo>
                <a:cubicBezTo>
                  <a:pt x="232" y="9"/>
                  <a:pt x="248" y="1"/>
                  <a:pt x="263" y="3"/>
                </a:cubicBezTo>
                <a:cubicBezTo>
                  <a:pt x="281" y="6"/>
                  <a:pt x="292" y="18"/>
                  <a:pt x="296" y="36"/>
                </a:cubicBezTo>
                <a:cubicBezTo>
                  <a:pt x="299" y="51"/>
                  <a:pt x="291" y="67"/>
                  <a:pt x="277" y="76"/>
                </a:cubicBezTo>
                <a:cubicBezTo>
                  <a:pt x="276" y="77"/>
                  <a:pt x="275" y="77"/>
                  <a:pt x="273" y="78"/>
                </a:cubicBezTo>
                <a:close/>
                <a:moveTo>
                  <a:pt x="71" y="127"/>
                </a:moveTo>
                <a:cubicBezTo>
                  <a:pt x="103" y="127"/>
                  <a:pt x="129" y="101"/>
                  <a:pt x="129" y="69"/>
                </a:cubicBezTo>
                <a:cubicBezTo>
                  <a:pt x="130" y="35"/>
                  <a:pt x="104" y="9"/>
                  <a:pt x="70" y="9"/>
                </a:cubicBezTo>
                <a:cubicBezTo>
                  <a:pt x="39" y="9"/>
                  <a:pt x="12" y="36"/>
                  <a:pt x="12" y="68"/>
                </a:cubicBezTo>
                <a:cubicBezTo>
                  <a:pt x="12" y="100"/>
                  <a:pt x="38" y="127"/>
                  <a:pt x="71" y="127"/>
                </a:cubicBezTo>
                <a:close/>
                <a:moveTo>
                  <a:pt x="233" y="135"/>
                </a:moveTo>
                <a:cubicBezTo>
                  <a:pt x="233" y="109"/>
                  <a:pt x="212" y="88"/>
                  <a:pt x="186" y="88"/>
                </a:cubicBezTo>
                <a:cubicBezTo>
                  <a:pt x="160" y="87"/>
                  <a:pt x="139" y="109"/>
                  <a:pt x="138" y="135"/>
                </a:cubicBezTo>
                <a:cubicBezTo>
                  <a:pt x="138" y="161"/>
                  <a:pt x="160" y="183"/>
                  <a:pt x="186" y="183"/>
                </a:cubicBezTo>
                <a:cubicBezTo>
                  <a:pt x="212" y="183"/>
                  <a:pt x="233" y="162"/>
                  <a:pt x="233" y="135"/>
                </a:cubicBezTo>
                <a:close/>
                <a:moveTo>
                  <a:pt x="178" y="191"/>
                </a:moveTo>
                <a:cubicBezTo>
                  <a:pt x="177" y="202"/>
                  <a:pt x="175" y="213"/>
                  <a:pt x="174" y="223"/>
                </a:cubicBezTo>
                <a:cubicBezTo>
                  <a:pt x="174" y="225"/>
                  <a:pt x="175" y="227"/>
                  <a:pt x="177" y="228"/>
                </a:cubicBezTo>
                <a:cubicBezTo>
                  <a:pt x="182" y="232"/>
                  <a:pt x="188" y="235"/>
                  <a:pt x="193" y="238"/>
                </a:cubicBezTo>
                <a:cubicBezTo>
                  <a:pt x="220" y="210"/>
                  <a:pt x="248" y="183"/>
                  <a:pt x="276" y="155"/>
                </a:cubicBezTo>
                <a:cubicBezTo>
                  <a:pt x="259" y="139"/>
                  <a:pt x="259" y="124"/>
                  <a:pt x="276" y="107"/>
                </a:cubicBezTo>
                <a:cubicBezTo>
                  <a:pt x="273" y="99"/>
                  <a:pt x="270" y="91"/>
                  <a:pt x="267" y="84"/>
                </a:cubicBezTo>
                <a:cubicBezTo>
                  <a:pt x="266" y="82"/>
                  <a:pt x="263" y="81"/>
                  <a:pt x="261" y="81"/>
                </a:cubicBezTo>
                <a:cubicBezTo>
                  <a:pt x="255" y="79"/>
                  <a:pt x="249" y="79"/>
                  <a:pt x="243" y="78"/>
                </a:cubicBezTo>
                <a:cubicBezTo>
                  <a:pt x="242" y="78"/>
                  <a:pt x="239" y="78"/>
                  <a:pt x="238" y="79"/>
                </a:cubicBezTo>
                <a:cubicBezTo>
                  <a:pt x="233" y="84"/>
                  <a:pt x="229" y="90"/>
                  <a:pt x="225" y="95"/>
                </a:cubicBezTo>
                <a:cubicBezTo>
                  <a:pt x="242" y="114"/>
                  <a:pt x="247" y="134"/>
                  <a:pt x="237" y="157"/>
                </a:cubicBezTo>
                <a:cubicBezTo>
                  <a:pt x="227" y="182"/>
                  <a:pt x="206" y="193"/>
                  <a:pt x="178" y="191"/>
                </a:cubicBezTo>
                <a:close/>
                <a:moveTo>
                  <a:pt x="71" y="224"/>
                </a:moveTo>
                <a:cubicBezTo>
                  <a:pt x="92" y="224"/>
                  <a:pt x="108" y="208"/>
                  <a:pt x="108" y="187"/>
                </a:cubicBezTo>
                <a:cubicBezTo>
                  <a:pt x="108" y="166"/>
                  <a:pt x="91" y="149"/>
                  <a:pt x="71" y="149"/>
                </a:cubicBezTo>
                <a:cubicBezTo>
                  <a:pt x="50" y="150"/>
                  <a:pt x="33" y="166"/>
                  <a:pt x="33" y="188"/>
                </a:cubicBezTo>
                <a:cubicBezTo>
                  <a:pt x="33" y="208"/>
                  <a:pt x="50" y="225"/>
                  <a:pt x="71" y="224"/>
                </a:cubicBezTo>
                <a:close/>
                <a:moveTo>
                  <a:pt x="131" y="36"/>
                </a:moveTo>
                <a:cubicBezTo>
                  <a:pt x="141" y="58"/>
                  <a:pt x="141" y="79"/>
                  <a:pt x="130" y="101"/>
                </a:cubicBezTo>
                <a:cubicBezTo>
                  <a:pt x="133" y="102"/>
                  <a:pt x="135" y="104"/>
                  <a:pt x="138" y="105"/>
                </a:cubicBezTo>
                <a:cubicBezTo>
                  <a:pt x="162" y="77"/>
                  <a:pt x="180" y="73"/>
                  <a:pt x="219" y="89"/>
                </a:cubicBezTo>
                <a:cubicBezTo>
                  <a:pt x="223" y="83"/>
                  <a:pt x="228" y="78"/>
                  <a:pt x="232" y="72"/>
                </a:cubicBezTo>
                <a:cubicBezTo>
                  <a:pt x="223" y="62"/>
                  <a:pt x="218" y="51"/>
                  <a:pt x="219" y="36"/>
                </a:cubicBezTo>
                <a:cubicBezTo>
                  <a:pt x="190" y="36"/>
                  <a:pt x="160" y="36"/>
                  <a:pt x="131" y="36"/>
                </a:cubicBezTo>
                <a:close/>
                <a:moveTo>
                  <a:pt x="106" y="217"/>
                </a:moveTo>
                <a:cubicBezTo>
                  <a:pt x="119" y="225"/>
                  <a:pt x="132" y="233"/>
                  <a:pt x="143" y="240"/>
                </a:cubicBezTo>
                <a:cubicBezTo>
                  <a:pt x="150" y="235"/>
                  <a:pt x="156" y="232"/>
                  <a:pt x="162" y="228"/>
                </a:cubicBezTo>
                <a:cubicBezTo>
                  <a:pt x="163" y="227"/>
                  <a:pt x="165" y="226"/>
                  <a:pt x="166" y="224"/>
                </a:cubicBezTo>
                <a:cubicBezTo>
                  <a:pt x="167" y="214"/>
                  <a:pt x="168" y="203"/>
                  <a:pt x="169" y="192"/>
                </a:cubicBezTo>
                <a:cubicBezTo>
                  <a:pt x="169" y="191"/>
                  <a:pt x="167" y="188"/>
                  <a:pt x="166" y="188"/>
                </a:cubicBezTo>
                <a:cubicBezTo>
                  <a:pt x="154" y="183"/>
                  <a:pt x="144" y="175"/>
                  <a:pt x="137" y="163"/>
                </a:cubicBezTo>
                <a:cubicBezTo>
                  <a:pt x="130" y="167"/>
                  <a:pt x="124" y="171"/>
                  <a:pt x="118" y="176"/>
                </a:cubicBezTo>
                <a:cubicBezTo>
                  <a:pt x="117" y="176"/>
                  <a:pt x="116" y="179"/>
                  <a:pt x="117" y="181"/>
                </a:cubicBezTo>
                <a:cubicBezTo>
                  <a:pt x="118" y="194"/>
                  <a:pt x="115" y="206"/>
                  <a:pt x="106" y="217"/>
                </a:cubicBezTo>
                <a:close/>
                <a:moveTo>
                  <a:pt x="288" y="42"/>
                </a:moveTo>
                <a:cubicBezTo>
                  <a:pt x="288" y="25"/>
                  <a:pt x="275" y="12"/>
                  <a:pt x="258" y="12"/>
                </a:cubicBezTo>
                <a:cubicBezTo>
                  <a:pt x="241" y="12"/>
                  <a:pt x="227" y="25"/>
                  <a:pt x="227" y="43"/>
                </a:cubicBezTo>
                <a:cubicBezTo>
                  <a:pt x="228" y="58"/>
                  <a:pt x="242" y="73"/>
                  <a:pt x="258" y="72"/>
                </a:cubicBezTo>
                <a:cubicBezTo>
                  <a:pt x="275" y="72"/>
                  <a:pt x="288" y="59"/>
                  <a:pt x="288" y="42"/>
                </a:cubicBezTo>
                <a:close/>
                <a:moveTo>
                  <a:pt x="113" y="168"/>
                </a:moveTo>
                <a:cubicBezTo>
                  <a:pt x="119" y="164"/>
                  <a:pt x="125" y="160"/>
                  <a:pt x="130" y="156"/>
                </a:cubicBezTo>
                <a:cubicBezTo>
                  <a:pt x="131" y="156"/>
                  <a:pt x="132" y="153"/>
                  <a:pt x="132" y="152"/>
                </a:cubicBezTo>
                <a:cubicBezTo>
                  <a:pt x="128" y="139"/>
                  <a:pt x="129" y="126"/>
                  <a:pt x="134" y="113"/>
                </a:cubicBezTo>
                <a:cubicBezTo>
                  <a:pt x="131" y="112"/>
                  <a:pt x="128" y="110"/>
                  <a:pt x="125" y="108"/>
                </a:cubicBezTo>
                <a:cubicBezTo>
                  <a:pt x="112" y="125"/>
                  <a:pt x="95" y="134"/>
                  <a:pt x="74" y="136"/>
                </a:cubicBezTo>
                <a:cubicBezTo>
                  <a:pt x="73" y="136"/>
                  <a:pt x="72" y="137"/>
                  <a:pt x="71" y="138"/>
                </a:cubicBezTo>
                <a:cubicBezTo>
                  <a:pt x="72" y="139"/>
                  <a:pt x="73" y="141"/>
                  <a:pt x="75" y="141"/>
                </a:cubicBezTo>
                <a:cubicBezTo>
                  <a:pt x="92" y="143"/>
                  <a:pt x="105" y="152"/>
                  <a:pt x="113" y="168"/>
                </a:cubicBezTo>
                <a:close/>
                <a:moveTo>
                  <a:pt x="292" y="151"/>
                </a:moveTo>
                <a:cubicBezTo>
                  <a:pt x="303" y="151"/>
                  <a:pt x="313" y="142"/>
                  <a:pt x="313" y="131"/>
                </a:cubicBezTo>
                <a:cubicBezTo>
                  <a:pt x="313" y="121"/>
                  <a:pt x="302" y="111"/>
                  <a:pt x="293" y="111"/>
                </a:cubicBezTo>
                <a:cubicBezTo>
                  <a:pt x="282" y="111"/>
                  <a:pt x="272" y="121"/>
                  <a:pt x="272" y="131"/>
                </a:cubicBezTo>
                <a:cubicBezTo>
                  <a:pt x="272" y="142"/>
                  <a:pt x="282" y="151"/>
                  <a:pt x="292" y="151"/>
                </a:cubicBezTo>
                <a:close/>
                <a:moveTo>
                  <a:pt x="169" y="236"/>
                </a:moveTo>
                <a:cubicBezTo>
                  <a:pt x="158" y="236"/>
                  <a:pt x="149" y="245"/>
                  <a:pt x="149" y="256"/>
                </a:cubicBezTo>
                <a:cubicBezTo>
                  <a:pt x="149" y="267"/>
                  <a:pt x="158" y="276"/>
                  <a:pt x="169" y="276"/>
                </a:cubicBezTo>
                <a:cubicBezTo>
                  <a:pt x="180" y="276"/>
                  <a:pt x="189" y="267"/>
                  <a:pt x="189" y="256"/>
                </a:cubicBezTo>
                <a:cubicBezTo>
                  <a:pt x="189" y="245"/>
                  <a:pt x="180" y="236"/>
                  <a:pt x="169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DF6BBD46-327E-85F0-7246-A83E061B7C41}"/>
              </a:ext>
            </a:extLst>
          </p:cNvPr>
          <p:cNvSpPr>
            <a:spLocks noEditPoints="1"/>
          </p:cNvSpPr>
          <p:nvPr/>
        </p:nvSpPr>
        <p:spPr bwMode="auto">
          <a:xfrm>
            <a:off x="5292725" y="1625600"/>
            <a:ext cx="603250" cy="533400"/>
          </a:xfrm>
          <a:custGeom>
            <a:avLst/>
            <a:gdLst>
              <a:gd name="T0" fmla="*/ 278 w 323"/>
              <a:gd name="T1" fmla="*/ 89 h 285"/>
              <a:gd name="T2" fmla="*/ 321 w 323"/>
              <a:gd name="T3" fmla="*/ 133 h 285"/>
              <a:gd name="T4" fmla="*/ 282 w 323"/>
              <a:gd name="T5" fmla="*/ 162 h 285"/>
              <a:gd name="T6" fmla="*/ 197 w 323"/>
              <a:gd name="T7" fmla="*/ 252 h 285"/>
              <a:gd name="T8" fmla="*/ 141 w 323"/>
              <a:gd name="T9" fmla="*/ 257 h 285"/>
              <a:gd name="T10" fmla="*/ 100 w 323"/>
              <a:gd name="T11" fmla="*/ 223 h 285"/>
              <a:gd name="T12" fmla="*/ 25 w 323"/>
              <a:gd name="T13" fmla="*/ 191 h 285"/>
              <a:gd name="T14" fmla="*/ 58 w 323"/>
              <a:gd name="T15" fmla="*/ 143 h 285"/>
              <a:gd name="T16" fmla="*/ 57 w 323"/>
              <a:gd name="T17" fmla="*/ 134 h 285"/>
              <a:gd name="T18" fmla="*/ 69 w 323"/>
              <a:gd name="T19" fmla="*/ 0 h 285"/>
              <a:gd name="T20" fmla="*/ 130 w 323"/>
              <a:gd name="T21" fmla="*/ 26 h 285"/>
              <a:gd name="T22" fmla="*/ 223 w 323"/>
              <a:gd name="T23" fmla="*/ 24 h 285"/>
              <a:gd name="T24" fmla="*/ 296 w 323"/>
              <a:gd name="T25" fmla="*/ 36 h 285"/>
              <a:gd name="T26" fmla="*/ 273 w 323"/>
              <a:gd name="T27" fmla="*/ 78 h 285"/>
              <a:gd name="T28" fmla="*/ 129 w 323"/>
              <a:gd name="T29" fmla="*/ 69 h 285"/>
              <a:gd name="T30" fmla="*/ 12 w 323"/>
              <a:gd name="T31" fmla="*/ 68 h 285"/>
              <a:gd name="T32" fmla="*/ 233 w 323"/>
              <a:gd name="T33" fmla="*/ 135 h 285"/>
              <a:gd name="T34" fmla="*/ 138 w 323"/>
              <a:gd name="T35" fmla="*/ 135 h 285"/>
              <a:gd name="T36" fmla="*/ 233 w 323"/>
              <a:gd name="T37" fmla="*/ 135 h 285"/>
              <a:gd name="T38" fmla="*/ 174 w 323"/>
              <a:gd name="T39" fmla="*/ 223 h 285"/>
              <a:gd name="T40" fmla="*/ 193 w 323"/>
              <a:gd name="T41" fmla="*/ 238 h 285"/>
              <a:gd name="T42" fmla="*/ 276 w 323"/>
              <a:gd name="T43" fmla="*/ 107 h 285"/>
              <a:gd name="T44" fmla="*/ 261 w 323"/>
              <a:gd name="T45" fmla="*/ 81 h 285"/>
              <a:gd name="T46" fmla="*/ 238 w 323"/>
              <a:gd name="T47" fmla="*/ 79 h 285"/>
              <a:gd name="T48" fmla="*/ 237 w 323"/>
              <a:gd name="T49" fmla="*/ 157 h 285"/>
              <a:gd name="T50" fmla="*/ 71 w 323"/>
              <a:gd name="T51" fmla="*/ 224 h 285"/>
              <a:gd name="T52" fmla="*/ 71 w 323"/>
              <a:gd name="T53" fmla="*/ 149 h 285"/>
              <a:gd name="T54" fmla="*/ 71 w 323"/>
              <a:gd name="T55" fmla="*/ 224 h 285"/>
              <a:gd name="T56" fmla="*/ 130 w 323"/>
              <a:gd name="T57" fmla="*/ 101 h 285"/>
              <a:gd name="T58" fmla="*/ 219 w 323"/>
              <a:gd name="T59" fmla="*/ 89 h 285"/>
              <a:gd name="T60" fmla="*/ 219 w 323"/>
              <a:gd name="T61" fmla="*/ 36 h 285"/>
              <a:gd name="T62" fmla="*/ 106 w 323"/>
              <a:gd name="T63" fmla="*/ 217 h 285"/>
              <a:gd name="T64" fmla="*/ 162 w 323"/>
              <a:gd name="T65" fmla="*/ 228 h 285"/>
              <a:gd name="T66" fmla="*/ 169 w 323"/>
              <a:gd name="T67" fmla="*/ 192 h 285"/>
              <a:gd name="T68" fmla="*/ 137 w 323"/>
              <a:gd name="T69" fmla="*/ 163 h 285"/>
              <a:gd name="T70" fmla="*/ 117 w 323"/>
              <a:gd name="T71" fmla="*/ 181 h 285"/>
              <a:gd name="T72" fmla="*/ 288 w 323"/>
              <a:gd name="T73" fmla="*/ 42 h 285"/>
              <a:gd name="T74" fmla="*/ 227 w 323"/>
              <a:gd name="T75" fmla="*/ 43 h 285"/>
              <a:gd name="T76" fmla="*/ 288 w 323"/>
              <a:gd name="T77" fmla="*/ 42 h 285"/>
              <a:gd name="T78" fmla="*/ 130 w 323"/>
              <a:gd name="T79" fmla="*/ 156 h 285"/>
              <a:gd name="T80" fmla="*/ 134 w 323"/>
              <a:gd name="T81" fmla="*/ 113 h 285"/>
              <a:gd name="T82" fmla="*/ 74 w 323"/>
              <a:gd name="T83" fmla="*/ 136 h 285"/>
              <a:gd name="T84" fmla="*/ 75 w 323"/>
              <a:gd name="T85" fmla="*/ 141 h 285"/>
              <a:gd name="T86" fmla="*/ 292 w 323"/>
              <a:gd name="T87" fmla="*/ 151 h 285"/>
              <a:gd name="T88" fmla="*/ 293 w 323"/>
              <a:gd name="T89" fmla="*/ 111 h 285"/>
              <a:gd name="T90" fmla="*/ 292 w 323"/>
              <a:gd name="T91" fmla="*/ 151 h 285"/>
              <a:gd name="T92" fmla="*/ 149 w 323"/>
              <a:gd name="T93" fmla="*/ 256 h 285"/>
              <a:gd name="T94" fmla="*/ 189 w 323"/>
              <a:gd name="T95" fmla="*/ 25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3" h="285">
                <a:moveTo>
                  <a:pt x="273" y="78"/>
                </a:moveTo>
                <a:cubicBezTo>
                  <a:pt x="275" y="82"/>
                  <a:pt x="277" y="85"/>
                  <a:pt x="278" y="89"/>
                </a:cubicBezTo>
                <a:cubicBezTo>
                  <a:pt x="281" y="98"/>
                  <a:pt x="283" y="104"/>
                  <a:pt x="296" y="103"/>
                </a:cubicBezTo>
                <a:cubicBezTo>
                  <a:pt x="311" y="103"/>
                  <a:pt x="323" y="119"/>
                  <a:pt x="321" y="133"/>
                </a:cubicBezTo>
                <a:cubicBezTo>
                  <a:pt x="319" y="150"/>
                  <a:pt x="305" y="161"/>
                  <a:pt x="289" y="160"/>
                </a:cubicBezTo>
                <a:cubicBezTo>
                  <a:pt x="287" y="159"/>
                  <a:pt x="284" y="160"/>
                  <a:pt x="282" y="162"/>
                </a:cubicBezTo>
                <a:cubicBezTo>
                  <a:pt x="255" y="189"/>
                  <a:pt x="227" y="216"/>
                  <a:pt x="200" y="243"/>
                </a:cubicBezTo>
                <a:cubicBezTo>
                  <a:pt x="197" y="246"/>
                  <a:pt x="197" y="248"/>
                  <a:pt x="197" y="252"/>
                </a:cubicBezTo>
                <a:cubicBezTo>
                  <a:pt x="200" y="268"/>
                  <a:pt x="188" y="283"/>
                  <a:pt x="172" y="284"/>
                </a:cubicBezTo>
                <a:cubicBezTo>
                  <a:pt x="154" y="285"/>
                  <a:pt x="141" y="274"/>
                  <a:pt x="141" y="257"/>
                </a:cubicBezTo>
                <a:cubicBezTo>
                  <a:pt x="141" y="250"/>
                  <a:pt x="139" y="247"/>
                  <a:pt x="133" y="244"/>
                </a:cubicBezTo>
                <a:cubicBezTo>
                  <a:pt x="122" y="237"/>
                  <a:pt x="111" y="230"/>
                  <a:pt x="100" y="223"/>
                </a:cubicBezTo>
                <a:cubicBezTo>
                  <a:pt x="87" y="232"/>
                  <a:pt x="74" y="235"/>
                  <a:pt x="60" y="232"/>
                </a:cubicBezTo>
                <a:cubicBezTo>
                  <a:pt x="41" y="227"/>
                  <a:pt x="26" y="210"/>
                  <a:pt x="25" y="191"/>
                </a:cubicBezTo>
                <a:cubicBezTo>
                  <a:pt x="23" y="170"/>
                  <a:pt x="35" y="152"/>
                  <a:pt x="54" y="144"/>
                </a:cubicBezTo>
                <a:cubicBezTo>
                  <a:pt x="55" y="144"/>
                  <a:pt x="56" y="144"/>
                  <a:pt x="58" y="143"/>
                </a:cubicBezTo>
                <a:cubicBezTo>
                  <a:pt x="59" y="141"/>
                  <a:pt x="61" y="139"/>
                  <a:pt x="62" y="138"/>
                </a:cubicBezTo>
                <a:cubicBezTo>
                  <a:pt x="61" y="136"/>
                  <a:pt x="59" y="135"/>
                  <a:pt x="57" y="134"/>
                </a:cubicBezTo>
                <a:cubicBezTo>
                  <a:pt x="24" y="128"/>
                  <a:pt x="0" y="96"/>
                  <a:pt x="3" y="63"/>
                </a:cubicBezTo>
                <a:cubicBezTo>
                  <a:pt x="6" y="28"/>
                  <a:pt x="35" y="1"/>
                  <a:pt x="69" y="0"/>
                </a:cubicBezTo>
                <a:cubicBezTo>
                  <a:pt x="90" y="0"/>
                  <a:pt x="107" y="8"/>
                  <a:pt x="121" y="22"/>
                </a:cubicBezTo>
                <a:cubicBezTo>
                  <a:pt x="123" y="24"/>
                  <a:pt x="127" y="26"/>
                  <a:pt x="130" y="26"/>
                </a:cubicBezTo>
                <a:cubicBezTo>
                  <a:pt x="159" y="27"/>
                  <a:pt x="188" y="28"/>
                  <a:pt x="217" y="28"/>
                </a:cubicBezTo>
                <a:cubicBezTo>
                  <a:pt x="219" y="28"/>
                  <a:pt x="222" y="26"/>
                  <a:pt x="223" y="24"/>
                </a:cubicBezTo>
                <a:cubicBezTo>
                  <a:pt x="232" y="9"/>
                  <a:pt x="248" y="1"/>
                  <a:pt x="263" y="3"/>
                </a:cubicBezTo>
                <a:cubicBezTo>
                  <a:pt x="281" y="6"/>
                  <a:pt x="292" y="18"/>
                  <a:pt x="296" y="36"/>
                </a:cubicBezTo>
                <a:cubicBezTo>
                  <a:pt x="299" y="51"/>
                  <a:pt x="291" y="67"/>
                  <a:pt x="277" y="76"/>
                </a:cubicBezTo>
                <a:cubicBezTo>
                  <a:pt x="276" y="77"/>
                  <a:pt x="275" y="77"/>
                  <a:pt x="273" y="78"/>
                </a:cubicBezTo>
                <a:close/>
                <a:moveTo>
                  <a:pt x="71" y="127"/>
                </a:moveTo>
                <a:cubicBezTo>
                  <a:pt x="103" y="127"/>
                  <a:pt x="129" y="101"/>
                  <a:pt x="129" y="69"/>
                </a:cubicBezTo>
                <a:cubicBezTo>
                  <a:pt x="130" y="35"/>
                  <a:pt x="104" y="9"/>
                  <a:pt x="70" y="9"/>
                </a:cubicBezTo>
                <a:cubicBezTo>
                  <a:pt x="39" y="9"/>
                  <a:pt x="12" y="36"/>
                  <a:pt x="12" y="68"/>
                </a:cubicBezTo>
                <a:cubicBezTo>
                  <a:pt x="12" y="100"/>
                  <a:pt x="38" y="127"/>
                  <a:pt x="71" y="127"/>
                </a:cubicBezTo>
                <a:close/>
                <a:moveTo>
                  <a:pt x="233" y="135"/>
                </a:moveTo>
                <a:cubicBezTo>
                  <a:pt x="233" y="109"/>
                  <a:pt x="212" y="88"/>
                  <a:pt x="186" y="88"/>
                </a:cubicBezTo>
                <a:cubicBezTo>
                  <a:pt x="160" y="87"/>
                  <a:pt x="139" y="109"/>
                  <a:pt x="138" y="135"/>
                </a:cubicBezTo>
                <a:cubicBezTo>
                  <a:pt x="138" y="161"/>
                  <a:pt x="160" y="183"/>
                  <a:pt x="186" y="183"/>
                </a:cubicBezTo>
                <a:cubicBezTo>
                  <a:pt x="212" y="183"/>
                  <a:pt x="233" y="162"/>
                  <a:pt x="233" y="135"/>
                </a:cubicBezTo>
                <a:close/>
                <a:moveTo>
                  <a:pt x="178" y="191"/>
                </a:moveTo>
                <a:cubicBezTo>
                  <a:pt x="177" y="202"/>
                  <a:pt x="175" y="213"/>
                  <a:pt x="174" y="223"/>
                </a:cubicBezTo>
                <a:cubicBezTo>
                  <a:pt x="174" y="225"/>
                  <a:pt x="175" y="227"/>
                  <a:pt x="177" y="228"/>
                </a:cubicBezTo>
                <a:cubicBezTo>
                  <a:pt x="182" y="232"/>
                  <a:pt x="188" y="235"/>
                  <a:pt x="193" y="238"/>
                </a:cubicBezTo>
                <a:cubicBezTo>
                  <a:pt x="220" y="210"/>
                  <a:pt x="248" y="183"/>
                  <a:pt x="276" y="155"/>
                </a:cubicBezTo>
                <a:cubicBezTo>
                  <a:pt x="259" y="139"/>
                  <a:pt x="259" y="124"/>
                  <a:pt x="276" y="107"/>
                </a:cubicBezTo>
                <a:cubicBezTo>
                  <a:pt x="273" y="99"/>
                  <a:pt x="270" y="91"/>
                  <a:pt x="267" y="84"/>
                </a:cubicBezTo>
                <a:cubicBezTo>
                  <a:pt x="266" y="82"/>
                  <a:pt x="263" y="81"/>
                  <a:pt x="261" y="81"/>
                </a:cubicBezTo>
                <a:cubicBezTo>
                  <a:pt x="255" y="79"/>
                  <a:pt x="249" y="79"/>
                  <a:pt x="243" y="78"/>
                </a:cubicBezTo>
                <a:cubicBezTo>
                  <a:pt x="242" y="78"/>
                  <a:pt x="239" y="78"/>
                  <a:pt x="238" y="79"/>
                </a:cubicBezTo>
                <a:cubicBezTo>
                  <a:pt x="233" y="84"/>
                  <a:pt x="229" y="90"/>
                  <a:pt x="225" y="95"/>
                </a:cubicBezTo>
                <a:cubicBezTo>
                  <a:pt x="242" y="114"/>
                  <a:pt x="247" y="134"/>
                  <a:pt x="237" y="157"/>
                </a:cubicBezTo>
                <a:cubicBezTo>
                  <a:pt x="227" y="182"/>
                  <a:pt x="206" y="193"/>
                  <a:pt x="178" y="191"/>
                </a:cubicBezTo>
                <a:close/>
                <a:moveTo>
                  <a:pt x="71" y="224"/>
                </a:moveTo>
                <a:cubicBezTo>
                  <a:pt x="92" y="224"/>
                  <a:pt x="108" y="208"/>
                  <a:pt x="108" y="187"/>
                </a:cubicBezTo>
                <a:cubicBezTo>
                  <a:pt x="108" y="166"/>
                  <a:pt x="91" y="149"/>
                  <a:pt x="71" y="149"/>
                </a:cubicBezTo>
                <a:cubicBezTo>
                  <a:pt x="50" y="150"/>
                  <a:pt x="33" y="166"/>
                  <a:pt x="33" y="188"/>
                </a:cubicBezTo>
                <a:cubicBezTo>
                  <a:pt x="33" y="208"/>
                  <a:pt x="50" y="225"/>
                  <a:pt x="71" y="224"/>
                </a:cubicBezTo>
                <a:close/>
                <a:moveTo>
                  <a:pt x="131" y="36"/>
                </a:moveTo>
                <a:cubicBezTo>
                  <a:pt x="141" y="58"/>
                  <a:pt x="141" y="79"/>
                  <a:pt x="130" y="101"/>
                </a:cubicBezTo>
                <a:cubicBezTo>
                  <a:pt x="133" y="102"/>
                  <a:pt x="135" y="104"/>
                  <a:pt x="138" y="105"/>
                </a:cubicBezTo>
                <a:cubicBezTo>
                  <a:pt x="162" y="77"/>
                  <a:pt x="180" y="73"/>
                  <a:pt x="219" y="89"/>
                </a:cubicBezTo>
                <a:cubicBezTo>
                  <a:pt x="223" y="83"/>
                  <a:pt x="228" y="78"/>
                  <a:pt x="232" y="72"/>
                </a:cubicBezTo>
                <a:cubicBezTo>
                  <a:pt x="223" y="62"/>
                  <a:pt x="218" y="51"/>
                  <a:pt x="219" y="36"/>
                </a:cubicBezTo>
                <a:cubicBezTo>
                  <a:pt x="190" y="36"/>
                  <a:pt x="160" y="36"/>
                  <a:pt x="131" y="36"/>
                </a:cubicBezTo>
                <a:close/>
                <a:moveTo>
                  <a:pt x="106" y="217"/>
                </a:moveTo>
                <a:cubicBezTo>
                  <a:pt x="119" y="225"/>
                  <a:pt x="132" y="233"/>
                  <a:pt x="143" y="240"/>
                </a:cubicBezTo>
                <a:cubicBezTo>
                  <a:pt x="150" y="235"/>
                  <a:pt x="156" y="232"/>
                  <a:pt x="162" y="228"/>
                </a:cubicBezTo>
                <a:cubicBezTo>
                  <a:pt x="163" y="227"/>
                  <a:pt x="165" y="226"/>
                  <a:pt x="166" y="224"/>
                </a:cubicBezTo>
                <a:cubicBezTo>
                  <a:pt x="167" y="214"/>
                  <a:pt x="168" y="203"/>
                  <a:pt x="169" y="192"/>
                </a:cubicBezTo>
                <a:cubicBezTo>
                  <a:pt x="169" y="191"/>
                  <a:pt x="167" y="188"/>
                  <a:pt x="166" y="188"/>
                </a:cubicBezTo>
                <a:cubicBezTo>
                  <a:pt x="154" y="183"/>
                  <a:pt x="144" y="175"/>
                  <a:pt x="137" y="163"/>
                </a:cubicBezTo>
                <a:cubicBezTo>
                  <a:pt x="130" y="167"/>
                  <a:pt x="124" y="171"/>
                  <a:pt x="118" y="176"/>
                </a:cubicBezTo>
                <a:cubicBezTo>
                  <a:pt x="117" y="176"/>
                  <a:pt x="116" y="179"/>
                  <a:pt x="117" y="181"/>
                </a:cubicBezTo>
                <a:cubicBezTo>
                  <a:pt x="118" y="194"/>
                  <a:pt x="115" y="206"/>
                  <a:pt x="106" y="217"/>
                </a:cubicBezTo>
                <a:close/>
                <a:moveTo>
                  <a:pt x="288" y="42"/>
                </a:moveTo>
                <a:cubicBezTo>
                  <a:pt x="288" y="25"/>
                  <a:pt x="275" y="12"/>
                  <a:pt x="258" y="12"/>
                </a:cubicBezTo>
                <a:cubicBezTo>
                  <a:pt x="241" y="12"/>
                  <a:pt x="227" y="25"/>
                  <a:pt x="227" y="43"/>
                </a:cubicBezTo>
                <a:cubicBezTo>
                  <a:pt x="228" y="58"/>
                  <a:pt x="242" y="73"/>
                  <a:pt x="258" y="72"/>
                </a:cubicBezTo>
                <a:cubicBezTo>
                  <a:pt x="275" y="72"/>
                  <a:pt x="288" y="59"/>
                  <a:pt x="288" y="42"/>
                </a:cubicBezTo>
                <a:close/>
                <a:moveTo>
                  <a:pt x="113" y="168"/>
                </a:moveTo>
                <a:cubicBezTo>
                  <a:pt x="119" y="164"/>
                  <a:pt x="125" y="160"/>
                  <a:pt x="130" y="156"/>
                </a:cubicBezTo>
                <a:cubicBezTo>
                  <a:pt x="131" y="156"/>
                  <a:pt x="132" y="153"/>
                  <a:pt x="132" y="152"/>
                </a:cubicBezTo>
                <a:cubicBezTo>
                  <a:pt x="128" y="139"/>
                  <a:pt x="129" y="126"/>
                  <a:pt x="134" y="113"/>
                </a:cubicBezTo>
                <a:cubicBezTo>
                  <a:pt x="131" y="112"/>
                  <a:pt x="128" y="110"/>
                  <a:pt x="125" y="108"/>
                </a:cubicBezTo>
                <a:cubicBezTo>
                  <a:pt x="112" y="125"/>
                  <a:pt x="95" y="134"/>
                  <a:pt x="74" y="136"/>
                </a:cubicBezTo>
                <a:cubicBezTo>
                  <a:pt x="73" y="136"/>
                  <a:pt x="72" y="137"/>
                  <a:pt x="71" y="138"/>
                </a:cubicBezTo>
                <a:cubicBezTo>
                  <a:pt x="72" y="139"/>
                  <a:pt x="73" y="141"/>
                  <a:pt x="75" y="141"/>
                </a:cubicBezTo>
                <a:cubicBezTo>
                  <a:pt x="92" y="143"/>
                  <a:pt x="105" y="152"/>
                  <a:pt x="113" y="168"/>
                </a:cubicBezTo>
                <a:close/>
                <a:moveTo>
                  <a:pt x="292" y="151"/>
                </a:moveTo>
                <a:cubicBezTo>
                  <a:pt x="303" y="151"/>
                  <a:pt x="313" y="142"/>
                  <a:pt x="313" y="131"/>
                </a:cubicBezTo>
                <a:cubicBezTo>
                  <a:pt x="313" y="121"/>
                  <a:pt x="302" y="111"/>
                  <a:pt x="293" y="111"/>
                </a:cubicBezTo>
                <a:cubicBezTo>
                  <a:pt x="282" y="111"/>
                  <a:pt x="272" y="121"/>
                  <a:pt x="272" y="131"/>
                </a:cubicBezTo>
                <a:cubicBezTo>
                  <a:pt x="272" y="142"/>
                  <a:pt x="282" y="151"/>
                  <a:pt x="292" y="151"/>
                </a:cubicBezTo>
                <a:close/>
                <a:moveTo>
                  <a:pt x="169" y="236"/>
                </a:moveTo>
                <a:cubicBezTo>
                  <a:pt x="158" y="236"/>
                  <a:pt x="149" y="245"/>
                  <a:pt x="149" y="256"/>
                </a:cubicBezTo>
                <a:cubicBezTo>
                  <a:pt x="149" y="267"/>
                  <a:pt x="158" y="276"/>
                  <a:pt x="169" y="276"/>
                </a:cubicBezTo>
                <a:cubicBezTo>
                  <a:pt x="180" y="276"/>
                  <a:pt x="189" y="267"/>
                  <a:pt x="189" y="256"/>
                </a:cubicBezTo>
                <a:cubicBezTo>
                  <a:pt x="189" y="245"/>
                  <a:pt x="180" y="236"/>
                  <a:pt x="169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8458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7">
            <a:extLst>
              <a:ext uri="{FF2B5EF4-FFF2-40B4-BE49-F238E27FC236}">
                <a16:creationId xmlns:a16="http://schemas.microsoft.com/office/drawing/2014/main" id="{872E831D-00E5-48F8-B6CF-626DCE1BEF92}"/>
              </a:ext>
            </a:extLst>
          </p:cNvPr>
          <p:cNvSpPr txBox="1"/>
          <p:nvPr/>
        </p:nvSpPr>
        <p:spPr>
          <a:xfrm>
            <a:off x="179512" y="1275606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rgbClr val="E0166D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4E28EFE8-3920-44E4-880A-71FE14934161}"/>
              </a:ext>
            </a:extLst>
          </p:cNvPr>
          <p:cNvSpPr txBox="1"/>
          <p:nvPr/>
        </p:nvSpPr>
        <p:spPr>
          <a:xfrm>
            <a:off x="179512" y="1922768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rgbClr val="E0166D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14"/>
          <p:cNvSpPr txBox="1"/>
          <p:nvPr/>
        </p:nvSpPr>
        <p:spPr>
          <a:xfrm>
            <a:off x="179512" y="2512845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E0166D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2" name="Marcador de texto 1"/>
          <p:cNvSpPr>
            <a:spLocks noGrp="1"/>
          </p:cNvSpPr>
          <p:nvPr>
            <p:ph type="body" sz="quarter" idx="12"/>
          </p:nvPr>
        </p:nvSpPr>
        <p:spPr>
          <a:xfrm>
            <a:off x="305780" y="318597"/>
            <a:ext cx="3851920" cy="576064"/>
          </a:xfrm>
        </p:spPr>
        <p:txBody>
          <a:bodyPr>
            <a:normAutofit fontScale="850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قالب رایگان</a:t>
            </a:r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179512" y="3714334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E0166D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grpSp>
        <p:nvGrpSpPr>
          <p:cNvPr id="247" name="Grupo 246">
            <a:extLst>
              <a:ext uri="{FF2B5EF4-FFF2-40B4-BE49-F238E27FC236}">
                <a16:creationId xmlns:a16="http://schemas.microsoft.com/office/drawing/2014/main" id="{E1C10D75-6F7F-728F-68A8-E8EF9C7C5A9A}"/>
              </a:ext>
            </a:extLst>
          </p:cNvPr>
          <p:cNvGrpSpPr/>
          <p:nvPr/>
        </p:nvGrpSpPr>
        <p:grpSpPr>
          <a:xfrm>
            <a:off x="4854576" y="1489075"/>
            <a:ext cx="3440112" cy="3435351"/>
            <a:chOff x="4854576" y="1489075"/>
            <a:chExt cx="3440112" cy="3435351"/>
          </a:xfrm>
        </p:grpSpPr>
        <p:grpSp>
          <p:nvGrpSpPr>
            <p:cNvPr id="8" name="Group 205">
              <a:extLst>
                <a:ext uri="{FF2B5EF4-FFF2-40B4-BE49-F238E27FC236}">
                  <a16:creationId xmlns:a16="http://schemas.microsoft.com/office/drawing/2014/main" id="{E74E6EB0-6861-2F94-6E7E-F2DF195C820C}"/>
                </a:ext>
              </a:extLst>
            </p:cNvPr>
            <p:cNvGrpSpPr/>
            <p:nvPr/>
          </p:nvGrpSpPr>
          <p:grpSpPr>
            <a:xfrm>
              <a:off x="4854576" y="1489075"/>
              <a:ext cx="3440112" cy="3435351"/>
              <a:chOff x="3058" y="938"/>
              <a:chExt cx="2167" cy="2164"/>
            </a:xfrm>
          </p:grpSpPr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id="{7AFDDA03-A886-16D7-87A4-7033B85EB703}"/>
                  </a:ext>
                </a:extLst>
              </p:cNvPr>
              <p:cNvSpPr/>
              <p:nvPr/>
            </p:nvSpPr>
            <p:spPr bwMode="auto">
              <a:xfrm>
                <a:off x="3745" y="2036"/>
                <a:ext cx="755" cy="753"/>
              </a:xfrm>
              <a:custGeom>
                <a:avLst/>
                <a:gdLst>
                  <a:gd name="T0" fmla="*/ 216 w 448"/>
                  <a:gd name="T1" fmla="*/ 204 h 447"/>
                  <a:gd name="T2" fmla="*/ 197 w 448"/>
                  <a:gd name="T3" fmla="*/ 190 h 447"/>
                  <a:gd name="T4" fmla="*/ 177 w 448"/>
                  <a:gd name="T5" fmla="*/ 188 h 447"/>
                  <a:gd name="T6" fmla="*/ 184 w 448"/>
                  <a:gd name="T7" fmla="*/ 182 h 447"/>
                  <a:gd name="T8" fmla="*/ 172 w 448"/>
                  <a:gd name="T9" fmla="*/ 176 h 447"/>
                  <a:gd name="T10" fmla="*/ 123 w 448"/>
                  <a:gd name="T11" fmla="*/ 163 h 447"/>
                  <a:gd name="T12" fmla="*/ 92 w 448"/>
                  <a:gd name="T13" fmla="*/ 135 h 447"/>
                  <a:gd name="T14" fmla="*/ 71 w 448"/>
                  <a:gd name="T15" fmla="*/ 94 h 447"/>
                  <a:gd name="T16" fmla="*/ 43 w 448"/>
                  <a:gd name="T17" fmla="*/ 87 h 447"/>
                  <a:gd name="T18" fmla="*/ 28 w 448"/>
                  <a:gd name="T19" fmla="*/ 88 h 447"/>
                  <a:gd name="T20" fmla="*/ 0 w 448"/>
                  <a:gd name="T21" fmla="*/ 85 h 447"/>
                  <a:gd name="T22" fmla="*/ 40 w 448"/>
                  <a:gd name="T23" fmla="*/ 51 h 447"/>
                  <a:gd name="T24" fmla="*/ 35 w 448"/>
                  <a:gd name="T25" fmla="*/ 24 h 447"/>
                  <a:gd name="T26" fmla="*/ 40 w 448"/>
                  <a:gd name="T27" fmla="*/ 0 h 447"/>
                  <a:gd name="T28" fmla="*/ 44 w 448"/>
                  <a:gd name="T29" fmla="*/ 14 h 447"/>
                  <a:gd name="T30" fmla="*/ 60 w 448"/>
                  <a:gd name="T31" fmla="*/ 6 h 447"/>
                  <a:gd name="T32" fmla="*/ 73 w 448"/>
                  <a:gd name="T33" fmla="*/ 44 h 447"/>
                  <a:gd name="T34" fmla="*/ 77 w 448"/>
                  <a:gd name="T35" fmla="*/ 46 h 447"/>
                  <a:gd name="T36" fmla="*/ 133 w 448"/>
                  <a:gd name="T37" fmla="*/ 125 h 447"/>
                  <a:gd name="T38" fmla="*/ 228 w 448"/>
                  <a:gd name="T39" fmla="*/ 176 h 447"/>
                  <a:gd name="T40" fmla="*/ 231 w 448"/>
                  <a:gd name="T41" fmla="*/ 190 h 447"/>
                  <a:gd name="T42" fmla="*/ 243 w 448"/>
                  <a:gd name="T43" fmla="*/ 209 h 447"/>
                  <a:gd name="T44" fmla="*/ 236 w 448"/>
                  <a:gd name="T45" fmla="*/ 259 h 447"/>
                  <a:gd name="T46" fmla="*/ 243 w 448"/>
                  <a:gd name="T47" fmla="*/ 274 h 447"/>
                  <a:gd name="T48" fmla="*/ 253 w 448"/>
                  <a:gd name="T49" fmla="*/ 291 h 447"/>
                  <a:gd name="T50" fmla="*/ 266 w 448"/>
                  <a:gd name="T51" fmla="*/ 324 h 447"/>
                  <a:gd name="T52" fmla="*/ 281 w 448"/>
                  <a:gd name="T53" fmla="*/ 331 h 447"/>
                  <a:gd name="T54" fmla="*/ 323 w 448"/>
                  <a:gd name="T55" fmla="*/ 354 h 447"/>
                  <a:gd name="T56" fmla="*/ 367 w 448"/>
                  <a:gd name="T57" fmla="*/ 357 h 447"/>
                  <a:gd name="T58" fmla="*/ 390 w 448"/>
                  <a:gd name="T59" fmla="*/ 357 h 447"/>
                  <a:gd name="T60" fmla="*/ 446 w 448"/>
                  <a:gd name="T61" fmla="*/ 332 h 447"/>
                  <a:gd name="T62" fmla="*/ 432 w 448"/>
                  <a:gd name="T63" fmla="*/ 357 h 447"/>
                  <a:gd name="T64" fmla="*/ 370 w 448"/>
                  <a:gd name="T65" fmla="*/ 397 h 447"/>
                  <a:gd name="T66" fmla="*/ 361 w 448"/>
                  <a:gd name="T67" fmla="*/ 426 h 447"/>
                  <a:gd name="T68" fmla="*/ 342 w 448"/>
                  <a:gd name="T69" fmla="*/ 439 h 447"/>
                  <a:gd name="T70" fmla="*/ 299 w 448"/>
                  <a:gd name="T71" fmla="*/ 377 h 447"/>
                  <a:gd name="T72" fmla="*/ 277 w 448"/>
                  <a:gd name="T73" fmla="*/ 363 h 447"/>
                  <a:gd name="T74" fmla="*/ 255 w 448"/>
                  <a:gd name="T75" fmla="*/ 336 h 447"/>
                  <a:gd name="T76" fmla="*/ 224 w 448"/>
                  <a:gd name="T77" fmla="*/ 345 h 447"/>
                  <a:gd name="T78" fmla="*/ 215 w 448"/>
                  <a:gd name="T79" fmla="*/ 338 h 447"/>
                  <a:gd name="T80" fmla="*/ 221 w 448"/>
                  <a:gd name="T81" fmla="*/ 330 h 447"/>
                  <a:gd name="T82" fmla="*/ 219 w 448"/>
                  <a:gd name="T83" fmla="*/ 265 h 447"/>
                  <a:gd name="T84" fmla="*/ 217 w 448"/>
                  <a:gd name="T85" fmla="*/ 23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8" h="447">
                    <a:moveTo>
                      <a:pt x="217" y="230"/>
                    </a:moveTo>
                    <a:cubicBezTo>
                      <a:pt x="216" y="221"/>
                      <a:pt x="216" y="213"/>
                      <a:pt x="216" y="204"/>
                    </a:cubicBezTo>
                    <a:cubicBezTo>
                      <a:pt x="216" y="197"/>
                      <a:pt x="214" y="192"/>
                      <a:pt x="205" y="192"/>
                    </a:cubicBezTo>
                    <a:cubicBezTo>
                      <a:pt x="202" y="192"/>
                      <a:pt x="200" y="190"/>
                      <a:pt x="197" y="190"/>
                    </a:cubicBezTo>
                    <a:cubicBezTo>
                      <a:pt x="193" y="188"/>
                      <a:pt x="190" y="189"/>
                      <a:pt x="186" y="190"/>
                    </a:cubicBezTo>
                    <a:cubicBezTo>
                      <a:pt x="183" y="191"/>
                      <a:pt x="179" y="191"/>
                      <a:pt x="177" y="188"/>
                    </a:cubicBezTo>
                    <a:cubicBezTo>
                      <a:pt x="176" y="185"/>
                      <a:pt x="179" y="185"/>
                      <a:pt x="181" y="184"/>
                    </a:cubicBezTo>
                    <a:cubicBezTo>
                      <a:pt x="182" y="184"/>
                      <a:pt x="184" y="184"/>
                      <a:pt x="184" y="182"/>
                    </a:cubicBezTo>
                    <a:cubicBezTo>
                      <a:pt x="184" y="180"/>
                      <a:pt x="183" y="180"/>
                      <a:pt x="181" y="179"/>
                    </a:cubicBezTo>
                    <a:cubicBezTo>
                      <a:pt x="178" y="177"/>
                      <a:pt x="175" y="176"/>
                      <a:pt x="172" y="176"/>
                    </a:cubicBezTo>
                    <a:cubicBezTo>
                      <a:pt x="162" y="175"/>
                      <a:pt x="153" y="170"/>
                      <a:pt x="145" y="164"/>
                    </a:cubicBezTo>
                    <a:cubicBezTo>
                      <a:pt x="135" y="156"/>
                      <a:pt x="135" y="156"/>
                      <a:pt x="123" y="163"/>
                    </a:cubicBezTo>
                    <a:cubicBezTo>
                      <a:pt x="116" y="162"/>
                      <a:pt x="111" y="157"/>
                      <a:pt x="106" y="153"/>
                    </a:cubicBezTo>
                    <a:cubicBezTo>
                      <a:pt x="100" y="148"/>
                      <a:pt x="95" y="142"/>
                      <a:pt x="92" y="135"/>
                    </a:cubicBezTo>
                    <a:cubicBezTo>
                      <a:pt x="88" y="128"/>
                      <a:pt x="80" y="125"/>
                      <a:pt x="76" y="119"/>
                    </a:cubicBezTo>
                    <a:cubicBezTo>
                      <a:pt x="84" y="108"/>
                      <a:pt x="83" y="103"/>
                      <a:pt x="71" y="94"/>
                    </a:cubicBezTo>
                    <a:cubicBezTo>
                      <a:pt x="66" y="90"/>
                      <a:pt x="62" y="89"/>
                      <a:pt x="59" y="95"/>
                    </a:cubicBezTo>
                    <a:cubicBezTo>
                      <a:pt x="55" y="89"/>
                      <a:pt x="51" y="83"/>
                      <a:pt x="43" y="87"/>
                    </a:cubicBezTo>
                    <a:cubicBezTo>
                      <a:pt x="42" y="87"/>
                      <a:pt x="41" y="87"/>
                      <a:pt x="40" y="86"/>
                    </a:cubicBezTo>
                    <a:cubicBezTo>
                      <a:pt x="33" y="80"/>
                      <a:pt x="33" y="80"/>
                      <a:pt x="28" y="88"/>
                    </a:cubicBezTo>
                    <a:cubicBezTo>
                      <a:pt x="20" y="98"/>
                      <a:pt x="12" y="98"/>
                      <a:pt x="1" y="87"/>
                    </a:cubicBezTo>
                    <a:cubicBezTo>
                      <a:pt x="0" y="87"/>
                      <a:pt x="0" y="86"/>
                      <a:pt x="0" y="85"/>
                    </a:cubicBezTo>
                    <a:cubicBezTo>
                      <a:pt x="7" y="76"/>
                      <a:pt x="17" y="71"/>
                      <a:pt x="27" y="69"/>
                    </a:cubicBezTo>
                    <a:cubicBezTo>
                      <a:pt x="40" y="66"/>
                      <a:pt x="42" y="63"/>
                      <a:pt x="40" y="51"/>
                    </a:cubicBezTo>
                    <a:cubicBezTo>
                      <a:pt x="39" y="46"/>
                      <a:pt x="39" y="41"/>
                      <a:pt x="39" y="35"/>
                    </a:cubicBezTo>
                    <a:cubicBezTo>
                      <a:pt x="38" y="31"/>
                      <a:pt x="38" y="27"/>
                      <a:pt x="35" y="24"/>
                    </a:cubicBezTo>
                    <a:cubicBezTo>
                      <a:pt x="30" y="21"/>
                      <a:pt x="32" y="17"/>
                      <a:pt x="32" y="12"/>
                    </a:cubicBezTo>
                    <a:cubicBezTo>
                      <a:pt x="34" y="8"/>
                      <a:pt x="37" y="4"/>
                      <a:pt x="40" y="0"/>
                    </a:cubicBezTo>
                    <a:cubicBezTo>
                      <a:pt x="41" y="0"/>
                      <a:pt x="41" y="1"/>
                      <a:pt x="42" y="1"/>
                    </a:cubicBezTo>
                    <a:cubicBezTo>
                      <a:pt x="44" y="5"/>
                      <a:pt x="43" y="9"/>
                      <a:pt x="44" y="14"/>
                    </a:cubicBezTo>
                    <a:cubicBezTo>
                      <a:pt x="47" y="13"/>
                      <a:pt x="49" y="10"/>
                      <a:pt x="51" y="8"/>
                    </a:cubicBezTo>
                    <a:cubicBezTo>
                      <a:pt x="54" y="6"/>
                      <a:pt x="57" y="4"/>
                      <a:pt x="60" y="6"/>
                    </a:cubicBezTo>
                    <a:cubicBezTo>
                      <a:pt x="64" y="9"/>
                      <a:pt x="68" y="20"/>
                      <a:pt x="66" y="24"/>
                    </a:cubicBezTo>
                    <a:cubicBezTo>
                      <a:pt x="61" y="35"/>
                      <a:pt x="63" y="39"/>
                      <a:pt x="73" y="44"/>
                    </a:cubicBezTo>
                    <a:cubicBezTo>
                      <a:pt x="74" y="45"/>
                      <a:pt x="74" y="45"/>
                      <a:pt x="75" y="45"/>
                    </a:cubicBezTo>
                    <a:cubicBezTo>
                      <a:pt x="76" y="45"/>
                      <a:pt x="76" y="46"/>
                      <a:pt x="77" y="46"/>
                    </a:cubicBezTo>
                    <a:cubicBezTo>
                      <a:pt x="81" y="61"/>
                      <a:pt x="87" y="75"/>
                      <a:pt x="98" y="87"/>
                    </a:cubicBezTo>
                    <a:cubicBezTo>
                      <a:pt x="106" y="102"/>
                      <a:pt x="119" y="114"/>
                      <a:pt x="133" y="125"/>
                    </a:cubicBezTo>
                    <a:cubicBezTo>
                      <a:pt x="139" y="128"/>
                      <a:pt x="144" y="132"/>
                      <a:pt x="149" y="137"/>
                    </a:cubicBezTo>
                    <a:cubicBezTo>
                      <a:pt x="171" y="158"/>
                      <a:pt x="197" y="171"/>
                      <a:pt x="228" y="176"/>
                    </a:cubicBezTo>
                    <a:cubicBezTo>
                      <a:pt x="231" y="176"/>
                      <a:pt x="235" y="177"/>
                      <a:pt x="238" y="179"/>
                    </a:cubicBezTo>
                    <a:cubicBezTo>
                      <a:pt x="238" y="184"/>
                      <a:pt x="234" y="187"/>
                      <a:pt x="231" y="190"/>
                    </a:cubicBezTo>
                    <a:cubicBezTo>
                      <a:pt x="227" y="196"/>
                      <a:pt x="228" y="198"/>
                      <a:pt x="235" y="199"/>
                    </a:cubicBezTo>
                    <a:cubicBezTo>
                      <a:pt x="241" y="200"/>
                      <a:pt x="243" y="203"/>
                      <a:pt x="243" y="209"/>
                    </a:cubicBezTo>
                    <a:cubicBezTo>
                      <a:pt x="243" y="223"/>
                      <a:pt x="244" y="237"/>
                      <a:pt x="233" y="248"/>
                    </a:cubicBezTo>
                    <a:cubicBezTo>
                      <a:pt x="228" y="253"/>
                      <a:pt x="229" y="257"/>
                      <a:pt x="236" y="259"/>
                    </a:cubicBezTo>
                    <a:cubicBezTo>
                      <a:pt x="240" y="261"/>
                      <a:pt x="242" y="263"/>
                      <a:pt x="243" y="267"/>
                    </a:cubicBezTo>
                    <a:cubicBezTo>
                      <a:pt x="243" y="269"/>
                      <a:pt x="243" y="272"/>
                      <a:pt x="243" y="274"/>
                    </a:cubicBezTo>
                    <a:cubicBezTo>
                      <a:pt x="242" y="281"/>
                      <a:pt x="245" y="285"/>
                      <a:pt x="252" y="287"/>
                    </a:cubicBezTo>
                    <a:cubicBezTo>
                      <a:pt x="253" y="288"/>
                      <a:pt x="253" y="289"/>
                      <a:pt x="253" y="291"/>
                    </a:cubicBezTo>
                    <a:cubicBezTo>
                      <a:pt x="254" y="296"/>
                      <a:pt x="253" y="301"/>
                      <a:pt x="253" y="306"/>
                    </a:cubicBezTo>
                    <a:cubicBezTo>
                      <a:pt x="254" y="317"/>
                      <a:pt x="256" y="320"/>
                      <a:pt x="266" y="324"/>
                    </a:cubicBezTo>
                    <a:cubicBezTo>
                      <a:pt x="270" y="325"/>
                      <a:pt x="274" y="325"/>
                      <a:pt x="277" y="327"/>
                    </a:cubicBezTo>
                    <a:cubicBezTo>
                      <a:pt x="279" y="328"/>
                      <a:pt x="281" y="330"/>
                      <a:pt x="281" y="331"/>
                    </a:cubicBezTo>
                    <a:cubicBezTo>
                      <a:pt x="283" y="341"/>
                      <a:pt x="290" y="343"/>
                      <a:pt x="298" y="345"/>
                    </a:cubicBezTo>
                    <a:cubicBezTo>
                      <a:pt x="307" y="347"/>
                      <a:pt x="315" y="350"/>
                      <a:pt x="323" y="354"/>
                    </a:cubicBezTo>
                    <a:cubicBezTo>
                      <a:pt x="326" y="356"/>
                      <a:pt x="331" y="357"/>
                      <a:pt x="335" y="358"/>
                    </a:cubicBezTo>
                    <a:cubicBezTo>
                      <a:pt x="346" y="369"/>
                      <a:pt x="357" y="361"/>
                      <a:pt x="367" y="357"/>
                    </a:cubicBezTo>
                    <a:cubicBezTo>
                      <a:pt x="368" y="357"/>
                      <a:pt x="370" y="356"/>
                      <a:pt x="371" y="357"/>
                    </a:cubicBezTo>
                    <a:cubicBezTo>
                      <a:pt x="377" y="366"/>
                      <a:pt x="383" y="361"/>
                      <a:pt x="390" y="357"/>
                    </a:cubicBezTo>
                    <a:cubicBezTo>
                      <a:pt x="406" y="349"/>
                      <a:pt x="421" y="341"/>
                      <a:pt x="437" y="333"/>
                    </a:cubicBezTo>
                    <a:cubicBezTo>
                      <a:pt x="439" y="332"/>
                      <a:pt x="442" y="330"/>
                      <a:pt x="446" y="332"/>
                    </a:cubicBezTo>
                    <a:cubicBezTo>
                      <a:pt x="446" y="332"/>
                      <a:pt x="446" y="333"/>
                      <a:pt x="446" y="333"/>
                    </a:cubicBezTo>
                    <a:cubicBezTo>
                      <a:pt x="448" y="350"/>
                      <a:pt x="448" y="350"/>
                      <a:pt x="432" y="357"/>
                    </a:cubicBezTo>
                    <a:cubicBezTo>
                      <a:pt x="413" y="366"/>
                      <a:pt x="393" y="376"/>
                      <a:pt x="374" y="386"/>
                    </a:cubicBezTo>
                    <a:cubicBezTo>
                      <a:pt x="369" y="389"/>
                      <a:pt x="367" y="392"/>
                      <a:pt x="370" y="397"/>
                    </a:cubicBezTo>
                    <a:cubicBezTo>
                      <a:pt x="371" y="403"/>
                      <a:pt x="373" y="409"/>
                      <a:pt x="374" y="415"/>
                    </a:cubicBezTo>
                    <a:cubicBezTo>
                      <a:pt x="371" y="420"/>
                      <a:pt x="365" y="422"/>
                      <a:pt x="361" y="426"/>
                    </a:cubicBezTo>
                    <a:cubicBezTo>
                      <a:pt x="354" y="432"/>
                      <a:pt x="349" y="438"/>
                      <a:pt x="347" y="447"/>
                    </a:cubicBezTo>
                    <a:cubicBezTo>
                      <a:pt x="342" y="446"/>
                      <a:pt x="342" y="442"/>
                      <a:pt x="342" y="439"/>
                    </a:cubicBezTo>
                    <a:cubicBezTo>
                      <a:pt x="339" y="431"/>
                      <a:pt x="337" y="422"/>
                      <a:pt x="332" y="415"/>
                    </a:cubicBezTo>
                    <a:cubicBezTo>
                      <a:pt x="324" y="399"/>
                      <a:pt x="315" y="385"/>
                      <a:pt x="299" y="377"/>
                    </a:cubicBezTo>
                    <a:cubicBezTo>
                      <a:pt x="294" y="374"/>
                      <a:pt x="288" y="372"/>
                      <a:pt x="283" y="370"/>
                    </a:cubicBezTo>
                    <a:cubicBezTo>
                      <a:pt x="280" y="368"/>
                      <a:pt x="277" y="367"/>
                      <a:pt x="277" y="363"/>
                    </a:cubicBezTo>
                    <a:cubicBezTo>
                      <a:pt x="280" y="353"/>
                      <a:pt x="269" y="334"/>
                      <a:pt x="259" y="331"/>
                    </a:cubicBezTo>
                    <a:cubicBezTo>
                      <a:pt x="254" y="330"/>
                      <a:pt x="254" y="333"/>
                      <a:pt x="255" y="336"/>
                    </a:cubicBezTo>
                    <a:cubicBezTo>
                      <a:pt x="256" y="346"/>
                      <a:pt x="255" y="347"/>
                      <a:pt x="245" y="344"/>
                    </a:cubicBezTo>
                    <a:cubicBezTo>
                      <a:pt x="238" y="343"/>
                      <a:pt x="231" y="342"/>
                      <a:pt x="224" y="345"/>
                    </a:cubicBezTo>
                    <a:cubicBezTo>
                      <a:pt x="216" y="349"/>
                      <a:pt x="210" y="346"/>
                      <a:pt x="207" y="339"/>
                    </a:cubicBezTo>
                    <a:cubicBezTo>
                      <a:pt x="210" y="337"/>
                      <a:pt x="212" y="338"/>
                      <a:pt x="215" y="338"/>
                    </a:cubicBezTo>
                    <a:cubicBezTo>
                      <a:pt x="218" y="339"/>
                      <a:pt x="222" y="339"/>
                      <a:pt x="224" y="335"/>
                    </a:cubicBezTo>
                    <a:cubicBezTo>
                      <a:pt x="224" y="333"/>
                      <a:pt x="223" y="331"/>
                      <a:pt x="221" y="330"/>
                    </a:cubicBezTo>
                    <a:cubicBezTo>
                      <a:pt x="217" y="325"/>
                      <a:pt x="219" y="321"/>
                      <a:pt x="220" y="316"/>
                    </a:cubicBezTo>
                    <a:cubicBezTo>
                      <a:pt x="226" y="299"/>
                      <a:pt x="228" y="282"/>
                      <a:pt x="219" y="265"/>
                    </a:cubicBezTo>
                    <a:cubicBezTo>
                      <a:pt x="217" y="261"/>
                      <a:pt x="218" y="258"/>
                      <a:pt x="220" y="255"/>
                    </a:cubicBezTo>
                    <a:cubicBezTo>
                      <a:pt x="226" y="245"/>
                      <a:pt x="226" y="237"/>
                      <a:pt x="217" y="230"/>
                    </a:cubicBezTo>
                    <a:close/>
                  </a:path>
                </a:pathLst>
              </a:custGeom>
              <a:solidFill>
                <a:srgbClr val="F1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334C75FE-7AAE-635F-B041-0BBAB3B15D9B}"/>
                  </a:ext>
                </a:extLst>
              </p:cNvPr>
              <p:cNvSpPr/>
              <p:nvPr/>
            </p:nvSpPr>
            <p:spPr bwMode="auto">
              <a:xfrm>
                <a:off x="4453" y="2127"/>
                <a:ext cx="482" cy="485"/>
              </a:xfrm>
              <a:custGeom>
                <a:avLst/>
                <a:gdLst>
                  <a:gd name="T0" fmla="*/ 15 w 286"/>
                  <a:gd name="T1" fmla="*/ 0 h 288"/>
                  <a:gd name="T2" fmla="*/ 43 w 286"/>
                  <a:gd name="T3" fmla="*/ 18 h 288"/>
                  <a:gd name="T4" fmla="*/ 54 w 286"/>
                  <a:gd name="T5" fmla="*/ 23 h 288"/>
                  <a:gd name="T6" fmla="*/ 65 w 286"/>
                  <a:gd name="T7" fmla="*/ 29 h 288"/>
                  <a:gd name="T8" fmla="*/ 90 w 286"/>
                  <a:gd name="T9" fmla="*/ 49 h 288"/>
                  <a:gd name="T10" fmla="*/ 95 w 286"/>
                  <a:gd name="T11" fmla="*/ 46 h 288"/>
                  <a:gd name="T12" fmla="*/ 114 w 286"/>
                  <a:gd name="T13" fmla="*/ 62 h 288"/>
                  <a:gd name="T14" fmla="*/ 125 w 286"/>
                  <a:gd name="T15" fmla="*/ 69 h 288"/>
                  <a:gd name="T16" fmla="*/ 136 w 286"/>
                  <a:gd name="T17" fmla="*/ 73 h 288"/>
                  <a:gd name="T18" fmla="*/ 151 w 286"/>
                  <a:gd name="T19" fmla="*/ 87 h 288"/>
                  <a:gd name="T20" fmla="*/ 153 w 286"/>
                  <a:gd name="T21" fmla="*/ 91 h 288"/>
                  <a:gd name="T22" fmla="*/ 153 w 286"/>
                  <a:gd name="T23" fmla="*/ 105 h 288"/>
                  <a:gd name="T24" fmla="*/ 154 w 286"/>
                  <a:gd name="T25" fmla="*/ 107 h 288"/>
                  <a:gd name="T26" fmla="*/ 173 w 286"/>
                  <a:gd name="T27" fmla="*/ 143 h 288"/>
                  <a:gd name="T28" fmla="*/ 178 w 286"/>
                  <a:gd name="T29" fmla="*/ 165 h 288"/>
                  <a:gd name="T30" fmla="*/ 179 w 286"/>
                  <a:gd name="T31" fmla="*/ 165 h 288"/>
                  <a:gd name="T32" fmla="*/ 181 w 286"/>
                  <a:gd name="T33" fmla="*/ 163 h 288"/>
                  <a:gd name="T34" fmla="*/ 182 w 286"/>
                  <a:gd name="T35" fmla="*/ 164 h 288"/>
                  <a:gd name="T36" fmla="*/ 194 w 286"/>
                  <a:gd name="T37" fmla="*/ 205 h 288"/>
                  <a:gd name="T38" fmla="*/ 232 w 286"/>
                  <a:gd name="T39" fmla="*/ 249 h 288"/>
                  <a:gd name="T40" fmla="*/ 248 w 286"/>
                  <a:gd name="T41" fmla="*/ 256 h 288"/>
                  <a:gd name="T42" fmla="*/ 252 w 286"/>
                  <a:gd name="T43" fmla="*/ 257 h 288"/>
                  <a:gd name="T44" fmla="*/ 262 w 286"/>
                  <a:gd name="T45" fmla="*/ 268 h 288"/>
                  <a:gd name="T46" fmla="*/ 273 w 286"/>
                  <a:gd name="T47" fmla="*/ 275 h 288"/>
                  <a:gd name="T48" fmla="*/ 286 w 286"/>
                  <a:gd name="T49" fmla="*/ 282 h 288"/>
                  <a:gd name="T50" fmla="*/ 244 w 286"/>
                  <a:gd name="T51" fmla="*/ 283 h 288"/>
                  <a:gd name="T52" fmla="*/ 212 w 286"/>
                  <a:gd name="T53" fmla="*/ 275 h 288"/>
                  <a:gd name="T54" fmla="*/ 183 w 286"/>
                  <a:gd name="T55" fmla="*/ 255 h 288"/>
                  <a:gd name="T56" fmla="*/ 167 w 286"/>
                  <a:gd name="T57" fmla="*/ 235 h 288"/>
                  <a:gd name="T58" fmla="*/ 166 w 286"/>
                  <a:gd name="T59" fmla="*/ 230 h 288"/>
                  <a:gd name="T60" fmla="*/ 160 w 286"/>
                  <a:gd name="T61" fmla="*/ 228 h 288"/>
                  <a:gd name="T62" fmla="*/ 153 w 286"/>
                  <a:gd name="T63" fmla="*/ 227 h 288"/>
                  <a:gd name="T64" fmla="*/ 154 w 286"/>
                  <a:gd name="T65" fmla="*/ 204 h 288"/>
                  <a:gd name="T66" fmla="*/ 151 w 286"/>
                  <a:gd name="T67" fmla="*/ 169 h 288"/>
                  <a:gd name="T68" fmla="*/ 151 w 286"/>
                  <a:gd name="T69" fmla="*/ 167 h 288"/>
                  <a:gd name="T70" fmla="*/ 145 w 286"/>
                  <a:gd name="T71" fmla="*/ 157 h 288"/>
                  <a:gd name="T72" fmla="*/ 144 w 286"/>
                  <a:gd name="T73" fmla="*/ 125 h 288"/>
                  <a:gd name="T74" fmla="*/ 137 w 286"/>
                  <a:gd name="T75" fmla="*/ 118 h 288"/>
                  <a:gd name="T76" fmla="*/ 108 w 286"/>
                  <a:gd name="T77" fmla="*/ 101 h 288"/>
                  <a:gd name="T78" fmla="*/ 50 w 286"/>
                  <a:gd name="T79" fmla="*/ 62 h 288"/>
                  <a:gd name="T80" fmla="*/ 35 w 286"/>
                  <a:gd name="T81" fmla="*/ 44 h 288"/>
                  <a:gd name="T82" fmla="*/ 22 w 286"/>
                  <a:gd name="T83" fmla="*/ 45 h 288"/>
                  <a:gd name="T84" fmla="*/ 1 w 286"/>
                  <a:gd name="T85" fmla="*/ 32 h 288"/>
                  <a:gd name="T86" fmla="*/ 10 w 286"/>
                  <a:gd name="T87" fmla="*/ 20 h 288"/>
                  <a:gd name="T88" fmla="*/ 15 w 286"/>
                  <a:gd name="T89" fmla="*/ 2 h 288"/>
                  <a:gd name="T90" fmla="*/ 15 w 286"/>
                  <a:gd name="T9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86" h="288">
                    <a:moveTo>
                      <a:pt x="15" y="0"/>
                    </a:moveTo>
                    <a:cubicBezTo>
                      <a:pt x="26" y="4"/>
                      <a:pt x="35" y="11"/>
                      <a:pt x="43" y="18"/>
                    </a:cubicBezTo>
                    <a:cubicBezTo>
                      <a:pt x="46" y="21"/>
                      <a:pt x="50" y="22"/>
                      <a:pt x="54" y="23"/>
                    </a:cubicBezTo>
                    <a:cubicBezTo>
                      <a:pt x="58" y="24"/>
                      <a:pt x="62" y="26"/>
                      <a:pt x="65" y="29"/>
                    </a:cubicBezTo>
                    <a:cubicBezTo>
                      <a:pt x="70" y="40"/>
                      <a:pt x="81" y="43"/>
                      <a:pt x="90" y="49"/>
                    </a:cubicBezTo>
                    <a:cubicBezTo>
                      <a:pt x="91" y="50"/>
                      <a:pt x="92" y="45"/>
                      <a:pt x="95" y="46"/>
                    </a:cubicBezTo>
                    <a:cubicBezTo>
                      <a:pt x="102" y="50"/>
                      <a:pt x="108" y="55"/>
                      <a:pt x="114" y="62"/>
                    </a:cubicBezTo>
                    <a:cubicBezTo>
                      <a:pt x="117" y="65"/>
                      <a:pt x="119" y="69"/>
                      <a:pt x="125" y="69"/>
                    </a:cubicBezTo>
                    <a:cubicBezTo>
                      <a:pt x="129" y="69"/>
                      <a:pt x="133" y="70"/>
                      <a:pt x="136" y="73"/>
                    </a:cubicBezTo>
                    <a:cubicBezTo>
                      <a:pt x="141" y="78"/>
                      <a:pt x="144" y="84"/>
                      <a:pt x="151" y="87"/>
                    </a:cubicBezTo>
                    <a:cubicBezTo>
                      <a:pt x="152" y="88"/>
                      <a:pt x="153" y="89"/>
                      <a:pt x="153" y="91"/>
                    </a:cubicBezTo>
                    <a:cubicBezTo>
                      <a:pt x="147" y="96"/>
                      <a:pt x="148" y="101"/>
                      <a:pt x="153" y="105"/>
                    </a:cubicBezTo>
                    <a:cubicBezTo>
                      <a:pt x="153" y="106"/>
                      <a:pt x="153" y="106"/>
                      <a:pt x="154" y="107"/>
                    </a:cubicBezTo>
                    <a:cubicBezTo>
                      <a:pt x="168" y="115"/>
                      <a:pt x="171" y="128"/>
                      <a:pt x="173" y="143"/>
                    </a:cubicBezTo>
                    <a:cubicBezTo>
                      <a:pt x="173" y="150"/>
                      <a:pt x="177" y="157"/>
                      <a:pt x="178" y="165"/>
                    </a:cubicBezTo>
                    <a:cubicBezTo>
                      <a:pt x="178" y="165"/>
                      <a:pt x="179" y="166"/>
                      <a:pt x="179" y="165"/>
                    </a:cubicBezTo>
                    <a:cubicBezTo>
                      <a:pt x="180" y="165"/>
                      <a:pt x="180" y="164"/>
                      <a:pt x="181" y="163"/>
                    </a:cubicBezTo>
                    <a:cubicBezTo>
                      <a:pt x="181" y="163"/>
                      <a:pt x="182" y="164"/>
                      <a:pt x="182" y="164"/>
                    </a:cubicBezTo>
                    <a:cubicBezTo>
                      <a:pt x="184" y="178"/>
                      <a:pt x="190" y="191"/>
                      <a:pt x="194" y="205"/>
                    </a:cubicBezTo>
                    <a:cubicBezTo>
                      <a:pt x="200" y="225"/>
                      <a:pt x="215" y="238"/>
                      <a:pt x="232" y="249"/>
                    </a:cubicBezTo>
                    <a:cubicBezTo>
                      <a:pt x="237" y="251"/>
                      <a:pt x="243" y="254"/>
                      <a:pt x="248" y="256"/>
                    </a:cubicBezTo>
                    <a:cubicBezTo>
                      <a:pt x="249" y="257"/>
                      <a:pt x="251" y="257"/>
                      <a:pt x="252" y="257"/>
                    </a:cubicBezTo>
                    <a:cubicBezTo>
                      <a:pt x="258" y="258"/>
                      <a:pt x="263" y="259"/>
                      <a:pt x="262" y="268"/>
                    </a:cubicBezTo>
                    <a:cubicBezTo>
                      <a:pt x="262" y="273"/>
                      <a:pt x="269" y="273"/>
                      <a:pt x="273" y="275"/>
                    </a:cubicBezTo>
                    <a:cubicBezTo>
                      <a:pt x="278" y="277"/>
                      <a:pt x="285" y="274"/>
                      <a:pt x="286" y="282"/>
                    </a:cubicBezTo>
                    <a:cubicBezTo>
                      <a:pt x="272" y="288"/>
                      <a:pt x="258" y="284"/>
                      <a:pt x="244" y="283"/>
                    </a:cubicBezTo>
                    <a:cubicBezTo>
                      <a:pt x="233" y="282"/>
                      <a:pt x="223" y="277"/>
                      <a:pt x="212" y="275"/>
                    </a:cubicBezTo>
                    <a:cubicBezTo>
                      <a:pt x="201" y="270"/>
                      <a:pt x="190" y="266"/>
                      <a:pt x="183" y="255"/>
                    </a:cubicBezTo>
                    <a:cubicBezTo>
                      <a:pt x="180" y="246"/>
                      <a:pt x="171" y="242"/>
                      <a:pt x="167" y="235"/>
                    </a:cubicBezTo>
                    <a:cubicBezTo>
                      <a:pt x="167" y="233"/>
                      <a:pt x="167" y="231"/>
                      <a:pt x="166" y="230"/>
                    </a:cubicBezTo>
                    <a:cubicBezTo>
                      <a:pt x="165" y="226"/>
                      <a:pt x="164" y="225"/>
                      <a:pt x="160" y="228"/>
                    </a:cubicBezTo>
                    <a:cubicBezTo>
                      <a:pt x="158" y="229"/>
                      <a:pt x="155" y="231"/>
                      <a:pt x="153" y="227"/>
                    </a:cubicBezTo>
                    <a:cubicBezTo>
                      <a:pt x="154" y="219"/>
                      <a:pt x="157" y="212"/>
                      <a:pt x="154" y="204"/>
                    </a:cubicBezTo>
                    <a:cubicBezTo>
                      <a:pt x="150" y="193"/>
                      <a:pt x="152" y="181"/>
                      <a:pt x="151" y="169"/>
                    </a:cubicBezTo>
                    <a:cubicBezTo>
                      <a:pt x="151" y="169"/>
                      <a:pt x="152" y="167"/>
                      <a:pt x="151" y="167"/>
                    </a:cubicBezTo>
                    <a:cubicBezTo>
                      <a:pt x="142" y="168"/>
                      <a:pt x="145" y="161"/>
                      <a:pt x="145" y="157"/>
                    </a:cubicBezTo>
                    <a:cubicBezTo>
                      <a:pt x="144" y="146"/>
                      <a:pt x="145" y="135"/>
                      <a:pt x="144" y="125"/>
                    </a:cubicBezTo>
                    <a:cubicBezTo>
                      <a:pt x="143" y="121"/>
                      <a:pt x="140" y="119"/>
                      <a:pt x="137" y="118"/>
                    </a:cubicBezTo>
                    <a:cubicBezTo>
                      <a:pt x="127" y="113"/>
                      <a:pt x="118" y="106"/>
                      <a:pt x="108" y="101"/>
                    </a:cubicBezTo>
                    <a:cubicBezTo>
                      <a:pt x="89" y="87"/>
                      <a:pt x="68" y="77"/>
                      <a:pt x="50" y="62"/>
                    </a:cubicBezTo>
                    <a:cubicBezTo>
                      <a:pt x="47" y="54"/>
                      <a:pt x="41" y="49"/>
                      <a:pt x="35" y="44"/>
                    </a:cubicBezTo>
                    <a:cubicBezTo>
                      <a:pt x="31" y="41"/>
                      <a:pt x="26" y="39"/>
                      <a:pt x="22" y="45"/>
                    </a:cubicBezTo>
                    <a:cubicBezTo>
                      <a:pt x="13" y="44"/>
                      <a:pt x="8" y="37"/>
                      <a:pt x="1" y="32"/>
                    </a:cubicBezTo>
                    <a:cubicBezTo>
                      <a:pt x="0" y="26"/>
                      <a:pt x="6" y="23"/>
                      <a:pt x="10" y="20"/>
                    </a:cubicBezTo>
                    <a:cubicBezTo>
                      <a:pt x="15" y="14"/>
                      <a:pt x="18" y="9"/>
                      <a:pt x="15" y="2"/>
                    </a:cubicBezTo>
                    <a:cubicBezTo>
                      <a:pt x="15" y="1"/>
                      <a:pt x="15" y="1"/>
                      <a:pt x="15" y="0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 7">
                <a:extLst>
                  <a:ext uri="{FF2B5EF4-FFF2-40B4-BE49-F238E27FC236}">
                    <a16:creationId xmlns:a16="http://schemas.microsoft.com/office/drawing/2014/main" id="{82831CA5-8C6C-A4EC-D690-55F6C423E49E}"/>
                  </a:ext>
                </a:extLst>
              </p:cNvPr>
              <p:cNvSpPr/>
              <p:nvPr/>
            </p:nvSpPr>
            <p:spPr bwMode="auto">
              <a:xfrm>
                <a:off x="3905" y="2519"/>
                <a:ext cx="1185" cy="583"/>
              </a:xfrm>
              <a:custGeom>
                <a:avLst/>
                <a:gdLst>
                  <a:gd name="T0" fmla="*/ 509 w 703"/>
                  <a:gd name="T1" fmla="*/ 21 h 346"/>
                  <a:gd name="T2" fmla="*/ 536 w 703"/>
                  <a:gd name="T3" fmla="*/ 42 h 346"/>
                  <a:gd name="T4" fmla="*/ 591 w 703"/>
                  <a:gd name="T5" fmla="*/ 62 h 346"/>
                  <a:gd name="T6" fmla="*/ 643 w 703"/>
                  <a:gd name="T7" fmla="*/ 63 h 346"/>
                  <a:gd name="T8" fmla="*/ 668 w 703"/>
                  <a:gd name="T9" fmla="*/ 57 h 346"/>
                  <a:gd name="T10" fmla="*/ 683 w 703"/>
                  <a:gd name="T11" fmla="*/ 49 h 346"/>
                  <a:gd name="T12" fmla="*/ 682 w 703"/>
                  <a:gd name="T13" fmla="*/ 26 h 346"/>
                  <a:gd name="T14" fmla="*/ 680 w 703"/>
                  <a:gd name="T15" fmla="*/ 21 h 346"/>
                  <a:gd name="T16" fmla="*/ 687 w 703"/>
                  <a:gd name="T17" fmla="*/ 18 h 346"/>
                  <a:gd name="T18" fmla="*/ 696 w 703"/>
                  <a:gd name="T19" fmla="*/ 51 h 346"/>
                  <a:gd name="T20" fmla="*/ 677 w 703"/>
                  <a:gd name="T21" fmla="*/ 67 h 346"/>
                  <a:gd name="T22" fmla="*/ 582 w 703"/>
                  <a:gd name="T23" fmla="*/ 73 h 346"/>
                  <a:gd name="T24" fmla="*/ 519 w 703"/>
                  <a:gd name="T25" fmla="*/ 42 h 346"/>
                  <a:gd name="T26" fmla="*/ 495 w 703"/>
                  <a:gd name="T27" fmla="*/ 16 h 346"/>
                  <a:gd name="T28" fmla="*/ 483 w 703"/>
                  <a:gd name="T29" fmla="*/ 14 h 346"/>
                  <a:gd name="T30" fmla="*/ 445 w 703"/>
                  <a:gd name="T31" fmla="*/ 34 h 346"/>
                  <a:gd name="T32" fmla="*/ 384 w 703"/>
                  <a:gd name="T33" fmla="*/ 64 h 346"/>
                  <a:gd name="T34" fmla="*/ 288 w 703"/>
                  <a:gd name="T35" fmla="*/ 114 h 346"/>
                  <a:gd name="T36" fmla="*/ 286 w 703"/>
                  <a:gd name="T37" fmla="*/ 122 h 346"/>
                  <a:gd name="T38" fmla="*/ 299 w 703"/>
                  <a:gd name="T39" fmla="*/ 189 h 346"/>
                  <a:gd name="T40" fmla="*/ 254 w 703"/>
                  <a:gd name="T41" fmla="*/ 294 h 346"/>
                  <a:gd name="T42" fmla="*/ 196 w 703"/>
                  <a:gd name="T43" fmla="*/ 334 h 346"/>
                  <a:gd name="T44" fmla="*/ 112 w 703"/>
                  <a:gd name="T45" fmla="*/ 342 h 346"/>
                  <a:gd name="T46" fmla="*/ 13 w 703"/>
                  <a:gd name="T47" fmla="*/ 282 h 346"/>
                  <a:gd name="T48" fmla="*/ 7 w 703"/>
                  <a:gd name="T49" fmla="*/ 275 h 346"/>
                  <a:gd name="T50" fmla="*/ 9 w 703"/>
                  <a:gd name="T51" fmla="*/ 261 h 346"/>
                  <a:gd name="T52" fmla="*/ 16 w 703"/>
                  <a:gd name="T53" fmla="*/ 268 h 346"/>
                  <a:gd name="T54" fmla="*/ 27 w 703"/>
                  <a:gd name="T55" fmla="*/ 284 h 346"/>
                  <a:gd name="T56" fmla="*/ 56 w 703"/>
                  <a:gd name="T57" fmla="*/ 307 h 346"/>
                  <a:gd name="T58" fmla="*/ 157 w 703"/>
                  <a:gd name="T59" fmla="*/ 330 h 346"/>
                  <a:gd name="T60" fmla="*/ 281 w 703"/>
                  <a:gd name="T61" fmla="*/ 224 h 346"/>
                  <a:gd name="T62" fmla="*/ 286 w 703"/>
                  <a:gd name="T63" fmla="*/ 167 h 346"/>
                  <a:gd name="T64" fmla="*/ 281 w 703"/>
                  <a:gd name="T65" fmla="*/ 145 h 346"/>
                  <a:gd name="T66" fmla="*/ 278 w 703"/>
                  <a:gd name="T67" fmla="*/ 129 h 346"/>
                  <a:gd name="T68" fmla="*/ 274 w 703"/>
                  <a:gd name="T69" fmla="*/ 109 h 346"/>
                  <a:gd name="T70" fmla="*/ 281 w 703"/>
                  <a:gd name="T71" fmla="*/ 103 h 346"/>
                  <a:gd name="T72" fmla="*/ 329 w 703"/>
                  <a:gd name="T73" fmla="*/ 80 h 346"/>
                  <a:gd name="T74" fmla="*/ 424 w 703"/>
                  <a:gd name="T75" fmla="*/ 31 h 346"/>
                  <a:gd name="T76" fmla="*/ 451 w 703"/>
                  <a:gd name="T77" fmla="*/ 20 h 346"/>
                  <a:gd name="T78" fmla="*/ 462 w 703"/>
                  <a:gd name="T79" fmla="*/ 13 h 346"/>
                  <a:gd name="T80" fmla="*/ 488 w 703"/>
                  <a:gd name="T81" fmla="*/ 1 h 346"/>
                  <a:gd name="T82" fmla="*/ 509 w 703"/>
                  <a:gd name="T83" fmla="*/ 2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03" h="346">
                    <a:moveTo>
                      <a:pt x="509" y="21"/>
                    </a:moveTo>
                    <a:cubicBezTo>
                      <a:pt x="515" y="32"/>
                      <a:pt x="528" y="33"/>
                      <a:pt x="536" y="42"/>
                    </a:cubicBezTo>
                    <a:cubicBezTo>
                      <a:pt x="554" y="50"/>
                      <a:pt x="572" y="58"/>
                      <a:pt x="591" y="62"/>
                    </a:cubicBezTo>
                    <a:cubicBezTo>
                      <a:pt x="608" y="65"/>
                      <a:pt x="626" y="66"/>
                      <a:pt x="643" y="63"/>
                    </a:cubicBezTo>
                    <a:cubicBezTo>
                      <a:pt x="651" y="61"/>
                      <a:pt x="660" y="59"/>
                      <a:pt x="668" y="57"/>
                    </a:cubicBezTo>
                    <a:cubicBezTo>
                      <a:pt x="674" y="55"/>
                      <a:pt x="679" y="53"/>
                      <a:pt x="683" y="49"/>
                    </a:cubicBezTo>
                    <a:cubicBezTo>
                      <a:pt x="692" y="41"/>
                      <a:pt x="686" y="34"/>
                      <a:pt x="682" y="26"/>
                    </a:cubicBezTo>
                    <a:cubicBezTo>
                      <a:pt x="682" y="25"/>
                      <a:pt x="680" y="23"/>
                      <a:pt x="680" y="21"/>
                    </a:cubicBezTo>
                    <a:cubicBezTo>
                      <a:pt x="680" y="15"/>
                      <a:pt x="683" y="15"/>
                      <a:pt x="687" y="18"/>
                    </a:cubicBezTo>
                    <a:cubicBezTo>
                      <a:pt x="700" y="24"/>
                      <a:pt x="703" y="37"/>
                      <a:pt x="696" y="51"/>
                    </a:cubicBezTo>
                    <a:cubicBezTo>
                      <a:pt x="692" y="59"/>
                      <a:pt x="686" y="64"/>
                      <a:pt x="677" y="67"/>
                    </a:cubicBezTo>
                    <a:cubicBezTo>
                      <a:pt x="646" y="78"/>
                      <a:pt x="614" y="80"/>
                      <a:pt x="582" y="73"/>
                    </a:cubicBezTo>
                    <a:cubicBezTo>
                      <a:pt x="559" y="68"/>
                      <a:pt x="539" y="56"/>
                      <a:pt x="519" y="42"/>
                    </a:cubicBezTo>
                    <a:cubicBezTo>
                      <a:pt x="510" y="34"/>
                      <a:pt x="503" y="25"/>
                      <a:pt x="495" y="16"/>
                    </a:cubicBezTo>
                    <a:cubicBezTo>
                      <a:pt x="491" y="12"/>
                      <a:pt x="488" y="12"/>
                      <a:pt x="483" y="14"/>
                    </a:cubicBezTo>
                    <a:cubicBezTo>
                      <a:pt x="471" y="21"/>
                      <a:pt x="458" y="28"/>
                      <a:pt x="445" y="34"/>
                    </a:cubicBezTo>
                    <a:cubicBezTo>
                      <a:pt x="425" y="44"/>
                      <a:pt x="404" y="54"/>
                      <a:pt x="384" y="64"/>
                    </a:cubicBezTo>
                    <a:cubicBezTo>
                      <a:pt x="352" y="80"/>
                      <a:pt x="320" y="97"/>
                      <a:pt x="288" y="114"/>
                    </a:cubicBezTo>
                    <a:cubicBezTo>
                      <a:pt x="283" y="116"/>
                      <a:pt x="285" y="119"/>
                      <a:pt x="286" y="122"/>
                    </a:cubicBezTo>
                    <a:cubicBezTo>
                      <a:pt x="295" y="143"/>
                      <a:pt x="299" y="166"/>
                      <a:pt x="299" y="189"/>
                    </a:cubicBezTo>
                    <a:cubicBezTo>
                      <a:pt x="298" y="230"/>
                      <a:pt x="281" y="263"/>
                      <a:pt x="254" y="294"/>
                    </a:cubicBezTo>
                    <a:cubicBezTo>
                      <a:pt x="238" y="312"/>
                      <a:pt x="218" y="325"/>
                      <a:pt x="196" y="334"/>
                    </a:cubicBezTo>
                    <a:cubicBezTo>
                      <a:pt x="169" y="344"/>
                      <a:pt x="141" y="346"/>
                      <a:pt x="112" y="342"/>
                    </a:cubicBezTo>
                    <a:cubicBezTo>
                      <a:pt x="71" y="335"/>
                      <a:pt x="39" y="314"/>
                      <a:pt x="13" y="282"/>
                    </a:cubicBezTo>
                    <a:cubicBezTo>
                      <a:pt x="11" y="280"/>
                      <a:pt x="9" y="278"/>
                      <a:pt x="7" y="275"/>
                    </a:cubicBezTo>
                    <a:cubicBezTo>
                      <a:pt x="0" y="268"/>
                      <a:pt x="0" y="267"/>
                      <a:pt x="9" y="261"/>
                    </a:cubicBezTo>
                    <a:cubicBezTo>
                      <a:pt x="14" y="261"/>
                      <a:pt x="14" y="265"/>
                      <a:pt x="16" y="268"/>
                    </a:cubicBezTo>
                    <a:cubicBezTo>
                      <a:pt x="16" y="276"/>
                      <a:pt x="20" y="282"/>
                      <a:pt x="27" y="284"/>
                    </a:cubicBezTo>
                    <a:cubicBezTo>
                      <a:pt x="36" y="293"/>
                      <a:pt x="45" y="300"/>
                      <a:pt x="56" y="307"/>
                    </a:cubicBezTo>
                    <a:cubicBezTo>
                      <a:pt x="87" y="328"/>
                      <a:pt x="121" y="335"/>
                      <a:pt x="157" y="330"/>
                    </a:cubicBezTo>
                    <a:cubicBezTo>
                      <a:pt x="216" y="323"/>
                      <a:pt x="265" y="285"/>
                      <a:pt x="281" y="224"/>
                    </a:cubicBezTo>
                    <a:cubicBezTo>
                      <a:pt x="286" y="205"/>
                      <a:pt x="286" y="186"/>
                      <a:pt x="286" y="167"/>
                    </a:cubicBezTo>
                    <a:cubicBezTo>
                      <a:pt x="285" y="159"/>
                      <a:pt x="282" y="152"/>
                      <a:pt x="281" y="145"/>
                    </a:cubicBezTo>
                    <a:cubicBezTo>
                      <a:pt x="280" y="139"/>
                      <a:pt x="277" y="134"/>
                      <a:pt x="278" y="129"/>
                    </a:cubicBezTo>
                    <a:cubicBezTo>
                      <a:pt x="276" y="122"/>
                      <a:pt x="273" y="116"/>
                      <a:pt x="274" y="109"/>
                    </a:cubicBezTo>
                    <a:cubicBezTo>
                      <a:pt x="274" y="105"/>
                      <a:pt x="278" y="104"/>
                      <a:pt x="281" y="103"/>
                    </a:cubicBezTo>
                    <a:cubicBezTo>
                      <a:pt x="297" y="95"/>
                      <a:pt x="313" y="87"/>
                      <a:pt x="329" y="80"/>
                    </a:cubicBezTo>
                    <a:cubicBezTo>
                      <a:pt x="361" y="64"/>
                      <a:pt x="392" y="47"/>
                      <a:pt x="424" y="31"/>
                    </a:cubicBezTo>
                    <a:cubicBezTo>
                      <a:pt x="433" y="27"/>
                      <a:pt x="441" y="23"/>
                      <a:pt x="451" y="20"/>
                    </a:cubicBezTo>
                    <a:cubicBezTo>
                      <a:pt x="455" y="19"/>
                      <a:pt x="459" y="16"/>
                      <a:pt x="462" y="13"/>
                    </a:cubicBezTo>
                    <a:cubicBezTo>
                      <a:pt x="470" y="7"/>
                      <a:pt x="478" y="0"/>
                      <a:pt x="488" y="1"/>
                    </a:cubicBezTo>
                    <a:cubicBezTo>
                      <a:pt x="496" y="6"/>
                      <a:pt x="503" y="13"/>
                      <a:pt x="509" y="21"/>
                    </a:cubicBezTo>
                    <a:close/>
                  </a:path>
                </a:pathLst>
              </a:custGeom>
              <a:solidFill>
                <a:srgbClr val="924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Freeform 8">
                <a:extLst>
                  <a:ext uri="{FF2B5EF4-FFF2-40B4-BE49-F238E27FC236}">
                    <a16:creationId xmlns:a16="http://schemas.microsoft.com/office/drawing/2014/main" id="{C6DBB1F2-128B-0966-69BB-66FF3DC2F2F3}"/>
                  </a:ext>
                </a:extLst>
              </p:cNvPr>
              <p:cNvSpPr/>
              <p:nvPr/>
            </p:nvSpPr>
            <p:spPr bwMode="auto">
              <a:xfrm>
                <a:off x="4443" y="1581"/>
                <a:ext cx="482" cy="310"/>
              </a:xfrm>
              <a:custGeom>
                <a:avLst/>
                <a:gdLst>
                  <a:gd name="T0" fmla="*/ 231 w 286"/>
                  <a:gd name="T1" fmla="*/ 140 h 184"/>
                  <a:gd name="T2" fmla="*/ 258 w 286"/>
                  <a:gd name="T3" fmla="*/ 155 h 184"/>
                  <a:gd name="T4" fmla="*/ 270 w 286"/>
                  <a:gd name="T5" fmla="*/ 157 h 184"/>
                  <a:gd name="T6" fmla="*/ 283 w 286"/>
                  <a:gd name="T7" fmla="*/ 174 h 184"/>
                  <a:gd name="T8" fmla="*/ 285 w 286"/>
                  <a:gd name="T9" fmla="*/ 178 h 184"/>
                  <a:gd name="T10" fmla="*/ 263 w 286"/>
                  <a:gd name="T11" fmla="*/ 180 h 184"/>
                  <a:gd name="T12" fmla="*/ 258 w 286"/>
                  <a:gd name="T13" fmla="*/ 172 h 184"/>
                  <a:gd name="T14" fmla="*/ 255 w 286"/>
                  <a:gd name="T15" fmla="*/ 167 h 184"/>
                  <a:gd name="T16" fmla="*/ 251 w 286"/>
                  <a:gd name="T17" fmla="*/ 170 h 184"/>
                  <a:gd name="T18" fmla="*/ 233 w 286"/>
                  <a:gd name="T19" fmla="*/ 176 h 184"/>
                  <a:gd name="T20" fmla="*/ 218 w 286"/>
                  <a:gd name="T21" fmla="*/ 173 h 184"/>
                  <a:gd name="T22" fmla="*/ 191 w 286"/>
                  <a:gd name="T23" fmla="*/ 154 h 184"/>
                  <a:gd name="T24" fmla="*/ 180 w 286"/>
                  <a:gd name="T25" fmla="*/ 140 h 184"/>
                  <a:gd name="T26" fmla="*/ 176 w 286"/>
                  <a:gd name="T27" fmla="*/ 133 h 184"/>
                  <a:gd name="T28" fmla="*/ 164 w 286"/>
                  <a:gd name="T29" fmla="*/ 109 h 184"/>
                  <a:gd name="T30" fmla="*/ 148 w 286"/>
                  <a:gd name="T31" fmla="*/ 106 h 184"/>
                  <a:gd name="T32" fmla="*/ 144 w 286"/>
                  <a:gd name="T33" fmla="*/ 106 h 184"/>
                  <a:gd name="T34" fmla="*/ 127 w 286"/>
                  <a:gd name="T35" fmla="*/ 105 h 184"/>
                  <a:gd name="T36" fmla="*/ 120 w 286"/>
                  <a:gd name="T37" fmla="*/ 113 h 184"/>
                  <a:gd name="T38" fmla="*/ 101 w 286"/>
                  <a:gd name="T39" fmla="*/ 122 h 184"/>
                  <a:gd name="T40" fmla="*/ 92 w 286"/>
                  <a:gd name="T41" fmla="*/ 127 h 184"/>
                  <a:gd name="T42" fmla="*/ 89 w 286"/>
                  <a:gd name="T43" fmla="*/ 133 h 184"/>
                  <a:gd name="T44" fmla="*/ 63 w 286"/>
                  <a:gd name="T45" fmla="*/ 149 h 184"/>
                  <a:gd name="T46" fmla="*/ 56 w 286"/>
                  <a:gd name="T47" fmla="*/ 148 h 184"/>
                  <a:gd name="T48" fmla="*/ 53 w 286"/>
                  <a:gd name="T49" fmla="*/ 142 h 184"/>
                  <a:gd name="T50" fmla="*/ 50 w 286"/>
                  <a:gd name="T51" fmla="*/ 139 h 184"/>
                  <a:gd name="T52" fmla="*/ 47 w 286"/>
                  <a:gd name="T53" fmla="*/ 141 h 184"/>
                  <a:gd name="T54" fmla="*/ 50 w 286"/>
                  <a:gd name="T55" fmla="*/ 145 h 184"/>
                  <a:gd name="T56" fmla="*/ 56 w 286"/>
                  <a:gd name="T57" fmla="*/ 148 h 184"/>
                  <a:gd name="T58" fmla="*/ 50 w 286"/>
                  <a:gd name="T59" fmla="*/ 156 h 184"/>
                  <a:gd name="T60" fmla="*/ 28 w 286"/>
                  <a:gd name="T61" fmla="*/ 170 h 184"/>
                  <a:gd name="T62" fmla="*/ 17 w 286"/>
                  <a:gd name="T63" fmla="*/ 171 h 184"/>
                  <a:gd name="T64" fmla="*/ 16 w 286"/>
                  <a:gd name="T65" fmla="*/ 160 h 184"/>
                  <a:gd name="T66" fmla="*/ 8 w 286"/>
                  <a:gd name="T67" fmla="*/ 160 h 184"/>
                  <a:gd name="T68" fmla="*/ 9 w 286"/>
                  <a:gd name="T69" fmla="*/ 156 h 184"/>
                  <a:gd name="T70" fmla="*/ 0 w 286"/>
                  <a:gd name="T71" fmla="*/ 153 h 184"/>
                  <a:gd name="T72" fmla="*/ 14 w 286"/>
                  <a:gd name="T73" fmla="*/ 146 h 184"/>
                  <a:gd name="T74" fmla="*/ 23 w 286"/>
                  <a:gd name="T75" fmla="*/ 146 h 184"/>
                  <a:gd name="T76" fmla="*/ 36 w 286"/>
                  <a:gd name="T77" fmla="*/ 137 h 184"/>
                  <a:gd name="T78" fmla="*/ 38 w 286"/>
                  <a:gd name="T79" fmla="*/ 130 h 184"/>
                  <a:gd name="T80" fmla="*/ 43 w 286"/>
                  <a:gd name="T81" fmla="*/ 128 h 184"/>
                  <a:gd name="T82" fmla="*/ 65 w 286"/>
                  <a:gd name="T83" fmla="*/ 125 h 184"/>
                  <a:gd name="T84" fmla="*/ 122 w 286"/>
                  <a:gd name="T85" fmla="*/ 91 h 184"/>
                  <a:gd name="T86" fmla="*/ 141 w 286"/>
                  <a:gd name="T87" fmla="*/ 91 h 184"/>
                  <a:gd name="T88" fmla="*/ 155 w 286"/>
                  <a:gd name="T89" fmla="*/ 88 h 184"/>
                  <a:gd name="T90" fmla="*/ 156 w 286"/>
                  <a:gd name="T91" fmla="*/ 72 h 184"/>
                  <a:gd name="T92" fmla="*/ 152 w 286"/>
                  <a:gd name="T93" fmla="*/ 62 h 184"/>
                  <a:gd name="T94" fmla="*/ 153 w 286"/>
                  <a:gd name="T95" fmla="*/ 58 h 184"/>
                  <a:gd name="T96" fmla="*/ 164 w 286"/>
                  <a:gd name="T97" fmla="*/ 34 h 184"/>
                  <a:gd name="T98" fmla="*/ 160 w 286"/>
                  <a:gd name="T99" fmla="*/ 18 h 184"/>
                  <a:gd name="T100" fmla="*/ 157 w 286"/>
                  <a:gd name="T101" fmla="*/ 5 h 184"/>
                  <a:gd name="T102" fmla="*/ 175 w 286"/>
                  <a:gd name="T103" fmla="*/ 9 h 184"/>
                  <a:gd name="T104" fmla="*/ 184 w 286"/>
                  <a:gd name="T105" fmla="*/ 63 h 184"/>
                  <a:gd name="T106" fmla="*/ 186 w 286"/>
                  <a:gd name="T107" fmla="*/ 48 h 184"/>
                  <a:gd name="T108" fmla="*/ 190 w 286"/>
                  <a:gd name="T109" fmla="*/ 57 h 184"/>
                  <a:gd name="T110" fmla="*/ 201 w 286"/>
                  <a:gd name="T111" fmla="*/ 99 h 184"/>
                  <a:gd name="T112" fmla="*/ 203 w 286"/>
                  <a:gd name="T113" fmla="*/ 110 h 184"/>
                  <a:gd name="T114" fmla="*/ 219 w 286"/>
                  <a:gd name="T115" fmla="*/ 130 h 184"/>
                  <a:gd name="T116" fmla="*/ 231 w 286"/>
                  <a:gd name="T117" fmla="*/ 14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6" h="184">
                    <a:moveTo>
                      <a:pt x="231" y="140"/>
                    </a:moveTo>
                    <a:cubicBezTo>
                      <a:pt x="239" y="147"/>
                      <a:pt x="248" y="151"/>
                      <a:pt x="258" y="155"/>
                    </a:cubicBezTo>
                    <a:cubicBezTo>
                      <a:pt x="261" y="157"/>
                      <a:pt x="267" y="152"/>
                      <a:pt x="270" y="157"/>
                    </a:cubicBezTo>
                    <a:cubicBezTo>
                      <a:pt x="270" y="166"/>
                      <a:pt x="273" y="172"/>
                      <a:pt x="283" y="174"/>
                    </a:cubicBezTo>
                    <a:cubicBezTo>
                      <a:pt x="284" y="174"/>
                      <a:pt x="286" y="176"/>
                      <a:pt x="285" y="178"/>
                    </a:cubicBezTo>
                    <a:cubicBezTo>
                      <a:pt x="278" y="184"/>
                      <a:pt x="271" y="182"/>
                      <a:pt x="263" y="180"/>
                    </a:cubicBezTo>
                    <a:cubicBezTo>
                      <a:pt x="259" y="180"/>
                      <a:pt x="259" y="175"/>
                      <a:pt x="258" y="172"/>
                    </a:cubicBezTo>
                    <a:cubicBezTo>
                      <a:pt x="258" y="170"/>
                      <a:pt x="258" y="167"/>
                      <a:pt x="255" y="167"/>
                    </a:cubicBezTo>
                    <a:cubicBezTo>
                      <a:pt x="253" y="167"/>
                      <a:pt x="252" y="169"/>
                      <a:pt x="251" y="170"/>
                    </a:cubicBezTo>
                    <a:cubicBezTo>
                      <a:pt x="245" y="178"/>
                      <a:pt x="242" y="179"/>
                      <a:pt x="233" y="176"/>
                    </a:cubicBezTo>
                    <a:cubicBezTo>
                      <a:pt x="228" y="175"/>
                      <a:pt x="224" y="172"/>
                      <a:pt x="218" y="173"/>
                    </a:cubicBezTo>
                    <a:cubicBezTo>
                      <a:pt x="206" y="170"/>
                      <a:pt x="199" y="162"/>
                      <a:pt x="191" y="154"/>
                    </a:cubicBezTo>
                    <a:cubicBezTo>
                      <a:pt x="187" y="149"/>
                      <a:pt x="185" y="144"/>
                      <a:pt x="180" y="140"/>
                    </a:cubicBezTo>
                    <a:cubicBezTo>
                      <a:pt x="179" y="138"/>
                      <a:pt x="176" y="136"/>
                      <a:pt x="176" y="133"/>
                    </a:cubicBezTo>
                    <a:cubicBezTo>
                      <a:pt x="172" y="125"/>
                      <a:pt x="168" y="117"/>
                      <a:pt x="164" y="109"/>
                    </a:cubicBezTo>
                    <a:cubicBezTo>
                      <a:pt x="160" y="102"/>
                      <a:pt x="153" y="107"/>
                      <a:pt x="148" y="106"/>
                    </a:cubicBezTo>
                    <a:cubicBezTo>
                      <a:pt x="146" y="107"/>
                      <a:pt x="145" y="107"/>
                      <a:pt x="144" y="106"/>
                    </a:cubicBezTo>
                    <a:cubicBezTo>
                      <a:pt x="137" y="96"/>
                      <a:pt x="136" y="96"/>
                      <a:pt x="127" y="105"/>
                    </a:cubicBezTo>
                    <a:cubicBezTo>
                      <a:pt x="124" y="107"/>
                      <a:pt x="122" y="110"/>
                      <a:pt x="120" y="113"/>
                    </a:cubicBezTo>
                    <a:cubicBezTo>
                      <a:pt x="115" y="120"/>
                      <a:pt x="109" y="123"/>
                      <a:pt x="101" y="122"/>
                    </a:cubicBezTo>
                    <a:cubicBezTo>
                      <a:pt x="96" y="121"/>
                      <a:pt x="93" y="122"/>
                      <a:pt x="92" y="127"/>
                    </a:cubicBezTo>
                    <a:cubicBezTo>
                      <a:pt x="92" y="129"/>
                      <a:pt x="91" y="132"/>
                      <a:pt x="89" y="133"/>
                    </a:cubicBezTo>
                    <a:cubicBezTo>
                      <a:pt x="80" y="139"/>
                      <a:pt x="72" y="144"/>
                      <a:pt x="63" y="149"/>
                    </a:cubicBezTo>
                    <a:cubicBezTo>
                      <a:pt x="61" y="150"/>
                      <a:pt x="58" y="150"/>
                      <a:pt x="56" y="148"/>
                    </a:cubicBezTo>
                    <a:cubicBezTo>
                      <a:pt x="54" y="146"/>
                      <a:pt x="54" y="144"/>
                      <a:pt x="53" y="142"/>
                    </a:cubicBezTo>
                    <a:cubicBezTo>
                      <a:pt x="53" y="140"/>
                      <a:pt x="52" y="139"/>
                      <a:pt x="50" y="139"/>
                    </a:cubicBezTo>
                    <a:cubicBezTo>
                      <a:pt x="49" y="139"/>
                      <a:pt x="48" y="139"/>
                      <a:pt x="47" y="141"/>
                    </a:cubicBezTo>
                    <a:cubicBezTo>
                      <a:pt x="47" y="143"/>
                      <a:pt x="48" y="144"/>
                      <a:pt x="50" y="145"/>
                    </a:cubicBezTo>
                    <a:cubicBezTo>
                      <a:pt x="52" y="146"/>
                      <a:pt x="54" y="146"/>
                      <a:pt x="56" y="148"/>
                    </a:cubicBezTo>
                    <a:cubicBezTo>
                      <a:pt x="57" y="152"/>
                      <a:pt x="53" y="154"/>
                      <a:pt x="50" y="156"/>
                    </a:cubicBezTo>
                    <a:cubicBezTo>
                      <a:pt x="43" y="160"/>
                      <a:pt x="35" y="165"/>
                      <a:pt x="28" y="170"/>
                    </a:cubicBezTo>
                    <a:cubicBezTo>
                      <a:pt x="24" y="172"/>
                      <a:pt x="20" y="173"/>
                      <a:pt x="17" y="171"/>
                    </a:cubicBezTo>
                    <a:cubicBezTo>
                      <a:pt x="13" y="168"/>
                      <a:pt x="15" y="164"/>
                      <a:pt x="16" y="160"/>
                    </a:cubicBezTo>
                    <a:cubicBezTo>
                      <a:pt x="13" y="159"/>
                      <a:pt x="10" y="162"/>
                      <a:pt x="8" y="160"/>
                    </a:cubicBezTo>
                    <a:cubicBezTo>
                      <a:pt x="6" y="158"/>
                      <a:pt x="8" y="157"/>
                      <a:pt x="9" y="156"/>
                    </a:cubicBezTo>
                    <a:cubicBezTo>
                      <a:pt x="1" y="159"/>
                      <a:pt x="1" y="159"/>
                      <a:pt x="0" y="153"/>
                    </a:cubicBezTo>
                    <a:cubicBezTo>
                      <a:pt x="6" y="153"/>
                      <a:pt x="9" y="148"/>
                      <a:pt x="14" y="146"/>
                    </a:cubicBezTo>
                    <a:cubicBezTo>
                      <a:pt x="17" y="144"/>
                      <a:pt x="20" y="145"/>
                      <a:pt x="23" y="146"/>
                    </a:cubicBezTo>
                    <a:cubicBezTo>
                      <a:pt x="31" y="147"/>
                      <a:pt x="34" y="145"/>
                      <a:pt x="36" y="137"/>
                    </a:cubicBezTo>
                    <a:cubicBezTo>
                      <a:pt x="36" y="134"/>
                      <a:pt x="36" y="132"/>
                      <a:pt x="38" y="130"/>
                    </a:cubicBezTo>
                    <a:cubicBezTo>
                      <a:pt x="39" y="128"/>
                      <a:pt x="41" y="127"/>
                      <a:pt x="43" y="128"/>
                    </a:cubicBezTo>
                    <a:cubicBezTo>
                      <a:pt x="51" y="132"/>
                      <a:pt x="57" y="129"/>
                      <a:pt x="65" y="125"/>
                    </a:cubicBezTo>
                    <a:cubicBezTo>
                      <a:pt x="84" y="114"/>
                      <a:pt x="103" y="102"/>
                      <a:pt x="122" y="91"/>
                    </a:cubicBezTo>
                    <a:cubicBezTo>
                      <a:pt x="129" y="87"/>
                      <a:pt x="135" y="85"/>
                      <a:pt x="141" y="91"/>
                    </a:cubicBezTo>
                    <a:cubicBezTo>
                      <a:pt x="146" y="96"/>
                      <a:pt x="151" y="92"/>
                      <a:pt x="155" y="88"/>
                    </a:cubicBezTo>
                    <a:cubicBezTo>
                      <a:pt x="160" y="84"/>
                      <a:pt x="158" y="78"/>
                      <a:pt x="156" y="72"/>
                    </a:cubicBezTo>
                    <a:cubicBezTo>
                      <a:pt x="154" y="69"/>
                      <a:pt x="151" y="67"/>
                      <a:pt x="152" y="62"/>
                    </a:cubicBezTo>
                    <a:cubicBezTo>
                      <a:pt x="152" y="61"/>
                      <a:pt x="152" y="59"/>
                      <a:pt x="153" y="58"/>
                    </a:cubicBezTo>
                    <a:cubicBezTo>
                      <a:pt x="161" y="52"/>
                      <a:pt x="161" y="42"/>
                      <a:pt x="164" y="34"/>
                    </a:cubicBezTo>
                    <a:cubicBezTo>
                      <a:pt x="166" y="27"/>
                      <a:pt x="166" y="22"/>
                      <a:pt x="160" y="18"/>
                    </a:cubicBezTo>
                    <a:cubicBezTo>
                      <a:pt x="156" y="15"/>
                      <a:pt x="154" y="10"/>
                      <a:pt x="157" y="5"/>
                    </a:cubicBezTo>
                    <a:cubicBezTo>
                      <a:pt x="163" y="0"/>
                      <a:pt x="167" y="1"/>
                      <a:pt x="175" y="9"/>
                    </a:cubicBezTo>
                    <a:cubicBezTo>
                      <a:pt x="174" y="28"/>
                      <a:pt x="180" y="46"/>
                      <a:pt x="184" y="63"/>
                    </a:cubicBezTo>
                    <a:cubicBezTo>
                      <a:pt x="184" y="58"/>
                      <a:pt x="182" y="53"/>
                      <a:pt x="186" y="48"/>
                    </a:cubicBezTo>
                    <a:cubicBezTo>
                      <a:pt x="191" y="49"/>
                      <a:pt x="190" y="53"/>
                      <a:pt x="190" y="57"/>
                    </a:cubicBezTo>
                    <a:cubicBezTo>
                      <a:pt x="189" y="72"/>
                      <a:pt x="193" y="86"/>
                      <a:pt x="201" y="99"/>
                    </a:cubicBezTo>
                    <a:cubicBezTo>
                      <a:pt x="203" y="103"/>
                      <a:pt x="203" y="107"/>
                      <a:pt x="203" y="110"/>
                    </a:cubicBezTo>
                    <a:cubicBezTo>
                      <a:pt x="207" y="118"/>
                      <a:pt x="212" y="125"/>
                      <a:pt x="219" y="130"/>
                    </a:cubicBezTo>
                    <a:cubicBezTo>
                      <a:pt x="224" y="133"/>
                      <a:pt x="228" y="136"/>
                      <a:pt x="231" y="140"/>
                    </a:cubicBezTo>
                    <a:close/>
                  </a:path>
                </a:pathLst>
              </a:custGeom>
              <a:solidFill>
                <a:srgbClr val="F0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id="{451DD665-AD96-2CF9-4560-2AEAF60E1823}"/>
                  </a:ext>
                </a:extLst>
              </p:cNvPr>
              <p:cNvSpPr/>
              <p:nvPr/>
            </p:nvSpPr>
            <p:spPr bwMode="auto">
              <a:xfrm>
                <a:off x="4194" y="1683"/>
                <a:ext cx="279" cy="386"/>
              </a:xfrm>
              <a:custGeom>
                <a:avLst/>
                <a:gdLst>
                  <a:gd name="T0" fmla="*/ 148 w 166"/>
                  <a:gd name="T1" fmla="*/ 92 h 229"/>
                  <a:gd name="T2" fmla="*/ 158 w 166"/>
                  <a:gd name="T3" fmla="*/ 94 h 229"/>
                  <a:gd name="T4" fmla="*/ 155 w 166"/>
                  <a:gd name="T5" fmla="*/ 99 h 229"/>
                  <a:gd name="T6" fmla="*/ 150 w 166"/>
                  <a:gd name="T7" fmla="*/ 103 h 229"/>
                  <a:gd name="T8" fmla="*/ 150 w 166"/>
                  <a:gd name="T9" fmla="*/ 114 h 229"/>
                  <a:gd name="T10" fmla="*/ 162 w 166"/>
                  <a:gd name="T11" fmla="*/ 126 h 229"/>
                  <a:gd name="T12" fmla="*/ 165 w 166"/>
                  <a:gd name="T13" fmla="*/ 145 h 229"/>
                  <a:gd name="T14" fmla="*/ 150 w 166"/>
                  <a:gd name="T15" fmla="*/ 164 h 229"/>
                  <a:gd name="T16" fmla="*/ 147 w 166"/>
                  <a:gd name="T17" fmla="*/ 172 h 229"/>
                  <a:gd name="T18" fmla="*/ 155 w 166"/>
                  <a:gd name="T19" fmla="*/ 171 h 229"/>
                  <a:gd name="T20" fmla="*/ 164 w 166"/>
                  <a:gd name="T21" fmla="*/ 175 h 229"/>
                  <a:gd name="T22" fmla="*/ 148 w 166"/>
                  <a:gd name="T23" fmla="*/ 229 h 229"/>
                  <a:gd name="T24" fmla="*/ 146 w 166"/>
                  <a:gd name="T25" fmla="*/ 229 h 229"/>
                  <a:gd name="T26" fmla="*/ 144 w 166"/>
                  <a:gd name="T27" fmla="*/ 225 h 229"/>
                  <a:gd name="T28" fmla="*/ 140 w 166"/>
                  <a:gd name="T29" fmla="*/ 190 h 229"/>
                  <a:gd name="T30" fmla="*/ 134 w 166"/>
                  <a:gd name="T31" fmla="*/ 178 h 229"/>
                  <a:gd name="T32" fmla="*/ 120 w 166"/>
                  <a:gd name="T33" fmla="*/ 131 h 229"/>
                  <a:gd name="T34" fmla="*/ 104 w 166"/>
                  <a:gd name="T35" fmla="*/ 102 h 229"/>
                  <a:gd name="T36" fmla="*/ 93 w 166"/>
                  <a:gd name="T37" fmla="*/ 89 h 229"/>
                  <a:gd name="T38" fmla="*/ 70 w 166"/>
                  <a:gd name="T39" fmla="*/ 66 h 229"/>
                  <a:gd name="T40" fmla="*/ 64 w 166"/>
                  <a:gd name="T41" fmla="*/ 62 h 229"/>
                  <a:gd name="T42" fmla="*/ 36 w 166"/>
                  <a:gd name="T43" fmla="*/ 47 h 229"/>
                  <a:gd name="T44" fmla="*/ 32 w 166"/>
                  <a:gd name="T45" fmla="*/ 43 h 229"/>
                  <a:gd name="T46" fmla="*/ 31 w 166"/>
                  <a:gd name="T47" fmla="*/ 36 h 229"/>
                  <a:gd name="T48" fmla="*/ 22 w 166"/>
                  <a:gd name="T49" fmla="*/ 33 h 229"/>
                  <a:gd name="T50" fmla="*/ 9 w 166"/>
                  <a:gd name="T51" fmla="*/ 17 h 229"/>
                  <a:gd name="T52" fmla="*/ 5 w 166"/>
                  <a:gd name="T53" fmla="*/ 8 h 229"/>
                  <a:gd name="T54" fmla="*/ 1 w 166"/>
                  <a:gd name="T55" fmla="*/ 0 h 229"/>
                  <a:gd name="T56" fmla="*/ 15 w 166"/>
                  <a:gd name="T57" fmla="*/ 2 h 229"/>
                  <a:gd name="T58" fmla="*/ 17 w 166"/>
                  <a:gd name="T59" fmla="*/ 5 h 229"/>
                  <a:gd name="T60" fmla="*/ 29 w 166"/>
                  <a:gd name="T61" fmla="*/ 17 h 229"/>
                  <a:gd name="T62" fmla="*/ 83 w 166"/>
                  <a:gd name="T63" fmla="*/ 34 h 229"/>
                  <a:gd name="T64" fmla="*/ 92 w 166"/>
                  <a:gd name="T65" fmla="*/ 36 h 229"/>
                  <a:gd name="T66" fmla="*/ 101 w 166"/>
                  <a:gd name="T67" fmla="*/ 48 h 229"/>
                  <a:gd name="T68" fmla="*/ 116 w 166"/>
                  <a:gd name="T69" fmla="*/ 60 h 229"/>
                  <a:gd name="T70" fmla="*/ 136 w 166"/>
                  <a:gd name="T71" fmla="*/ 84 h 229"/>
                  <a:gd name="T72" fmla="*/ 148 w 166"/>
                  <a:gd name="T73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229">
                    <a:moveTo>
                      <a:pt x="148" y="92"/>
                    </a:moveTo>
                    <a:cubicBezTo>
                      <a:pt x="149" y="101"/>
                      <a:pt x="155" y="91"/>
                      <a:pt x="158" y="94"/>
                    </a:cubicBezTo>
                    <a:cubicBezTo>
                      <a:pt x="157" y="96"/>
                      <a:pt x="156" y="97"/>
                      <a:pt x="155" y="99"/>
                    </a:cubicBezTo>
                    <a:cubicBezTo>
                      <a:pt x="154" y="101"/>
                      <a:pt x="152" y="101"/>
                      <a:pt x="150" y="103"/>
                    </a:cubicBezTo>
                    <a:cubicBezTo>
                      <a:pt x="145" y="107"/>
                      <a:pt x="144" y="110"/>
                      <a:pt x="150" y="114"/>
                    </a:cubicBezTo>
                    <a:cubicBezTo>
                      <a:pt x="156" y="117"/>
                      <a:pt x="156" y="124"/>
                      <a:pt x="162" y="126"/>
                    </a:cubicBezTo>
                    <a:cubicBezTo>
                      <a:pt x="162" y="132"/>
                      <a:pt x="166" y="138"/>
                      <a:pt x="165" y="145"/>
                    </a:cubicBezTo>
                    <a:cubicBezTo>
                      <a:pt x="161" y="152"/>
                      <a:pt x="156" y="158"/>
                      <a:pt x="150" y="164"/>
                    </a:cubicBezTo>
                    <a:cubicBezTo>
                      <a:pt x="148" y="166"/>
                      <a:pt x="145" y="169"/>
                      <a:pt x="147" y="172"/>
                    </a:cubicBezTo>
                    <a:cubicBezTo>
                      <a:pt x="149" y="175"/>
                      <a:pt x="152" y="172"/>
                      <a:pt x="155" y="171"/>
                    </a:cubicBezTo>
                    <a:cubicBezTo>
                      <a:pt x="160" y="168"/>
                      <a:pt x="164" y="169"/>
                      <a:pt x="164" y="175"/>
                    </a:cubicBezTo>
                    <a:cubicBezTo>
                      <a:pt x="164" y="195"/>
                      <a:pt x="162" y="214"/>
                      <a:pt x="148" y="229"/>
                    </a:cubicBezTo>
                    <a:cubicBezTo>
                      <a:pt x="147" y="229"/>
                      <a:pt x="147" y="229"/>
                      <a:pt x="146" y="229"/>
                    </a:cubicBezTo>
                    <a:cubicBezTo>
                      <a:pt x="145" y="228"/>
                      <a:pt x="145" y="226"/>
                      <a:pt x="144" y="225"/>
                    </a:cubicBezTo>
                    <a:cubicBezTo>
                      <a:pt x="145" y="213"/>
                      <a:pt x="144" y="202"/>
                      <a:pt x="140" y="190"/>
                    </a:cubicBezTo>
                    <a:cubicBezTo>
                      <a:pt x="139" y="186"/>
                      <a:pt x="138" y="181"/>
                      <a:pt x="134" y="178"/>
                    </a:cubicBezTo>
                    <a:cubicBezTo>
                      <a:pt x="130" y="162"/>
                      <a:pt x="126" y="146"/>
                      <a:pt x="120" y="131"/>
                    </a:cubicBezTo>
                    <a:cubicBezTo>
                      <a:pt x="115" y="121"/>
                      <a:pt x="111" y="111"/>
                      <a:pt x="104" y="102"/>
                    </a:cubicBezTo>
                    <a:cubicBezTo>
                      <a:pt x="101" y="98"/>
                      <a:pt x="97" y="93"/>
                      <a:pt x="93" y="89"/>
                    </a:cubicBezTo>
                    <a:cubicBezTo>
                      <a:pt x="89" y="78"/>
                      <a:pt x="78" y="74"/>
                      <a:pt x="70" y="66"/>
                    </a:cubicBezTo>
                    <a:cubicBezTo>
                      <a:pt x="68" y="64"/>
                      <a:pt x="66" y="63"/>
                      <a:pt x="64" y="62"/>
                    </a:cubicBezTo>
                    <a:cubicBezTo>
                      <a:pt x="55" y="56"/>
                      <a:pt x="46" y="51"/>
                      <a:pt x="36" y="47"/>
                    </a:cubicBezTo>
                    <a:cubicBezTo>
                      <a:pt x="34" y="46"/>
                      <a:pt x="31" y="46"/>
                      <a:pt x="32" y="43"/>
                    </a:cubicBezTo>
                    <a:cubicBezTo>
                      <a:pt x="35" y="40"/>
                      <a:pt x="35" y="37"/>
                      <a:pt x="31" y="36"/>
                    </a:cubicBezTo>
                    <a:cubicBezTo>
                      <a:pt x="28" y="34"/>
                      <a:pt x="25" y="34"/>
                      <a:pt x="22" y="33"/>
                    </a:cubicBezTo>
                    <a:cubicBezTo>
                      <a:pt x="14" y="30"/>
                      <a:pt x="8" y="26"/>
                      <a:pt x="9" y="17"/>
                    </a:cubicBezTo>
                    <a:cubicBezTo>
                      <a:pt x="9" y="13"/>
                      <a:pt x="7" y="10"/>
                      <a:pt x="5" y="8"/>
                    </a:cubicBezTo>
                    <a:cubicBezTo>
                      <a:pt x="3" y="5"/>
                      <a:pt x="0" y="4"/>
                      <a:pt x="1" y="0"/>
                    </a:cubicBezTo>
                    <a:cubicBezTo>
                      <a:pt x="5" y="0"/>
                      <a:pt x="10" y="1"/>
                      <a:pt x="15" y="2"/>
                    </a:cubicBezTo>
                    <a:cubicBezTo>
                      <a:pt x="16" y="2"/>
                      <a:pt x="17" y="3"/>
                      <a:pt x="17" y="5"/>
                    </a:cubicBezTo>
                    <a:cubicBezTo>
                      <a:pt x="16" y="14"/>
                      <a:pt x="21" y="16"/>
                      <a:pt x="29" y="17"/>
                    </a:cubicBezTo>
                    <a:cubicBezTo>
                      <a:pt x="48" y="20"/>
                      <a:pt x="65" y="28"/>
                      <a:pt x="83" y="34"/>
                    </a:cubicBezTo>
                    <a:cubicBezTo>
                      <a:pt x="86" y="36"/>
                      <a:pt x="89" y="36"/>
                      <a:pt x="92" y="36"/>
                    </a:cubicBezTo>
                    <a:cubicBezTo>
                      <a:pt x="98" y="38"/>
                      <a:pt x="101" y="42"/>
                      <a:pt x="101" y="48"/>
                    </a:cubicBezTo>
                    <a:cubicBezTo>
                      <a:pt x="104" y="54"/>
                      <a:pt x="111" y="56"/>
                      <a:pt x="116" y="60"/>
                    </a:cubicBezTo>
                    <a:cubicBezTo>
                      <a:pt x="124" y="67"/>
                      <a:pt x="131" y="75"/>
                      <a:pt x="136" y="84"/>
                    </a:cubicBezTo>
                    <a:cubicBezTo>
                      <a:pt x="139" y="88"/>
                      <a:pt x="143" y="90"/>
                      <a:pt x="148" y="92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 10">
                <a:extLst>
                  <a:ext uri="{FF2B5EF4-FFF2-40B4-BE49-F238E27FC236}">
                    <a16:creationId xmlns:a16="http://schemas.microsoft.com/office/drawing/2014/main" id="{AADB1A2D-F04E-706C-594F-57211205FB22}"/>
                  </a:ext>
                </a:extLst>
              </p:cNvPr>
              <p:cNvSpPr/>
              <p:nvPr/>
            </p:nvSpPr>
            <p:spPr bwMode="auto">
              <a:xfrm>
                <a:off x="3378" y="1422"/>
                <a:ext cx="246" cy="339"/>
              </a:xfrm>
              <a:custGeom>
                <a:avLst/>
                <a:gdLst>
                  <a:gd name="T0" fmla="*/ 86 w 146"/>
                  <a:gd name="T1" fmla="*/ 124 h 201"/>
                  <a:gd name="T2" fmla="*/ 72 w 146"/>
                  <a:gd name="T3" fmla="*/ 85 h 201"/>
                  <a:gd name="T4" fmla="*/ 65 w 146"/>
                  <a:gd name="T5" fmla="*/ 73 h 201"/>
                  <a:gd name="T6" fmla="*/ 49 w 146"/>
                  <a:gd name="T7" fmla="*/ 53 h 201"/>
                  <a:gd name="T8" fmla="*/ 43 w 146"/>
                  <a:gd name="T9" fmla="*/ 48 h 201"/>
                  <a:gd name="T10" fmla="*/ 25 w 146"/>
                  <a:gd name="T11" fmla="*/ 34 h 201"/>
                  <a:gd name="T12" fmla="*/ 9 w 146"/>
                  <a:gd name="T13" fmla="*/ 17 h 201"/>
                  <a:gd name="T14" fmla="*/ 0 w 146"/>
                  <a:gd name="T15" fmla="*/ 11 h 201"/>
                  <a:gd name="T16" fmla="*/ 15 w 146"/>
                  <a:gd name="T17" fmla="*/ 0 h 201"/>
                  <a:gd name="T18" fmla="*/ 23 w 146"/>
                  <a:gd name="T19" fmla="*/ 6 h 201"/>
                  <a:gd name="T20" fmla="*/ 26 w 146"/>
                  <a:gd name="T21" fmla="*/ 12 h 201"/>
                  <a:gd name="T22" fmla="*/ 62 w 146"/>
                  <a:gd name="T23" fmla="*/ 20 h 201"/>
                  <a:gd name="T24" fmla="*/ 68 w 146"/>
                  <a:gd name="T25" fmla="*/ 26 h 201"/>
                  <a:gd name="T26" fmla="*/ 79 w 146"/>
                  <a:gd name="T27" fmla="*/ 35 h 201"/>
                  <a:gd name="T28" fmla="*/ 93 w 146"/>
                  <a:gd name="T29" fmla="*/ 42 h 201"/>
                  <a:gd name="T30" fmla="*/ 103 w 146"/>
                  <a:gd name="T31" fmla="*/ 41 h 201"/>
                  <a:gd name="T32" fmla="*/ 109 w 146"/>
                  <a:gd name="T33" fmla="*/ 65 h 201"/>
                  <a:gd name="T34" fmla="*/ 113 w 146"/>
                  <a:gd name="T35" fmla="*/ 84 h 201"/>
                  <a:gd name="T36" fmla="*/ 116 w 146"/>
                  <a:gd name="T37" fmla="*/ 101 h 201"/>
                  <a:gd name="T38" fmla="*/ 102 w 146"/>
                  <a:gd name="T39" fmla="*/ 100 h 201"/>
                  <a:gd name="T40" fmla="*/ 94 w 146"/>
                  <a:gd name="T41" fmla="*/ 100 h 201"/>
                  <a:gd name="T42" fmla="*/ 97 w 146"/>
                  <a:gd name="T43" fmla="*/ 107 h 201"/>
                  <a:gd name="T44" fmla="*/ 102 w 146"/>
                  <a:gd name="T45" fmla="*/ 114 h 201"/>
                  <a:gd name="T46" fmla="*/ 115 w 146"/>
                  <a:gd name="T47" fmla="*/ 131 h 201"/>
                  <a:gd name="T48" fmla="*/ 117 w 146"/>
                  <a:gd name="T49" fmla="*/ 120 h 201"/>
                  <a:gd name="T50" fmla="*/ 121 w 146"/>
                  <a:gd name="T51" fmla="*/ 115 h 201"/>
                  <a:gd name="T52" fmla="*/ 123 w 146"/>
                  <a:gd name="T53" fmla="*/ 145 h 201"/>
                  <a:gd name="T54" fmla="*/ 123 w 146"/>
                  <a:gd name="T55" fmla="*/ 146 h 201"/>
                  <a:gd name="T56" fmla="*/ 138 w 146"/>
                  <a:gd name="T57" fmla="*/ 171 h 201"/>
                  <a:gd name="T58" fmla="*/ 145 w 146"/>
                  <a:gd name="T59" fmla="*/ 176 h 201"/>
                  <a:gd name="T60" fmla="*/ 142 w 146"/>
                  <a:gd name="T61" fmla="*/ 182 h 201"/>
                  <a:gd name="T62" fmla="*/ 136 w 146"/>
                  <a:gd name="T63" fmla="*/ 189 h 201"/>
                  <a:gd name="T64" fmla="*/ 128 w 146"/>
                  <a:gd name="T65" fmla="*/ 197 h 201"/>
                  <a:gd name="T66" fmla="*/ 119 w 146"/>
                  <a:gd name="T67" fmla="*/ 199 h 201"/>
                  <a:gd name="T68" fmla="*/ 96 w 146"/>
                  <a:gd name="T69" fmla="*/ 187 h 201"/>
                  <a:gd name="T70" fmla="*/ 92 w 146"/>
                  <a:gd name="T71" fmla="*/ 146 h 201"/>
                  <a:gd name="T72" fmla="*/ 86 w 146"/>
                  <a:gd name="T73" fmla="*/ 12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" h="201">
                    <a:moveTo>
                      <a:pt x="86" y="124"/>
                    </a:moveTo>
                    <a:cubicBezTo>
                      <a:pt x="82" y="110"/>
                      <a:pt x="80" y="97"/>
                      <a:pt x="72" y="85"/>
                    </a:cubicBezTo>
                    <a:cubicBezTo>
                      <a:pt x="67" y="82"/>
                      <a:pt x="66" y="78"/>
                      <a:pt x="65" y="73"/>
                    </a:cubicBezTo>
                    <a:cubicBezTo>
                      <a:pt x="62" y="65"/>
                      <a:pt x="56" y="59"/>
                      <a:pt x="49" y="53"/>
                    </a:cubicBezTo>
                    <a:cubicBezTo>
                      <a:pt x="46" y="53"/>
                      <a:pt x="44" y="52"/>
                      <a:pt x="43" y="48"/>
                    </a:cubicBezTo>
                    <a:cubicBezTo>
                      <a:pt x="40" y="40"/>
                      <a:pt x="35" y="34"/>
                      <a:pt x="25" y="34"/>
                    </a:cubicBezTo>
                    <a:cubicBezTo>
                      <a:pt x="11" y="33"/>
                      <a:pt x="9" y="31"/>
                      <a:pt x="9" y="17"/>
                    </a:cubicBezTo>
                    <a:cubicBezTo>
                      <a:pt x="9" y="11"/>
                      <a:pt x="2" y="14"/>
                      <a:pt x="0" y="11"/>
                    </a:cubicBezTo>
                    <a:cubicBezTo>
                      <a:pt x="3" y="4"/>
                      <a:pt x="8" y="1"/>
                      <a:pt x="15" y="0"/>
                    </a:cubicBezTo>
                    <a:cubicBezTo>
                      <a:pt x="19" y="0"/>
                      <a:pt x="23" y="1"/>
                      <a:pt x="23" y="6"/>
                    </a:cubicBezTo>
                    <a:cubicBezTo>
                      <a:pt x="23" y="9"/>
                      <a:pt x="23" y="11"/>
                      <a:pt x="26" y="12"/>
                    </a:cubicBezTo>
                    <a:cubicBezTo>
                      <a:pt x="38" y="14"/>
                      <a:pt x="49" y="21"/>
                      <a:pt x="62" y="20"/>
                    </a:cubicBezTo>
                    <a:cubicBezTo>
                      <a:pt x="65" y="21"/>
                      <a:pt x="67" y="23"/>
                      <a:pt x="68" y="26"/>
                    </a:cubicBezTo>
                    <a:cubicBezTo>
                      <a:pt x="70" y="30"/>
                      <a:pt x="75" y="32"/>
                      <a:pt x="79" y="35"/>
                    </a:cubicBezTo>
                    <a:cubicBezTo>
                      <a:pt x="84" y="36"/>
                      <a:pt x="88" y="40"/>
                      <a:pt x="93" y="42"/>
                    </a:cubicBezTo>
                    <a:cubicBezTo>
                      <a:pt x="97" y="42"/>
                      <a:pt x="99" y="37"/>
                      <a:pt x="103" y="41"/>
                    </a:cubicBezTo>
                    <a:cubicBezTo>
                      <a:pt x="101" y="50"/>
                      <a:pt x="103" y="58"/>
                      <a:pt x="109" y="65"/>
                    </a:cubicBezTo>
                    <a:cubicBezTo>
                      <a:pt x="108" y="72"/>
                      <a:pt x="110" y="78"/>
                      <a:pt x="113" y="84"/>
                    </a:cubicBezTo>
                    <a:cubicBezTo>
                      <a:pt x="116" y="89"/>
                      <a:pt x="117" y="95"/>
                      <a:pt x="116" y="101"/>
                    </a:cubicBezTo>
                    <a:cubicBezTo>
                      <a:pt x="111" y="105"/>
                      <a:pt x="107" y="103"/>
                      <a:pt x="102" y="100"/>
                    </a:cubicBezTo>
                    <a:cubicBezTo>
                      <a:pt x="99" y="99"/>
                      <a:pt x="96" y="97"/>
                      <a:pt x="94" y="100"/>
                    </a:cubicBezTo>
                    <a:cubicBezTo>
                      <a:pt x="92" y="103"/>
                      <a:pt x="95" y="105"/>
                      <a:pt x="97" y="107"/>
                    </a:cubicBezTo>
                    <a:cubicBezTo>
                      <a:pt x="98" y="110"/>
                      <a:pt x="100" y="112"/>
                      <a:pt x="102" y="114"/>
                    </a:cubicBezTo>
                    <a:cubicBezTo>
                      <a:pt x="108" y="118"/>
                      <a:pt x="113" y="123"/>
                      <a:pt x="115" y="131"/>
                    </a:cubicBezTo>
                    <a:cubicBezTo>
                      <a:pt x="117" y="127"/>
                      <a:pt x="116" y="123"/>
                      <a:pt x="117" y="120"/>
                    </a:cubicBezTo>
                    <a:cubicBezTo>
                      <a:pt x="117" y="118"/>
                      <a:pt x="116" y="114"/>
                      <a:pt x="121" y="115"/>
                    </a:cubicBezTo>
                    <a:cubicBezTo>
                      <a:pt x="125" y="125"/>
                      <a:pt x="122" y="135"/>
                      <a:pt x="123" y="145"/>
                    </a:cubicBezTo>
                    <a:cubicBezTo>
                      <a:pt x="123" y="145"/>
                      <a:pt x="123" y="146"/>
                      <a:pt x="123" y="146"/>
                    </a:cubicBezTo>
                    <a:cubicBezTo>
                      <a:pt x="122" y="164"/>
                      <a:pt x="122" y="164"/>
                      <a:pt x="138" y="171"/>
                    </a:cubicBezTo>
                    <a:cubicBezTo>
                      <a:pt x="141" y="172"/>
                      <a:pt x="144" y="173"/>
                      <a:pt x="145" y="176"/>
                    </a:cubicBezTo>
                    <a:cubicBezTo>
                      <a:pt x="146" y="179"/>
                      <a:pt x="144" y="181"/>
                      <a:pt x="142" y="182"/>
                    </a:cubicBezTo>
                    <a:cubicBezTo>
                      <a:pt x="139" y="184"/>
                      <a:pt x="137" y="186"/>
                      <a:pt x="136" y="189"/>
                    </a:cubicBezTo>
                    <a:cubicBezTo>
                      <a:pt x="134" y="192"/>
                      <a:pt x="131" y="195"/>
                      <a:pt x="128" y="197"/>
                    </a:cubicBezTo>
                    <a:cubicBezTo>
                      <a:pt x="126" y="199"/>
                      <a:pt x="122" y="201"/>
                      <a:pt x="119" y="199"/>
                    </a:cubicBezTo>
                    <a:cubicBezTo>
                      <a:pt x="112" y="194"/>
                      <a:pt x="103" y="193"/>
                      <a:pt x="96" y="187"/>
                    </a:cubicBezTo>
                    <a:cubicBezTo>
                      <a:pt x="97" y="173"/>
                      <a:pt x="89" y="160"/>
                      <a:pt x="92" y="146"/>
                    </a:cubicBezTo>
                    <a:cubicBezTo>
                      <a:pt x="93" y="138"/>
                      <a:pt x="87" y="131"/>
                      <a:pt x="86" y="124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 11">
                <a:extLst>
                  <a:ext uri="{FF2B5EF4-FFF2-40B4-BE49-F238E27FC236}">
                    <a16:creationId xmlns:a16="http://schemas.microsoft.com/office/drawing/2014/main" id="{908D627A-EFBC-6D7D-928D-93E070034368}"/>
                  </a:ext>
                </a:extLst>
              </p:cNvPr>
              <p:cNvSpPr/>
              <p:nvPr/>
            </p:nvSpPr>
            <p:spPr bwMode="auto">
              <a:xfrm>
                <a:off x="3086" y="1542"/>
                <a:ext cx="224" cy="349"/>
              </a:xfrm>
              <a:custGeom>
                <a:avLst/>
                <a:gdLst>
                  <a:gd name="T0" fmla="*/ 11 w 133"/>
                  <a:gd name="T1" fmla="*/ 140 h 207"/>
                  <a:gd name="T2" fmla="*/ 5 w 133"/>
                  <a:gd name="T3" fmla="*/ 125 h 207"/>
                  <a:gd name="T4" fmla="*/ 1 w 133"/>
                  <a:gd name="T5" fmla="*/ 118 h 207"/>
                  <a:gd name="T6" fmla="*/ 10 w 133"/>
                  <a:gd name="T7" fmla="*/ 47 h 207"/>
                  <a:gd name="T8" fmla="*/ 11 w 133"/>
                  <a:gd name="T9" fmla="*/ 42 h 207"/>
                  <a:gd name="T10" fmla="*/ 23 w 133"/>
                  <a:gd name="T11" fmla="*/ 5 h 207"/>
                  <a:gd name="T12" fmla="*/ 32 w 133"/>
                  <a:gd name="T13" fmla="*/ 1 h 207"/>
                  <a:gd name="T14" fmla="*/ 39 w 133"/>
                  <a:gd name="T15" fmla="*/ 22 h 207"/>
                  <a:gd name="T16" fmla="*/ 24 w 133"/>
                  <a:gd name="T17" fmla="*/ 29 h 207"/>
                  <a:gd name="T18" fmla="*/ 20 w 133"/>
                  <a:gd name="T19" fmla="*/ 38 h 207"/>
                  <a:gd name="T20" fmla="*/ 25 w 133"/>
                  <a:gd name="T21" fmla="*/ 73 h 207"/>
                  <a:gd name="T22" fmla="*/ 18 w 133"/>
                  <a:gd name="T23" fmla="*/ 86 h 207"/>
                  <a:gd name="T24" fmla="*/ 15 w 133"/>
                  <a:gd name="T25" fmla="*/ 93 h 207"/>
                  <a:gd name="T26" fmla="*/ 34 w 133"/>
                  <a:gd name="T27" fmla="*/ 108 h 207"/>
                  <a:gd name="T28" fmla="*/ 37 w 133"/>
                  <a:gd name="T29" fmla="*/ 109 h 207"/>
                  <a:gd name="T30" fmla="*/ 47 w 133"/>
                  <a:gd name="T31" fmla="*/ 131 h 207"/>
                  <a:gd name="T32" fmla="*/ 69 w 133"/>
                  <a:gd name="T33" fmla="*/ 160 h 207"/>
                  <a:gd name="T34" fmla="*/ 85 w 133"/>
                  <a:gd name="T35" fmla="*/ 169 h 207"/>
                  <a:gd name="T36" fmla="*/ 90 w 133"/>
                  <a:gd name="T37" fmla="*/ 172 h 207"/>
                  <a:gd name="T38" fmla="*/ 100 w 133"/>
                  <a:gd name="T39" fmla="*/ 182 h 207"/>
                  <a:gd name="T40" fmla="*/ 110 w 133"/>
                  <a:gd name="T41" fmla="*/ 183 h 207"/>
                  <a:gd name="T42" fmla="*/ 122 w 133"/>
                  <a:gd name="T43" fmla="*/ 182 h 207"/>
                  <a:gd name="T44" fmla="*/ 124 w 133"/>
                  <a:gd name="T45" fmla="*/ 187 h 207"/>
                  <a:gd name="T46" fmla="*/ 130 w 133"/>
                  <a:gd name="T47" fmla="*/ 200 h 207"/>
                  <a:gd name="T48" fmla="*/ 133 w 133"/>
                  <a:gd name="T49" fmla="*/ 203 h 207"/>
                  <a:gd name="T50" fmla="*/ 131 w 133"/>
                  <a:gd name="T51" fmla="*/ 205 h 207"/>
                  <a:gd name="T52" fmla="*/ 70 w 133"/>
                  <a:gd name="T53" fmla="*/ 197 h 207"/>
                  <a:gd name="T54" fmla="*/ 62 w 133"/>
                  <a:gd name="T55" fmla="*/ 195 h 207"/>
                  <a:gd name="T56" fmla="*/ 41 w 133"/>
                  <a:gd name="T57" fmla="*/ 184 h 207"/>
                  <a:gd name="T58" fmla="*/ 13 w 133"/>
                  <a:gd name="T59" fmla="*/ 148 h 207"/>
                  <a:gd name="T60" fmla="*/ 11 w 133"/>
                  <a:gd name="T61" fmla="*/ 14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3" h="206">
                    <a:moveTo>
                      <a:pt x="11" y="140"/>
                    </a:moveTo>
                    <a:cubicBezTo>
                      <a:pt x="10" y="134"/>
                      <a:pt x="7" y="130"/>
                      <a:pt x="5" y="125"/>
                    </a:cubicBezTo>
                    <a:cubicBezTo>
                      <a:pt x="2" y="124"/>
                      <a:pt x="1" y="121"/>
                      <a:pt x="1" y="118"/>
                    </a:cubicBezTo>
                    <a:cubicBezTo>
                      <a:pt x="0" y="94"/>
                      <a:pt x="3" y="70"/>
                      <a:pt x="10" y="47"/>
                    </a:cubicBezTo>
                    <a:cubicBezTo>
                      <a:pt x="11" y="45"/>
                      <a:pt x="12" y="43"/>
                      <a:pt x="11" y="42"/>
                    </a:cubicBezTo>
                    <a:cubicBezTo>
                      <a:pt x="4" y="25"/>
                      <a:pt x="21" y="17"/>
                      <a:pt x="23" y="5"/>
                    </a:cubicBezTo>
                    <a:cubicBezTo>
                      <a:pt x="24" y="1"/>
                      <a:pt x="28" y="0"/>
                      <a:pt x="32" y="1"/>
                    </a:cubicBezTo>
                    <a:cubicBezTo>
                      <a:pt x="43" y="8"/>
                      <a:pt x="45" y="14"/>
                      <a:pt x="39" y="22"/>
                    </a:cubicBezTo>
                    <a:cubicBezTo>
                      <a:pt x="33" y="23"/>
                      <a:pt x="29" y="26"/>
                      <a:pt x="24" y="29"/>
                    </a:cubicBezTo>
                    <a:cubicBezTo>
                      <a:pt x="20" y="31"/>
                      <a:pt x="20" y="35"/>
                      <a:pt x="20" y="38"/>
                    </a:cubicBezTo>
                    <a:cubicBezTo>
                      <a:pt x="19" y="50"/>
                      <a:pt x="21" y="62"/>
                      <a:pt x="25" y="73"/>
                    </a:cubicBezTo>
                    <a:cubicBezTo>
                      <a:pt x="27" y="82"/>
                      <a:pt x="27" y="83"/>
                      <a:pt x="18" y="86"/>
                    </a:cubicBezTo>
                    <a:cubicBezTo>
                      <a:pt x="13" y="87"/>
                      <a:pt x="12" y="90"/>
                      <a:pt x="15" y="93"/>
                    </a:cubicBezTo>
                    <a:cubicBezTo>
                      <a:pt x="21" y="99"/>
                      <a:pt x="26" y="106"/>
                      <a:pt x="34" y="108"/>
                    </a:cubicBezTo>
                    <a:cubicBezTo>
                      <a:pt x="35" y="108"/>
                      <a:pt x="36" y="109"/>
                      <a:pt x="37" y="109"/>
                    </a:cubicBezTo>
                    <a:cubicBezTo>
                      <a:pt x="40" y="116"/>
                      <a:pt x="45" y="123"/>
                      <a:pt x="47" y="131"/>
                    </a:cubicBezTo>
                    <a:cubicBezTo>
                      <a:pt x="50" y="143"/>
                      <a:pt x="60" y="152"/>
                      <a:pt x="69" y="160"/>
                    </a:cubicBezTo>
                    <a:cubicBezTo>
                      <a:pt x="74" y="163"/>
                      <a:pt x="78" y="169"/>
                      <a:pt x="85" y="169"/>
                    </a:cubicBezTo>
                    <a:cubicBezTo>
                      <a:pt x="87" y="170"/>
                      <a:pt x="89" y="171"/>
                      <a:pt x="90" y="172"/>
                    </a:cubicBezTo>
                    <a:cubicBezTo>
                      <a:pt x="93" y="177"/>
                      <a:pt x="96" y="180"/>
                      <a:pt x="100" y="182"/>
                    </a:cubicBezTo>
                    <a:cubicBezTo>
                      <a:pt x="104" y="185"/>
                      <a:pt x="107" y="186"/>
                      <a:pt x="110" y="183"/>
                    </a:cubicBezTo>
                    <a:cubicBezTo>
                      <a:pt x="113" y="180"/>
                      <a:pt x="118" y="180"/>
                      <a:pt x="122" y="182"/>
                    </a:cubicBezTo>
                    <a:cubicBezTo>
                      <a:pt x="123" y="183"/>
                      <a:pt x="125" y="185"/>
                      <a:pt x="124" y="187"/>
                    </a:cubicBezTo>
                    <a:cubicBezTo>
                      <a:pt x="119" y="194"/>
                      <a:pt x="124" y="197"/>
                      <a:pt x="130" y="200"/>
                    </a:cubicBezTo>
                    <a:cubicBezTo>
                      <a:pt x="131" y="200"/>
                      <a:pt x="132" y="201"/>
                      <a:pt x="133" y="203"/>
                    </a:cubicBezTo>
                    <a:cubicBezTo>
                      <a:pt x="132" y="204"/>
                      <a:pt x="132" y="204"/>
                      <a:pt x="131" y="205"/>
                    </a:cubicBezTo>
                    <a:cubicBezTo>
                      <a:pt x="110" y="207"/>
                      <a:pt x="90" y="203"/>
                      <a:pt x="70" y="197"/>
                    </a:cubicBezTo>
                    <a:cubicBezTo>
                      <a:pt x="67" y="196"/>
                      <a:pt x="65" y="195"/>
                      <a:pt x="62" y="195"/>
                    </a:cubicBezTo>
                    <a:cubicBezTo>
                      <a:pt x="53" y="196"/>
                      <a:pt x="48" y="189"/>
                      <a:pt x="41" y="184"/>
                    </a:cubicBezTo>
                    <a:cubicBezTo>
                      <a:pt x="31" y="173"/>
                      <a:pt x="21" y="161"/>
                      <a:pt x="13" y="148"/>
                    </a:cubicBezTo>
                    <a:cubicBezTo>
                      <a:pt x="12" y="145"/>
                      <a:pt x="10" y="143"/>
                      <a:pt x="11" y="140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A7D41104-9A96-9211-6AE5-13102E382D7D}"/>
                  </a:ext>
                </a:extLst>
              </p:cNvPr>
              <p:cNvSpPr/>
              <p:nvPr/>
            </p:nvSpPr>
            <p:spPr bwMode="auto">
              <a:xfrm>
                <a:off x="3809" y="1677"/>
                <a:ext cx="450" cy="439"/>
              </a:xfrm>
              <a:custGeom>
                <a:avLst/>
                <a:gdLst>
                  <a:gd name="T0" fmla="*/ 229 w 267"/>
                  <a:gd name="T1" fmla="*/ 4 h 261"/>
                  <a:gd name="T2" fmla="*/ 239 w 267"/>
                  <a:gd name="T3" fmla="*/ 27 h 261"/>
                  <a:gd name="T4" fmla="*/ 244 w 267"/>
                  <a:gd name="T5" fmla="*/ 32 h 261"/>
                  <a:gd name="T6" fmla="*/ 259 w 267"/>
                  <a:gd name="T7" fmla="*/ 37 h 261"/>
                  <a:gd name="T8" fmla="*/ 266 w 267"/>
                  <a:gd name="T9" fmla="*/ 44 h 261"/>
                  <a:gd name="T10" fmla="*/ 260 w 267"/>
                  <a:gd name="T11" fmla="*/ 48 h 261"/>
                  <a:gd name="T12" fmla="*/ 254 w 267"/>
                  <a:gd name="T13" fmla="*/ 48 h 261"/>
                  <a:gd name="T14" fmla="*/ 202 w 267"/>
                  <a:gd name="T15" fmla="*/ 39 h 261"/>
                  <a:gd name="T16" fmla="*/ 148 w 267"/>
                  <a:gd name="T17" fmla="*/ 44 h 261"/>
                  <a:gd name="T18" fmla="*/ 96 w 267"/>
                  <a:gd name="T19" fmla="*/ 69 h 261"/>
                  <a:gd name="T20" fmla="*/ 50 w 267"/>
                  <a:gd name="T21" fmla="*/ 122 h 261"/>
                  <a:gd name="T22" fmla="*/ 31 w 267"/>
                  <a:gd name="T23" fmla="*/ 185 h 261"/>
                  <a:gd name="T24" fmla="*/ 31 w 267"/>
                  <a:gd name="T25" fmla="*/ 224 h 261"/>
                  <a:gd name="T26" fmla="*/ 36 w 267"/>
                  <a:gd name="T27" fmla="*/ 249 h 261"/>
                  <a:gd name="T28" fmla="*/ 36 w 267"/>
                  <a:gd name="T29" fmla="*/ 259 h 261"/>
                  <a:gd name="T30" fmla="*/ 22 w 267"/>
                  <a:gd name="T31" fmla="*/ 248 h 261"/>
                  <a:gd name="T32" fmla="*/ 23 w 267"/>
                  <a:gd name="T33" fmla="*/ 239 h 261"/>
                  <a:gd name="T34" fmla="*/ 21 w 267"/>
                  <a:gd name="T35" fmla="*/ 220 h 261"/>
                  <a:gd name="T36" fmla="*/ 15 w 267"/>
                  <a:gd name="T37" fmla="*/ 222 h 261"/>
                  <a:gd name="T38" fmla="*/ 4 w 267"/>
                  <a:gd name="T39" fmla="*/ 230 h 261"/>
                  <a:gd name="T40" fmla="*/ 3 w 267"/>
                  <a:gd name="T41" fmla="*/ 217 h 261"/>
                  <a:gd name="T42" fmla="*/ 3 w 267"/>
                  <a:gd name="T43" fmla="*/ 214 h 261"/>
                  <a:gd name="T44" fmla="*/ 6 w 267"/>
                  <a:gd name="T45" fmla="*/ 210 h 261"/>
                  <a:gd name="T46" fmla="*/ 15 w 267"/>
                  <a:gd name="T47" fmla="*/ 192 h 261"/>
                  <a:gd name="T48" fmla="*/ 19 w 267"/>
                  <a:gd name="T49" fmla="*/ 127 h 261"/>
                  <a:gd name="T50" fmla="*/ 40 w 267"/>
                  <a:gd name="T51" fmla="*/ 104 h 261"/>
                  <a:gd name="T52" fmla="*/ 50 w 267"/>
                  <a:gd name="T53" fmla="*/ 95 h 261"/>
                  <a:gd name="T54" fmla="*/ 80 w 267"/>
                  <a:gd name="T55" fmla="*/ 65 h 261"/>
                  <a:gd name="T56" fmla="*/ 118 w 267"/>
                  <a:gd name="T57" fmla="*/ 41 h 261"/>
                  <a:gd name="T58" fmla="*/ 153 w 267"/>
                  <a:gd name="T59" fmla="*/ 27 h 261"/>
                  <a:gd name="T60" fmla="*/ 160 w 267"/>
                  <a:gd name="T61" fmla="*/ 22 h 261"/>
                  <a:gd name="T62" fmla="*/ 177 w 267"/>
                  <a:gd name="T63" fmla="*/ 16 h 261"/>
                  <a:gd name="T64" fmla="*/ 189 w 267"/>
                  <a:gd name="T65" fmla="*/ 17 h 261"/>
                  <a:gd name="T66" fmla="*/ 213 w 267"/>
                  <a:gd name="T67" fmla="*/ 19 h 261"/>
                  <a:gd name="T68" fmla="*/ 221 w 267"/>
                  <a:gd name="T69" fmla="*/ 20 h 261"/>
                  <a:gd name="T70" fmla="*/ 216 w 267"/>
                  <a:gd name="T71" fmla="*/ 3 h 261"/>
                  <a:gd name="T72" fmla="*/ 226 w 267"/>
                  <a:gd name="T73" fmla="*/ 2 h 261"/>
                  <a:gd name="T74" fmla="*/ 229 w 267"/>
                  <a:gd name="T75" fmla="*/ 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7" h="261">
                    <a:moveTo>
                      <a:pt x="229" y="4"/>
                    </a:moveTo>
                    <a:cubicBezTo>
                      <a:pt x="234" y="10"/>
                      <a:pt x="242" y="16"/>
                      <a:pt x="239" y="27"/>
                    </a:cubicBezTo>
                    <a:cubicBezTo>
                      <a:pt x="239" y="30"/>
                      <a:pt x="242" y="31"/>
                      <a:pt x="244" y="32"/>
                    </a:cubicBezTo>
                    <a:cubicBezTo>
                      <a:pt x="249" y="35"/>
                      <a:pt x="254" y="36"/>
                      <a:pt x="259" y="37"/>
                    </a:cubicBezTo>
                    <a:cubicBezTo>
                      <a:pt x="263" y="37"/>
                      <a:pt x="266" y="40"/>
                      <a:pt x="266" y="44"/>
                    </a:cubicBezTo>
                    <a:cubicBezTo>
                      <a:pt x="267" y="49"/>
                      <a:pt x="262" y="47"/>
                      <a:pt x="260" y="48"/>
                    </a:cubicBezTo>
                    <a:cubicBezTo>
                      <a:pt x="258" y="49"/>
                      <a:pt x="256" y="49"/>
                      <a:pt x="254" y="48"/>
                    </a:cubicBezTo>
                    <a:cubicBezTo>
                      <a:pt x="237" y="41"/>
                      <a:pt x="220" y="40"/>
                      <a:pt x="202" y="39"/>
                    </a:cubicBezTo>
                    <a:cubicBezTo>
                      <a:pt x="183" y="37"/>
                      <a:pt x="165" y="38"/>
                      <a:pt x="148" y="44"/>
                    </a:cubicBezTo>
                    <a:cubicBezTo>
                      <a:pt x="130" y="51"/>
                      <a:pt x="113" y="59"/>
                      <a:pt x="96" y="69"/>
                    </a:cubicBezTo>
                    <a:cubicBezTo>
                      <a:pt x="75" y="83"/>
                      <a:pt x="62" y="102"/>
                      <a:pt x="50" y="122"/>
                    </a:cubicBezTo>
                    <a:cubicBezTo>
                      <a:pt x="39" y="141"/>
                      <a:pt x="32" y="162"/>
                      <a:pt x="31" y="185"/>
                    </a:cubicBezTo>
                    <a:cubicBezTo>
                      <a:pt x="31" y="198"/>
                      <a:pt x="29" y="211"/>
                      <a:pt x="31" y="224"/>
                    </a:cubicBezTo>
                    <a:cubicBezTo>
                      <a:pt x="32" y="233"/>
                      <a:pt x="34" y="241"/>
                      <a:pt x="36" y="249"/>
                    </a:cubicBezTo>
                    <a:cubicBezTo>
                      <a:pt x="37" y="252"/>
                      <a:pt x="38" y="255"/>
                      <a:pt x="36" y="259"/>
                    </a:cubicBezTo>
                    <a:cubicBezTo>
                      <a:pt x="28" y="261"/>
                      <a:pt x="26" y="252"/>
                      <a:pt x="22" y="248"/>
                    </a:cubicBezTo>
                    <a:cubicBezTo>
                      <a:pt x="19" y="246"/>
                      <a:pt x="21" y="242"/>
                      <a:pt x="23" y="239"/>
                    </a:cubicBezTo>
                    <a:cubicBezTo>
                      <a:pt x="27" y="235"/>
                      <a:pt x="26" y="224"/>
                      <a:pt x="21" y="220"/>
                    </a:cubicBezTo>
                    <a:cubicBezTo>
                      <a:pt x="18" y="218"/>
                      <a:pt x="17" y="221"/>
                      <a:pt x="15" y="222"/>
                    </a:cubicBezTo>
                    <a:cubicBezTo>
                      <a:pt x="11" y="225"/>
                      <a:pt x="8" y="232"/>
                      <a:pt x="4" y="230"/>
                    </a:cubicBezTo>
                    <a:cubicBezTo>
                      <a:pt x="0" y="228"/>
                      <a:pt x="4" y="222"/>
                      <a:pt x="3" y="217"/>
                    </a:cubicBezTo>
                    <a:cubicBezTo>
                      <a:pt x="3" y="216"/>
                      <a:pt x="3" y="215"/>
                      <a:pt x="3" y="214"/>
                    </a:cubicBezTo>
                    <a:cubicBezTo>
                      <a:pt x="4" y="212"/>
                      <a:pt x="4" y="211"/>
                      <a:pt x="6" y="210"/>
                    </a:cubicBezTo>
                    <a:cubicBezTo>
                      <a:pt x="16" y="208"/>
                      <a:pt x="17" y="200"/>
                      <a:pt x="15" y="192"/>
                    </a:cubicBezTo>
                    <a:cubicBezTo>
                      <a:pt x="10" y="170"/>
                      <a:pt x="16" y="148"/>
                      <a:pt x="19" y="127"/>
                    </a:cubicBezTo>
                    <a:cubicBezTo>
                      <a:pt x="20" y="116"/>
                      <a:pt x="27" y="106"/>
                      <a:pt x="40" y="104"/>
                    </a:cubicBezTo>
                    <a:cubicBezTo>
                      <a:pt x="45" y="103"/>
                      <a:pt x="47" y="99"/>
                      <a:pt x="50" y="95"/>
                    </a:cubicBezTo>
                    <a:cubicBezTo>
                      <a:pt x="59" y="85"/>
                      <a:pt x="70" y="75"/>
                      <a:pt x="80" y="65"/>
                    </a:cubicBezTo>
                    <a:cubicBezTo>
                      <a:pt x="91" y="54"/>
                      <a:pt x="106" y="49"/>
                      <a:pt x="118" y="41"/>
                    </a:cubicBezTo>
                    <a:cubicBezTo>
                      <a:pt x="129" y="34"/>
                      <a:pt x="139" y="26"/>
                      <a:pt x="153" y="27"/>
                    </a:cubicBezTo>
                    <a:cubicBezTo>
                      <a:pt x="156" y="27"/>
                      <a:pt x="158" y="25"/>
                      <a:pt x="160" y="22"/>
                    </a:cubicBezTo>
                    <a:cubicBezTo>
                      <a:pt x="166" y="13"/>
                      <a:pt x="167" y="12"/>
                      <a:pt x="177" y="16"/>
                    </a:cubicBezTo>
                    <a:cubicBezTo>
                      <a:pt x="181" y="19"/>
                      <a:pt x="184" y="19"/>
                      <a:pt x="189" y="17"/>
                    </a:cubicBezTo>
                    <a:cubicBezTo>
                      <a:pt x="196" y="15"/>
                      <a:pt x="205" y="17"/>
                      <a:pt x="213" y="19"/>
                    </a:cubicBezTo>
                    <a:cubicBezTo>
                      <a:pt x="215" y="19"/>
                      <a:pt x="217" y="21"/>
                      <a:pt x="221" y="20"/>
                    </a:cubicBezTo>
                    <a:cubicBezTo>
                      <a:pt x="218" y="14"/>
                      <a:pt x="212" y="9"/>
                      <a:pt x="216" y="3"/>
                    </a:cubicBezTo>
                    <a:cubicBezTo>
                      <a:pt x="218" y="0"/>
                      <a:pt x="222" y="1"/>
                      <a:pt x="226" y="2"/>
                    </a:cubicBezTo>
                    <a:cubicBezTo>
                      <a:pt x="227" y="3"/>
                      <a:pt x="228" y="3"/>
                      <a:pt x="229" y="4"/>
                    </a:cubicBezTo>
                    <a:close/>
                  </a:path>
                </a:pathLst>
              </a:custGeom>
              <a:solidFill>
                <a:srgbClr val="F5B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 13">
                <a:extLst>
                  <a:ext uri="{FF2B5EF4-FFF2-40B4-BE49-F238E27FC236}">
                    <a16:creationId xmlns:a16="http://schemas.microsoft.com/office/drawing/2014/main" id="{11DBD211-410A-FCF6-F391-30D439DDB2A6}"/>
                  </a:ext>
                </a:extLst>
              </p:cNvPr>
              <p:cNvSpPr/>
              <p:nvPr/>
            </p:nvSpPr>
            <p:spPr bwMode="auto">
              <a:xfrm>
                <a:off x="4981" y="2135"/>
                <a:ext cx="215" cy="300"/>
              </a:xfrm>
              <a:custGeom>
                <a:avLst/>
                <a:gdLst>
                  <a:gd name="T0" fmla="*/ 72 w 128"/>
                  <a:gd name="T1" fmla="*/ 25 h 178"/>
                  <a:gd name="T2" fmla="*/ 83 w 128"/>
                  <a:gd name="T3" fmla="*/ 34 h 178"/>
                  <a:gd name="T4" fmla="*/ 94 w 128"/>
                  <a:gd name="T5" fmla="*/ 42 h 178"/>
                  <a:gd name="T6" fmla="*/ 123 w 128"/>
                  <a:gd name="T7" fmla="*/ 87 h 178"/>
                  <a:gd name="T8" fmla="*/ 126 w 128"/>
                  <a:gd name="T9" fmla="*/ 106 h 178"/>
                  <a:gd name="T10" fmla="*/ 125 w 128"/>
                  <a:gd name="T11" fmla="*/ 112 h 178"/>
                  <a:gd name="T12" fmla="*/ 120 w 128"/>
                  <a:gd name="T13" fmla="*/ 152 h 178"/>
                  <a:gd name="T14" fmla="*/ 109 w 128"/>
                  <a:gd name="T15" fmla="*/ 178 h 178"/>
                  <a:gd name="T16" fmla="*/ 94 w 128"/>
                  <a:gd name="T17" fmla="*/ 160 h 178"/>
                  <a:gd name="T18" fmla="*/ 98 w 128"/>
                  <a:gd name="T19" fmla="*/ 153 h 178"/>
                  <a:gd name="T20" fmla="*/ 101 w 128"/>
                  <a:gd name="T21" fmla="*/ 145 h 178"/>
                  <a:gd name="T22" fmla="*/ 96 w 128"/>
                  <a:gd name="T23" fmla="*/ 129 h 178"/>
                  <a:gd name="T24" fmla="*/ 80 w 128"/>
                  <a:gd name="T25" fmla="*/ 84 h 178"/>
                  <a:gd name="T26" fmla="*/ 75 w 128"/>
                  <a:gd name="T27" fmla="*/ 77 h 178"/>
                  <a:gd name="T28" fmla="*/ 69 w 128"/>
                  <a:gd name="T29" fmla="*/ 69 h 178"/>
                  <a:gd name="T30" fmla="*/ 54 w 128"/>
                  <a:gd name="T31" fmla="*/ 54 h 178"/>
                  <a:gd name="T32" fmla="*/ 50 w 128"/>
                  <a:gd name="T33" fmla="*/ 51 h 178"/>
                  <a:gd name="T34" fmla="*/ 23 w 128"/>
                  <a:gd name="T35" fmla="*/ 32 h 178"/>
                  <a:gd name="T36" fmla="*/ 11 w 128"/>
                  <a:gd name="T37" fmla="*/ 24 h 178"/>
                  <a:gd name="T38" fmla="*/ 0 w 128"/>
                  <a:gd name="T39" fmla="*/ 15 h 178"/>
                  <a:gd name="T40" fmla="*/ 20 w 128"/>
                  <a:gd name="T41" fmla="*/ 0 h 178"/>
                  <a:gd name="T42" fmla="*/ 23 w 128"/>
                  <a:gd name="T43" fmla="*/ 8 h 178"/>
                  <a:gd name="T44" fmla="*/ 30 w 128"/>
                  <a:gd name="T45" fmla="*/ 15 h 178"/>
                  <a:gd name="T46" fmla="*/ 60 w 128"/>
                  <a:gd name="T47" fmla="*/ 17 h 178"/>
                  <a:gd name="T48" fmla="*/ 72 w 128"/>
                  <a:gd name="T49" fmla="*/ 2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178">
                    <a:moveTo>
                      <a:pt x="72" y="25"/>
                    </a:moveTo>
                    <a:cubicBezTo>
                      <a:pt x="74" y="29"/>
                      <a:pt x="78" y="32"/>
                      <a:pt x="83" y="34"/>
                    </a:cubicBezTo>
                    <a:cubicBezTo>
                      <a:pt x="88" y="35"/>
                      <a:pt x="92" y="38"/>
                      <a:pt x="94" y="42"/>
                    </a:cubicBezTo>
                    <a:cubicBezTo>
                      <a:pt x="106" y="56"/>
                      <a:pt x="115" y="71"/>
                      <a:pt x="123" y="87"/>
                    </a:cubicBezTo>
                    <a:cubicBezTo>
                      <a:pt x="125" y="93"/>
                      <a:pt x="128" y="99"/>
                      <a:pt x="126" y="106"/>
                    </a:cubicBezTo>
                    <a:cubicBezTo>
                      <a:pt x="125" y="108"/>
                      <a:pt x="124" y="110"/>
                      <a:pt x="125" y="112"/>
                    </a:cubicBezTo>
                    <a:cubicBezTo>
                      <a:pt x="126" y="126"/>
                      <a:pt x="122" y="139"/>
                      <a:pt x="120" y="152"/>
                    </a:cubicBezTo>
                    <a:cubicBezTo>
                      <a:pt x="119" y="162"/>
                      <a:pt x="116" y="171"/>
                      <a:pt x="109" y="178"/>
                    </a:cubicBezTo>
                    <a:cubicBezTo>
                      <a:pt x="101" y="175"/>
                      <a:pt x="94" y="171"/>
                      <a:pt x="94" y="160"/>
                    </a:cubicBezTo>
                    <a:cubicBezTo>
                      <a:pt x="94" y="157"/>
                      <a:pt x="94" y="153"/>
                      <a:pt x="98" y="153"/>
                    </a:cubicBezTo>
                    <a:cubicBezTo>
                      <a:pt x="104" y="152"/>
                      <a:pt x="103" y="149"/>
                      <a:pt x="101" y="145"/>
                    </a:cubicBezTo>
                    <a:cubicBezTo>
                      <a:pt x="99" y="140"/>
                      <a:pt x="98" y="134"/>
                      <a:pt x="96" y="129"/>
                    </a:cubicBezTo>
                    <a:cubicBezTo>
                      <a:pt x="93" y="113"/>
                      <a:pt x="87" y="98"/>
                      <a:pt x="80" y="84"/>
                    </a:cubicBezTo>
                    <a:cubicBezTo>
                      <a:pt x="79" y="81"/>
                      <a:pt x="78" y="78"/>
                      <a:pt x="75" y="77"/>
                    </a:cubicBezTo>
                    <a:cubicBezTo>
                      <a:pt x="71" y="76"/>
                      <a:pt x="69" y="73"/>
                      <a:pt x="69" y="69"/>
                    </a:cubicBezTo>
                    <a:cubicBezTo>
                      <a:pt x="65" y="63"/>
                      <a:pt x="62" y="57"/>
                      <a:pt x="54" y="54"/>
                    </a:cubicBezTo>
                    <a:cubicBezTo>
                      <a:pt x="52" y="54"/>
                      <a:pt x="50" y="53"/>
                      <a:pt x="50" y="51"/>
                    </a:cubicBezTo>
                    <a:cubicBezTo>
                      <a:pt x="44" y="40"/>
                      <a:pt x="37" y="31"/>
                      <a:pt x="23" y="32"/>
                    </a:cubicBezTo>
                    <a:cubicBezTo>
                      <a:pt x="18" y="32"/>
                      <a:pt x="13" y="29"/>
                      <a:pt x="11" y="24"/>
                    </a:cubicBezTo>
                    <a:cubicBezTo>
                      <a:pt x="8" y="19"/>
                      <a:pt x="4" y="17"/>
                      <a:pt x="0" y="15"/>
                    </a:cubicBezTo>
                    <a:cubicBezTo>
                      <a:pt x="4" y="5"/>
                      <a:pt x="10" y="0"/>
                      <a:pt x="20" y="0"/>
                    </a:cubicBezTo>
                    <a:cubicBezTo>
                      <a:pt x="22" y="2"/>
                      <a:pt x="24" y="5"/>
                      <a:pt x="23" y="8"/>
                    </a:cubicBezTo>
                    <a:cubicBezTo>
                      <a:pt x="22" y="13"/>
                      <a:pt x="25" y="14"/>
                      <a:pt x="30" y="15"/>
                    </a:cubicBezTo>
                    <a:cubicBezTo>
                      <a:pt x="40" y="16"/>
                      <a:pt x="50" y="22"/>
                      <a:pt x="60" y="17"/>
                    </a:cubicBezTo>
                    <a:cubicBezTo>
                      <a:pt x="65" y="18"/>
                      <a:pt x="69" y="21"/>
                      <a:pt x="72" y="25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 14">
                <a:extLst>
                  <a:ext uri="{FF2B5EF4-FFF2-40B4-BE49-F238E27FC236}">
                    <a16:creationId xmlns:a16="http://schemas.microsoft.com/office/drawing/2014/main" id="{DA4B7573-B257-B0A9-FF72-1B47F9ED8F4A}"/>
                  </a:ext>
                </a:extLst>
              </p:cNvPr>
              <p:cNvSpPr/>
              <p:nvPr/>
            </p:nvSpPr>
            <p:spPr bwMode="auto">
              <a:xfrm>
                <a:off x="3604" y="1717"/>
                <a:ext cx="293" cy="320"/>
              </a:xfrm>
              <a:custGeom>
                <a:avLst/>
                <a:gdLst>
                  <a:gd name="T0" fmla="*/ 174 w 174"/>
                  <a:gd name="T1" fmla="*/ 72 h 190"/>
                  <a:gd name="T2" fmla="*/ 160 w 174"/>
                  <a:gd name="T3" fmla="*/ 82 h 190"/>
                  <a:gd name="T4" fmla="*/ 143 w 174"/>
                  <a:gd name="T5" fmla="*/ 105 h 190"/>
                  <a:gd name="T6" fmla="*/ 138 w 174"/>
                  <a:gd name="T7" fmla="*/ 142 h 190"/>
                  <a:gd name="T8" fmla="*/ 140 w 174"/>
                  <a:gd name="T9" fmla="*/ 172 h 190"/>
                  <a:gd name="T10" fmla="*/ 131 w 174"/>
                  <a:gd name="T11" fmla="*/ 187 h 190"/>
                  <a:gd name="T12" fmla="*/ 125 w 174"/>
                  <a:gd name="T13" fmla="*/ 190 h 190"/>
                  <a:gd name="T14" fmla="*/ 125 w 174"/>
                  <a:gd name="T15" fmla="*/ 190 h 190"/>
                  <a:gd name="T16" fmla="*/ 124 w 174"/>
                  <a:gd name="T17" fmla="*/ 182 h 190"/>
                  <a:gd name="T18" fmla="*/ 130 w 174"/>
                  <a:gd name="T19" fmla="*/ 151 h 190"/>
                  <a:gd name="T20" fmla="*/ 118 w 174"/>
                  <a:gd name="T21" fmla="*/ 155 h 190"/>
                  <a:gd name="T22" fmla="*/ 119 w 174"/>
                  <a:gd name="T23" fmla="*/ 143 h 190"/>
                  <a:gd name="T24" fmla="*/ 120 w 174"/>
                  <a:gd name="T25" fmla="*/ 138 h 190"/>
                  <a:gd name="T26" fmla="*/ 128 w 174"/>
                  <a:gd name="T27" fmla="*/ 108 h 190"/>
                  <a:gd name="T28" fmla="*/ 123 w 174"/>
                  <a:gd name="T29" fmla="*/ 92 h 190"/>
                  <a:gd name="T30" fmla="*/ 99 w 174"/>
                  <a:gd name="T31" fmla="*/ 82 h 190"/>
                  <a:gd name="T32" fmla="*/ 93 w 174"/>
                  <a:gd name="T33" fmla="*/ 79 h 190"/>
                  <a:gd name="T34" fmla="*/ 84 w 174"/>
                  <a:gd name="T35" fmla="*/ 70 h 190"/>
                  <a:gd name="T36" fmla="*/ 47 w 174"/>
                  <a:gd name="T37" fmla="*/ 53 h 190"/>
                  <a:gd name="T38" fmla="*/ 11 w 174"/>
                  <a:gd name="T39" fmla="*/ 37 h 190"/>
                  <a:gd name="T40" fmla="*/ 7 w 174"/>
                  <a:gd name="T41" fmla="*/ 21 h 190"/>
                  <a:gd name="T42" fmla="*/ 10 w 174"/>
                  <a:gd name="T43" fmla="*/ 17 h 190"/>
                  <a:gd name="T44" fmla="*/ 11 w 174"/>
                  <a:gd name="T45" fmla="*/ 11 h 190"/>
                  <a:gd name="T46" fmla="*/ 5 w 174"/>
                  <a:gd name="T47" fmla="*/ 12 h 190"/>
                  <a:gd name="T48" fmla="*/ 0 w 174"/>
                  <a:gd name="T49" fmla="*/ 13 h 190"/>
                  <a:gd name="T50" fmla="*/ 11 w 174"/>
                  <a:gd name="T51" fmla="*/ 2 h 190"/>
                  <a:gd name="T52" fmla="*/ 18 w 174"/>
                  <a:gd name="T53" fmla="*/ 5 h 190"/>
                  <a:gd name="T54" fmla="*/ 32 w 174"/>
                  <a:gd name="T55" fmla="*/ 20 h 190"/>
                  <a:gd name="T56" fmla="*/ 44 w 174"/>
                  <a:gd name="T57" fmla="*/ 25 h 190"/>
                  <a:gd name="T58" fmla="*/ 69 w 174"/>
                  <a:gd name="T59" fmla="*/ 36 h 190"/>
                  <a:gd name="T60" fmla="*/ 82 w 174"/>
                  <a:gd name="T61" fmla="*/ 38 h 190"/>
                  <a:gd name="T62" fmla="*/ 88 w 174"/>
                  <a:gd name="T63" fmla="*/ 37 h 190"/>
                  <a:gd name="T64" fmla="*/ 93 w 174"/>
                  <a:gd name="T65" fmla="*/ 40 h 190"/>
                  <a:gd name="T66" fmla="*/ 119 w 174"/>
                  <a:gd name="T67" fmla="*/ 60 h 190"/>
                  <a:gd name="T68" fmla="*/ 149 w 174"/>
                  <a:gd name="T69" fmla="*/ 75 h 190"/>
                  <a:gd name="T70" fmla="*/ 155 w 174"/>
                  <a:gd name="T71" fmla="*/ 76 h 190"/>
                  <a:gd name="T72" fmla="*/ 166 w 174"/>
                  <a:gd name="T73" fmla="*/ 73 h 190"/>
                  <a:gd name="T74" fmla="*/ 174 w 174"/>
                  <a:gd name="T75" fmla="*/ 7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4" h="190">
                    <a:moveTo>
                      <a:pt x="174" y="72"/>
                    </a:moveTo>
                    <a:cubicBezTo>
                      <a:pt x="171" y="78"/>
                      <a:pt x="168" y="82"/>
                      <a:pt x="160" y="82"/>
                    </a:cubicBezTo>
                    <a:cubicBezTo>
                      <a:pt x="153" y="83"/>
                      <a:pt x="143" y="97"/>
                      <a:pt x="143" y="105"/>
                    </a:cubicBezTo>
                    <a:cubicBezTo>
                      <a:pt x="142" y="118"/>
                      <a:pt x="140" y="130"/>
                      <a:pt x="138" y="142"/>
                    </a:cubicBezTo>
                    <a:cubicBezTo>
                      <a:pt x="136" y="152"/>
                      <a:pt x="138" y="162"/>
                      <a:pt x="140" y="172"/>
                    </a:cubicBezTo>
                    <a:cubicBezTo>
                      <a:pt x="141" y="181"/>
                      <a:pt x="140" y="186"/>
                      <a:pt x="131" y="187"/>
                    </a:cubicBezTo>
                    <a:cubicBezTo>
                      <a:pt x="129" y="187"/>
                      <a:pt x="127" y="189"/>
                      <a:pt x="125" y="190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3" y="187"/>
                      <a:pt x="123" y="184"/>
                      <a:pt x="124" y="182"/>
                    </a:cubicBezTo>
                    <a:cubicBezTo>
                      <a:pt x="125" y="171"/>
                      <a:pt x="127" y="161"/>
                      <a:pt x="130" y="151"/>
                    </a:cubicBezTo>
                    <a:cubicBezTo>
                      <a:pt x="126" y="152"/>
                      <a:pt x="123" y="159"/>
                      <a:pt x="118" y="155"/>
                    </a:cubicBezTo>
                    <a:cubicBezTo>
                      <a:pt x="114" y="151"/>
                      <a:pt x="117" y="147"/>
                      <a:pt x="119" y="143"/>
                    </a:cubicBezTo>
                    <a:cubicBezTo>
                      <a:pt x="119" y="141"/>
                      <a:pt x="119" y="139"/>
                      <a:pt x="120" y="138"/>
                    </a:cubicBezTo>
                    <a:cubicBezTo>
                      <a:pt x="123" y="128"/>
                      <a:pt x="124" y="117"/>
                      <a:pt x="128" y="108"/>
                    </a:cubicBezTo>
                    <a:cubicBezTo>
                      <a:pt x="131" y="101"/>
                      <a:pt x="129" y="96"/>
                      <a:pt x="123" y="92"/>
                    </a:cubicBezTo>
                    <a:cubicBezTo>
                      <a:pt x="115" y="89"/>
                      <a:pt x="107" y="85"/>
                      <a:pt x="99" y="82"/>
                    </a:cubicBezTo>
                    <a:cubicBezTo>
                      <a:pt x="97" y="81"/>
                      <a:pt x="94" y="82"/>
                      <a:pt x="93" y="79"/>
                    </a:cubicBezTo>
                    <a:cubicBezTo>
                      <a:pt x="93" y="73"/>
                      <a:pt x="88" y="72"/>
                      <a:pt x="84" y="70"/>
                    </a:cubicBezTo>
                    <a:cubicBezTo>
                      <a:pt x="72" y="64"/>
                      <a:pt x="59" y="60"/>
                      <a:pt x="47" y="53"/>
                    </a:cubicBezTo>
                    <a:cubicBezTo>
                      <a:pt x="35" y="47"/>
                      <a:pt x="24" y="41"/>
                      <a:pt x="11" y="37"/>
                    </a:cubicBezTo>
                    <a:cubicBezTo>
                      <a:pt x="1" y="33"/>
                      <a:pt x="0" y="30"/>
                      <a:pt x="7" y="21"/>
                    </a:cubicBezTo>
                    <a:cubicBezTo>
                      <a:pt x="8" y="20"/>
                      <a:pt x="9" y="19"/>
                      <a:pt x="10" y="17"/>
                    </a:cubicBezTo>
                    <a:cubicBezTo>
                      <a:pt x="11" y="16"/>
                      <a:pt x="13" y="14"/>
                      <a:pt x="11" y="11"/>
                    </a:cubicBezTo>
                    <a:cubicBezTo>
                      <a:pt x="10" y="9"/>
                      <a:pt x="7" y="11"/>
                      <a:pt x="5" y="12"/>
                    </a:cubicBezTo>
                    <a:cubicBezTo>
                      <a:pt x="4" y="13"/>
                      <a:pt x="2" y="14"/>
                      <a:pt x="0" y="13"/>
                    </a:cubicBezTo>
                    <a:cubicBezTo>
                      <a:pt x="1" y="6"/>
                      <a:pt x="7" y="6"/>
                      <a:pt x="11" y="2"/>
                    </a:cubicBezTo>
                    <a:cubicBezTo>
                      <a:pt x="15" y="0"/>
                      <a:pt x="16" y="3"/>
                      <a:pt x="18" y="5"/>
                    </a:cubicBezTo>
                    <a:cubicBezTo>
                      <a:pt x="19" y="14"/>
                      <a:pt x="26" y="17"/>
                      <a:pt x="32" y="20"/>
                    </a:cubicBezTo>
                    <a:cubicBezTo>
                      <a:pt x="36" y="22"/>
                      <a:pt x="41" y="23"/>
                      <a:pt x="44" y="25"/>
                    </a:cubicBezTo>
                    <a:cubicBezTo>
                      <a:pt x="51" y="26"/>
                      <a:pt x="62" y="31"/>
                      <a:pt x="69" y="36"/>
                    </a:cubicBezTo>
                    <a:cubicBezTo>
                      <a:pt x="73" y="39"/>
                      <a:pt x="77" y="41"/>
                      <a:pt x="82" y="38"/>
                    </a:cubicBezTo>
                    <a:cubicBezTo>
                      <a:pt x="84" y="37"/>
                      <a:pt x="86" y="37"/>
                      <a:pt x="88" y="37"/>
                    </a:cubicBezTo>
                    <a:cubicBezTo>
                      <a:pt x="90" y="38"/>
                      <a:pt x="91" y="39"/>
                      <a:pt x="93" y="40"/>
                    </a:cubicBezTo>
                    <a:cubicBezTo>
                      <a:pt x="102" y="46"/>
                      <a:pt x="109" y="55"/>
                      <a:pt x="119" y="60"/>
                    </a:cubicBezTo>
                    <a:cubicBezTo>
                      <a:pt x="129" y="64"/>
                      <a:pt x="141" y="66"/>
                      <a:pt x="149" y="75"/>
                    </a:cubicBezTo>
                    <a:cubicBezTo>
                      <a:pt x="150" y="76"/>
                      <a:pt x="153" y="76"/>
                      <a:pt x="155" y="76"/>
                    </a:cubicBezTo>
                    <a:cubicBezTo>
                      <a:pt x="159" y="77"/>
                      <a:pt x="163" y="75"/>
                      <a:pt x="166" y="73"/>
                    </a:cubicBezTo>
                    <a:cubicBezTo>
                      <a:pt x="168" y="72"/>
                      <a:pt x="171" y="70"/>
                      <a:pt x="174" y="72"/>
                    </a:cubicBezTo>
                    <a:close/>
                  </a:path>
                </a:pathLst>
              </a:custGeom>
              <a:solidFill>
                <a:srgbClr val="F090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 15">
                <a:extLst>
                  <a:ext uri="{FF2B5EF4-FFF2-40B4-BE49-F238E27FC236}">
                    <a16:creationId xmlns:a16="http://schemas.microsoft.com/office/drawing/2014/main" id="{C936C770-E663-A599-6AF7-5E75C666802E}"/>
                  </a:ext>
                </a:extLst>
              </p:cNvPr>
              <p:cNvSpPr/>
              <p:nvPr/>
            </p:nvSpPr>
            <p:spPr bwMode="auto">
              <a:xfrm>
                <a:off x="3192" y="2181"/>
                <a:ext cx="633" cy="468"/>
              </a:xfrm>
              <a:custGeom>
                <a:avLst/>
                <a:gdLst>
                  <a:gd name="T0" fmla="*/ 369 w 375"/>
                  <a:gd name="T1" fmla="*/ 0 h 278"/>
                  <a:gd name="T2" fmla="*/ 371 w 375"/>
                  <a:gd name="T3" fmla="*/ 1 h 278"/>
                  <a:gd name="T4" fmla="*/ 363 w 375"/>
                  <a:gd name="T5" fmla="*/ 16 h 278"/>
                  <a:gd name="T6" fmla="*/ 292 w 375"/>
                  <a:gd name="T7" fmla="*/ 61 h 278"/>
                  <a:gd name="T8" fmla="*/ 256 w 375"/>
                  <a:gd name="T9" fmla="*/ 84 h 278"/>
                  <a:gd name="T10" fmla="*/ 250 w 375"/>
                  <a:gd name="T11" fmla="*/ 87 h 278"/>
                  <a:gd name="T12" fmla="*/ 240 w 375"/>
                  <a:gd name="T13" fmla="*/ 103 h 278"/>
                  <a:gd name="T14" fmla="*/ 227 w 375"/>
                  <a:gd name="T15" fmla="*/ 183 h 278"/>
                  <a:gd name="T16" fmla="*/ 161 w 375"/>
                  <a:gd name="T17" fmla="*/ 257 h 278"/>
                  <a:gd name="T18" fmla="*/ 106 w 375"/>
                  <a:gd name="T19" fmla="*/ 276 h 278"/>
                  <a:gd name="T20" fmla="*/ 72 w 375"/>
                  <a:gd name="T21" fmla="*/ 277 h 278"/>
                  <a:gd name="T22" fmla="*/ 17 w 375"/>
                  <a:gd name="T23" fmla="*/ 264 h 278"/>
                  <a:gd name="T24" fmla="*/ 4 w 375"/>
                  <a:gd name="T25" fmla="*/ 252 h 278"/>
                  <a:gd name="T26" fmla="*/ 2 w 375"/>
                  <a:gd name="T27" fmla="*/ 243 h 278"/>
                  <a:gd name="T28" fmla="*/ 11 w 375"/>
                  <a:gd name="T29" fmla="*/ 243 h 278"/>
                  <a:gd name="T30" fmla="*/ 15 w 375"/>
                  <a:gd name="T31" fmla="*/ 248 h 278"/>
                  <a:gd name="T32" fmla="*/ 32 w 375"/>
                  <a:gd name="T33" fmla="*/ 258 h 278"/>
                  <a:gd name="T34" fmla="*/ 94 w 375"/>
                  <a:gd name="T35" fmla="*/ 266 h 278"/>
                  <a:gd name="T36" fmla="*/ 113 w 375"/>
                  <a:gd name="T37" fmla="*/ 261 h 278"/>
                  <a:gd name="T38" fmla="*/ 186 w 375"/>
                  <a:gd name="T39" fmla="*/ 224 h 278"/>
                  <a:gd name="T40" fmla="*/ 210 w 375"/>
                  <a:gd name="T41" fmla="*/ 192 h 278"/>
                  <a:gd name="T42" fmla="*/ 229 w 375"/>
                  <a:gd name="T43" fmla="*/ 118 h 278"/>
                  <a:gd name="T44" fmla="*/ 228 w 375"/>
                  <a:gd name="T45" fmla="*/ 97 h 278"/>
                  <a:gd name="T46" fmla="*/ 236 w 375"/>
                  <a:gd name="T47" fmla="*/ 83 h 278"/>
                  <a:gd name="T48" fmla="*/ 257 w 375"/>
                  <a:gd name="T49" fmla="*/ 70 h 278"/>
                  <a:gd name="T50" fmla="*/ 326 w 375"/>
                  <a:gd name="T51" fmla="*/ 26 h 278"/>
                  <a:gd name="T52" fmla="*/ 356 w 375"/>
                  <a:gd name="T53" fmla="*/ 9 h 278"/>
                  <a:gd name="T54" fmla="*/ 369 w 375"/>
                  <a:gd name="T55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5" h="278">
                    <a:moveTo>
                      <a:pt x="369" y="0"/>
                    </a:moveTo>
                    <a:cubicBezTo>
                      <a:pt x="370" y="0"/>
                      <a:pt x="370" y="0"/>
                      <a:pt x="371" y="1"/>
                    </a:cubicBezTo>
                    <a:cubicBezTo>
                      <a:pt x="375" y="9"/>
                      <a:pt x="368" y="12"/>
                      <a:pt x="363" y="16"/>
                    </a:cubicBezTo>
                    <a:cubicBezTo>
                      <a:pt x="340" y="32"/>
                      <a:pt x="316" y="46"/>
                      <a:pt x="292" y="61"/>
                    </a:cubicBezTo>
                    <a:cubicBezTo>
                      <a:pt x="280" y="68"/>
                      <a:pt x="267" y="75"/>
                      <a:pt x="256" y="84"/>
                    </a:cubicBezTo>
                    <a:cubicBezTo>
                      <a:pt x="254" y="86"/>
                      <a:pt x="252" y="86"/>
                      <a:pt x="250" y="87"/>
                    </a:cubicBezTo>
                    <a:cubicBezTo>
                      <a:pt x="244" y="90"/>
                      <a:pt x="240" y="93"/>
                      <a:pt x="240" y="103"/>
                    </a:cubicBezTo>
                    <a:cubicBezTo>
                      <a:pt x="242" y="130"/>
                      <a:pt x="239" y="157"/>
                      <a:pt x="227" y="183"/>
                    </a:cubicBezTo>
                    <a:cubicBezTo>
                      <a:pt x="213" y="215"/>
                      <a:pt x="189" y="238"/>
                      <a:pt x="161" y="257"/>
                    </a:cubicBezTo>
                    <a:cubicBezTo>
                      <a:pt x="144" y="268"/>
                      <a:pt x="126" y="273"/>
                      <a:pt x="106" y="276"/>
                    </a:cubicBezTo>
                    <a:cubicBezTo>
                      <a:pt x="94" y="277"/>
                      <a:pt x="83" y="278"/>
                      <a:pt x="72" y="277"/>
                    </a:cubicBezTo>
                    <a:cubicBezTo>
                      <a:pt x="53" y="277"/>
                      <a:pt x="35" y="273"/>
                      <a:pt x="17" y="264"/>
                    </a:cubicBezTo>
                    <a:cubicBezTo>
                      <a:pt x="12" y="261"/>
                      <a:pt x="9" y="256"/>
                      <a:pt x="4" y="252"/>
                    </a:cubicBezTo>
                    <a:cubicBezTo>
                      <a:pt x="2" y="250"/>
                      <a:pt x="0" y="246"/>
                      <a:pt x="2" y="243"/>
                    </a:cubicBezTo>
                    <a:cubicBezTo>
                      <a:pt x="5" y="239"/>
                      <a:pt x="8" y="242"/>
                      <a:pt x="11" y="243"/>
                    </a:cubicBezTo>
                    <a:cubicBezTo>
                      <a:pt x="14" y="243"/>
                      <a:pt x="14" y="246"/>
                      <a:pt x="15" y="248"/>
                    </a:cubicBezTo>
                    <a:cubicBezTo>
                      <a:pt x="19" y="254"/>
                      <a:pt x="26" y="256"/>
                      <a:pt x="32" y="258"/>
                    </a:cubicBezTo>
                    <a:cubicBezTo>
                      <a:pt x="53" y="264"/>
                      <a:pt x="73" y="265"/>
                      <a:pt x="94" y="266"/>
                    </a:cubicBezTo>
                    <a:cubicBezTo>
                      <a:pt x="101" y="266"/>
                      <a:pt x="107" y="262"/>
                      <a:pt x="113" y="261"/>
                    </a:cubicBezTo>
                    <a:cubicBezTo>
                      <a:pt x="142" y="257"/>
                      <a:pt x="165" y="243"/>
                      <a:pt x="186" y="224"/>
                    </a:cubicBezTo>
                    <a:cubicBezTo>
                      <a:pt x="196" y="216"/>
                      <a:pt x="204" y="203"/>
                      <a:pt x="210" y="192"/>
                    </a:cubicBezTo>
                    <a:cubicBezTo>
                      <a:pt x="222" y="169"/>
                      <a:pt x="229" y="144"/>
                      <a:pt x="229" y="118"/>
                    </a:cubicBezTo>
                    <a:cubicBezTo>
                      <a:pt x="229" y="111"/>
                      <a:pt x="228" y="104"/>
                      <a:pt x="228" y="97"/>
                    </a:cubicBezTo>
                    <a:cubicBezTo>
                      <a:pt x="228" y="90"/>
                      <a:pt x="230" y="86"/>
                      <a:pt x="236" y="83"/>
                    </a:cubicBezTo>
                    <a:cubicBezTo>
                      <a:pt x="243" y="79"/>
                      <a:pt x="250" y="74"/>
                      <a:pt x="257" y="70"/>
                    </a:cubicBezTo>
                    <a:cubicBezTo>
                      <a:pt x="279" y="55"/>
                      <a:pt x="303" y="41"/>
                      <a:pt x="326" y="26"/>
                    </a:cubicBezTo>
                    <a:cubicBezTo>
                      <a:pt x="335" y="19"/>
                      <a:pt x="346" y="16"/>
                      <a:pt x="356" y="9"/>
                    </a:cubicBezTo>
                    <a:cubicBezTo>
                      <a:pt x="360" y="6"/>
                      <a:pt x="363" y="0"/>
                      <a:pt x="369" y="0"/>
                    </a:cubicBezTo>
                    <a:close/>
                  </a:path>
                </a:pathLst>
              </a:custGeom>
              <a:solidFill>
                <a:srgbClr val="91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 16">
                <a:extLst>
                  <a:ext uri="{FF2B5EF4-FFF2-40B4-BE49-F238E27FC236}">
                    <a16:creationId xmlns:a16="http://schemas.microsoft.com/office/drawing/2014/main" id="{682FD35D-ED85-6C67-2658-0162CE38BC9B}"/>
                  </a:ext>
                </a:extLst>
              </p:cNvPr>
              <p:cNvSpPr/>
              <p:nvPr/>
            </p:nvSpPr>
            <p:spPr bwMode="auto">
              <a:xfrm>
                <a:off x="3373" y="2137"/>
                <a:ext cx="248" cy="283"/>
              </a:xfrm>
              <a:custGeom>
                <a:avLst/>
                <a:gdLst>
                  <a:gd name="T0" fmla="*/ 65 w 147"/>
                  <a:gd name="T1" fmla="*/ 71 h 168"/>
                  <a:gd name="T2" fmla="*/ 44 w 147"/>
                  <a:gd name="T3" fmla="*/ 52 h 168"/>
                  <a:gd name="T4" fmla="*/ 46 w 147"/>
                  <a:gd name="T5" fmla="*/ 50 h 168"/>
                  <a:gd name="T6" fmla="*/ 48 w 147"/>
                  <a:gd name="T7" fmla="*/ 48 h 168"/>
                  <a:gd name="T8" fmla="*/ 38 w 147"/>
                  <a:gd name="T9" fmla="*/ 34 h 168"/>
                  <a:gd name="T10" fmla="*/ 27 w 147"/>
                  <a:gd name="T11" fmla="*/ 33 h 168"/>
                  <a:gd name="T12" fmla="*/ 9 w 147"/>
                  <a:gd name="T13" fmla="*/ 26 h 168"/>
                  <a:gd name="T14" fmla="*/ 0 w 147"/>
                  <a:gd name="T15" fmla="*/ 13 h 168"/>
                  <a:gd name="T16" fmla="*/ 19 w 147"/>
                  <a:gd name="T17" fmla="*/ 9 h 168"/>
                  <a:gd name="T18" fmla="*/ 23 w 147"/>
                  <a:gd name="T19" fmla="*/ 13 h 168"/>
                  <a:gd name="T20" fmla="*/ 63 w 147"/>
                  <a:gd name="T21" fmla="*/ 23 h 168"/>
                  <a:gd name="T22" fmla="*/ 69 w 147"/>
                  <a:gd name="T23" fmla="*/ 29 h 168"/>
                  <a:gd name="T24" fmla="*/ 105 w 147"/>
                  <a:gd name="T25" fmla="*/ 70 h 168"/>
                  <a:gd name="T26" fmla="*/ 121 w 147"/>
                  <a:gd name="T27" fmla="*/ 76 h 168"/>
                  <a:gd name="T28" fmla="*/ 136 w 147"/>
                  <a:gd name="T29" fmla="*/ 81 h 168"/>
                  <a:gd name="T30" fmla="*/ 146 w 147"/>
                  <a:gd name="T31" fmla="*/ 89 h 168"/>
                  <a:gd name="T32" fmla="*/ 139 w 147"/>
                  <a:gd name="T33" fmla="*/ 96 h 168"/>
                  <a:gd name="T34" fmla="*/ 131 w 147"/>
                  <a:gd name="T35" fmla="*/ 93 h 168"/>
                  <a:gd name="T36" fmla="*/ 119 w 147"/>
                  <a:gd name="T37" fmla="*/ 93 h 168"/>
                  <a:gd name="T38" fmla="*/ 108 w 147"/>
                  <a:gd name="T39" fmla="*/ 97 h 168"/>
                  <a:gd name="T40" fmla="*/ 101 w 147"/>
                  <a:gd name="T41" fmla="*/ 98 h 168"/>
                  <a:gd name="T42" fmla="*/ 104 w 147"/>
                  <a:gd name="T43" fmla="*/ 105 h 168"/>
                  <a:gd name="T44" fmla="*/ 108 w 147"/>
                  <a:gd name="T45" fmla="*/ 109 h 168"/>
                  <a:gd name="T46" fmla="*/ 116 w 147"/>
                  <a:gd name="T47" fmla="*/ 133 h 168"/>
                  <a:gd name="T48" fmla="*/ 114 w 147"/>
                  <a:gd name="T49" fmla="*/ 149 h 168"/>
                  <a:gd name="T50" fmla="*/ 106 w 147"/>
                  <a:gd name="T51" fmla="*/ 157 h 168"/>
                  <a:gd name="T52" fmla="*/ 101 w 147"/>
                  <a:gd name="T53" fmla="*/ 168 h 168"/>
                  <a:gd name="T54" fmla="*/ 94 w 147"/>
                  <a:gd name="T55" fmla="*/ 154 h 168"/>
                  <a:gd name="T56" fmla="*/ 88 w 147"/>
                  <a:gd name="T57" fmla="*/ 129 h 168"/>
                  <a:gd name="T58" fmla="*/ 85 w 147"/>
                  <a:gd name="T59" fmla="*/ 115 h 168"/>
                  <a:gd name="T60" fmla="*/ 70 w 147"/>
                  <a:gd name="T61" fmla="*/ 79 h 168"/>
                  <a:gd name="T62" fmla="*/ 65 w 147"/>
                  <a:gd name="T63" fmla="*/ 7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68">
                    <a:moveTo>
                      <a:pt x="65" y="71"/>
                    </a:moveTo>
                    <a:cubicBezTo>
                      <a:pt x="61" y="62"/>
                      <a:pt x="53" y="57"/>
                      <a:pt x="44" y="52"/>
                    </a:cubicBezTo>
                    <a:cubicBezTo>
                      <a:pt x="45" y="51"/>
                      <a:pt x="46" y="51"/>
                      <a:pt x="46" y="50"/>
                    </a:cubicBezTo>
                    <a:cubicBezTo>
                      <a:pt x="47" y="50"/>
                      <a:pt x="48" y="49"/>
                      <a:pt x="48" y="48"/>
                    </a:cubicBezTo>
                    <a:cubicBezTo>
                      <a:pt x="49" y="41"/>
                      <a:pt x="42" y="38"/>
                      <a:pt x="38" y="34"/>
                    </a:cubicBezTo>
                    <a:cubicBezTo>
                      <a:pt x="34" y="31"/>
                      <a:pt x="31" y="30"/>
                      <a:pt x="27" y="33"/>
                    </a:cubicBezTo>
                    <a:cubicBezTo>
                      <a:pt x="18" y="38"/>
                      <a:pt x="10" y="35"/>
                      <a:pt x="9" y="26"/>
                    </a:cubicBezTo>
                    <a:cubicBezTo>
                      <a:pt x="8" y="19"/>
                      <a:pt x="5" y="16"/>
                      <a:pt x="0" y="13"/>
                    </a:cubicBezTo>
                    <a:cubicBezTo>
                      <a:pt x="4" y="2"/>
                      <a:pt x="11" y="0"/>
                      <a:pt x="19" y="9"/>
                    </a:cubicBezTo>
                    <a:cubicBezTo>
                      <a:pt x="20" y="11"/>
                      <a:pt x="21" y="13"/>
                      <a:pt x="23" y="13"/>
                    </a:cubicBezTo>
                    <a:cubicBezTo>
                      <a:pt x="36" y="16"/>
                      <a:pt x="49" y="22"/>
                      <a:pt x="63" y="23"/>
                    </a:cubicBezTo>
                    <a:cubicBezTo>
                      <a:pt x="66" y="23"/>
                      <a:pt x="68" y="26"/>
                      <a:pt x="69" y="29"/>
                    </a:cubicBezTo>
                    <a:cubicBezTo>
                      <a:pt x="85" y="39"/>
                      <a:pt x="95" y="55"/>
                      <a:pt x="105" y="70"/>
                    </a:cubicBezTo>
                    <a:cubicBezTo>
                      <a:pt x="109" y="76"/>
                      <a:pt x="115" y="76"/>
                      <a:pt x="121" y="76"/>
                    </a:cubicBezTo>
                    <a:cubicBezTo>
                      <a:pt x="128" y="74"/>
                      <a:pt x="133" y="77"/>
                      <a:pt x="136" y="81"/>
                    </a:cubicBezTo>
                    <a:cubicBezTo>
                      <a:pt x="139" y="85"/>
                      <a:pt x="142" y="88"/>
                      <a:pt x="146" y="89"/>
                    </a:cubicBezTo>
                    <a:cubicBezTo>
                      <a:pt x="147" y="95"/>
                      <a:pt x="142" y="95"/>
                      <a:pt x="139" y="96"/>
                    </a:cubicBezTo>
                    <a:cubicBezTo>
                      <a:pt x="136" y="97"/>
                      <a:pt x="133" y="96"/>
                      <a:pt x="131" y="93"/>
                    </a:cubicBezTo>
                    <a:cubicBezTo>
                      <a:pt x="125" y="86"/>
                      <a:pt x="125" y="86"/>
                      <a:pt x="119" y="93"/>
                    </a:cubicBezTo>
                    <a:cubicBezTo>
                      <a:pt x="116" y="96"/>
                      <a:pt x="112" y="98"/>
                      <a:pt x="108" y="97"/>
                    </a:cubicBezTo>
                    <a:cubicBezTo>
                      <a:pt x="105" y="97"/>
                      <a:pt x="103" y="96"/>
                      <a:pt x="101" y="98"/>
                    </a:cubicBezTo>
                    <a:cubicBezTo>
                      <a:pt x="100" y="101"/>
                      <a:pt x="102" y="103"/>
                      <a:pt x="104" y="105"/>
                    </a:cubicBezTo>
                    <a:cubicBezTo>
                      <a:pt x="105" y="107"/>
                      <a:pt x="106" y="108"/>
                      <a:pt x="108" y="109"/>
                    </a:cubicBezTo>
                    <a:cubicBezTo>
                      <a:pt x="116" y="115"/>
                      <a:pt x="118" y="123"/>
                      <a:pt x="116" y="133"/>
                    </a:cubicBezTo>
                    <a:cubicBezTo>
                      <a:pt x="115" y="138"/>
                      <a:pt x="115" y="144"/>
                      <a:pt x="114" y="149"/>
                    </a:cubicBezTo>
                    <a:cubicBezTo>
                      <a:pt x="113" y="153"/>
                      <a:pt x="111" y="157"/>
                      <a:pt x="106" y="157"/>
                    </a:cubicBezTo>
                    <a:cubicBezTo>
                      <a:pt x="99" y="158"/>
                      <a:pt x="105" y="166"/>
                      <a:pt x="101" y="168"/>
                    </a:cubicBezTo>
                    <a:cubicBezTo>
                      <a:pt x="93" y="166"/>
                      <a:pt x="93" y="160"/>
                      <a:pt x="94" y="154"/>
                    </a:cubicBezTo>
                    <a:cubicBezTo>
                      <a:pt x="95" y="145"/>
                      <a:pt x="92" y="137"/>
                      <a:pt x="88" y="129"/>
                    </a:cubicBezTo>
                    <a:cubicBezTo>
                      <a:pt x="82" y="125"/>
                      <a:pt x="87" y="119"/>
                      <a:pt x="85" y="115"/>
                    </a:cubicBezTo>
                    <a:cubicBezTo>
                      <a:pt x="82" y="102"/>
                      <a:pt x="77" y="90"/>
                      <a:pt x="70" y="79"/>
                    </a:cubicBezTo>
                    <a:cubicBezTo>
                      <a:pt x="66" y="77"/>
                      <a:pt x="65" y="74"/>
                      <a:pt x="65" y="71"/>
                    </a:cubicBezTo>
                    <a:close/>
                  </a:path>
                </a:pathLst>
              </a:custGeom>
              <a:solidFill>
                <a:srgbClr val="F1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 17">
                <a:extLst>
                  <a:ext uri="{FF2B5EF4-FFF2-40B4-BE49-F238E27FC236}">
                    <a16:creationId xmlns:a16="http://schemas.microsoft.com/office/drawing/2014/main" id="{E5A52AF6-36C9-0097-38EC-ED8B37375339}"/>
                  </a:ext>
                </a:extLst>
              </p:cNvPr>
              <p:cNvSpPr/>
              <p:nvPr/>
            </p:nvSpPr>
            <p:spPr bwMode="auto">
              <a:xfrm>
                <a:off x="3818" y="950"/>
                <a:ext cx="490" cy="405"/>
              </a:xfrm>
              <a:custGeom>
                <a:avLst/>
                <a:gdLst>
                  <a:gd name="T0" fmla="*/ 289 w 291"/>
                  <a:gd name="T1" fmla="*/ 39 h 240"/>
                  <a:gd name="T2" fmla="*/ 291 w 291"/>
                  <a:gd name="T3" fmla="*/ 43 h 240"/>
                  <a:gd name="T4" fmla="*/ 281 w 291"/>
                  <a:gd name="T5" fmla="*/ 42 h 240"/>
                  <a:gd name="T6" fmla="*/ 233 w 291"/>
                  <a:gd name="T7" fmla="*/ 27 h 240"/>
                  <a:gd name="T8" fmla="*/ 228 w 291"/>
                  <a:gd name="T9" fmla="*/ 25 h 240"/>
                  <a:gd name="T10" fmla="*/ 219 w 291"/>
                  <a:gd name="T11" fmla="*/ 16 h 240"/>
                  <a:gd name="T12" fmla="*/ 211 w 291"/>
                  <a:gd name="T13" fmla="*/ 18 h 240"/>
                  <a:gd name="T14" fmla="*/ 199 w 291"/>
                  <a:gd name="T15" fmla="*/ 26 h 240"/>
                  <a:gd name="T16" fmla="*/ 162 w 291"/>
                  <a:gd name="T17" fmla="*/ 22 h 240"/>
                  <a:gd name="T18" fmla="*/ 145 w 291"/>
                  <a:gd name="T19" fmla="*/ 23 h 240"/>
                  <a:gd name="T20" fmla="*/ 117 w 291"/>
                  <a:gd name="T21" fmla="*/ 38 h 240"/>
                  <a:gd name="T22" fmla="*/ 75 w 291"/>
                  <a:gd name="T23" fmla="*/ 87 h 240"/>
                  <a:gd name="T24" fmla="*/ 55 w 291"/>
                  <a:gd name="T25" fmla="*/ 119 h 240"/>
                  <a:gd name="T26" fmla="*/ 56 w 291"/>
                  <a:gd name="T27" fmla="*/ 130 h 240"/>
                  <a:gd name="T28" fmla="*/ 58 w 291"/>
                  <a:gd name="T29" fmla="*/ 140 h 240"/>
                  <a:gd name="T30" fmla="*/ 52 w 291"/>
                  <a:gd name="T31" fmla="*/ 177 h 240"/>
                  <a:gd name="T32" fmla="*/ 52 w 291"/>
                  <a:gd name="T33" fmla="*/ 181 h 240"/>
                  <a:gd name="T34" fmla="*/ 56 w 291"/>
                  <a:gd name="T35" fmla="*/ 216 h 240"/>
                  <a:gd name="T36" fmla="*/ 57 w 291"/>
                  <a:gd name="T37" fmla="*/ 231 h 240"/>
                  <a:gd name="T38" fmla="*/ 47 w 291"/>
                  <a:gd name="T39" fmla="*/ 230 h 240"/>
                  <a:gd name="T40" fmla="*/ 32 w 291"/>
                  <a:gd name="T41" fmla="*/ 229 h 240"/>
                  <a:gd name="T42" fmla="*/ 21 w 291"/>
                  <a:gd name="T43" fmla="*/ 234 h 240"/>
                  <a:gd name="T44" fmla="*/ 0 w 291"/>
                  <a:gd name="T45" fmla="*/ 230 h 240"/>
                  <a:gd name="T46" fmla="*/ 29 w 291"/>
                  <a:gd name="T47" fmla="*/ 214 h 240"/>
                  <a:gd name="T48" fmla="*/ 40 w 291"/>
                  <a:gd name="T49" fmla="*/ 208 h 240"/>
                  <a:gd name="T50" fmla="*/ 45 w 291"/>
                  <a:gd name="T51" fmla="*/ 200 h 240"/>
                  <a:gd name="T52" fmla="*/ 43 w 291"/>
                  <a:gd name="T53" fmla="*/ 176 h 240"/>
                  <a:gd name="T54" fmla="*/ 73 w 291"/>
                  <a:gd name="T55" fmla="*/ 61 h 240"/>
                  <a:gd name="T56" fmla="*/ 153 w 291"/>
                  <a:gd name="T57" fmla="*/ 9 h 240"/>
                  <a:gd name="T58" fmla="*/ 175 w 291"/>
                  <a:gd name="T59" fmla="*/ 4 h 240"/>
                  <a:gd name="T60" fmla="*/ 194 w 291"/>
                  <a:gd name="T61" fmla="*/ 4 h 240"/>
                  <a:gd name="T62" fmla="*/ 234 w 291"/>
                  <a:gd name="T63" fmla="*/ 10 h 240"/>
                  <a:gd name="T64" fmla="*/ 244 w 291"/>
                  <a:gd name="T65" fmla="*/ 13 h 240"/>
                  <a:gd name="T66" fmla="*/ 276 w 291"/>
                  <a:gd name="T67" fmla="*/ 29 h 240"/>
                  <a:gd name="T68" fmla="*/ 289 w 291"/>
                  <a:gd name="T69" fmla="*/ 3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1" h="240">
                    <a:moveTo>
                      <a:pt x="289" y="39"/>
                    </a:moveTo>
                    <a:cubicBezTo>
                      <a:pt x="290" y="40"/>
                      <a:pt x="291" y="42"/>
                      <a:pt x="291" y="43"/>
                    </a:cubicBezTo>
                    <a:cubicBezTo>
                      <a:pt x="287" y="45"/>
                      <a:pt x="284" y="43"/>
                      <a:pt x="281" y="42"/>
                    </a:cubicBezTo>
                    <a:cubicBezTo>
                      <a:pt x="265" y="35"/>
                      <a:pt x="250" y="30"/>
                      <a:pt x="233" y="27"/>
                    </a:cubicBezTo>
                    <a:cubicBezTo>
                      <a:pt x="232" y="26"/>
                      <a:pt x="230" y="25"/>
                      <a:pt x="228" y="25"/>
                    </a:cubicBezTo>
                    <a:cubicBezTo>
                      <a:pt x="225" y="22"/>
                      <a:pt x="222" y="19"/>
                      <a:pt x="219" y="16"/>
                    </a:cubicBezTo>
                    <a:cubicBezTo>
                      <a:pt x="215" y="12"/>
                      <a:pt x="212" y="12"/>
                      <a:pt x="211" y="18"/>
                    </a:cubicBezTo>
                    <a:cubicBezTo>
                      <a:pt x="209" y="25"/>
                      <a:pt x="205" y="26"/>
                      <a:pt x="199" y="26"/>
                    </a:cubicBezTo>
                    <a:cubicBezTo>
                      <a:pt x="187" y="25"/>
                      <a:pt x="174" y="25"/>
                      <a:pt x="162" y="22"/>
                    </a:cubicBezTo>
                    <a:cubicBezTo>
                      <a:pt x="156" y="17"/>
                      <a:pt x="152" y="18"/>
                      <a:pt x="145" y="23"/>
                    </a:cubicBezTo>
                    <a:cubicBezTo>
                      <a:pt x="137" y="30"/>
                      <a:pt x="126" y="32"/>
                      <a:pt x="117" y="38"/>
                    </a:cubicBezTo>
                    <a:cubicBezTo>
                      <a:pt x="98" y="50"/>
                      <a:pt x="83" y="66"/>
                      <a:pt x="75" y="87"/>
                    </a:cubicBezTo>
                    <a:cubicBezTo>
                      <a:pt x="70" y="98"/>
                      <a:pt x="64" y="110"/>
                      <a:pt x="55" y="119"/>
                    </a:cubicBezTo>
                    <a:cubicBezTo>
                      <a:pt x="51" y="122"/>
                      <a:pt x="47" y="127"/>
                      <a:pt x="56" y="130"/>
                    </a:cubicBezTo>
                    <a:cubicBezTo>
                      <a:pt x="60" y="132"/>
                      <a:pt x="59" y="136"/>
                      <a:pt x="58" y="140"/>
                    </a:cubicBezTo>
                    <a:cubicBezTo>
                      <a:pt x="55" y="152"/>
                      <a:pt x="54" y="164"/>
                      <a:pt x="52" y="177"/>
                    </a:cubicBezTo>
                    <a:cubicBezTo>
                      <a:pt x="52" y="178"/>
                      <a:pt x="52" y="179"/>
                      <a:pt x="52" y="181"/>
                    </a:cubicBezTo>
                    <a:cubicBezTo>
                      <a:pt x="51" y="193"/>
                      <a:pt x="54" y="205"/>
                      <a:pt x="56" y="216"/>
                    </a:cubicBezTo>
                    <a:cubicBezTo>
                      <a:pt x="57" y="221"/>
                      <a:pt x="59" y="226"/>
                      <a:pt x="57" y="231"/>
                    </a:cubicBezTo>
                    <a:cubicBezTo>
                      <a:pt x="53" y="235"/>
                      <a:pt x="50" y="233"/>
                      <a:pt x="47" y="230"/>
                    </a:cubicBezTo>
                    <a:cubicBezTo>
                      <a:pt x="42" y="226"/>
                      <a:pt x="37" y="226"/>
                      <a:pt x="32" y="229"/>
                    </a:cubicBezTo>
                    <a:cubicBezTo>
                      <a:pt x="28" y="231"/>
                      <a:pt x="25" y="233"/>
                      <a:pt x="21" y="234"/>
                    </a:cubicBezTo>
                    <a:cubicBezTo>
                      <a:pt x="9" y="240"/>
                      <a:pt x="9" y="240"/>
                      <a:pt x="0" y="230"/>
                    </a:cubicBezTo>
                    <a:cubicBezTo>
                      <a:pt x="11" y="228"/>
                      <a:pt x="21" y="222"/>
                      <a:pt x="29" y="214"/>
                    </a:cubicBezTo>
                    <a:cubicBezTo>
                      <a:pt x="32" y="210"/>
                      <a:pt x="35" y="207"/>
                      <a:pt x="40" y="208"/>
                    </a:cubicBezTo>
                    <a:cubicBezTo>
                      <a:pt x="44" y="207"/>
                      <a:pt x="45" y="204"/>
                      <a:pt x="45" y="200"/>
                    </a:cubicBezTo>
                    <a:cubicBezTo>
                      <a:pt x="46" y="192"/>
                      <a:pt x="44" y="184"/>
                      <a:pt x="43" y="176"/>
                    </a:cubicBezTo>
                    <a:cubicBezTo>
                      <a:pt x="38" y="133"/>
                      <a:pt x="47" y="95"/>
                      <a:pt x="73" y="61"/>
                    </a:cubicBezTo>
                    <a:cubicBezTo>
                      <a:pt x="93" y="34"/>
                      <a:pt x="121" y="18"/>
                      <a:pt x="153" y="9"/>
                    </a:cubicBezTo>
                    <a:cubicBezTo>
                      <a:pt x="161" y="8"/>
                      <a:pt x="168" y="6"/>
                      <a:pt x="175" y="4"/>
                    </a:cubicBezTo>
                    <a:cubicBezTo>
                      <a:pt x="182" y="1"/>
                      <a:pt x="188" y="0"/>
                      <a:pt x="194" y="4"/>
                    </a:cubicBezTo>
                    <a:cubicBezTo>
                      <a:pt x="208" y="6"/>
                      <a:pt x="221" y="8"/>
                      <a:pt x="234" y="10"/>
                    </a:cubicBezTo>
                    <a:cubicBezTo>
                      <a:pt x="238" y="11"/>
                      <a:pt x="242" y="9"/>
                      <a:pt x="244" y="13"/>
                    </a:cubicBezTo>
                    <a:cubicBezTo>
                      <a:pt x="255" y="19"/>
                      <a:pt x="265" y="24"/>
                      <a:pt x="276" y="29"/>
                    </a:cubicBezTo>
                    <a:cubicBezTo>
                      <a:pt x="282" y="30"/>
                      <a:pt x="287" y="33"/>
                      <a:pt x="289" y="39"/>
                    </a:cubicBezTo>
                    <a:close/>
                  </a:path>
                </a:pathLst>
              </a:custGeom>
              <a:solidFill>
                <a:srgbClr val="C26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 18">
                <a:extLst>
                  <a:ext uri="{FF2B5EF4-FFF2-40B4-BE49-F238E27FC236}">
                    <a16:creationId xmlns:a16="http://schemas.microsoft.com/office/drawing/2014/main" id="{09BF29A5-C0D8-AFB9-B193-C92A4833341E}"/>
                  </a:ext>
                </a:extLst>
              </p:cNvPr>
              <p:cNvSpPr/>
              <p:nvPr/>
            </p:nvSpPr>
            <p:spPr bwMode="auto">
              <a:xfrm>
                <a:off x="4709" y="1532"/>
                <a:ext cx="513" cy="404"/>
              </a:xfrm>
              <a:custGeom>
                <a:avLst/>
                <a:gdLst>
                  <a:gd name="T0" fmla="*/ 18 w 304"/>
                  <a:gd name="T1" fmla="*/ 162 h 240"/>
                  <a:gd name="T2" fmla="*/ 23 w 304"/>
                  <a:gd name="T3" fmla="*/ 168 h 240"/>
                  <a:gd name="T4" fmla="*/ 33 w 304"/>
                  <a:gd name="T5" fmla="*/ 182 h 240"/>
                  <a:gd name="T6" fmla="*/ 59 w 304"/>
                  <a:gd name="T7" fmla="*/ 201 h 240"/>
                  <a:gd name="T8" fmla="*/ 71 w 304"/>
                  <a:gd name="T9" fmla="*/ 205 h 240"/>
                  <a:gd name="T10" fmla="*/ 138 w 304"/>
                  <a:gd name="T11" fmla="*/ 224 h 240"/>
                  <a:gd name="T12" fmla="*/ 183 w 304"/>
                  <a:gd name="T13" fmla="*/ 218 h 240"/>
                  <a:gd name="T14" fmla="*/ 247 w 304"/>
                  <a:gd name="T15" fmla="*/ 181 h 240"/>
                  <a:gd name="T16" fmla="*/ 286 w 304"/>
                  <a:gd name="T17" fmla="*/ 109 h 240"/>
                  <a:gd name="T18" fmla="*/ 289 w 304"/>
                  <a:gd name="T19" fmla="*/ 58 h 240"/>
                  <a:gd name="T20" fmla="*/ 284 w 304"/>
                  <a:gd name="T21" fmla="*/ 37 h 240"/>
                  <a:gd name="T22" fmla="*/ 281 w 304"/>
                  <a:gd name="T23" fmla="*/ 21 h 240"/>
                  <a:gd name="T24" fmla="*/ 278 w 304"/>
                  <a:gd name="T25" fmla="*/ 10 h 240"/>
                  <a:gd name="T26" fmla="*/ 278 w 304"/>
                  <a:gd name="T27" fmla="*/ 2 h 240"/>
                  <a:gd name="T28" fmla="*/ 285 w 304"/>
                  <a:gd name="T29" fmla="*/ 6 h 240"/>
                  <a:gd name="T30" fmla="*/ 294 w 304"/>
                  <a:gd name="T31" fmla="*/ 25 h 240"/>
                  <a:gd name="T32" fmla="*/ 302 w 304"/>
                  <a:gd name="T33" fmla="*/ 82 h 240"/>
                  <a:gd name="T34" fmla="*/ 280 w 304"/>
                  <a:gd name="T35" fmla="*/ 157 h 240"/>
                  <a:gd name="T36" fmla="*/ 206 w 304"/>
                  <a:gd name="T37" fmla="*/ 223 h 240"/>
                  <a:gd name="T38" fmla="*/ 97 w 304"/>
                  <a:gd name="T39" fmla="*/ 229 h 240"/>
                  <a:gd name="T40" fmla="*/ 22 w 304"/>
                  <a:gd name="T41" fmla="*/ 181 h 240"/>
                  <a:gd name="T42" fmla="*/ 4 w 304"/>
                  <a:gd name="T43" fmla="*/ 156 h 240"/>
                  <a:gd name="T44" fmla="*/ 3 w 304"/>
                  <a:gd name="T45" fmla="*/ 148 h 240"/>
                  <a:gd name="T46" fmla="*/ 10 w 304"/>
                  <a:gd name="T47" fmla="*/ 153 h 240"/>
                  <a:gd name="T48" fmla="*/ 18 w 304"/>
                  <a:gd name="T49" fmla="*/ 16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4" h="240">
                    <a:moveTo>
                      <a:pt x="18" y="162"/>
                    </a:moveTo>
                    <a:cubicBezTo>
                      <a:pt x="20" y="163"/>
                      <a:pt x="22" y="165"/>
                      <a:pt x="23" y="168"/>
                    </a:cubicBezTo>
                    <a:cubicBezTo>
                      <a:pt x="26" y="173"/>
                      <a:pt x="28" y="178"/>
                      <a:pt x="33" y="182"/>
                    </a:cubicBezTo>
                    <a:cubicBezTo>
                      <a:pt x="41" y="189"/>
                      <a:pt x="50" y="196"/>
                      <a:pt x="59" y="201"/>
                    </a:cubicBezTo>
                    <a:cubicBezTo>
                      <a:pt x="64" y="201"/>
                      <a:pt x="67" y="203"/>
                      <a:pt x="71" y="205"/>
                    </a:cubicBezTo>
                    <a:cubicBezTo>
                      <a:pt x="92" y="216"/>
                      <a:pt x="115" y="222"/>
                      <a:pt x="138" y="224"/>
                    </a:cubicBezTo>
                    <a:cubicBezTo>
                      <a:pt x="153" y="224"/>
                      <a:pt x="168" y="221"/>
                      <a:pt x="183" y="218"/>
                    </a:cubicBezTo>
                    <a:cubicBezTo>
                      <a:pt x="208" y="212"/>
                      <a:pt x="230" y="198"/>
                      <a:pt x="247" y="181"/>
                    </a:cubicBezTo>
                    <a:cubicBezTo>
                      <a:pt x="267" y="162"/>
                      <a:pt x="280" y="137"/>
                      <a:pt x="286" y="109"/>
                    </a:cubicBezTo>
                    <a:cubicBezTo>
                      <a:pt x="290" y="92"/>
                      <a:pt x="291" y="75"/>
                      <a:pt x="289" y="58"/>
                    </a:cubicBezTo>
                    <a:cubicBezTo>
                      <a:pt x="289" y="51"/>
                      <a:pt x="286" y="44"/>
                      <a:pt x="284" y="37"/>
                    </a:cubicBezTo>
                    <a:cubicBezTo>
                      <a:pt x="283" y="32"/>
                      <a:pt x="283" y="26"/>
                      <a:pt x="281" y="21"/>
                    </a:cubicBezTo>
                    <a:cubicBezTo>
                      <a:pt x="280" y="17"/>
                      <a:pt x="277" y="14"/>
                      <a:pt x="278" y="10"/>
                    </a:cubicBezTo>
                    <a:cubicBezTo>
                      <a:pt x="277" y="7"/>
                      <a:pt x="274" y="4"/>
                      <a:pt x="278" y="2"/>
                    </a:cubicBezTo>
                    <a:cubicBezTo>
                      <a:pt x="281" y="0"/>
                      <a:pt x="283" y="4"/>
                      <a:pt x="285" y="6"/>
                    </a:cubicBezTo>
                    <a:cubicBezTo>
                      <a:pt x="291" y="11"/>
                      <a:pt x="293" y="17"/>
                      <a:pt x="294" y="25"/>
                    </a:cubicBezTo>
                    <a:cubicBezTo>
                      <a:pt x="299" y="43"/>
                      <a:pt x="304" y="62"/>
                      <a:pt x="302" y="82"/>
                    </a:cubicBezTo>
                    <a:cubicBezTo>
                      <a:pt x="299" y="108"/>
                      <a:pt x="295" y="134"/>
                      <a:pt x="280" y="157"/>
                    </a:cubicBezTo>
                    <a:cubicBezTo>
                      <a:pt x="261" y="187"/>
                      <a:pt x="237" y="210"/>
                      <a:pt x="206" y="223"/>
                    </a:cubicBezTo>
                    <a:cubicBezTo>
                      <a:pt x="171" y="238"/>
                      <a:pt x="134" y="240"/>
                      <a:pt x="97" y="229"/>
                    </a:cubicBezTo>
                    <a:cubicBezTo>
                      <a:pt x="66" y="221"/>
                      <a:pt x="43" y="204"/>
                      <a:pt x="22" y="181"/>
                    </a:cubicBezTo>
                    <a:cubicBezTo>
                      <a:pt x="15" y="173"/>
                      <a:pt x="6" y="167"/>
                      <a:pt x="4" y="156"/>
                    </a:cubicBezTo>
                    <a:cubicBezTo>
                      <a:pt x="3" y="153"/>
                      <a:pt x="0" y="150"/>
                      <a:pt x="3" y="148"/>
                    </a:cubicBezTo>
                    <a:cubicBezTo>
                      <a:pt x="6" y="147"/>
                      <a:pt x="8" y="151"/>
                      <a:pt x="10" y="153"/>
                    </a:cubicBezTo>
                    <a:cubicBezTo>
                      <a:pt x="13" y="155"/>
                      <a:pt x="14" y="159"/>
                      <a:pt x="18" y="162"/>
                    </a:cubicBezTo>
                    <a:close/>
                  </a:path>
                </a:pathLst>
              </a:custGeom>
              <a:solidFill>
                <a:srgbClr val="8F4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 19">
                <a:extLst>
                  <a:ext uri="{FF2B5EF4-FFF2-40B4-BE49-F238E27FC236}">
                    <a16:creationId xmlns:a16="http://schemas.microsoft.com/office/drawing/2014/main" id="{AD865ED0-1835-9A85-8E51-35FAFCCC8D5D}"/>
                  </a:ext>
                </a:extLst>
              </p:cNvPr>
              <p:cNvSpPr/>
              <p:nvPr/>
            </p:nvSpPr>
            <p:spPr bwMode="auto">
              <a:xfrm>
                <a:off x="3892" y="2850"/>
                <a:ext cx="216" cy="207"/>
              </a:xfrm>
              <a:custGeom>
                <a:avLst/>
                <a:gdLst>
                  <a:gd name="T0" fmla="*/ 62 w 128"/>
                  <a:gd name="T1" fmla="*/ 111 h 123"/>
                  <a:gd name="T2" fmla="*/ 34 w 128"/>
                  <a:gd name="T3" fmla="*/ 89 h 123"/>
                  <a:gd name="T4" fmla="*/ 22 w 128"/>
                  <a:gd name="T5" fmla="*/ 72 h 123"/>
                  <a:gd name="T6" fmla="*/ 17 w 128"/>
                  <a:gd name="T7" fmla="*/ 65 h 123"/>
                  <a:gd name="T8" fmla="*/ 6 w 128"/>
                  <a:gd name="T9" fmla="*/ 37 h 123"/>
                  <a:gd name="T10" fmla="*/ 4 w 128"/>
                  <a:gd name="T11" fmla="*/ 13 h 123"/>
                  <a:gd name="T12" fmla="*/ 7 w 128"/>
                  <a:gd name="T13" fmla="*/ 13 h 123"/>
                  <a:gd name="T14" fmla="*/ 18 w 128"/>
                  <a:gd name="T15" fmla="*/ 15 h 123"/>
                  <a:gd name="T16" fmla="*/ 33 w 128"/>
                  <a:gd name="T17" fmla="*/ 0 h 123"/>
                  <a:gd name="T18" fmla="*/ 36 w 128"/>
                  <a:gd name="T19" fmla="*/ 5 h 123"/>
                  <a:gd name="T20" fmla="*/ 49 w 128"/>
                  <a:gd name="T21" fmla="*/ 44 h 123"/>
                  <a:gd name="T22" fmla="*/ 74 w 128"/>
                  <a:gd name="T23" fmla="*/ 77 h 123"/>
                  <a:gd name="T24" fmla="*/ 80 w 128"/>
                  <a:gd name="T25" fmla="*/ 81 h 123"/>
                  <a:gd name="T26" fmla="*/ 89 w 128"/>
                  <a:gd name="T27" fmla="*/ 88 h 123"/>
                  <a:gd name="T28" fmla="*/ 104 w 128"/>
                  <a:gd name="T29" fmla="*/ 101 h 123"/>
                  <a:gd name="T30" fmla="*/ 117 w 128"/>
                  <a:gd name="T31" fmla="*/ 108 h 123"/>
                  <a:gd name="T32" fmla="*/ 128 w 128"/>
                  <a:gd name="T33" fmla="*/ 119 h 123"/>
                  <a:gd name="T34" fmla="*/ 126 w 128"/>
                  <a:gd name="T35" fmla="*/ 122 h 123"/>
                  <a:gd name="T36" fmla="*/ 96 w 128"/>
                  <a:gd name="T37" fmla="*/ 119 h 123"/>
                  <a:gd name="T38" fmla="*/ 88 w 128"/>
                  <a:gd name="T39" fmla="*/ 117 h 123"/>
                  <a:gd name="T40" fmla="*/ 62 w 128"/>
                  <a:gd name="T41" fmla="*/ 11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123">
                    <a:moveTo>
                      <a:pt x="62" y="111"/>
                    </a:moveTo>
                    <a:cubicBezTo>
                      <a:pt x="52" y="105"/>
                      <a:pt x="41" y="100"/>
                      <a:pt x="34" y="89"/>
                    </a:cubicBezTo>
                    <a:cubicBezTo>
                      <a:pt x="29" y="84"/>
                      <a:pt x="25" y="79"/>
                      <a:pt x="22" y="72"/>
                    </a:cubicBezTo>
                    <a:cubicBezTo>
                      <a:pt x="20" y="70"/>
                      <a:pt x="19" y="67"/>
                      <a:pt x="17" y="65"/>
                    </a:cubicBezTo>
                    <a:cubicBezTo>
                      <a:pt x="14" y="55"/>
                      <a:pt x="8" y="47"/>
                      <a:pt x="6" y="37"/>
                    </a:cubicBezTo>
                    <a:cubicBezTo>
                      <a:pt x="6" y="29"/>
                      <a:pt x="0" y="21"/>
                      <a:pt x="4" y="13"/>
                    </a:cubicBezTo>
                    <a:cubicBezTo>
                      <a:pt x="5" y="12"/>
                      <a:pt x="6" y="12"/>
                      <a:pt x="7" y="13"/>
                    </a:cubicBezTo>
                    <a:cubicBezTo>
                      <a:pt x="12" y="20"/>
                      <a:pt x="12" y="21"/>
                      <a:pt x="18" y="15"/>
                    </a:cubicBezTo>
                    <a:cubicBezTo>
                      <a:pt x="24" y="11"/>
                      <a:pt x="29" y="6"/>
                      <a:pt x="33" y="0"/>
                    </a:cubicBezTo>
                    <a:cubicBezTo>
                      <a:pt x="36" y="0"/>
                      <a:pt x="36" y="3"/>
                      <a:pt x="36" y="5"/>
                    </a:cubicBezTo>
                    <a:cubicBezTo>
                      <a:pt x="37" y="19"/>
                      <a:pt x="43" y="32"/>
                      <a:pt x="49" y="44"/>
                    </a:cubicBezTo>
                    <a:cubicBezTo>
                      <a:pt x="53" y="58"/>
                      <a:pt x="63" y="68"/>
                      <a:pt x="74" y="77"/>
                    </a:cubicBezTo>
                    <a:cubicBezTo>
                      <a:pt x="76" y="78"/>
                      <a:pt x="78" y="79"/>
                      <a:pt x="80" y="81"/>
                    </a:cubicBezTo>
                    <a:cubicBezTo>
                      <a:pt x="83" y="83"/>
                      <a:pt x="86" y="86"/>
                      <a:pt x="89" y="88"/>
                    </a:cubicBezTo>
                    <a:cubicBezTo>
                      <a:pt x="94" y="93"/>
                      <a:pt x="99" y="97"/>
                      <a:pt x="104" y="101"/>
                    </a:cubicBezTo>
                    <a:cubicBezTo>
                      <a:pt x="108" y="105"/>
                      <a:pt x="112" y="107"/>
                      <a:pt x="117" y="108"/>
                    </a:cubicBezTo>
                    <a:cubicBezTo>
                      <a:pt x="124" y="109"/>
                      <a:pt x="128" y="112"/>
                      <a:pt x="128" y="119"/>
                    </a:cubicBezTo>
                    <a:cubicBezTo>
                      <a:pt x="128" y="120"/>
                      <a:pt x="127" y="121"/>
                      <a:pt x="126" y="122"/>
                    </a:cubicBezTo>
                    <a:cubicBezTo>
                      <a:pt x="115" y="123"/>
                      <a:pt x="106" y="123"/>
                      <a:pt x="96" y="119"/>
                    </a:cubicBezTo>
                    <a:cubicBezTo>
                      <a:pt x="93" y="118"/>
                      <a:pt x="90" y="117"/>
                      <a:pt x="88" y="117"/>
                    </a:cubicBezTo>
                    <a:cubicBezTo>
                      <a:pt x="78" y="118"/>
                      <a:pt x="70" y="113"/>
                      <a:pt x="62" y="111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 20">
                <a:extLst>
                  <a:ext uri="{FF2B5EF4-FFF2-40B4-BE49-F238E27FC236}">
                    <a16:creationId xmlns:a16="http://schemas.microsoft.com/office/drawing/2014/main" id="{078F8104-AD41-DEAD-5253-A89FB926CDF7}"/>
                  </a:ext>
                </a:extLst>
              </p:cNvPr>
              <p:cNvSpPr/>
              <p:nvPr/>
            </p:nvSpPr>
            <p:spPr bwMode="auto">
              <a:xfrm>
                <a:off x="4163" y="1031"/>
                <a:ext cx="248" cy="590"/>
              </a:xfrm>
              <a:custGeom>
                <a:avLst/>
                <a:gdLst>
                  <a:gd name="T0" fmla="*/ 107 w 147"/>
                  <a:gd name="T1" fmla="*/ 14 h 350"/>
                  <a:gd name="T2" fmla="*/ 106 w 147"/>
                  <a:gd name="T3" fmla="*/ 10 h 350"/>
                  <a:gd name="T4" fmla="*/ 104 w 147"/>
                  <a:gd name="T5" fmla="*/ 3 h 350"/>
                  <a:gd name="T6" fmla="*/ 112 w 147"/>
                  <a:gd name="T7" fmla="*/ 6 h 350"/>
                  <a:gd name="T8" fmla="*/ 132 w 147"/>
                  <a:gd name="T9" fmla="*/ 40 h 350"/>
                  <a:gd name="T10" fmla="*/ 146 w 147"/>
                  <a:gd name="T11" fmla="*/ 112 h 350"/>
                  <a:gd name="T12" fmla="*/ 120 w 147"/>
                  <a:gd name="T13" fmla="*/ 192 h 350"/>
                  <a:gd name="T14" fmla="*/ 54 w 147"/>
                  <a:gd name="T15" fmla="*/ 251 h 350"/>
                  <a:gd name="T16" fmla="*/ 20 w 147"/>
                  <a:gd name="T17" fmla="*/ 261 h 350"/>
                  <a:gd name="T18" fmla="*/ 14 w 147"/>
                  <a:gd name="T19" fmla="*/ 269 h 350"/>
                  <a:gd name="T20" fmla="*/ 12 w 147"/>
                  <a:gd name="T21" fmla="*/ 316 h 350"/>
                  <a:gd name="T22" fmla="*/ 14 w 147"/>
                  <a:gd name="T23" fmla="*/ 338 h 350"/>
                  <a:gd name="T24" fmla="*/ 4 w 147"/>
                  <a:gd name="T25" fmla="*/ 350 h 350"/>
                  <a:gd name="T26" fmla="*/ 2 w 147"/>
                  <a:gd name="T27" fmla="*/ 348 h 350"/>
                  <a:gd name="T28" fmla="*/ 1 w 147"/>
                  <a:gd name="T29" fmla="*/ 303 h 350"/>
                  <a:gd name="T30" fmla="*/ 1 w 147"/>
                  <a:gd name="T31" fmla="*/ 270 h 350"/>
                  <a:gd name="T32" fmla="*/ 17 w 147"/>
                  <a:gd name="T33" fmla="*/ 249 h 350"/>
                  <a:gd name="T34" fmla="*/ 51 w 147"/>
                  <a:gd name="T35" fmla="*/ 239 h 350"/>
                  <a:gd name="T36" fmla="*/ 129 w 147"/>
                  <a:gd name="T37" fmla="*/ 139 h 350"/>
                  <a:gd name="T38" fmla="*/ 123 w 147"/>
                  <a:gd name="T39" fmla="*/ 52 h 350"/>
                  <a:gd name="T40" fmla="*/ 119 w 147"/>
                  <a:gd name="T41" fmla="*/ 41 h 350"/>
                  <a:gd name="T42" fmla="*/ 110 w 147"/>
                  <a:gd name="T43" fmla="*/ 18 h 350"/>
                  <a:gd name="T44" fmla="*/ 108 w 147"/>
                  <a:gd name="T45" fmla="*/ 19 h 350"/>
                  <a:gd name="T46" fmla="*/ 107 w 147"/>
                  <a:gd name="T47" fmla="*/ 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7" h="350">
                    <a:moveTo>
                      <a:pt x="107" y="14"/>
                    </a:moveTo>
                    <a:cubicBezTo>
                      <a:pt x="107" y="13"/>
                      <a:pt x="106" y="11"/>
                      <a:pt x="106" y="10"/>
                    </a:cubicBezTo>
                    <a:cubicBezTo>
                      <a:pt x="104" y="7"/>
                      <a:pt x="100" y="5"/>
                      <a:pt x="104" y="3"/>
                    </a:cubicBezTo>
                    <a:cubicBezTo>
                      <a:pt x="108" y="0"/>
                      <a:pt x="110" y="4"/>
                      <a:pt x="112" y="6"/>
                    </a:cubicBezTo>
                    <a:cubicBezTo>
                      <a:pt x="119" y="17"/>
                      <a:pt x="127" y="28"/>
                      <a:pt x="132" y="40"/>
                    </a:cubicBezTo>
                    <a:cubicBezTo>
                      <a:pt x="141" y="63"/>
                      <a:pt x="147" y="87"/>
                      <a:pt x="146" y="112"/>
                    </a:cubicBezTo>
                    <a:cubicBezTo>
                      <a:pt x="144" y="141"/>
                      <a:pt x="137" y="168"/>
                      <a:pt x="120" y="192"/>
                    </a:cubicBezTo>
                    <a:cubicBezTo>
                      <a:pt x="103" y="217"/>
                      <a:pt x="82" y="237"/>
                      <a:pt x="54" y="251"/>
                    </a:cubicBezTo>
                    <a:cubicBezTo>
                      <a:pt x="43" y="256"/>
                      <a:pt x="31" y="258"/>
                      <a:pt x="20" y="261"/>
                    </a:cubicBezTo>
                    <a:cubicBezTo>
                      <a:pt x="15" y="263"/>
                      <a:pt x="13" y="265"/>
                      <a:pt x="14" y="269"/>
                    </a:cubicBezTo>
                    <a:cubicBezTo>
                      <a:pt x="14" y="285"/>
                      <a:pt x="11" y="300"/>
                      <a:pt x="12" y="316"/>
                    </a:cubicBezTo>
                    <a:cubicBezTo>
                      <a:pt x="12" y="323"/>
                      <a:pt x="14" y="330"/>
                      <a:pt x="14" y="338"/>
                    </a:cubicBezTo>
                    <a:cubicBezTo>
                      <a:pt x="14" y="345"/>
                      <a:pt x="11" y="349"/>
                      <a:pt x="4" y="350"/>
                    </a:cubicBezTo>
                    <a:cubicBezTo>
                      <a:pt x="3" y="350"/>
                      <a:pt x="2" y="349"/>
                      <a:pt x="2" y="348"/>
                    </a:cubicBezTo>
                    <a:cubicBezTo>
                      <a:pt x="0" y="333"/>
                      <a:pt x="1" y="318"/>
                      <a:pt x="1" y="303"/>
                    </a:cubicBezTo>
                    <a:cubicBezTo>
                      <a:pt x="1" y="292"/>
                      <a:pt x="1" y="281"/>
                      <a:pt x="1" y="270"/>
                    </a:cubicBezTo>
                    <a:cubicBezTo>
                      <a:pt x="1" y="257"/>
                      <a:pt x="5" y="253"/>
                      <a:pt x="17" y="249"/>
                    </a:cubicBezTo>
                    <a:cubicBezTo>
                      <a:pt x="29" y="247"/>
                      <a:pt x="40" y="244"/>
                      <a:pt x="51" y="239"/>
                    </a:cubicBezTo>
                    <a:cubicBezTo>
                      <a:pt x="92" y="217"/>
                      <a:pt x="119" y="185"/>
                      <a:pt x="129" y="139"/>
                    </a:cubicBezTo>
                    <a:cubicBezTo>
                      <a:pt x="136" y="109"/>
                      <a:pt x="133" y="80"/>
                      <a:pt x="123" y="52"/>
                    </a:cubicBezTo>
                    <a:cubicBezTo>
                      <a:pt x="122" y="48"/>
                      <a:pt x="120" y="45"/>
                      <a:pt x="119" y="41"/>
                    </a:cubicBezTo>
                    <a:cubicBezTo>
                      <a:pt x="118" y="32"/>
                      <a:pt x="113" y="26"/>
                      <a:pt x="110" y="18"/>
                    </a:cubicBezTo>
                    <a:cubicBezTo>
                      <a:pt x="110" y="18"/>
                      <a:pt x="109" y="19"/>
                      <a:pt x="108" y="19"/>
                    </a:cubicBezTo>
                    <a:cubicBezTo>
                      <a:pt x="106" y="18"/>
                      <a:pt x="106" y="16"/>
                      <a:pt x="107" y="14"/>
                    </a:cubicBezTo>
                    <a:close/>
                  </a:path>
                </a:pathLst>
              </a:custGeom>
              <a:solidFill>
                <a:srgbClr val="944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Freeform 21">
                <a:extLst>
                  <a:ext uri="{FF2B5EF4-FFF2-40B4-BE49-F238E27FC236}">
                    <a16:creationId xmlns:a16="http://schemas.microsoft.com/office/drawing/2014/main" id="{74103655-246D-A36B-FE13-26E7EFD4EC1B}"/>
                  </a:ext>
                </a:extLst>
              </p:cNvPr>
              <p:cNvSpPr/>
              <p:nvPr/>
            </p:nvSpPr>
            <p:spPr bwMode="auto">
              <a:xfrm>
                <a:off x="3140" y="1756"/>
                <a:ext cx="631" cy="177"/>
              </a:xfrm>
              <a:custGeom>
                <a:avLst/>
                <a:gdLst>
                  <a:gd name="T0" fmla="*/ 369 w 374"/>
                  <a:gd name="T1" fmla="*/ 56 h 105"/>
                  <a:gd name="T2" fmla="*/ 374 w 374"/>
                  <a:gd name="T3" fmla="*/ 59 h 105"/>
                  <a:gd name="T4" fmla="*/ 359 w 374"/>
                  <a:gd name="T5" fmla="*/ 61 h 105"/>
                  <a:gd name="T6" fmla="*/ 263 w 374"/>
                  <a:gd name="T7" fmla="*/ 16 h 105"/>
                  <a:gd name="T8" fmla="*/ 252 w 374"/>
                  <a:gd name="T9" fmla="*/ 19 h 105"/>
                  <a:gd name="T10" fmla="*/ 233 w 374"/>
                  <a:gd name="T11" fmla="*/ 46 h 105"/>
                  <a:gd name="T12" fmla="*/ 137 w 374"/>
                  <a:gd name="T13" fmla="*/ 101 h 105"/>
                  <a:gd name="T14" fmla="*/ 43 w 374"/>
                  <a:gd name="T15" fmla="*/ 87 h 105"/>
                  <a:gd name="T16" fmla="*/ 6 w 374"/>
                  <a:gd name="T17" fmla="*/ 63 h 105"/>
                  <a:gd name="T18" fmla="*/ 5 w 374"/>
                  <a:gd name="T19" fmla="*/ 61 h 105"/>
                  <a:gd name="T20" fmla="*/ 3 w 374"/>
                  <a:gd name="T21" fmla="*/ 54 h 105"/>
                  <a:gd name="T22" fmla="*/ 10 w 374"/>
                  <a:gd name="T23" fmla="*/ 56 h 105"/>
                  <a:gd name="T24" fmla="*/ 28 w 374"/>
                  <a:gd name="T25" fmla="*/ 66 h 105"/>
                  <a:gd name="T26" fmla="*/ 35 w 374"/>
                  <a:gd name="T27" fmla="*/ 69 h 105"/>
                  <a:gd name="T28" fmla="*/ 126 w 374"/>
                  <a:gd name="T29" fmla="*/ 89 h 105"/>
                  <a:gd name="T30" fmla="*/ 180 w 374"/>
                  <a:gd name="T31" fmla="*/ 74 h 105"/>
                  <a:gd name="T32" fmla="*/ 201 w 374"/>
                  <a:gd name="T33" fmla="*/ 62 h 105"/>
                  <a:gd name="T34" fmla="*/ 241 w 374"/>
                  <a:gd name="T35" fmla="*/ 16 h 105"/>
                  <a:gd name="T36" fmla="*/ 267 w 374"/>
                  <a:gd name="T37" fmla="*/ 6 h 105"/>
                  <a:gd name="T38" fmla="*/ 328 w 374"/>
                  <a:gd name="T39" fmla="*/ 34 h 105"/>
                  <a:gd name="T40" fmla="*/ 363 w 374"/>
                  <a:gd name="T41" fmla="*/ 51 h 105"/>
                  <a:gd name="T42" fmla="*/ 369 w 374"/>
                  <a:gd name="T43" fmla="*/ 5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4" h="105">
                    <a:moveTo>
                      <a:pt x="369" y="56"/>
                    </a:moveTo>
                    <a:cubicBezTo>
                      <a:pt x="370" y="57"/>
                      <a:pt x="372" y="58"/>
                      <a:pt x="374" y="59"/>
                    </a:cubicBezTo>
                    <a:cubicBezTo>
                      <a:pt x="370" y="65"/>
                      <a:pt x="365" y="64"/>
                      <a:pt x="359" y="61"/>
                    </a:cubicBezTo>
                    <a:cubicBezTo>
                      <a:pt x="326" y="48"/>
                      <a:pt x="295" y="30"/>
                      <a:pt x="263" y="16"/>
                    </a:cubicBezTo>
                    <a:cubicBezTo>
                      <a:pt x="258" y="13"/>
                      <a:pt x="253" y="13"/>
                      <a:pt x="252" y="19"/>
                    </a:cubicBezTo>
                    <a:cubicBezTo>
                      <a:pt x="249" y="31"/>
                      <a:pt x="240" y="38"/>
                      <a:pt x="233" y="46"/>
                    </a:cubicBezTo>
                    <a:cubicBezTo>
                      <a:pt x="207" y="76"/>
                      <a:pt x="176" y="95"/>
                      <a:pt x="137" y="101"/>
                    </a:cubicBezTo>
                    <a:cubicBezTo>
                      <a:pt x="104" y="105"/>
                      <a:pt x="72" y="102"/>
                      <a:pt x="43" y="87"/>
                    </a:cubicBezTo>
                    <a:cubicBezTo>
                      <a:pt x="30" y="80"/>
                      <a:pt x="17" y="73"/>
                      <a:pt x="6" y="63"/>
                    </a:cubicBezTo>
                    <a:cubicBezTo>
                      <a:pt x="6" y="62"/>
                      <a:pt x="6" y="62"/>
                      <a:pt x="5" y="61"/>
                    </a:cubicBezTo>
                    <a:cubicBezTo>
                      <a:pt x="4" y="59"/>
                      <a:pt x="0" y="57"/>
                      <a:pt x="3" y="54"/>
                    </a:cubicBezTo>
                    <a:cubicBezTo>
                      <a:pt x="5" y="51"/>
                      <a:pt x="8" y="55"/>
                      <a:pt x="10" y="56"/>
                    </a:cubicBezTo>
                    <a:cubicBezTo>
                      <a:pt x="17" y="58"/>
                      <a:pt x="20" y="66"/>
                      <a:pt x="28" y="66"/>
                    </a:cubicBezTo>
                    <a:cubicBezTo>
                      <a:pt x="30" y="67"/>
                      <a:pt x="33" y="67"/>
                      <a:pt x="35" y="69"/>
                    </a:cubicBezTo>
                    <a:cubicBezTo>
                      <a:pt x="63" y="87"/>
                      <a:pt x="94" y="92"/>
                      <a:pt x="126" y="89"/>
                    </a:cubicBezTo>
                    <a:cubicBezTo>
                      <a:pt x="144" y="88"/>
                      <a:pt x="163" y="84"/>
                      <a:pt x="180" y="74"/>
                    </a:cubicBezTo>
                    <a:cubicBezTo>
                      <a:pt x="187" y="70"/>
                      <a:pt x="194" y="66"/>
                      <a:pt x="201" y="62"/>
                    </a:cubicBezTo>
                    <a:cubicBezTo>
                      <a:pt x="219" y="50"/>
                      <a:pt x="231" y="34"/>
                      <a:pt x="241" y="16"/>
                    </a:cubicBezTo>
                    <a:cubicBezTo>
                      <a:pt x="247" y="3"/>
                      <a:pt x="254" y="0"/>
                      <a:pt x="267" y="6"/>
                    </a:cubicBezTo>
                    <a:cubicBezTo>
                      <a:pt x="288" y="15"/>
                      <a:pt x="308" y="25"/>
                      <a:pt x="328" y="34"/>
                    </a:cubicBezTo>
                    <a:cubicBezTo>
                      <a:pt x="340" y="39"/>
                      <a:pt x="351" y="47"/>
                      <a:pt x="363" y="51"/>
                    </a:cubicBezTo>
                    <a:cubicBezTo>
                      <a:pt x="366" y="52"/>
                      <a:pt x="368" y="53"/>
                      <a:pt x="369" y="56"/>
                    </a:cubicBezTo>
                    <a:close/>
                  </a:path>
                </a:pathLst>
              </a:custGeom>
              <a:solidFill>
                <a:srgbClr val="984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 22">
                <a:extLst>
                  <a:ext uri="{FF2B5EF4-FFF2-40B4-BE49-F238E27FC236}">
                    <a16:creationId xmlns:a16="http://schemas.microsoft.com/office/drawing/2014/main" id="{B33E65A0-0ADD-393D-A606-314E7DFDB8E1}"/>
                  </a:ext>
                </a:extLst>
              </p:cNvPr>
              <p:cNvSpPr/>
              <p:nvPr/>
            </p:nvSpPr>
            <p:spPr bwMode="auto">
              <a:xfrm>
                <a:off x="3530" y="1323"/>
                <a:ext cx="382" cy="190"/>
              </a:xfrm>
              <a:custGeom>
                <a:avLst/>
                <a:gdLst>
                  <a:gd name="T0" fmla="*/ 171 w 227"/>
                  <a:gd name="T1" fmla="*/ 9 h 113"/>
                  <a:gd name="T2" fmla="*/ 174 w 227"/>
                  <a:gd name="T3" fmla="*/ 9 h 113"/>
                  <a:gd name="T4" fmla="*/ 194 w 227"/>
                  <a:gd name="T5" fmla="*/ 10 h 113"/>
                  <a:gd name="T6" fmla="*/ 201 w 227"/>
                  <a:gd name="T7" fmla="*/ 6 h 113"/>
                  <a:gd name="T8" fmla="*/ 220 w 227"/>
                  <a:gd name="T9" fmla="*/ 9 h 113"/>
                  <a:gd name="T10" fmla="*/ 226 w 227"/>
                  <a:gd name="T11" fmla="*/ 11 h 113"/>
                  <a:gd name="T12" fmla="*/ 226 w 227"/>
                  <a:gd name="T13" fmla="*/ 13 h 113"/>
                  <a:gd name="T14" fmla="*/ 163 w 227"/>
                  <a:gd name="T15" fmla="*/ 45 h 113"/>
                  <a:gd name="T16" fmla="*/ 146 w 227"/>
                  <a:gd name="T17" fmla="*/ 44 h 113"/>
                  <a:gd name="T18" fmla="*/ 137 w 227"/>
                  <a:gd name="T19" fmla="*/ 42 h 113"/>
                  <a:gd name="T20" fmla="*/ 137 w 227"/>
                  <a:gd name="T21" fmla="*/ 50 h 113"/>
                  <a:gd name="T22" fmla="*/ 128 w 227"/>
                  <a:gd name="T23" fmla="*/ 61 h 113"/>
                  <a:gd name="T24" fmla="*/ 103 w 227"/>
                  <a:gd name="T25" fmla="*/ 72 h 113"/>
                  <a:gd name="T26" fmla="*/ 81 w 227"/>
                  <a:gd name="T27" fmla="*/ 85 h 113"/>
                  <a:gd name="T28" fmla="*/ 39 w 227"/>
                  <a:gd name="T29" fmla="*/ 107 h 113"/>
                  <a:gd name="T30" fmla="*/ 13 w 227"/>
                  <a:gd name="T31" fmla="*/ 99 h 113"/>
                  <a:gd name="T32" fmla="*/ 3 w 227"/>
                  <a:gd name="T33" fmla="*/ 104 h 113"/>
                  <a:gd name="T34" fmla="*/ 7 w 227"/>
                  <a:gd name="T35" fmla="*/ 96 h 113"/>
                  <a:gd name="T36" fmla="*/ 15 w 227"/>
                  <a:gd name="T37" fmla="*/ 95 h 113"/>
                  <a:gd name="T38" fmla="*/ 27 w 227"/>
                  <a:gd name="T39" fmla="*/ 85 h 113"/>
                  <a:gd name="T40" fmla="*/ 30 w 227"/>
                  <a:gd name="T41" fmla="*/ 80 h 113"/>
                  <a:gd name="T42" fmla="*/ 37 w 227"/>
                  <a:gd name="T43" fmla="*/ 75 h 113"/>
                  <a:gd name="T44" fmla="*/ 51 w 227"/>
                  <a:gd name="T45" fmla="*/ 68 h 113"/>
                  <a:gd name="T46" fmla="*/ 53 w 227"/>
                  <a:gd name="T47" fmla="*/ 77 h 113"/>
                  <a:gd name="T48" fmla="*/ 73 w 227"/>
                  <a:gd name="T49" fmla="*/ 68 h 113"/>
                  <a:gd name="T50" fmla="*/ 80 w 227"/>
                  <a:gd name="T51" fmla="*/ 57 h 113"/>
                  <a:gd name="T52" fmla="*/ 84 w 227"/>
                  <a:gd name="T53" fmla="*/ 51 h 113"/>
                  <a:gd name="T54" fmla="*/ 88 w 227"/>
                  <a:gd name="T55" fmla="*/ 51 h 113"/>
                  <a:gd name="T56" fmla="*/ 106 w 227"/>
                  <a:gd name="T57" fmla="*/ 52 h 113"/>
                  <a:gd name="T58" fmla="*/ 127 w 227"/>
                  <a:gd name="T59" fmla="*/ 31 h 113"/>
                  <a:gd name="T60" fmla="*/ 131 w 227"/>
                  <a:gd name="T61" fmla="*/ 30 h 113"/>
                  <a:gd name="T62" fmla="*/ 137 w 227"/>
                  <a:gd name="T63" fmla="*/ 30 h 113"/>
                  <a:gd name="T64" fmla="*/ 152 w 227"/>
                  <a:gd name="T65" fmla="*/ 25 h 113"/>
                  <a:gd name="T66" fmla="*/ 159 w 227"/>
                  <a:gd name="T67" fmla="*/ 16 h 113"/>
                  <a:gd name="T68" fmla="*/ 171 w 227"/>
                  <a:gd name="T69" fmla="*/ 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6" h="113">
                    <a:moveTo>
                      <a:pt x="171" y="9"/>
                    </a:moveTo>
                    <a:cubicBezTo>
                      <a:pt x="172" y="9"/>
                      <a:pt x="174" y="9"/>
                      <a:pt x="174" y="9"/>
                    </a:cubicBezTo>
                    <a:cubicBezTo>
                      <a:pt x="180" y="21"/>
                      <a:pt x="188" y="12"/>
                      <a:pt x="194" y="10"/>
                    </a:cubicBezTo>
                    <a:cubicBezTo>
                      <a:pt x="197" y="9"/>
                      <a:pt x="199" y="7"/>
                      <a:pt x="201" y="6"/>
                    </a:cubicBezTo>
                    <a:cubicBezTo>
                      <a:pt x="208" y="3"/>
                      <a:pt x="215" y="0"/>
                      <a:pt x="220" y="9"/>
                    </a:cubicBezTo>
                    <a:cubicBezTo>
                      <a:pt x="221" y="11"/>
                      <a:pt x="224" y="11"/>
                      <a:pt x="226" y="11"/>
                    </a:cubicBezTo>
                    <a:cubicBezTo>
                      <a:pt x="227" y="12"/>
                      <a:pt x="227" y="12"/>
                      <a:pt x="226" y="13"/>
                    </a:cubicBezTo>
                    <a:cubicBezTo>
                      <a:pt x="205" y="23"/>
                      <a:pt x="184" y="35"/>
                      <a:pt x="163" y="45"/>
                    </a:cubicBezTo>
                    <a:cubicBezTo>
                      <a:pt x="157" y="48"/>
                      <a:pt x="151" y="48"/>
                      <a:pt x="146" y="44"/>
                    </a:cubicBezTo>
                    <a:cubicBezTo>
                      <a:pt x="143" y="42"/>
                      <a:pt x="140" y="40"/>
                      <a:pt x="137" y="42"/>
                    </a:cubicBezTo>
                    <a:cubicBezTo>
                      <a:pt x="134" y="44"/>
                      <a:pt x="136" y="47"/>
                      <a:pt x="137" y="50"/>
                    </a:cubicBezTo>
                    <a:cubicBezTo>
                      <a:pt x="138" y="56"/>
                      <a:pt x="135" y="61"/>
                      <a:pt x="128" y="61"/>
                    </a:cubicBezTo>
                    <a:cubicBezTo>
                      <a:pt x="117" y="61"/>
                      <a:pt x="110" y="66"/>
                      <a:pt x="103" y="72"/>
                    </a:cubicBezTo>
                    <a:cubicBezTo>
                      <a:pt x="96" y="78"/>
                      <a:pt x="89" y="82"/>
                      <a:pt x="81" y="85"/>
                    </a:cubicBezTo>
                    <a:cubicBezTo>
                      <a:pt x="66" y="91"/>
                      <a:pt x="53" y="99"/>
                      <a:pt x="39" y="107"/>
                    </a:cubicBezTo>
                    <a:cubicBezTo>
                      <a:pt x="27" y="113"/>
                      <a:pt x="20" y="106"/>
                      <a:pt x="13" y="99"/>
                    </a:cubicBezTo>
                    <a:cubicBezTo>
                      <a:pt x="9" y="99"/>
                      <a:pt x="6" y="103"/>
                      <a:pt x="3" y="104"/>
                    </a:cubicBezTo>
                    <a:cubicBezTo>
                      <a:pt x="0" y="99"/>
                      <a:pt x="3" y="97"/>
                      <a:pt x="7" y="96"/>
                    </a:cubicBezTo>
                    <a:cubicBezTo>
                      <a:pt x="10" y="95"/>
                      <a:pt x="12" y="95"/>
                      <a:pt x="15" y="95"/>
                    </a:cubicBezTo>
                    <a:cubicBezTo>
                      <a:pt x="21" y="95"/>
                      <a:pt x="27" y="93"/>
                      <a:pt x="27" y="85"/>
                    </a:cubicBezTo>
                    <a:cubicBezTo>
                      <a:pt x="27" y="83"/>
                      <a:pt x="29" y="81"/>
                      <a:pt x="30" y="80"/>
                    </a:cubicBezTo>
                    <a:cubicBezTo>
                      <a:pt x="33" y="78"/>
                      <a:pt x="35" y="77"/>
                      <a:pt x="37" y="75"/>
                    </a:cubicBezTo>
                    <a:cubicBezTo>
                      <a:pt x="41" y="71"/>
                      <a:pt x="45" y="69"/>
                      <a:pt x="51" y="68"/>
                    </a:cubicBezTo>
                    <a:cubicBezTo>
                      <a:pt x="56" y="70"/>
                      <a:pt x="53" y="74"/>
                      <a:pt x="53" y="77"/>
                    </a:cubicBezTo>
                    <a:cubicBezTo>
                      <a:pt x="61" y="75"/>
                      <a:pt x="67" y="71"/>
                      <a:pt x="73" y="68"/>
                    </a:cubicBezTo>
                    <a:cubicBezTo>
                      <a:pt x="77" y="65"/>
                      <a:pt x="83" y="64"/>
                      <a:pt x="80" y="57"/>
                    </a:cubicBezTo>
                    <a:cubicBezTo>
                      <a:pt x="79" y="55"/>
                      <a:pt x="82" y="53"/>
                      <a:pt x="84" y="51"/>
                    </a:cubicBezTo>
                    <a:cubicBezTo>
                      <a:pt x="86" y="51"/>
                      <a:pt x="87" y="51"/>
                      <a:pt x="88" y="51"/>
                    </a:cubicBezTo>
                    <a:cubicBezTo>
                      <a:pt x="94" y="59"/>
                      <a:pt x="100" y="54"/>
                      <a:pt x="106" y="52"/>
                    </a:cubicBezTo>
                    <a:cubicBezTo>
                      <a:pt x="116" y="48"/>
                      <a:pt x="124" y="42"/>
                      <a:pt x="127" y="31"/>
                    </a:cubicBezTo>
                    <a:cubicBezTo>
                      <a:pt x="129" y="31"/>
                      <a:pt x="130" y="30"/>
                      <a:pt x="131" y="30"/>
                    </a:cubicBezTo>
                    <a:cubicBezTo>
                      <a:pt x="133" y="28"/>
                      <a:pt x="135" y="30"/>
                      <a:pt x="137" y="30"/>
                    </a:cubicBezTo>
                    <a:cubicBezTo>
                      <a:pt x="145" y="34"/>
                      <a:pt x="149" y="32"/>
                      <a:pt x="152" y="25"/>
                    </a:cubicBezTo>
                    <a:cubicBezTo>
                      <a:pt x="154" y="22"/>
                      <a:pt x="155" y="18"/>
                      <a:pt x="159" y="16"/>
                    </a:cubicBezTo>
                    <a:cubicBezTo>
                      <a:pt x="163" y="14"/>
                      <a:pt x="167" y="11"/>
                      <a:pt x="171" y="9"/>
                    </a:cubicBezTo>
                    <a:close/>
                  </a:path>
                </a:pathLst>
              </a:custGeom>
              <a:solidFill>
                <a:srgbClr val="E5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 23">
                <a:extLst>
                  <a:ext uri="{FF2B5EF4-FFF2-40B4-BE49-F238E27FC236}">
                    <a16:creationId xmlns:a16="http://schemas.microsoft.com/office/drawing/2014/main" id="{1A3E25B5-19B1-B128-D7F3-38365FBD5AB1}"/>
                  </a:ext>
                </a:extLst>
              </p:cNvPr>
              <p:cNvSpPr/>
              <p:nvPr/>
            </p:nvSpPr>
            <p:spPr bwMode="auto">
              <a:xfrm>
                <a:off x="3883" y="2423"/>
                <a:ext cx="252" cy="489"/>
              </a:xfrm>
              <a:custGeom>
                <a:avLst/>
                <a:gdLst>
                  <a:gd name="T0" fmla="*/ 11 w 149"/>
                  <a:gd name="T1" fmla="*/ 265 h 290"/>
                  <a:gd name="T2" fmla="*/ 11 w 149"/>
                  <a:gd name="T3" fmla="*/ 280 h 290"/>
                  <a:gd name="T4" fmla="*/ 11 w 149"/>
                  <a:gd name="T5" fmla="*/ 290 h 290"/>
                  <a:gd name="T6" fmla="*/ 8 w 149"/>
                  <a:gd name="T7" fmla="*/ 200 h 290"/>
                  <a:gd name="T8" fmla="*/ 45 w 149"/>
                  <a:gd name="T9" fmla="*/ 135 h 290"/>
                  <a:gd name="T10" fmla="*/ 107 w 149"/>
                  <a:gd name="T11" fmla="*/ 99 h 290"/>
                  <a:gd name="T12" fmla="*/ 122 w 149"/>
                  <a:gd name="T13" fmla="*/ 95 h 290"/>
                  <a:gd name="T14" fmla="*/ 134 w 149"/>
                  <a:gd name="T15" fmla="*/ 80 h 290"/>
                  <a:gd name="T16" fmla="*/ 134 w 149"/>
                  <a:gd name="T17" fmla="*/ 67 h 290"/>
                  <a:gd name="T18" fmla="*/ 134 w 149"/>
                  <a:gd name="T19" fmla="*/ 54 h 290"/>
                  <a:gd name="T20" fmla="*/ 135 w 149"/>
                  <a:gd name="T21" fmla="*/ 0 h 290"/>
                  <a:gd name="T22" fmla="*/ 142 w 149"/>
                  <a:gd name="T23" fmla="*/ 22 h 290"/>
                  <a:gd name="T24" fmla="*/ 143 w 149"/>
                  <a:gd name="T25" fmla="*/ 38 h 290"/>
                  <a:gd name="T26" fmla="*/ 145 w 149"/>
                  <a:gd name="T27" fmla="*/ 41 h 290"/>
                  <a:gd name="T28" fmla="*/ 140 w 149"/>
                  <a:gd name="T29" fmla="*/ 87 h 290"/>
                  <a:gd name="T30" fmla="*/ 142 w 149"/>
                  <a:gd name="T31" fmla="*/ 99 h 290"/>
                  <a:gd name="T32" fmla="*/ 145 w 149"/>
                  <a:gd name="T33" fmla="*/ 107 h 290"/>
                  <a:gd name="T34" fmla="*/ 119 w 149"/>
                  <a:gd name="T35" fmla="*/ 106 h 290"/>
                  <a:gd name="T36" fmla="*/ 109 w 149"/>
                  <a:gd name="T37" fmla="*/ 108 h 290"/>
                  <a:gd name="T38" fmla="*/ 95 w 149"/>
                  <a:gd name="T39" fmla="*/ 116 h 290"/>
                  <a:gd name="T40" fmla="*/ 33 w 149"/>
                  <a:gd name="T41" fmla="*/ 180 h 290"/>
                  <a:gd name="T42" fmla="*/ 15 w 149"/>
                  <a:gd name="T43" fmla="*/ 206 h 290"/>
                  <a:gd name="T44" fmla="*/ 16 w 149"/>
                  <a:gd name="T45" fmla="*/ 217 h 290"/>
                  <a:gd name="T46" fmla="*/ 19 w 149"/>
                  <a:gd name="T47" fmla="*/ 226 h 290"/>
                  <a:gd name="T48" fmla="*/ 13 w 149"/>
                  <a:gd name="T49" fmla="*/ 263 h 290"/>
                  <a:gd name="T50" fmla="*/ 11 w 149"/>
                  <a:gd name="T51" fmla="*/ 26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9" h="290">
                    <a:moveTo>
                      <a:pt x="11" y="265"/>
                    </a:moveTo>
                    <a:cubicBezTo>
                      <a:pt x="8" y="270"/>
                      <a:pt x="10" y="275"/>
                      <a:pt x="11" y="280"/>
                    </a:cubicBezTo>
                    <a:cubicBezTo>
                      <a:pt x="11" y="283"/>
                      <a:pt x="11" y="286"/>
                      <a:pt x="11" y="290"/>
                    </a:cubicBezTo>
                    <a:cubicBezTo>
                      <a:pt x="0" y="260"/>
                      <a:pt x="1" y="230"/>
                      <a:pt x="8" y="200"/>
                    </a:cubicBezTo>
                    <a:cubicBezTo>
                      <a:pt x="14" y="175"/>
                      <a:pt x="27" y="153"/>
                      <a:pt x="45" y="135"/>
                    </a:cubicBezTo>
                    <a:cubicBezTo>
                      <a:pt x="62" y="118"/>
                      <a:pt x="83" y="104"/>
                      <a:pt x="107" y="99"/>
                    </a:cubicBezTo>
                    <a:cubicBezTo>
                      <a:pt x="112" y="97"/>
                      <a:pt x="117" y="96"/>
                      <a:pt x="122" y="95"/>
                    </a:cubicBezTo>
                    <a:cubicBezTo>
                      <a:pt x="130" y="93"/>
                      <a:pt x="135" y="89"/>
                      <a:pt x="134" y="80"/>
                    </a:cubicBezTo>
                    <a:cubicBezTo>
                      <a:pt x="134" y="76"/>
                      <a:pt x="134" y="71"/>
                      <a:pt x="134" y="67"/>
                    </a:cubicBezTo>
                    <a:cubicBezTo>
                      <a:pt x="131" y="63"/>
                      <a:pt x="131" y="58"/>
                      <a:pt x="134" y="54"/>
                    </a:cubicBezTo>
                    <a:cubicBezTo>
                      <a:pt x="134" y="36"/>
                      <a:pt x="134" y="18"/>
                      <a:pt x="135" y="0"/>
                    </a:cubicBezTo>
                    <a:cubicBezTo>
                      <a:pt x="146" y="5"/>
                      <a:pt x="148" y="10"/>
                      <a:pt x="142" y="22"/>
                    </a:cubicBezTo>
                    <a:cubicBezTo>
                      <a:pt x="139" y="28"/>
                      <a:pt x="135" y="34"/>
                      <a:pt x="143" y="38"/>
                    </a:cubicBezTo>
                    <a:cubicBezTo>
                      <a:pt x="144" y="39"/>
                      <a:pt x="145" y="40"/>
                      <a:pt x="145" y="41"/>
                    </a:cubicBezTo>
                    <a:cubicBezTo>
                      <a:pt x="143" y="56"/>
                      <a:pt x="149" y="72"/>
                      <a:pt x="140" y="87"/>
                    </a:cubicBezTo>
                    <a:cubicBezTo>
                      <a:pt x="138" y="91"/>
                      <a:pt x="136" y="95"/>
                      <a:pt x="142" y="99"/>
                    </a:cubicBezTo>
                    <a:cubicBezTo>
                      <a:pt x="145" y="101"/>
                      <a:pt x="145" y="104"/>
                      <a:pt x="145" y="107"/>
                    </a:cubicBezTo>
                    <a:cubicBezTo>
                      <a:pt x="136" y="110"/>
                      <a:pt x="127" y="109"/>
                      <a:pt x="119" y="106"/>
                    </a:cubicBezTo>
                    <a:cubicBezTo>
                      <a:pt x="115" y="105"/>
                      <a:pt x="112" y="105"/>
                      <a:pt x="109" y="108"/>
                    </a:cubicBezTo>
                    <a:cubicBezTo>
                      <a:pt x="106" y="113"/>
                      <a:pt x="100" y="114"/>
                      <a:pt x="95" y="116"/>
                    </a:cubicBezTo>
                    <a:cubicBezTo>
                      <a:pt x="65" y="129"/>
                      <a:pt x="43" y="149"/>
                      <a:pt x="33" y="180"/>
                    </a:cubicBezTo>
                    <a:cubicBezTo>
                      <a:pt x="30" y="191"/>
                      <a:pt x="24" y="199"/>
                      <a:pt x="15" y="206"/>
                    </a:cubicBezTo>
                    <a:cubicBezTo>
                      <a:pt x="9" y="211"/>
                      <a:pt x="9" y="213"/>
                      <a:pt x="16" y="217"/>
                    </a:cubicBezTo>
                    <a:cubicBezTo>
                      <a:pt x="20" y="219"/>
                      <a:pt x="20" y="223"/>
                      <a:pt x="19" y="226"/>
                    </a:cubicBezTo>
                    <a:cubicBezTo>
                      <a:pt x="17" y="239"/>
                      <a:pt x="15" y="251"/>
                      <a:pt x="13" y="263"/>
                    </a:cubicBezTo>
                    <a:cubicBezTo>
                      <a:pt x="12" y="264"/>
                      <a:pt x="12" y="265"/>
                      <a:pt x="11" y="265"/>
                    </a:cubicBezTo>
                    <a:close/>
                  </a:path>
                </a:pathLst>
              </a:custGeom>
              <a:solidFill>
                <a:srgbClr val="C26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 24">
                <a:extLst>
                  <a:ext uri="{FF2B5EF4-FFF2-40B4-BE49-F238E27FC236}">
                    <a16:creationId xmlns:a16="http://schemas.microsoft.com/office/drawing/2014/main" id="{F8D688E8-C225-14C9-4FC3-A13638A76853}"/>
                  </a:ext>
                </a:extLst>
              </p:cNvPr>
              <p:cNvSpPr/>
              <p:nvPr/>
            </p:nvSpPr>
            <p:spPr bwMode="auto">
              <a:xfrm>
                <a:off x="4209" y="992"/>
                <a:ext cx="165" cy="176"/>
              </a:xfrm>
              <a:custGeom>
                <a:avLst/>
                <a:gdLst>
                  <a:gd name="T0" fmla="*/ 80 w 98"/>
                  <a:gd name="T1" fmla="*/ 37 h 104"/>
                  <a:gd name="T2" fmla="*/ 81 w 98"/>
                  <a:gd name="T3" fmla="*/ 42 h 104"/>
                  <a:gd name="T4" fmla="*/ 94 w 98"/>
                  <a:gd name="T5" fmla="*/ 63 h 104"/>
                  <a:gd name="T6" fmla="*/ 98 w 98"/>
                  <a:gd name="T7" fmla="*/ 73 h 104"/>
                  <a:gd name="T8" fmla="*/ 86 w 98"/>
                  <a:gd name="T9" fmla="*/ 83 h 104"/>
                  <a:gd name="T10" fmla="*/ 71 w 98"/>
                  <a:gd name="T11" fmla="*/ 104 h 104"/>
                  <a:gd name="T12" fmla="*/ 67 w 98"/>
                  <a:gd name="T13" fmla="*/ 98 h 104"/>
                  <a:gd name="T14" fmla="*/ 58 w 98"/>
                  <a:gd name="T15" fmla="*/ 75 h 104"/>
                  <a:gd name="T16" fmla="*/ 42 w 98"/>
                  <a:gd name="T17" fmla="*/ 49 h 104"/>
                  <a:gd name="T18" fmla="*/ 22 w 98"/>
                  <a:gd name="T19" fmla="*/ 35 h 104"/>
                  <a:gd name="T20" fmla="*/ 0 w 98"/>
                  <a:gd name="T21" fmla="*/ 21 h 104"/>
                  <a:gd name="T22" fmla="*/ 0 w 98"/>
                  <a:gd name="T23" fmla="*/ 0 h 104"/>
                  <a:gd name="T24" fmla="*/ 45 w 98"/>
                  <a:gd name="T25" fmla="*/ 13 h 104"/>
                  <a:gd name="T26" fmla="*/ 59 w 98"/>
                  <a:gd name="T27" fmla="*/ 18 h 104"/>
                  <a:gd name="T28" fmla="*/ 80 w 98"/>
                  <a:gd name="T29" fmla="*/ 3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04">
                    <a:moveTo>
                      <a:pt x="80" y="37"/>
                    </a:moveTo>
                    <a:cubicBezTo>
                      <a:pt x="81" y="39"/>
                      <a:pt x="81" y="40"/>
                      <a:pt x="81" y="42"/>
                    </a:cubicBezTo>
                    <a:cubicBezTo>
                      <a:pt x="88" y="47"/>
                      <a:pt x="91" y="55"/>
                      <a:pt x="94" y="63"/>
                    </a:cubicBezTo>
                    <a:cubicBezTo>
                      <a:pt x="95" y="66"/>
                      <a:pt x="96" y="70"/>
                      <a:pt x="98" y="73"/>
                    </a:cubicBezTo>
                    <a:cubicBezTo>
                      <a:pt x="96" y="79"/>
                      <a:pt x="90" y="80"/>
                      <a:pt x="86" y="83"/>
                    </a:cubicBezTo>
                    <a:cubicBezTo>
                      <a:pt x="79" y="89"/>
                      <a:pt x="74" y="96"/>
                      <a:pt x="71" y="104"/>
                    </a:cubicBezTo>
                    <a:cubicBezTo>
                      <a:pt x="67" y="104"/>
                      <a:pt x="68" y="100"/>
                      <a:pt x="67" y="98"/>
                    </a:cubicBezTo>
                    <a:cubicBezTo>
                      <a:pt x="65" y="90"/>
                      <a:pt x="62" y="82"/>
                      <a:pt x="58" y="75"/>
                    </a:cubicBezTo>
                    <a:cubicBezTo>
                      <a:pt x="54" y="66"/>
                      <a:pt x="48" y="57"/>
                      <a:pt x="42" y="49"/>
                    </a:cubicBezTo>
                    <a:cubicBezTo>
                      <a:pt x="37" y="43"/>
                      <a:pt x="31" y="37"/>
                      <a:pt x="22" y="35"/>
                    </a:cubicBezTo>
                    <a:cubicBezTo>
                      <a:pt x="14" y="31"/>
                      <a:pt x="6" y="28"/>
                      <a:pt x="0" y="21"/>
                    </a:cubicBezTo>
                    <a:cubicBezTo>
                      <a:pt x="7" y="14"/>
                      <a:pt x="2" y="7"/>
                      <a:pt x="0" y="0"/>
                    </a:cubicBezTo>
                    <a:cubicBezTo>
                      <a:pt x="16" y="1"/>
                      <a:pt x="31" y="7"/>
                      <a:pt x="45" y="13"/>
                    </a:cubicBezTo>
                    <a:cubicBezTo>
                      <a:pt x="50" y="15"/>
                      <a:pt x="54" y="17"/>
                      <a:pt x="59" y="18"/>
                    </a:cubicBezTo>
                    <a:cubicBezTo>
                      <a:pt x="67" y="23"/>
                      <a:pt x="73" y="31"/>
                      <a:pt x="80" y="37"/>
                    </a:cubicBezTo>
                    <a:close/>
                  </a:path>
                </a:pathLst>
              </a:custGeom>
              <a:solidFill>
                <a:srgbClr val="F18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 25">
                <a:extLst>
                  <a:ext uri="{FF2B5EF4-FFF2-40B4-BE49-F238E27FC236}">
                    <a16:creationId xmlns:a16="http://schemas.microsoft.com/office/drawing/2014/main" id="{18274613-D9D7-C04B-3628-3344337010F3}"/>
                  </a:ext>
                </a:extLst>
              </p:cNvPr>
              <p:cNvSpPr/>
              <p:nvPr/>
            </p:nvSpPr>
            <p:spPr bwMode="auto">
              <a:xfrm>
                <a:off x="4750" y="1407"/>
                <a:ext cx="344" cy="359"/>
              </a:xfrm>
              <a:custGeom>
                <a:avLst/>
                <a:gdLst>
                  <a:gd name="T0" fmla="*/ 21 w 204"/>
                  <a:gd name="T1" fmla="*/ 213 h 213"/>
                  <a:gd name="T2" fmla="*/ 11 w 204"/>
                  <a:gd name="T3" fmla="*/ 192 h 213"/>
                  <a:gd name="T4" fmla="*/ 5 w 204"/>
                  <a:gd name="T5" fmla="*/ 160 h 213"/>
                  <a:gd name="T6" fmla="*/ 4 w 204"/>
                  <a:gd name="T7" fmla="*/ 151 h 213"/>
                  <a:gd name="T8" fmla="*/ 2 w 204"/>
                  <a:gd name="T9" fmla="*/ 138 h 213"/>
                  <a:gd name="T10" fmla="*/ 35 w 204"/>
                  <a:gd name="T11" fmla="*/ 65 h 213"/>
                  <a:gd name="T12" fmla="*/ 112 w 204"/>
                  <a:gd name="T13" fmla="*/ 33 h 213"/>
                  <a:gd name="T14" fmla="*/ 166 w 204"/>
                  <a:gd name="T15" fmla="*/ 43 h 213"/>
                  <a:gd name="T16" fmla="*/ 186 w 204"/>
                  <a:gd name="T17" fmla="*/ 31 h 213"/>
                  <a:gd name="T18" fmla="*/ 184 w 204"/>
                  <a:gd name="T19" fmla="*/ 20 h 213"/>
                  <a:gd name="T20" fmla="*/ 179 w 204"/>
                  <a:gd name="T21" fmla="*/ 13 h 213"/>
                  <a:gd name="T22" fmla="*/ 179 w 204"/>
                  <a:gd name="T23" fmla="*/ 11 h 213"/>
                  <a:gd name="T24" fmla="*/ 178 w 204"/>
                  <a:gd name="T25" fmla="*/ 2 h 213"/>
                  <a:gd name="T26" fmla="*/ 188 w 204"/>
                  <a:gd name="T27" fmla="*/ 5 h 213"/>
                  <a:gd name="T28" fmla="*/ 180 w 204"/>
                  <a:gd name="T29" fmla="*/ 53 h 213"/>
                  <a:gd name="T30" fmla="*/ 157 w 204"/>
                  <a:gd name="T31" fmla="*/ 50 h 213"/>
                  <a:gd name="T32" fmla="*/ 79 w 204"/>
                  <a:gd name="T33" fmla="*/ 51 h 213"/>
                  <a:gd name="T34" fmla="*/ 12 w 204"/>
                  <a:gd name="T35" fmla="*/ 144 h 213"/>
                  <a:gd name="T36" fmla="*/ 24 w 204"/>
                  <a:gd name="T37" fmla="*/ 199 h 213"/>
                  <a:gd name="T38" fmla="*/ 21 w 204"/>
                  <a:gd name="T39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13">
                    <a:moveTo>
                      <a:pt x="21" y="213"/>
                    </a:moveTo>
                    <a:cubicBezTo>
                      <a:pt x="19" y="205"/>
                      <a:pt x="13" y="199"/>
                      <a:pt x="11" y="192"/>
                    </a:cubicBezTo>
                    <a:cubicBezTo>
                      <a:pt x="7" y="181"/>
                      <a:pt x="5" y="171"/>
                      <a:pt x="5" y="160"/>
                    </a:cubicBezTo>
                    <a:cubicBezTo>
                      <a:pt x="6" y="157"/>
                      <a:pt x="6" y="154"/>
                      <a:pt x="4" y="151"/>
                    </a:cubicBezTo>
                    <a:cubicBezTo>
                      <a:pt x="0" y="147"/>
                      <a:pt x="1" y="143"/>
                      <a:pt x="2" y="138"/>
                    </a:cubicBezTo>
                    <a:cubicBezTo>
                      <a:pt x="4" y="110"/>
                      <a:pt x="15" y="85"/>
                      <a:pt x="35" y="65"/>
                    </a:cubicBezTo>
                    <a:cubicBezTo>
                      <a:pt x="55" y="44"/>
                      <a:pt x="82" y="34"/>
                      <a:pt x="112" y="33"/>
                    </a:cubicBezTo>
                    <a:cubicBezTo>
                      <a:pt x="131" y="32"/>
                      <a:pt x="149" y="35"/>
                      <a:pt x="166" y="43"/>
                    </a:cubicBezTo>
                    <a:cubicBezTo>
                      <a:pt x="175" y="46"/>
                      <a:pt x="180" y="43"/>
                      <a:pt x="186" y="31"/>
                    </a:cubicBezTo>
                    <a:cubicBezTo>
                      <a:pt x="188" y="27"/>
                      <a:pt x="187" y="24"/>
                      <a:pt x="184" y="20"/>
                    </a:cubicBezTo>
                    <a:cubicBezTo>
                      <a:pt x="182" y="18"/>
                      <a:pt x="180" y="16"/>
                      <a:pt x="179" y="13"/>
                    </a:cubicBezTo>
                    <a:cubicBezTo>
                      <a:pt x="178" y="12"/>
                      <a:pt x="179" y="11"/>
                      <a:pt x="179" y="11"/>
                    </a:cubicBezTo>
                    <a:cubicBezTo>
                      <a:pt x="178" y="8"/>
                      <a:pt x="175" y="4"/>
                      <a:pt x="178" y="2"/>
                    </a:cubicBezTo>
                    <a:cubicBezTo>
                      <a:pt x="181" y="0"/>
                      <a:pt x="185" y="2"/>
                      <a:pt x="188" y="5"/>
                    </a:cubicBezTo>
                    <a:cubicBezTo>
                      <a:pt x="204" y="20"/>
                      <a:pt x="200" y="45"/>
                      <a:pt x="180" y="53"/>
                    </a:cubicBezTo>
                    <a:cubicBezTo>
                      <a:pt x="172" y="57"/>
                      <a:pt x="164" y="53"/>
                      <a:pt x="157" y="50"/>
                    </a:cubicBezTo>
                    <a:cubicBezTo>
                      <a:pt x="131" y="39"/>
                      <a:pt x="103" y="39"/>
                      <a:pt x="79" y="51"/>
                    </a:cubicBezTo>
                    <a:cubicBezTo>
                      <a:pt x="43" y="67"/>
                      <a:pt x="13" y="94"/>
                      <a:pt x="12" y="144"/>
                    </a:cubicBezTo>
                    <a:cubicBezTo>
                      <a:pt x="12" y="163"/>
                      <a:pt x="13" y="182"/>
                      <a:pt x="24" y="199"/>
                    </a:cubicBezTo>
                    <a:cubicBezTo>
                      <a:pt x="27" y="204"/>
                      <a:pt x="24" y="209"/>
                      <a:pt x="21" y="213"/>
                    </a:cubicBezTo>
                    <a:close/>
                  </a:path>
                </a:pathLst>
              </a:custGeom>
              <a:solidFill>
                <a:srgbClr val="8F3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 26">
                <a:extLst>
                  <a:ext uri="{FF2B5EF4-FFF2-40B4-BE49-F238E27FC236}">
                    <a16:creationId xmlns:a16="http://schemas.microsoft.com/office/drawing/2014/main" id="{3249B4B9-03DB-30F6-D8FE-E71001F827F6}"/>
                  </a:ext>
                </a:extLst>
              </p:cNvPr>
              <p:cNvSpPr/>
              <p:nvPr/>
            </p:nvSpPr>
            <p:spPr bwMode="auto">
              <a:xfrm>
                <a:off x="3081" y="2179"/>
                <a:ext cx="369" cy="344"/>
              </a:xfrm>
              <a:custGeom>
                <a:avLst/>
                <a:gdLst>
                  <a:gd name="T0" fmla="*/ 217 w 219"/>
                  <a:gd name="T1" fmla="*/ 27 h 204"/>
                  <a:gd name="T2" fmla="*/ 207 w 219"/>
                  <a:gd name="T3" fmla="*/ 30 h 204"/>
                  <a:gd name="T4" fmla="*/ 107 w 219"/>
                  <a:gd name="T5" fmla="*/ 20 h 204"/>
                  <a:gd name="T6" fmla="*/ 41 w 219"/>
                  <a:gd name="T7" fmla="*/ 110 h 204"/>
                  <a:gd name="T8" fmla="*/ 49 w 219"/>
                  <a:gd name="T9" fmla="*/ 161 h 204"/>
                  <a:gd name="T10" fmla="*/ 36 w 219"/>
                  <a:gd name="T11" fmla="*/ 196 h 204"/>
                  <a:gd name="T12" fmla="*/ 5 w 219"/>
                  <a:gd name="T13" fmla="*/ 188 h 204"/>
                  <a:gd name="T14" fmla="*/ 9 w 219"/>
                  <a:gd name="T15" fmla="*/ 177 h 204"/>
                  <a:gd name="T16" fmla="*/ 11 w 219"/>
                  <a:gd name="T17" fmla="*/ 178 h 204"/>
                  <a:gd name="T18" fmla="*/ 33 w 219"/>
                  <a:gd name="T19" fmla="*/ 184 h 204"/>
                  <a:gd name="T20" fmla="*/ 40 w 219"/>
                  <a:gd name="T21" fmla="*/ 167 h 204"/>
                  <a:gd name="T22" fmla="*/ 32 w 219"/>
                  <a:gd name="T23" fmla="*/ 99 h 204"/>
                  <a:gd name="T24" fmla="*/ 69 w 219"/>
                  <a:gd name="T25" fmla="*/ 29 h 204"/>
                  <a:gd name="T26" fmla="*/ 126 w 219"/>
                  <a:gd name="T27" fmla="*/ 4 h 204"/>
                  <a:gd name="T28" fmla="*/ 170 w 219"/>
                  <a:gd name="T29" fmla="*/ 4 h 204"/>
                  <a:gd name="T30" fmla="*/ 213 w 219"/>
                  <a:gd name="T31" fmla="*/ 21 h 204"/>
                  <a:gd name="T32" fmla="*/ 219 w 219"/>
                  <a:gd name="T33" fmla="*/ 27 h 204"/>
                  <a:gd name="T34" fmla="*/ 217 w 219"/>
                  <a:gd name="T35" fmla="*/ 2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9" h="204">
                    <a:moveTo>
                      <a:pt x="217" y="27"/>
                    </a:moveTo>
                    <a:cubicBezTo>
                      <a:pt x="216" y="35"/>
                      <a:pt x="215" y="36"/>
                      <a:pt x="207" y="30"/>
                    </a:cubicBezTo>
                    <a:cubicBezTo>
                      <a:pt x="175" y="9"/>
                      <a:pt x="141" y="6"/>
                      <a:pt x="107" y="20"/>
                    </a:cubicBezTo>
                    <a:cubicBezTo>
                      <a:pt x="69" y="37"/>
                      <a:pt x="45" y="66"/>
                      <a:pt x="41" y="110"/>
                    </a:cubicBezTo>
                    <a:cubicBezTo>
                      <a:pt x="39" y="128"/>
                      <a:pt x="42" y="145"/>
                      <a:pt x="49" y="161"/>
                    </a:cubicBezTo>
                    <a:cubicBezTo>
                      <a:pt x="55" y="176"/>
                      <a:pt x="51" y="185"/>
                      <a:pt x="36" y="196"/>
                    </a:cubicBezTo>
                    <a:cubicBezTo>
                      <a:pt x="26" y="204"/>
                      <a:pt x="15" y="201"/>
                      <a:pt x="5" y="188"/>
                    </a:cubicBezTo>
                    <a:cubicBezTo>
                      <a:pt x="3" y="183"/>
                      <a:pt x="0" y="178"/>
                      <a:pt x="9" y="177"/>
                    </a:cubicBezTo>
                    <a:cubicBezTo>
                      <a:pt x="10" y="177"/>
                      <a:pt x="10" y="177"/>
                      <a:pt x="11" y="178"/>
                    </a:cubicBezTo>
                    <a:cubicBezTo>
                      <a:pt x="20" y="189"/>
                      <a:pt x="24" y="190"/>
                      <a:pt x="33" y="184"/>
                    </a:cubicBezTo>
                    <a:cubicBezTo>
                      <a:pt x="41" y="179"/>
                      <a:pt x="42" y="175"/>
                      <a:pt x="40" y="167"/>
                    </a:cubicBezTo>
                    <a:cubicBezTo>
                      <a:pt x="32" y="145"/>
                      <a:pt x="27" y="122"/>
                      <a:pt x="32" y="99"/>
                    </a:cubicBezTo>
                    <a:cubicBezTo>
                      <a:pt x="37" y="72"/>
                      <a:pt x="48" y="47"/>
                      <a:pt x="69" y="29"/>
                    </a:cubicBezTo>
                    <a:cubicBezTo>
                      <a:pt x="85" y="16"/>
                      <a:pt x="104" y="6"/>
                      <a:pt x="126" y="4"/>
                    </a:cubicBezTo>
                    <a:cubicBezTo>
                      <a:pt x="140" y="3"/>
                      <a:pt x="155" y="0"/>
                      <a:pt x="170" y="4"/>
                    </a:cubicBezTo>
                    <a:cubicBezTo>
                      <a:pt x="185" y="7"/>
                      <a:pt x="199" y="14"/>
                      <a:pt x="213" y="21"/>
                    </a:cubicBezTo>
                    <a:cubicBezTo>
                      <a:pt x="216" y="22"/>
                      <a:pt x="219" y="23"/>
                      <a:pt x="219" y="27"/>
                    </a:cubicBezTo>
                    <a:cubicBezTo>
                      <a:pt x="218" y="27"/>
                      <a:pt x="218" y="27"/>
                      <a:pt x="217" y="27"/>
                    </a:cubicBezTo>
                    <a:close/>
                  </a:path>
                </a:pathLst>
              </a:custGeom>
              <a:solidFill>
                <a:srgbClr val="9141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 27">
                <a:extLst>
                  <a:ext uri="{FF2B5EF4-FFF2-40B4-BE49-F238E27FC236}">
                    <a16:creationId xmlns:a16="http://schemas.microsoft.com/office/drawing/2014/main" id="{4EF4432D-51AE-8F03-E118-8C79D0040865}"/>
                  </a:ext>
                </a:extLst>
              </p:cNvPr>
              <p:cNvSpPr/>
              <p:nvPr/>
            </p:nvSpPr>
            <p:spPr bwMode="auto">
              <a:xfrm>
                <a:off x="4708" y="1400"/>
                <a:ext cx="343" cy="196"/>
              </a:xfrm>
              <a:custGeom>
                <a:avLst/>
                <a:gdLst>
                  <a:gd name="T0" fmla="*/ 204 w 204"/>
                  <a:gd name="T1" fmla="*/ 15 h 116"/>
                  <a:gd name="T2" fmla="*/ 204 w 204"/>
                  <a:gd name="T3" fmla="*/ 17 h 116"/>
                  <a:gd name="T4" fmla="*/ 196 w 204"/>
                  <a:gd name="T5" fmla="*/ 24 h 116"/>
                  <a:gd name="T6" fmla="*/ 184 w 204"/>
                  <a:gd name="T7" fmla="*/ 21 h 116"/>
                  <a:gd name="T8" fmla="*/ 174 w 204"/>
                  <a:gd name="T9" fmla="*/ 18 h 116"/>
                  <a:gd name="T10" fmla="*/ 165 w 204"/>
                  <a:gd name="T11" fmla="*/ 26 h 116"/>
                  <a:gd name="T12" fmla="*/ 149 w 204"/>
                  <a:gd name="T13" fmla="*/ 25 h 116"/>
                  <a:gd name="T14" fmla="*/ 130 w 204"/>
                  <a:gd name="T15" fmla="*/ 22 h 116"/>
                  <a:gd name="T16" fmla="*/ 120 w 204"/>
                  <a:gd name="T17" fmla="*/ 19 h 116"/>
                  <a:gd name="T18" fmla="*/ 109 w 204"/>
                  <a:gd name="T19" fmla="*/ 19 h 116"/>
                  <a:gd name="T20" fmla="*/ 100 w 204"/>
                  <a:gd name="T21" fmla="*/ 24 h 116"/>
                  <a:gd name="T22" fmla="*/ 98 w 204"/>
                  <a:gd name="T23" fmla="*/ 26 h 116"/>
                  <a:gd name="T24" fmla="*/ 55 w 204"/>
                  <a:gd name="T25" fmla="*/ 48 h 116"/>
                  <a:gd name="T26" fmla="*/ 22 w 204"/>
                  <a:gd name="T27" fmla="*/ 102 h 116"/>
                  <a:gd name="T28" fmla="*/ 20 w 204"/>
                  <a:gd name="T29" fmla="*/ 112 h 116"/>
                  <a:gd name="T30" fmla="*/ 17 w 204"/>
                  <a:gd name="T31" fmla="*/ 116 h 116"/>
                  <a:gd name="T32" fmla="*/ 9 w 204"/>
                  <a:gd name="T33" fmla="*/ 112 h 116"/>
                  <a:gd name="T34" fmla="*/ 1 w 204"/>
                  <a:gd name="T35" fmla="*/ 112 h 116"/>
                  <a:gd name="T36" fmla="*/ 1 w 204"/>
                  <a:gd name="T37" fmla="*/ 105 h 116"/>
                  <a:gd name="T38" fmla="*/ 20 w 204"/>
                  <a:gd name="T39" fmla="*/ 67 h 116"/>
                  <a:gd name="T40" fmla="*/ 22 w 204"/>
                  <a:gd name="T41" fmla="*/ 64 h 116"/>
                  <a:gd name="T42" fmla="*/ 51 w 204"/>
                  <a:gd name="T43" fmla="*/ 35 h 116"/>
                  <a:gd name="T44" fmla="*/ 130 w 204"/>
                  <a:gd name="T45" fmla="*/ 5 h 116"/>
                  <a:gd name="T46" fmla="*/ 152 w 204"/>
                  <a:gd name="T47" fmla="*/ 4 h 116"/>
                  <a:gd name="T48" fmla="*/ 204 w 204"/>
                  <a:gd name="T49" fmla="*/ 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4" h="115">
                    <a:moveTo>
                      <a:pt x="204" y="15"/>
                    </a:moveTo>
                    <a:cubicBezTo>
                      <a:pt x="204" y="15"/>
                      <a:pt x="204" y="16"/>
                      <a:pt x="204" y="17"/>
                    </a:cubicBezTo>
                    <a:cubicBezTo>
                      <a:pt x="202" y="20"/>
                      <a:pt x="199" y="22"/>
                      <a:pt x="196" y="24"/>
                    </a:cubicBezTo>
                    <a:cubicBezTo>
                      <a:pt x="190" y="28"/>
                      <a:pt x="187" y="28"/>
                      <a:pt x="184" y="21"/>
                    </a:cubicBezTo>
                    <a:cubicBezTo>
                      <a:pt x="182" y="14"/>
                      <a:pt x="179" y="15"/>
                      <a:pt x="174" y="18"/>
                    </a:cubicBezTo>
                    <a:cubicBezTo>
                      <a:pt x="171" y="21"/>
                      <a:pt x="168" y="23"/>
                      <a:pt x="165" y="26"/>
                    </a:cubicBezTo>
                    <a:cubicBezTo>
                      <a:pt x="159" y="29"/>
                      <a:pt x="154" y="26"/>
                      <a:pt x="149" y="25"/>
                    </a:cubicBezTo>
                    <a:cubicBezTo>
                      <a:pt x="143" y="24"/>
                      <a:pt x="136" y="23"/>
                      <a:pt x="130" y="22"/>
                    </a:cubicBezTo>
                    <a:cubicBezTo>
                      <a:pt x="126" y="22"/>
                      <a:pt x="123" y="22"/>
                      <a:pt x="120" y="19"/>
                    </a:cubicBezTo>
                    <a:cubicBezTo>
                      <a:pt x="117" y="14"/>
                      <a:pt x="113" y="16"/>
                      <a:pt x="109" y="19"/>
                    </a:cubicBezTo>
                    <a:cubicBezTo>
                      <a:pt x="106" y="21"/>
                      <a:pt x="103" y="23"/>
                      <a:pt x="100" y="24"/>
                    </a:cubicBezTo>
                    <a:cubicBezTo>
                      <a:pt x="99" y="25"/>
                      <a:pt x="99" y="25"/>
                      <a:pt x="98" y="26"/>
                    </a:cubicBezTo>
                    <a:cubicBezTo>
                      <a:pt x="82" y="30"/>
                      <a:pt x="68" y="37"/>
                      <a:pt x="55" y="48"/>
                    </a:cubicBezTo>
                    <a:cubicBezTo>
                      <a:pt x="38" y="62"/>
                      <a:pt x="28" y="80"/>
                      <a:pt x="22" y="102"/>
                    </a:cubicBezTo>
                    <a:cubicBezTo>
                      <a:pt x="22" y="105"/>
                      <a:pt x="21" y="108"/>
                      <a:pt x="20" y="112"/>
                    </a:cubicBezTo>
                    <a:cubicBezTo>
                      <a:pt x="19" y="113"/>
                      <a:pt x="18" y="115"/>
                      <a:pt x="17" y="116"/>
                    </a:cubicBezTo>
                    <a:cubicBezTo>
                      <a:pt x="14" y="116"/>
                      <a:pt x="11" y="113"/>
                      <a:pt x="9" y="112"/>
                    </a:cubicBezTo>
                    <a:cubicBezTo>
                      <a:pt x="6" y="109"/>
                      <a:pt x="4" y="110"/>
                      <a:pt x="1" y="112"/>
                    </a:cubicBezTo>
                    <a:cubicBezTo>
                      <a:pt x="0" y="110"/>
                      <a:pt x="0" y="107"/>
                      <a:pt x="1" y="105"/>
                    </a:cubicBezTo>
                    <a:cubicBezTo>
                      <a:pt x="6" y="92"/>
                      <a:pt x="13" y="80"/>
                      <a:pt x="20" y="67"/>
                    </a:cubicBezTo>
                    <a:cubicBezTo>
                      <a:pt x="19" y="65"/>
                      <a:pt x="20" y="64"/>
                      <a:pt x="22" y="64"/>
                    </a:cubicBezTo>
                    <a:cubicBezTo>
                      <a:pt x="32" y="54"/>
                      <a:pt x="40" y="43"/>
                      <a:pt x="51" y="35"/>
                    </a:cubicBezTo>
                    <a:cubicBezTo>
                      <a:pt x="75" y="18"/>
                      <a:pt x="101" y="8"/>
                      <a:pt x="130" y="5"/>
                    </a:cubicBezTo>
                    <a:cubicBezTo>
                      <a:pt x="137" y="0"/>
                      <a:pt x="145" y="2"/>
                      <a:pt x="152" y="4"/>
                    </a:cubicBezTo>
                    <a:cubicBezTo>
                      <a:pt x="170" y="3"/>
                      <a:pt x="187" y="12"/>
                      <a:pt x="204" y="15"/>
                    </a:cubicBezTo>
                    <a:close/>
                  </a:path>
                </a:pathLst>
              </a:custGeom>
              <a:solidFill>
                <a:srgbClr val="C26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 28">
                <a:extLst>
                  <a:ext uri="{FF2B5EF4-FFF2-40B4-BE49-F238E27FC236}">
                    <a16:creationId xmlns:a16="http://schemas.microsoft.com/office/drawing/2014/main" id="{C080CE4E-8832-43DA-A516-1215211A55E6}"/>
                  </a:ext>
                </a:extLst>
              </p:cNvPr>
              <p:cNvSpPr/>
              <p:nvPr/>
            </p:nvSpPr>
            <p:spPr bwMode="auto">
              <a:xfrm>
                <a:off x="3071" y="2130"/>
                <a:ext cx="221" cy="325"/>
              </a:xfrm>
              <a:custGeom>
                <a:avLst/>
                <a:gdLst>
                  <a:gd name="T0" fmla="*/ 61 w 131"/>
                  <a:gd name="T1" fmla="*/ 28 h 193"/>
                  <a:gd name="T2" fmla="*/ 91 w 131"/>
                  <a:gd name="T3" fmla="*/ 12 h 193"/>
                  <a:gd name="T4" fmla="*/ 131 w 131"/>
                  <a:gd name="T5" fmla="*/ 0 h 193"/>
                  <a:gd name="T6" fmla="*/ 131 w 131"/>
                  <a:gd name="T7" fmla="*/ 1 h 193"/>
                  <a:gd name="T8" fmla="*/ 119 w 131"/>
                  <a:gd name="T9" fmla="*/ 16 h 193"/>
                  <a:gd name="T10" fmla="*/ 97 w 131"/>
                  <a:gd name="T11" fmla="*/ 23 h 193"/>
                  <a:gd name="T12" fmla="*/ 36 w 131"/>
                  <a:gd name="T13" fmla="*/ 82 h 193"/>
                  <a:gd name="T14" fmla="*/ 28 w 131"/>
                  <a:gd name="T15" fmla="*/ 99 h 193"/>
                  <a:gd name="T16" fmla="*/ 26 w 131"/>
                  <a:gd name="T17" fmla="*/ 105 h 193"/>
                  <a:gd name="T18" fmla="*/ 24 w 131"/>
                  <a:gd name="T19" fmla="*/ 125 h 193"/>
                  <a:gd name="T20" fmla="*/ 15 w 131"/>
                  <a:gd name="T21" fmla="*/ 183 h 193"/>
                  <a:gd name="T22" fmla="*/ 13 w 131"/>
                  <a:gd name="T23" fmla="*/ 193 h 193"/>
                  <a:gd name="T24" fmla="*/ 8 w 131"/>
                  <a:gd name="T25" fmla="*/ 181 h 193"/>
                  <a:gd name="T26" fmla="*/ 4 w 131"/>
                  <a:gd name="T27" fmla="*/ 142 h 193"/>
                  <a:gd name="T28" fmla="*/ 4 w 131"/>
                  <a:gd name="T29" fmla="*/ 124 h 193"/>
                  <a:gd name="T30" fmla="*/ 10 w 131"/>
                  <a:gd name="T31" fmla="*/ 104 h 193"/>
                  <a:gd name="T32" fmla="*/ 37 w 131"/>
                  <a:gd name="T33" fmla="*/ 53 h 193"/>
                  <a:gd name="T34" fmla="*/ 61 w 131"/>
                  <a:gd name="T35" fmla="*/ 2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193">
                    <a:moveTo>
                      <a:pt x="61" y="28"/>
                    </a:moveTo>
                    <a:cubicBezTo>
                      <a:pt x="71" y="23"/>
                      <a:pt x="81" y="17"/>
                      <a:pt x="91" y="12"/>
                    </a:cubicBezTo>
                    <a:cubicBezTo>
                      <a:pt x="103" y="5"/>
                      <a:pt x="117" y="3"/>
                      <a:pt x="131" y="0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30" y="8"/>
                      <a:pt x="124" y="12"/>
                      <a:pt x="119" y="16"/>
                    </a:cubicBezTo>
                    <a:cubicBezTo>
                      <a:pt x="112" y="20"/>
                      <a:pt x="104" y="20"/>
                      <a:pt x="97" y="23"/>
                    </a:cubicBezTo>
                    <a:cubicBezTo>
                      <a:pt x="68" y="34"/>
                      <a:pt x="48" y="54"/>
                      <a:pt x="36" y="82"/>
                    </a:cubicBezTo>
                    <a:cubicBezTo>
                      <a:pt x="34" y="88"/>
                      <a:pt x="32" y="95"/>
                      <a:pt x="28" y="99"/>
                    </a:cubicBezTo>
                    <a:cubicBezTo>
                      <a:pt x="26" y="101"/>
                      <a:pt x="25" y="103"/>
                      <a:pt x="26" y="105"/>
                    </a:cubicBezTo>
                    <a:cubicBezTo>
                      <a:pt x="28" y="112"/>
                      <a:pt x="26" y="119"/>
                      <a:pt x="24" y="125"/>
                    </a:cubicBezTo>
                    <a:cubicBezTo>
                      <a:pt x="18" y="144"/>
                      <a:pt x="14" y="163"/>
                      <a:pt x="15" y="183"/>
                    </a:cubicBezTo>
                    <a:cubicBezTo>
                      <a:pt x="15" y="186"/>
                      <a:pt x="15" y="190"/>
                      <a:pt x="13" y="193"/>
                    </a:cubicBezTo>
                    <a:cubicBezTo>
                      <a:pt x="5" y="191"/>
                      <a:pt x="10" y="185"/>
                      <a:pt x="8" y="181"/>
                    </a:cubicBezTo>
                    <a:cubicBezTo>
                      <a:pt x="4" y="168"/>
                      <a:pt x="4" y="155"/>
                      <a:pt x="4" y="142"/>
                    </a:cubicBezTo>
                    <a:cubicBezTo>
                      <a:pt x="0" y="136"/>
                      <a:pt x="1" y="130"/>
                      <a:pt x="4" y="124"/>
                    </a:cubicBezTo>
                    <a:cubicBezTo>
                      <a:pt x="9" y="118"/>
                      <a:pt x="9" y="111"/>
                      <a:pt x="10" y="104"/>
                    </a:cubicBezTo>
                    <a:cubicBezTo>
                      <a:pt x="15" y="85"/>
                      <a:pt x="26" y="69"/>
                      <a:pt x="37" y="53"/>
                    </a:cubicBezTo>
                    <a:cubicBezTo>
                      <a:pt x="43" y="43"/>
                      <a:pt x="53" y="36"/>
                      <a:pt x="61" y="28"/>
                    </a:cubicBezTo>
                    <a:close/>
                  </a:path>
                </a:pathLst>
              </a:custGeom>
              <a:solidFill>
                <a:srgbClr val="C26A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 29">
                <a:extLst>
                  <a:ext uri="{FF2B5EF4-FFF2-40B4-BE49-F238E27FC236}">
                    <a16:creationId xmlns:a16="http://schemas.microsoft.com/office/drawing/2014/main" id="{F69FD954-1E89-099B-F6FE-FBDBC42ABC1A}"/>
                  </a:ext>
                </a:extLst>
              </p:cNvPr>
              <p:cNvSpPr/>
              <p:nvPr/>
            </p:nvSpPr>
            <p:spPr bwMode="auto">
              <a:xfrm>
                <a:off x="4462" y="1759"/>
                <a:ext cx="236" cy="331"/>
              </a:xfrm>
              <a:custGeom>
                <a:avLst/>
                <a:gdLst>
                  <a:gd name="T0" fmla="*/ 5 w 140"/>
                  <a:gd name="T1" fmla="*/ 101 h 196"/>
                  <a:gd name="T2" fmla="*/ 2 w 140"/>
                  <a:gd name="T3" fmla="*/ 80 h 196"/>
                  <a:gd name="T4" fmla="*/ 7 w 140"/>
                  <a:gd name="T5" fmla="*/ 74 h 196"/>
                  <a:gd name="T6" fmla="*/ 54 w 140"/>
                  <a:gd name="T7" fmla="*/ 47 h 196"/>
                  <a:gd name="T8" fmla="*/ 101 w 140"/>
                  <a:gd name="T9" fmla="*/ 17 h 196"/>
                  <a:gd name="T10" fmla="*/ 133 w 140"/>
                  <a:gd name="T11" fmla="*/ 0 h 196"/>
                  <a:gd name="T12" fmla="*/ 137 w 140"/>
                  <a:gd name="T13" fmla="*/ 0 h 196"/>
                  <a:gd name="T14" fmla="*/ 132 w 140"/>
                  <a:gd name="T15" fmla="*/ 12 h 196"/>
                  <a:gd name="T16" fmla="*/ 70 w 140"/>
                  <a:gd name="T17" fmla="*/ 50 h 196"/>
                  <a:gd name="T18" fmla="*/ 16 w 140"/>
                  <a:gd name="T19" fmla="*/ 82 h 196"/>
                  <a:gd name="T20" fmla="*/ 13 w 140"/>
                  <a:gd name="T21" fmla="*/ 91 h 196"/>
                  <a:gd name="T22" fmla="*/ 22 w 140"/>
                  <a:gd name="T23" fmla="*/ 160 h 196"/>
                  <a:gd name="T24" fmla="*/ 19 w 140"/>
                  <a:gd name="T25" fmla="*/ 185 h 196"/>
                  <a:gd name="T26" fmla="*/ 9 w 140"/>
                  <a:gd name="T27" fmla="*/ 190 h 196"/>
                  <a:gd name="T28" fmla="*/ 8 w 140"/>
                  <a:gd name="T29" fmla="*/ 185 h 196"/>
                  <a:gd name="T30" fmla="*/ 4 w 140"/>
                  <a:gd name="T31" fmla="*/ 104 h 196"/>
                  <a:gd name="T32" fmla="*/ 5 w 140"/>
                  <a:gd name="T33" fmla="*/ 10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0" h="196">
                    <a:moveTo>
                      <a:pt x="5" y="101"/>
                    </a:moveTo>
                    <a:cubicBezTo>
                      <a:pt x="4" y="94"/>
                      <a:pt x="0" y="87"/>
                      <a:pt x="2" y="80"/>
                    </a:cubicBezTo>
                    <a:cubicBezTo>
                      <a:pt x="2" y="77"/>
                      <a:pt x="4" y="75"/>
                      <a:pt x="7" y="74"/>
                    </a:cubicBezTo>
                    <a:cubicBezTo>
                      <a:pt x="23" y="66"/>
                      <a:pt x="38" y="56"/>
                      <a:pt x="54" y="47"/>
                    </a:cubicBezTo>
                    <a:cubicBezTo>
                      <a:pt x="69" y="37"/>
                      <a:pt x="85" y="27"/>
                      <a:pt x="101" y="17"/>
                    </a:cubicBezTo>
                    <a:cubicBezTo>
                      <a:pt x="111" y="11"/>
                      <a:pt x="122" y="5"/>
                      <a:pt x="133" y="0"/>
                    </a:cubicBezTo>
                    <a:cubicBezTo>
                      <a:pt x="135" y="0"/>
                      <a:pt x="136" y="0"/>
                      <a:pt x="137" y="0"/>
                    </a:cubicBezTo>
                    <a:cubicBezTo>
                      <a:pt x="140" y="6"/>
                      <a:pt x="136" y="9"/>
                      <a:pt x="132" y="12"/>
                    </a:cubicBezTo>
                    <a:cubicBezTo>
                      <a:pt x="112" y="26"/>
                      <a:pt x="91" y="38"/>
                      <a:pt x="70" y="50"/>
                    </a:cubicBezTo>
                    <a:cubicBezTo>
                      <a:pt x="53" y="61"/>
                      <a:pt x="34" y="72"/>
                      <a:pt x="16" y="82"/>
                    </a:cubicBezTo>
                    <a:cubicBezTo>
                      <a:pt x="12" y="84"/>
                      <a:pt x="12" y="87"/>
                      <a:pt x="13" y="91"/>
                    </a:cubicBezTo>
                    <a:cubicBezTo>
                      <a:pt x="18" y="114"/>
                      <a:pt x="24" y="136"/>
                      <a:pt x="22" y="160"/>
                    </a:cubicBezTo>
                    <a:cubicBezTo>
                      <a:pt x="21" y="168"/>
                      <a:pt x="20" y="177"/>
                      <a:pt x="19" y="185"/>
                    </a:cubicBezTo>
                    <a:cubicBezTo>
                      <a:pt x="19" y="196"/>
                      <a:pt x="15" y="194"/>
                      <a:pt x="9" y="190"/>
                    </a:cubicBezTo>
                    <a:cubicBezTo>
                      <a:pt x="8" y="189"/>
                      <a:pt x="8" y="187"/>
                      <a:pt x="8" y="185"/>
                    </a:cubicBezTo>
                    <a:cubicBezTo>
                      <a:pt x="11" y="158"/>
                      <a:pt x="8" y="131"/>
                      <a:pt x="4" y="104"/>
                    </a:cubicBezTo>
                    <a:cubicBezTo>
                      <a:pt x="4" y="103"/>
                      <a:pt x="4" y="102"/>
                      <a:pt x="5" y="101"/>
                    </a:cubicBezTo>
                    <a:close/>
                  </a:path>
                </a:pathLst>
              </a:custGeom>
              <a:solidFill>
                <a:srgbClr val="9041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 30">
                <a:extLst>
                  <a:ext uri="{FF2B5EF4-FFF2-40B4-BE49-F238E27FC236}">
                    <a16:creationId xmlns:a16="http://schemas.microsoft.com/office/drawing/2014/main" id="{33104D2D-B938-191C-C920-041AB8E9A067}"/>
                  </a:ext>
                </a:extLst>
              </p:cNvPr>
              <p:cNvSpPr/>
              <p:nvPr/>
            </p:nvSpPr>
            <p:spPr bwMode="auto">
              <a:xfrm>
                <a:off x="4748" y="2181"/>
                <a:ext cx="324" cy="291"/>
              </a:xfrm>
              <a:custGeom>
                <a:avLst/>
                <a:gdLst>
                  <a:gd name="T0" fmla="*/ 189 w 192"/>
                  <a:gd name="T1" fmla="*/ 24 h 173"/>
                  <a:gd name="T2" fmla="*/ 192 w 192"/>
                  <a:gd name="T3" fmla="*/ 27 h 173"/>
                  <a:gd name="T4" fmla="*/ 183 w 192"/>
                  <a:gd name="T5" fmla="*/ 32 h 173"/>
                  <a:gd name="T6" fmla="*/ 125 w 192"/>
                  <a:gd name="T7" fmla="*/ 11 h 173"/>
                  <a:gd name="T8" fmla="*/ 74 w 192"/>
                  <a:gd name="T9" fmla="*/ 21 h 173"/>
                  <a:gd name="T10" fmla="*/ 15 w 192"/>
                  <a:gd name="T11" fmla="*/ 94 h 173"/>
                  <a:gd name="T12" fmla="*/ 22 w 192"/>
                  <a:gd name="T13" fmla="*/ 160 h 173"/>
                  <a:gd name="T14" fmla="*/ 19 w 192"/>
                  <a:gd name="T15" fmla="*/ 173 h 173"/>
                  <a:gd name="T16" fmla="*/ 5 w 192"/>
                  <a:gd name="T17" fmla="*/ 131 h 173"/>
                  <a:gd name="T18" fmla="*/ 3 w 192"/>
                  <a:gd name="T19" fmla="*/ 104 h 173"/>
                  <a:gd name="T20" fmla="*/ 25 w 192"/>
                  <a:gd name="T21" fmla="*/ 45 h 173"/>
                  <a:gd name="T22" fmla="*/ 98 w 192"/>
                  <a:gd name="T23" fmla="*/ 3 h 173"/>
                  <a:gd name="T24" fmla="*/ 143 w 192"/>
                  <a:gd name="T25" fmla="*/ 3 h 173"/>
                  <a:gd name="T26" fmla="*/ 185 w 192"/>
                  <a:gd name="T27" fmla="*/ 19 h 173"/>
                  <a:gd name="T28" fmla="*/ 189 w 192"/>
                  <a:gd name="T29" fmla="*/ 24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173">
                    <a:moveTo>
                      <a:pt x="189" y="24"/>
                    </a:moveTo>
                    <a:cubicBezTo>
                      <a:pt x="190" y="25"/>
                      <a:pt x="191" y="26"/>
                      <a:pt x="192" y="27"/>
                    </a:cubicBezTo>
                    <a:cubicBezTo>
                      <a:pt x="192" y="35"/>
                      <a:pt x="188" y="37"/>
                      <a:pt x="183" y="32"/>
                    </a:cubicBezTo>
                    <a:cubicBezTo>
                      <a:pt x="166" y="18"/>
                      <a:pt x="146" y="12"/>
                      <a:pt x="125" y="11"/>
                    </a:cubicBezTo>
                    <a:cubicBezTo>
                      <a:pt x="108" y="11"/>
                      <a:pt x="90" y="13"/>
                      <a:pt x="74" y="21"/>
                    </a:cubicBezTo>
                    <a:cubicBezTo>
                      <a:pt x="44" y="37"/>
                      <a:pt x="22" y="60"/>
                      <a:pt x="15" y="94"/>
                    </a:cubicBezTo>
                    <a:cubicBezTo>
                      <a:pt x="10" y="117"/>
                      <a:pt x="11" y="139"/>
                      <a:pt x="22" y="160"/>
                    </a:cubicBezTo>
                    <a:cubicBezTo>
                      <a:pt x="25" y="166"/>
                      <a:pt x="25" y="170"/>
                      <a:pt x="19" y="173"/>
                    </a:cubicBezTo>
                    <a:cubicBezTo>
                      <a:pt x="10" y="160"/>
                      <a:pt x="7" y="146"/>
                      <a:pt x="5" y="131"/>
                    </a:cubicBezTo>
                    <a:cubicBezTo>
                      <a:pt x="0" y="123"/>
                      <a:pt x="2" y="113"/>
                      <a:pt x="3" y="104"/>
                    </a:cubicBezTo>
                    <a:cubicBezTo>
                      <a:pt x="6" y="83"/>
                      <a:pt x="13" y="63"/>
                      <a:pt x="25" y="45"/>
                    </a:cubicBezTo>
                    <a:cubicBezTo>
                      <a:pt x="43" y="20"/>
                      <a:pt x="69" y="9"/>
                      <a:pt x="98" y="3"/>
                    </a:cubicBezTo>
                    <a:cubicBezTo>
                      <a:pt x="113" y="0"/>
                      <a:pt x="128" y="0"/>
                      <a:pt x="143" y="3"/>
                    </a:cubicBezTo>
                    <a:cubicBezTo>
                      <a:pt x="158" y="5"/>
                      <a:pt x="171" y="14"/>
                      <a:pt x="185" y="19"/>
                    </a:cubicBezTo>
                    <a:cubicBezTo>
                      <a:pt x="187" y="20"/>
                      <a:pt x="188" y="22"/>
                      <a:pt x="189" y="24"/>
                    </a:cubicBezTo>
                    <a:close/>
                  </a:path>
                </a:pathLst>
              </a:custGeom>
              <a:solidFill>
                <a:srgbClr val="8E3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 31">
                <a:extLst>
                  <a:ext uri="{FF2B5EF4-FFF2-40B4-BE49-F238E27FC236}">
                    <a16:creationId xmlns:a16="http://schemas.microsoft.com/office/drawing/2014/main" id="{B658E25C-F6B3-8B0F-B9F2-884518181CD9}"/>
                  </a:ext>
                </a:extLst>
              </p:cNvPr>
              <p:cNvSpPr/>
              <p:nvPr/>
            </p:nvSpPr>
            <p:spPr bwMode="auto">
              <a:xfrm>
                <a:off x="5112" y="2184"/>
                <a:ext cx="113" cy="340"/>
              </a:xfrm>
              <a:custGeom>
                <a:avLst/>
                <a:gdLst>
                  <a:gd name="T0" fmla="*/ 15 w 67"/>
                  <a:gd name="T1" fmla="*/ 13 h 202"/>
                  <a:gd name="T2" fmla="*/ 5 w 67"/>
                  <a:gd name="T3" fmla="*/ 5 h 202"/>
                  <a:gd name="T4" fmla="*/ 20 w 67"/>
                  <a:gd name="T5" fmla="*/ 6 h 202"/>
                  <a:gd name="T6" fmla="*/ 44 w 67"/>
                  <a:gd name="T7" fmla="*/ 40 h 202"/>
                  <a:gd name="T8" fmla="*/ 62 w 67"/>
                  <a:gd name="T9" fmla="*/ 134 h 202"/>
                  <a:gd name="T10" fmla="*/ 56 w 67"/>
                  <a:gd name="T11" fmla="*/ 166 h 202"/>
                  <a:gd name="T12" fmla="*/ 31 w 67"/>
                  <a:gd name="T13" fmla="*/ 196 h 202"/>
                  <a:gd name="T14" fmla="*/ 1 w 67"/>
                  <a:gd name="T15" fmla="*/ 173 h 202"/>
                  <a:gd name="T16" fmla="*/ 7 w 67"/>
                  <a:gd name="T17" fmla="*/ 170 h 202"/>
                  <a:gd name="T18" fmla="*/ 13 w 67"/>
                  <a:gd name="T19" fmla="*/ 180 h 202"/>
                  <a:gd name="T20" fmla="*/ 25 w 67"/>
                  <a:gd name="T21" fmla="*/ 184 h 202"/>
                  <a:gd name="T22" fmla="*/ 44 w 67"/>
                  <a:gd name="T23" fmla="*/ 161 h 202"/>
                  <a:gd name="T24" fmla="*/ 50 w 67"/>
                  <a:gd name="T25" fmla="*/ 109 h 202"/>
                  <a:gd name="T26" fmla="*/ 47 w 67"/>
                  <a:gd name="T27" fmla="*/ 87 h 202"/>
                  <a:gd name="T28" fmla="*/ 47 w 67"/>
                  <a:gd name="T29" fmla="*/ 76 h 202"/>
                  <a:gd name="T30" fmla="*/ 43 w 67"/>
                  <a:gd name="T31" fmla="*/ 58 h 202"/>
                  <a:gd name="T32" fmla="*/ 15 w 67"/>
                  <a:gd name="T33" fmla="*/ 1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201">
                    <a:moveTo>
                      <a:pt x="15" y="13"/>
                    </a:moveTo>
                    <a:cubicBezTo>
                      <a:pt x="11" y="10"/>
                      <a:pt x="8" y="8"/>
                      <a:pt x="5" y="5"/>
                    </a:cubicBezTo>
                    <a:cubicBezTo>
                      <a:pt x="10" y="0"/>
                      <a:pt x="15" y="2"/>
                      <a:pt x="20" y="6"/>
                    </a:cubicBezTo>
                    <a:cubicBezTo>
                      <a:pt x="32" y="15"/>
                      <a:pt x="37" y="28"/>
                      <a:pt x="44" y="40"/>
                    </a:cubicBezTo>
                    <a:cubicBezTo>
                      <a:pt x="60" y="69"/>
                      <a:pt x="67" y="100"/>
                      <a:pt x="62" y="134"/>
                    </a:cubicBezTo>
                    <a:cubicBezTo>
                      <a:pt x="60" y="145"/>
                      <a:pt x="59" y="155"/>
                      <a:pt x="56" y="166"/>
                    </a:cubicBezTo>
                    <a:cubicBezTo>
                      <a:pt x="53" y="180"/>
                      <a:pt x="44" y="190"/>
                      <a:pt x="31" y="196"/>
                    </a:cubicBezTo>
                    <a:cubicBezTo>
                      <a:pt x="21" y="202"/>
                      <a:pt x="0" y="185"/>
                      <a:pt x="1" y="173"/>
                    </a:cubicBezTo>
                    <a:cubicBezTo>
                      <a:pt x="1" y="168"/>
                      <a:pt x="5" y="172"/>
                      <a:pt x="7" y="170"/>
                    </a:cubicBezTo>
                    <a:cubicBezTo>
                      <a:pt x="11" y="172"/>
                      <a:pt x="10" y="177"/>
                      <a:pt x="13" y="180"/>
                    </a:cubicBezTo>
                    <a:cubicBezTo>
                      <a:pt x="16" y="183"/>
                      <a:pt x="20" y="184"/>
                      <a:pt x="25" y="184"/>
                    </a:cubicBezTo>
                    <a:cubicBezTo>
                      <a:pt x="36" y="181"/>
                      <a:pt x="42" y="173"/>
                      <a:pt x="44" y="161"/>
                    </a:cubicBezTo>
                    <a:cubicBezTo>
                      <a:pt x="47" y="144"/>
                      <a:pt x="52" y="127"/>
                      <a:pt x="50" y="109"/>
                    </a:cubicBezTo>
                    <a:cubicBezTo>
                      <a:pt x="50" y="101"/>
                      <a:pt x="50" y="94"/>
                      <a:pt x="47" y="87"/>
                    </a:cubicBezTo>
                    <a:cubicBezTo>
                      <a:pt x="46" y="83"/>
                      <a:pt x="45" y="79"/>
                      <a:pt x="47" y="76"/>
                    </a:cubicBezTo>
                    <a:cubicBezTo>
                      <a:pt x="46" y="70"/>
                      <a:pt x="45" y="64"/>
                      <a:pt x="43" y="58"/>
                    </a:cubicBezTo>
                    <a:cubicBezTo>
                      <a:pt x="36" y="42"/>
                      <a:pt x="28" y="26"/>
                      <a:pt x="15" y="13"/>
                    </a:cubicBezTo>
                    <a:close/>
                  </a:path>
                </a:pathLst>
              </a:custGeom>
              <a:solidFill>
                <a:srgbClr val="9346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 32">
                <a:extLst>
                  <a:ext uri="{FF2B5EF4-FFF2-40B4-BE49-F238E27FC236}">
                    <a16:creationId xmlns:a16="http://schemas.microsoft.com/office/drawing/2014/main" id="{090EB508-C0B1-30B7-1FC9-F3EA81260CCF}"/>
                  </a:ext>
                </a:extLst>
              </p:cNvPr>
              <p:cNvSpPr/>
              <p:nvPr/>
            </p:nvSpPr>
            <p:spPr bwMode="auto">
              <a:xfrm>
                <a:off x="3251" y="2440"/>
                <a:ext cx="294" cy="175"/>
              </a:xfrm>
              <a:custGeom>
                <a:avLst/>
                <a:gdLst>
                  <a:gd name="T0" fmla="*/ 65 w 174"/>
                  <a:gd name="T1" fmla="*/ 78 h 104"/>
                  <a:gd name="T2" fmla="*/ 73 w 174"/>
                  <a:gd name="T3" fmla="*/ 75 h 104"/>
                  <a:gd name="T4" fmla="*/ 83 w 174"/>
                  <a:gd name="T5" fmla="*/ 71 h 104"/>
                  <a:gd name="T6" fmla="*/ 85 w 174"/>
                  <a:gd name="T7" fmla="*/ 84 h 104"/>
                  <a:gd name="T8" fmla="*/ 133 w 174"/>
                  <a:gd name="T9" fmla="*/ 54 h 104"/>
                  <a:gd name="T10" fmla="*/ 168 w 174"/>
                  <a:gd name="T11" fmla="*/ 6 h 104"/>
                  <a:gd name="T12" fmla="*/ 174 w 174"/>
                  <a:gd name="T13" fmla="*/ 3 h 104"/>
                  <a:gd name="T14" fmla="*/ 162 w 174"/>
                  <a:gd name="T15" fmla="*/ 44 h 104"/>
                  <a:gd name="T16" fmla="*/ 121 w 174"/>
                  <a:gd name="T17" fmla="*/ 88 h 104"/>
                  <a:gd name="T18" fmla="*/ 118 w 174"/>
                  <a:gd name="T19" fmla="*/ 90 h 104"/>
                  <a:gd name="T20" fmla="*/ 78 w 174"/>
                  <a:gd name="T21" fmla="*/ 103 h 104"/>
                  <a:gd name="T22" fmla="*/ 56 w 174"/>
                  <a:gd name="T23" fmla="*/ 101 h 104"/>
                  <a:gd name="T24" fmla="*/ 39 w 174"/>
                  <a:gd name="T25" fmla="*/ 99 h 104"/>
                  <a:gd name="T26" fmla="*/ 1 w 174"/>
                  <a:gd name="T27" fmla="*/ 94 h 104"/>
                  <a:gd name="T28" fmla="*/ 2 w 174"/>
                  <a:gd name="T29" fmla="*/ 91 h 104"/>
                  <a:gd name="T30" fmla="*/ 18 w 174"/>
                  <a:gd name="T31" fmla="*/ 89 h 104"/>
                  <a:gd name="T32" fmla="*/ 29 w 174"/>
                  <a:gd name="T33" fmla="*/ 92 h 104"/>
                  <a:gd name="T34" fmla="*/ 39 w 174"/>
                  <a:gd name="T35" fmla="*/ 92 h 104"/>
                  <a:gd name="T36" fmla="*/ 52 w 174"/>
                  <a:gd name="T37" fmla="*/ 91 h 104"/>
                  <a:gd name="T38" fmla="*/ 63 w 174"/>
                  <a:gd name="T39" fmla="*/ 82 h 104"/>
                  <a:gd name="T40" fmla="*/ 65 w 174"/>
                  <a:gd name="T41" fmla="*/ 7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4" h="104">
                    <a:moveTo>
                      <a:pt x="65" y="78"/>
                    </a:moveTo>
                    <a:cubicBezTo>
                      <a:pt x="68" y="77"/>
                      <a:pt x="70" y="76"/>
                      <a:pt x="73" y="75"/>
                    </a:cubicBezTo>
                    <a:cubicBezTo>
                      <a:pt x="76" y="72"/>
                      <a:pt x="80" y="72"/>
                      <a:pt x="83" y="71"/>
                    </a:cubicBezTo>
                    <a:cubicBezTo>
                      <a:pt x="94" y="74"/>
                      <a:pt x="83" y="79"/>
                      <a:pt x="85" y="84"/>
                    </a:cubicBezTo>
                    <a:cubicBezTo>
                      <a:pt x="103" y="77"/>
                      <a:pt x="119" y="67"/>
                      <a:pt x="133" y="54"/>
                    </a:cubicBezTo>
                    <a:cubicBezTo>
                      <a:pt x="147" y="40"/>
                      <a:pt x="159" y="25"/>
                      <a:pt x="168" y="6"/>
                    </a:cubicBezTo>
                    <a:cubicBezTo>
                      <a:pt x="169" y="4"/>
                      <a:pt x="170" y="0"/>
                      <a:pt x="174" y="3"/>
                    </a:cubicBezTo>
                    <a:cubicBezTo>
                      <a:pt x="174" y="18"/>
                      <a:pt x="169" y="31"/>
                      <a:pt x="162" y="44"/>
                    </a:cubicBezTo>
                    <a:cubicBezTo>
                      <a:pt x="153" y="62"/>
                      <a:pt x="137" y="76"/>
                      <a:pt x="121" y="88"/>
                    </a:cubicBezTo>
                    <a:cubicBezTo>
                      <a:pt x="120" y="89"/>
                      <a:pt x="119" y="90"/>
                      <a:pt x="118" y="90"/>
                    </a:cubicBezTo>
                    <a:cubicBezTo>
                      <a:pt x="103" y="90"/>
                      <a:pt x="93" y="101"/>
                      <a:pt x="78" y="103"/>
                    </a:cubicBezTo>
                    <a:cubicBezTo>
                      <a:pt x="71" y="103"/>
                      <a:pt x="64" y="104"/>
                      <a:pt x="56" y="101"/>
                    </a:cubicBezTo>
                    <a:cubicBezTo>
                      <a:pt x="51" y="99"/>
                      <a:pt x="45" y="99"/>
                      <a:pt x="39" y="99"/>
                    </a:cubicBezTo>
                    <a:cubicBezTo>
                      <a:pt x="26" y="100"/>
                      <a:pt x="13" y="99"/>
                      <a:pt x="1" y="94"/>
                    </a:cubicBezTo>
                    <a:cubicBezTo>
                      <a:pt x="0" y="93"/>
                      <a:pt x="1" y="92"/>
                      <a:pt x="2" y="91"/>
                    </a:cubicBezTo>
                    <a:cubicBezTo>
                      <a:pt x="7" y="89"/>
                      <a:pt x="12" y="88"/>
                      <a:pt x="18" y="89"/>
                    </a:cubicBezTo>
                    <a:cubicBezTo>
                      <a:pt x="21" y="90"/>
                      <a:pt x="25" y="91"/>
                      <a:pt x="29" y="92"/>
                    </a:cubicBezTo>
                    <a:cubicBezTo>
                      <a:pt x="32" y="94"/>
                      <a:pt x="36" y="94"/>
                      <a:pt x="39" y="92"/>
                    </a:cubicBezTo>
                    <a:cubicBezTo>
                      <a:pt x="43" y="90"/>
                      <a:pt x="47" y="91"/>
                      <a:pt x="52" y="91"/>
                    </a:cubicBezTo>
                    <a:cubicBezTo>
                      <a:pt x="62" y="92"/>
                      <a:pt x="62" y="92"/>
                      <a:pt x="63" y="82"/>
                    </a:cubicBezTo>
                    <a:cubicBezTo>
                      <a:pt x="64" y="81"/>
                      <a:pt x="64" y="79"/>
                      <a:pt x="65" y="78"/>
                    </a:cubicBezTo>
                    <a:close/>
                  </a:path>
                </a:pathLst>
              </a:custGeom>
              <a:solidFill>
                <a:srgbClr val="E6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 33">
                <a:extLst>
                  <a:ext uri="{FF2B5EF4-FFF2-40B4-BE49-F238E27FC236}">
                    <a16:creationId xmlns:a16="http://schemas.microsoft.com/office/drawing/2014/main" id="{3A871F2C-D635-EB13-48CF-8B0CB2209789}"/>
                  </a:ext>
                </a:extLst>
              </p:cNvPr>
              <p:cNvSpPr/>
              <p:nvPr/>
            </p:nvSpPr>
            <p:spPr bwMode="auto">
              <a:xfrm>
                <a:off x="3577" y="2177"/>
                <a:ext cx="175" cy="113"/>
              </a:xfrm>
              <a:custGeom>
                <a:avLst/>
                <a:gdLst>
                  <a:gd name="T0" fmla="*/ 25 w 104"/>
                  <a:gd name="T1" fmla="*/ 66 h 67"/>
                  <a:gd name="T2" fmla="*/ 14 w 104"/>
                  <a:gd name="T3" fmla="*/ 59 h 67"/>
                  <a:gd name="T4" fmla="*/ 0 w 104"/>
                  <a:gd name="T5" fmla="*/ 52 h 67"/>
                  <a:gd name="T6" fmla="*/ 25 w 104"/>
                  <a:gd name="T7" fmla="*/ 36 h 67"/>
                  <a:gd name="T8" fmla="*/ 31 w 104"/>
                  <a:gd name="T9" fmla="*/ 37 h 67"/>
                  <a:gd name="T10" fmla="*/ 46 w 104"/>
                  <a:gd name="T11" fmla="*/ 28 h 67"/>
                  <a:gd name="T12" fmla="*/ 48 w 104"/>
                  <a:gd name="T13" fmla="*/ 20 h 67"/>
                  <a:gd name="T14" fmla="*/ 53 w 104"/>
                  <a:gd name="T15" fmla="*/ 16 h 67"/>
                  <a:gd name="T16" fmla="*/ 57 w 104"/>
                  <a:gd name="T17" fmla="*/ 17 h 67"/>
                  <a:gd name="T18" fmla="*/ 75 w 104"/>
                  <a:gd name="T19" fmla="*/ 15 h 67"/>
                  <a:gd name="T20" fmla="*/ 93 w 104"/>
                  <a:gd name="T21" fmla="*/ 3 h 67"/>
                  <a:gd name="T22" fmla="*/ 101 w 104"/>
                  <a:gd name="T23" fmla="*/ 2 h 67"/>
                  <a:gd name="T24" fmla="*/ 101 w 104"/>
                  <a:gd name="T25" fmla="*/ 3 h 67"/>
                  <a:gd name="T26" fmla="*/ 101 w 104"/>
                  <a:gd name="T27" fmla="*/ 12 h 67"/>
                  <a:gd name="T28" fmla="*/ 94 w 104"/>
                  <a:gd name="T29" fmla="*/ 27 h 67"/>
                  <a:gd name="T30" fmla="*/ 32 w 104"/>
                  <a:gd name="T31" fmla="*/ 65 h 67"/>
                  <a:gd name="T32" fmla="*/ 25 w 104"/>
                  <a:gd name="T33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67">
                    <a:moveTo>
                      <a:pt x="25" y="66"/>
                    </a:moveTo>
                    <a:cubicBezTo>
                      <a:pt x="20" y="66"/>
                      <a:pt x="16" y="66"/>
                      <a:pt x="14" y="59"/>
                    </a:cubicBezTo>
                    <a:cubicBezTo>
                      <a:pt x="12" y="54"/>
                      <a:pt x="6" y="53"/>
                      <a:pt x="0" y="52"/>
                    </a:cubicBezTo>
                    <a:cubicBezTo>
                      <a:pt x="8" y="46"/>
                      <a:pt x="16" y="41"/>
                      <a:pt x="25" y="36"/>
                    </a:cubicBezTo>
                    <a:cubicBezTo>
                      <a:pt x="27" y="35"/>
                      <a:pt x="29" y="36"/>
                      <a:pt x="31" y="37"/>
                    </a:cubicBezTo>
                    <a:cubicBezTo>
                      <a:pt x="38" y="40"/>
                      <a:pt x="46" y="35"/>
                      <a:pt x="46" y="28"/>
                    </a:cubicBezTo>
                    <a:cubicBezTo>
                      <a:pt x="45" y="24"/>
                      <a:pt x="46" y="22"/>
                      <a:pt x="48" y="20"/>
                    </a:cubicBezTo>
                    <a:cubicBezTo>
                      <a:pt x="49" y="18"/>
                      <a:pt x="50" y="16"/>
                      <a:pt x="53" y="16"/>
                    </a:cubicBezTo>
                    <a:cubicBezTo>
                      <a:pt x="54" y="16"/>
                      <a:pt x="56" y="16"/>
                      <a:pt x="57" y="17"/>
                    </a:cubicBezTo>
                    <a:cubicBezTo>
                      <a:pt x="64" y="24"/>
                      <a:pt x="69" y="19"/>
                      <a:pt x="75" y="15"/>
                    </a:cubicBezTo>
                    <a:cubicBezTo>
                      <a:pt x="81" y="11"/>
                      <a:pt x="87" y="7"/>
                      <a:pt x="93" y="3"/>
                    </a:cubicBezTo>
                    <a:cubicBezTo>
                      <a:pt x="96" y="2"/>
                      <a:pt x="98" y="0"/>
                      <a:pt x="101" y="2"/>
                    </a:cubicBezTo>
                    <a:cubicBezTo>
                      <a:pt x="101" y="2"/>
                      <a:pt x="101" y="3"/>
                      <a:pt x="101" y="3"/>
                    </a:cubicBezTo>
                    <a:cubicBezTo>
                      <a:pt x="101" y="6"/>
                      <a:pt x="100" y="9"/>
                      <a:pt x="101" y="12"/>
                    </a:cubicBezTo>
                    <a:cubicBezTo>
                      <a:pt x="104" y="19"/>
                      <a:pt x="99" y="23"/>
                      <a:pt x="94" y="27"/>
                    </a:cubicBezTo>
                    <a:cubicBezTo>
                      <a:pt x="74" y="40"/>
                      <a:pt x="53" y="52"/>
                      <a:pt x="32" y="65"/>
                    </a:cubicBezTo>
                    <a:cubicBezTo>
                      <a:pt x="30" y="66"/>
                      <a:pt x="28" y="67"/>
                      <a:pt x="25" y="66"/>
                    </a:cubicBezTo>
                    <a:close/>
                  </a:path>
                </a:pathLst>
              </a:custGeom>
              <a:solidFill>
                <a:srgbClr val="E7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 34">
                <a:extLst>
                  <a:ext uri="{FF2B5EF4-FFF2-40B4-BE49-F238E27FC236}">
                    <a16:creationId xmlns:a16="http://schemas.microsoft.com/office/drawing/2014/main" id="{EDB55436-7F23-E62F-3E4F-8593B064A8FB}"/>
                  </a:ext>
                </a:extLst>
              </p:cNvPr>
              <p:cNvSpPr/>
              <p:nvPr/>
            </p:nvSpPr>
            <p:spPr bwMode="auto">
              <a:xfrm>
                <a:off x="3385" y="2352"/>
                <a:ext cx="163" cy="236"/>
              </a:xfrm>
              <a:custGeom>
                <a:avLst/>
                <a:gdLst>
                  <a:gd name="T0" fmla="*/ 94 w 97"/>
                  <a:gd name="T1" fmla="*/ 54 h 140"/>
                  <a:gd name="T2" fmla="*/ 24 w 97"/>
                  <a:gd name="T3" fmla="*/ 130 h 140"/>
                  <a:gd name="T4" fmla="*/ 5 w 97"/>
                  <a:gd name="T5" fmla="*/ 138 h 140"/>
                  <a:gd name="T6" fmla="*/ 1 w 97"/>
                  <a:gd name="T7" fmla="*/ 138 h 140"/>
                  <a:gd name="T8" fmla="*/ 2 w 97"/>
                  <a:gd name="T9" fmla="*/ 134 h 140"/>
                  <a:gd name="T10" fmla="*/ 5 w 97"/>
                  <a:gd name="T11" fmla="*/ 125 h 140"/>
                  <a:gd name="T12" fmla="*/ 9 w 97"/>
                  <a:gd name="T13" fmla="*/ 122 h 140"/>
                  <a:gd name="T14" fmla="*/ 68 w 97"/>
                  <a:gd name="T15" fmla="*/ 69 h 140"/>
                  <a:gd name="T16" fmla="*/ 73 w 97"/>
                  <a:gd name="T17" fmla="*/ 58 h 140"/>
                  <a:gd name="T18" fmla="*/ 81 w 97"/>
                  <a:gd name="T19" fmla="*/ 31 h 140"/>
                  <a:gd name="T20" fmla="*/ 81 w 97"/>
                  <a:gd name="T21" fmla="*/ 2 h 140"/>
                  <a:gd name="T22" fmla="*/ 81 w 97"/>
                  <a:gd name="T23" fmla="*/ 0 h 140"/>
                  <a:gd name="T24" fmla="*/ 89 w 97"/>
                  <a:gd name="T25" fmla="*/ 26 h 140"/>
                  <a:gd name="T26" fmla="*/ 94 w 97"/>
                  <a:gd name="T27" fmla="*/ 40 h 140"/>
                  <a:gd name="T28" fmla="*/ 94 w 97"/>
                  <a:gd name="T29" fmla="*/ 5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40">
                    <a:moveTo>
                      <a:pt x="94" y="54"/>
                    </a:moveTo>
                    <a:cubicBezTo>
                      <a:pt x="78" y="87"/>
                      <a:pt x="55" y="112"/>
                      <a:pt x="24" y="130"/>
                    </a:cubicBezTo>
                    <a:cubicBezTo>
                      <a:pt x="18" y="133"/>
                      <a:pt x="12" y="135"/>
                      <a:pt x="5" y="138"/>
                    </a:cubicBezTo>
                    <a:cubicBezTo>
                      <a:pt x="4" y="139"/>
                      <a:pt x="2" y="140"/>
                      <a:pt x="1" y="138"/>
                    </a:cubicBezTo>
                    <a:cubicBezTo>
                      <a:pt x="0" y="136"/>
                      <a:pt x="2" y="135"/>
                      <a:pt x="2" y="134"/>
                    </a:cubicBezTo>
                    <a:cubicBezTo>
                      <a:pt x="4" y="131"/>
                      <a:pt x="9" y="129"/>
                      <a:pt x="5" y="125"/>
                    </a:cubicBezTo>
                    <a:cubicBezTo>
                      <a:pt x="5" y="122"/>
                      <a:pt x="7" y="122"/>
                      <a:pt x="9" y="122"/>
                    </a:cubicBezTo>
                    <a:cubicBezTo>
                      <a:pt x="33" y="118"/>
                      <a:pt x="64" y="93"/>
                      <a:pt x="68" y="69"/>
                    </a:cubicBezTo>
                    <a:cubicBezTo>
                      <a:pt x="68" y="65"/>
                      <a:pt x="69" y="61"/>
                      <a:pt x="73" y="58"/>
                    </a:cubicBezTo>
                    <a:cubicBezTo>
                      <a:pt x="80" y="50"/>
                      <a:pt x="80" y="40"/>
                      <a:pt x="81" y="31"/>
                    </a:cubicBezTo>
                    <a:cubicBezTo>
                      <a:pt x="83" y="22"/>
                      <a:pt x="83" y="12"/>
                      <a:pt x="81" y="2"/>
                    </a:cubicBezTo>
                    <a:cubicBezTo>
                      <a:pt x="81" y="1"/>
                      <a:pt x="81" y="1"/>
                      <a:pt x="81" y="0"/>
                    </a:cubicBezTo>
                    <a:cubicBezTo>
                      <a:pt x="87" y="8"/>
                      <a:pt x="91" y="16"/>
                      <a:pt x="89" y="26"/>
                    </a:cubicBezTo>
                    <a:cubicBezTo>
                      <a:pt x="87" y="32"/>
                      <a:pt x="90" y="36"/>
                      <a:pt x="94" y="40"/>
                    </a:cubicBezTo>
                    <a:cubicBezTo>
                      <a:pt x="97" y="45"/>
                      <a:pt x="97" y="49"/>
                      <a:pt x="94" y="54"/>
                    </a:cubicBezTo>
                    <a:close/>
                  </a:path>
                </a:pathLst>
              </a:custGeom>
              <a:solidFill>
                <a:srgbClr val="C36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 35">
                <a:extLst>
                  <a:ext uri="{FF2B5EF4-FFF2-40B4-BE49-F238E27FC236}">
                    <a16:creationId xmlns:a16="http://schemas.microsoft.com/office/drawing/2014/main" id="{3569DB12-243D-9D4E-CB05-F3FE51F09599}"/>
                  </a:ext>
                </a:extLst>
              </p:cNvPr>
              <p:cNvSpPr/>
              <p:nvPr/>
            </p:nvSpPr>
            <p:spPr bwMode="auto">
              <a:xfrm>
                <a:off x="3393" y="1631"/>
                <a:ext cx="152" cy="236"/>
              </a:xfrm>
              <a:custGeom>
                <a:avLst/>
                <a:gdLst>
                  <a:gd name="T0" fmla="*/ 77 w 90"/>
                  <a:gd name="T1" fmla="*/ 0 h 140"/>
                  <a:gd name="T2" fmla="*/ 84 w 90"/>
                  <a:gd name="T3" fmla="*/ 34 h 140"/>
                  <a:gd name="T4" fmla="*/ 85 w 90"/>
                  <a:gd name="T5" fmla="*/ 40 h 140"/>
                  <a:gd name="T6" fmla="*/ 87 w 90"/>
                  <a:gd name="T7" fmla="*/ 64 h 140"/>
                  <a:gd name="T8" fmla="*/ 87 w 90"/>
                  <a:gd name="T9" fmla="*/ 65 h 140"/>
                  <a:gd name="T10" fmla="*/ 13 w 90"/>
                  <a:gd name="T11" fmla="*/ 136 h 140"/>
                  <a:gd name="T12" fmla="*/ 7 w 90"/>
                  <a:gd name="T13" fmla="*/ 139 h 140"/>
                  <a:gd name="T14" fmla="*/ 2 w 90"/>
                  <a:gd name="T15" fmla="*/ 138 h 140"/>
                  <a:gd name="T16" fmla="*/ 2 w 90"/>
                  <a:gd name="T17" fmla="*/ 133 h 140"/>
                  <a:gd name="T18" fmla="*/ 3 w 90"/>
                  <a:gd name="T19" fmla="*/ 124 h 140"/>
                  <a:gd name="T20" fmla="*/ 14 w 90"/>
                  <a:gd name="T21" fmla="*/ 119 h 140"/>
                  <a:gd name="T22" fmla="*/ 28 w 90"/>
                  <a:gd name="T23" fmla="*/ 112 h 140"/>
                  <a:gd name="T24" fmla="*/ 40 w 90"/>
                  <a:gd name="T25" fmla="*/ 104 h 140"/>
                  <a:gd name="T26" fmla="*/ 54 w 90"/>
                  <a:gd name="T27" fmla="*/ 88 h 140"/>
                  <a:gd name="T28" fmla="*/ 70 w 90"/>
                  <a:gd name="T29" fmla="*/ 57 h 140"/>
                  <a:gd name="T30" fmla="*/ 77 w 90"/>
                  <a:gd name="T31" fmla="*/ 14 h 140"/>
                  <a:gd name="T32" fmla="*/ 77 w 90"/>
                  <a:gd name="T3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40">
                    <a:moveTo>
                      <a:pt x="77" y="0"/>
                    </a:moveTo>
                    <a:cubicBezTo>
                      <a:pt x="83" y="10"/>
                      <a:pt x="88" y="21"/>
                      <a:pt x="84" y="34"/>
                    </a:cubicBezTo>
                    <a:cubicBezTo>
                      <a:pt x="83" y="36"/>
                      <a:pt x="84" y="38"/>
                      <a:pt x="85" y="40"/>
                    </a:cubicBezTo>
                    <a:cubicBezTo>
                      <a:pt x="90" y="47"/>
                      <a:pt x="90" y="55"/>
                      <a:pt x="87" y="64"/>
                    </a:cubicBezTo>
                    <a:cubicBezTo>
                      <a:pt x="87" y="64"/>
                      <a:pt x="87" y="65"/>
                      <a:pt x="87" y="65"/>
                    </a:cubicBezTo>
                    <a:cubicBezTo>
                      <a:pt x="69" y="96"/>
                      <a:pt x="45" y="120"/>
                      <a:pt x="13" y="136"/>
                    </a:cubicBezTo>
                    <a:cubicBezTo>
                      <a:pt x="11" y="137"/>
                      <a:pt x="9" y="138"/>
                      <a:pt x="7" y="139"/>
                    </a:cubicBezTo>
                    <a:cubicBezTo>
                      <a:pt x="5" y="139"/>
                      <a:pt x="3" y="140"/>
                      <a:pt x="2" y="138"/>
                    </a:cubicBezTo>
                    <a:cubicBezTo>
                      <a:pt x="0" y="136"/>
                      <a:pt x="1" y="134"/>
                      <a:pt x="2" y="133"/>
                    </a:cubicBezTo>
                    <a:cubicBezTo>
                      <a:pt x="3" y="130"/>
                      <a:pt x="6" y="128"/>
                      <a:pt x="3" y="124"/>
                    </a:cubicBezTo>
                    <a:cubicBezTo>
                      <a:pt x="5" y="118"/>
                      <a:pt x="10" y="121"/>
                      <a:pt x="14" y="119"/>
                    </a:cubicBezTo>
                    <a:cubicBezTo>
                      <a:pt x="19" y="117"/>
                      <a:pt x="25" y="117"/>
                      <a:pt x="28" y="112"/>
                    </a:cubicBezTo>
                    <a:cubicBezTo>
                      <a:pt x="30" y="106"/>
                      <a:pt x="35" y="105"/>
                      <a:pt x="40" y="104"/>
                    </a:cubicBezTo>
                    <a:cubicBezTo>
                      <a:pt x="46" y="99"/>
                      <a:pt x="52" y="95"/>
                      <a:pt x="54" y="88"/>
                    </a:cubicBezTo>
                    <a:cubicBezTo>
                      <a:pt x="57" y="77"/>
                      <a:pt x="63" y="67"/>
                      <a:pt x="70" y="57"/>
                    </a:cubicBezTo>
                    <a:cubicBezTo>
                      <a:pt x="77" y="44"/>
                      <a:pt x="77" y="29"/>
                      <a:pt x="77" y="14"/>
                    </a:cubicBezTo>
                    <a:cubicBezTo>
                      <a:pt x="77" y="9"/>
                      <a:pt x="77" y="4"/>
                      <a:pt x="77" y="0"/>
                    </a:cubicBezTo>
                    <a:close/>
                  </a:path>
                </a:pathLst>
              </a:custGeom>
              <a:solidFill>
                <a:srgbClr val="C66E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 36">
                <a:extLst>
                  <a:ext uri="{FF2B5EF4-FFF2-40B4-BE49-F238E27FC236}">
                    <a16:creationId xmlns:a16="http://schemas.microsoft.com/office/drawing/2014/main" id="{BFCFFCBD-668D-A594-572A-6E8D34D4F21F}"/>
                  </a:ext>
                </a:extLst>
              </p:cNvPr>
              <p:cNvSpPr/>
              <p:nvPr/>
            </p:nvSpPr>
            <p:spPr bwMode="auto">
              <a:xfrm>
                <a:off x="5127" y="1560"/>
                <a:ext cx="68" cy="160"/>
              </a:xfrm>
              <a:custGeom>
                <a:avLst/>
                <a:gdLst>
                  <a:gd name="T0" fmla="*/ 35 w 40"/>
                  <a:gd name="T1" fmla="*/ 1 h 95"/>
                  <a:gd name="T2" fmla="*/ 38 w 40"/>
                  <a:gd name="T3" fmla="*/ 19 h 95"/>
                  <a:gd name="T4" fmla="*/ 37 w 40"/>
                  <a:gd name="T5" fmla="*/ 23 h 95"/>
                  <a:gd name="T6" fmla="*/ 31 w 40"/>
                  <a:gd name="T7" fmla="*/ 73 h 95"/>
                  <a:gd name="T8" fmla="*/ 22 w 40"/>
                  <a:gd name="T9" fmla="*/ 92 h 95"/>
                  <a:gd name="T10" fmla="*/ 8 w 40"/>
                  <a:gd name="T11" fmla="*/ 89 h 95"/>
                  <a:gd name="T12" fmla="*/ 7 w 40"/>
                  <a:gd name="T13" fmla="*/ 80 h 95"/>
                  <a:gd name="T14" fmla="*/ 17 w 40"/>
                  <a:gd name="T15" fmla="*/ 72 h 95"/>
                  <a:gd name="T16" fmla="*/ 7 w 40"/>
                  <a:gd name="T17" fmla="*/ 31 h 95"/>
                  <a:gd name="T18" fmla="*/ 2 w 40"/>
                  <a:gd name="T19" fmla="*/ 19 h 95"/>
                  <a:gd name="T20" fmla="*/ 2 w 40"/>
                  <a:gd name="T21" fmla="*/ 10 h 95"/>
                  <a:gd name="T22" fmla="*/ 11 w 40"/>
                  <a:gd name="T23" fmla="*/ 10 h 95"/>
                  <a:gd name="T24" fmla="*/ 27 w 40"/>
                  <a:gd name="T25" fmla="*/ 7 h 95"/>
                  <a:gd name="T26" fmla="*/ 35 w 40"/>
                  <a:gd name="T2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95">
                    <a:moveTo>
                      <a:pt x="35" y="1"/>
                    </a:moveTo>
                    <a:cubicBezTo>
                      <a:pt x="38" y="7"/>
                      <a:pt x="37" y="13"/>
                      <a:pt x="38" y="19"/>
                    </a:cubicBezTo>
                    <a:cubicBezTo>
                      <a:pt x="37" y="20"/>
                      <a:pt x="37" y="21"/>
                      <a:pt x="37" y="23"/>
                    </a:cubicBezTo>
                    <a:cubicBezTo>
                      <a:pt x="40" y="40"/>
                      <a:pt x="35" y="57"/>
                      <a:pt x="31" y="73"/>
                    </a:cubicBezTo>
                    <a:cubicBezTo>
                      <a:pt x="30" y="80"/>
                      <a:pt x="27" y="87"/>
                      <a:pt x="22" y="92"/>
                    </a:cubicBezTo>
                    <a:cubicBezTo>
                      <a:pt x="17" y="95"/>
                      <a:pt x="12" y="93"/>
                      <a:pt x="8" y="89"/>
                    </a:cubicBezTo>
                    <a:cubicBezTo>
                      <a:pt x="7" y="86"/>
                      <a:pt x="7" y="83"/>
                      <a:pt x="7" y="80"/>
                    </a:cubicBezTo>
                    <a:cubicBezTo>
                      <a:pt x="6" y="72"/>
                      <a:pt x="8" y="70"/>
                      <a:pt x="17" y="72"/>
                    </a:cubicBezTo>
                    <a:cubicBezTo>
                      <a:pt x="14" y="58"/>
                      <a:pt x="9" y="45"/>
                      <a:pt x="7" y="31"/>
                    </a:cubicBezTo>
                    <a:cubicBezTo>
                      <a:pt x="5" y="27"/>
                      <a:pt x="4" y="23"/>
                      <a:pt x="2" y="19"/>
                    </a:cubicBezTo>
                    <a:cubicBezTo>
                      <a:pt x="1" y="16"/>
                      <a:pt x="0" y="13"/>
                      <a:pt x="2" y="10"/>
                    </a:cubicBezTo>
                    <a:cubicBezTo>
                      <a:pt x="5" y="8"/>
                      <a:pt x="8" y="9"/>
                      <a:pt x="11" y="10"/>
                    </a:cubicBezTo>
                    <a:cubicBezTo>
                      <a:pt x="18" y="15"/>
                      <a:pt x="22" y="11"/>
                      <a:pt x="27" y="7"/>
                    </a:cubicBezTo>
                    <a:cubicBezTo>
                      <a:pt x="29" y="4"/>
                      <a:pt x="30" y="0"/>
                      <a:pt x="35" y="1"/>
                    </a:cubicBezTo>
                    <a:close/>
                  </a:path>
                </a:pathLst>
              </a:custGeom>
              <a:solidFill>
                <a:srgbClr val="F09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Freeform 37">
                <a:extLst>
                  <a:ext uri="{FF2B5EF4-FFF2-40B4-BE49-F238E27FC236}">
                    <a16:creationId xmlns:a16="http://schemas.microsoft.com/office/drawing/2014/main" id="{8A243BED-FCA5-5241-FA9A-A6E375557278}"/>
                  </a:ext>
                </a:extLst>
              </p:cNvPr>
              <p:cNvSpPr/>
              <p:nvPr/>
            </p:nvSpPr>
            <p:spPr bwMode="auto">
              <a:xfrm>
                <a:off x="4960" y="1705"/>
                <a:ext cx="208" cy="177"/>
              </a:xfrm>
              <a:custGeom>
                <a:avLst/>
                <a:gdLst>
                  <a:gd name="T0" fmla="*/ 108 w 123"/>
                  <a:gd name="T1" fmla="*/ 2 h 105"/>
                  <a:gd name="T2" fmla="*/ 120 w 123"/>
                  <a:gd name="T3" fmla="*/ 6 h 105"/>
                  <a:gd name="T4" fmla="*/ 106 w 123"/>
                  <a:gd name="T5" fmla="*/ 42 h 105"/>
                  <a:gd name="T6" fmla="*/ 99 w 123"/>
                  <a:gd name="T7" fmla="*/ 49 h 105"/>
                  <a:gd name="T8" fmla="*/ 28 w 123"/>
                  <a:gd name="T9" fmla="*/ 99 h 105"/>
                  <a:gd name="T10" fmla="*/ 9 w 123"/>
                  <a:gd name="T11" fmla="*/ 102 h 105"/>
                  <a:gd name="T12" fmla="*/ 9 w 123"/>
                  <a:gd name="T13" fmla="*/ 87 h 105"/>
                  <a:gd name="T14" fmla="*/ 11 w 123"/>
                  <a:gd name="T15" fmla="*/ 87 h 105"/>
                  <a:gd name="T16" fmla="*/ 31 w 123"/>
                  <a:gd name="T17" fmla="*/ 81 h 105"/>
                  <a:gd name="T18" fmla="*/ 37 w 123"/>
                  <a:gd name="T19" fmla="*/ 79 h 105"/>
                  <a:gd name="T20" fmla="*/ 53 w 123"/>
                  <a:gd name="T21" fmla="*/ 72 h 105"/>
                  <a:gd name="T22" fmla="*/ 68 w 123"/>
                  <a:gd name="T23" fmla="*/ 63 h 105"/>
                  <a:gd name="T24" fmla="*/ 105 w 123"/>
                  <a:gd name="T25" fmla="*/ 1 h 105"/>
                  <a:gd name="T26" fmla="*/ 106 w 123"/>
                  <a:gd name="T27" fmla="*/ 0 h 105"/>
                  <a:gd name="T28" fmla="*/ 108 w 123"/>
                  <a:gd name="T29" fmla="*/ 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3" h="105">
                    <a:moveTo>
                      <a:pt x="108" y="2"/>
                    </a:moveTo>
                    <a:cubicBezTo>
                      <a:pt x="112" y="4"/>
                      <a:pt x="116" y="6"/>
                      <a:pt x="120" y="6"/>
                    </a:cubicBezTo>
                    <a:cubicBezTo>
                      <a:pt x="123" y="21"/>
                      <a:pt x="116" y="32"/>
                      <a:pt x="106" y="42"/>
                    </a:cubicBezTo>
                    <a:cubicBezTo>
                      <a:pt x="104" y="45"/>
                      <a:pt x="101" y="46"/>
                      <a:pt x="99" y="49"/>
                    </a:cubicBezTo>
                    <a:cubicBezTo>
                      <a:pt x="80" y="72"/>
                      <a:pt x="56" y="88"/>
                      <a:pt x="28" y="99"/>
                    </a:cubicBezTo>
                    <a:cubicBezTo>
                      <a:pt x="22" y="102"/>
                      <a:pt x="16" y="105"/>
                      <a:pt x="9" y="102"/>
                    </a:cubicBezTo>
                    <a:cubicBezTo>
                      <a:pt x="6" y="97"/>
                      <a:pt x="0" y="92"/>
                      <a:pt x="9" y="87"/>
                    </a:cubicBezTo>
                    <a:cubicBezTo>
                      <a:pt x="10" y="87"/>
                      <a:pt x="10" y="87"/>
                      <a:pt x="11" y="87"/>
                    </a:cubicBezTo>
                    <a:cubicBezTo>
                      <a:pt x="19" y="95"/>
                      <a:pt x="22" y="94"/>
                      <a:pt x="31" y="81"/>
                    </a:cubicBezTo>
                    <a:cubicBezTo>
                      <a:pt x="32" y="79"/>
                      <a:pt x="34" y="78"/>
                      <a:pt x="37" y="79"/>
                    </a:cubicBezTo>
                    <a:cubicBezTo>
                      <a:pt x="43" y="78"/>
                      <a:pt x="48" y="75"/>
                      <a:pt x="53" y="72"/>
                    </a:cubicBezTo>
                    <a:cubicBezTo>
                      <a:pt x="57" y="67"/>
                      <a:pt x="61" y="62"/>
                      <a:pt x="68" y="63"/>
                    </a:cubicBezTo>
                    <a:cubicBezTo>
                      <a:pt x="89" y="48"/>
                      <a:pt x="98" y="25"/>
                      <a:pt x="105" y="1"/>
                    </a:cubicBezTo>
                    <a:cubicBezTo>
                      <a:pt x="105" y="0"/>
                      <a:pt x="106" y="0"/>
                      <a:pt x="106" y="0"/>
                    </a:cubicBezTo>
                    <a:cubicBezTo>
                      <a:pt x="107" y="1"/>
                      <a:pt x="107" y="2"/>
                      <a:pt x="108" y="2"/>
                    </a:cubicBezTo>
                    <a:close/>
                  </a:path>
                </a:pathLst>
              </a:custGeom>
              <a:solidFill>
                <a:srgbClr val="C3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 38">
                <a:extLst>
                  <a:ext uri="{FF2B5EF4-FFF2-40B4-BE49-F238E27FC236}">
                    <a16:creationId xmlns:a16="http://schemas.microsoft.com/office/drawing/2014/main" id="{09D4D86D-A70F-188B-5952-B369884483D1}"/>
                  </a:ext>
                </a:extLst>
              </p:cNvPr>
              <p:cNvSpPr/>
              <p:nvPr/>
            </p:nvSpPr>
            <p:spPr bwMode="auto">
              <a:xfrm>
                <a:off x="4516" y="1683"/>
                <a:ext cx="198" cy="125"/>
              </a:xfrm>
              <a:custGeom>
                <a:avLst/>
                <a:gdLst>
                  <a:gd name="T0" fmla="*/ 110 w 118"/>
                  <a:gd name="T1" fmla="*/ 1 h 74"/>
                  <a:gd name="T2" fmla="*/ 117 w 118"/>
                  <a:gd name="T3" fmla="*/ 21 h 74"/>
                  <a:gd name="T4" fmla="*/ 105 w 118"/>
                  <a:gd name="T5" fmla="*/ 34 h 74"/>
                  <a:gd name="T6" fmla="*/ 95 w 118"/>
                  <a:gd name="T7" fmla="*/ 31 h 74"/>
                  <a:gd name="T8" fmla="*/ 82 w 118"/>
                  <a:gd name="T9" fmla="*/ 30 h 74"/>
                  <a:gd name="T10" fmla="*/ 21 w 118"/>
                  <a:gd name="T11" fmla="*/ 67 h 74"/>
                  <a:gd name="T12" fmla="*/ 0 w 118"/>
                  <a:gd name="T13" fmla="*/ 67 h 74"/>
                  <a:gd name="T14" fmla="*/ 1 w 118"/>
                  <a:gd name="T15" fmla="*/ 66 h 74"/>
                  <a:gd name="T16" fmla="*/ 17 w 118"/>
                  <a:gd name="T17" fmla="*/ 58 h 74"/>
                  <a:gd name="T18" fmla="*/ 46 w 118"/>
                  <a:gd name="T19" fmla="*/ 38 h 74"/>
                  <a:gd name="T20" fmla="*/ 63 w 118"/>
                  <a:gd name="T21" fmla="*/ 29 h 74"/>
                  <a:gd name="T22" fmla="*/ 108 w 118"/>
                  <a:gd name="T23" fmla="*/ 1 h 74"/>
                  <a:gd name="T24" fmla="*/ 110 w 118"/>
                  <a:gd name="T25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74">
                    <a:moveTo>
                      <a:pt x="110" y="1"/>
                    </a:moveTo>
                    <a:cubicBezTo>
                      <a:pt x="111" y="8"/>
                      <a:pt x="118" y="13"/>
                      <a:pt x="117" y="21"/>
                    </a:cubicBezTo>
                    <a:cubicBezTo>
                      <a:pt x="117" y="30"/>
                      <a:pt x="110" y="31"/>
                      <a:pt x="105" y="34"/>
                    </a:cubicBezTo>
                    <a:cubicBezTo>
                      <a:pt x="101" y="38"/>
                      <a:pt x="98" y="34"/>
                      <a:pt x="95" y="31"/>
                    </a:cubicBezTo>
                    <a:cubicBezTo>
                      <a:pt x="91" y="26"/>
                      <a:pt x="86" y="28"/>
                      <a:pt x="82" y="30"/>
                    </a:cubicBezTo>
                    <a:cubicBezTo>
                      <a:pt x="62" y="43"/>
                      <a:pt x="41" y="54"/>
                      <a:pt x="21" y="67"/>
                    </a:cubicBezTo>
                    <a:cubicBezTo>
                      <a:pt x="13" y="72"/>
                      <a:pt x="7" y="74"/>
                      <a:pt x="0" y="67"/>
                    </a:cubicBezTo>
                    <a:cubicBezTo>
                      <a:pt x="0" y="67"/>
                      <a:pt x="0" y="66"/>
                      <a:pt x="1" y="66"/>
                    </a:cubicBezTo>
                    <a:cubicBezTo>
                      <a:pt x="7" y="65"/>
                      <a:pt x="12" y="62"/>
                      <a:pt x="17" y="58"/>
                    </a:cubicBezTo>
                    <a:cubicBezTo>
                      <a:pt x="21" y="52"/>
                      <a:pt x="38" y="39"/>
                      <a:pt x="46" y="38"/>
                    </a:cubicBezTo>
                    <a:cubicBezTo>
                      <a:pt x="53" y="38"/>
                      <a:pt x="58" y="32"/>
                      <a:pt x="63" y="29"/>
                    </a:cubicBezTo>
                    <a:cubicBezTo>
                      <a:pt x="78" y="20"/>
                      <a:pt x="94" y="13"/>
                      <a:pt x="108" y="1"/>
                    </a:cubicBezTo>
                    <a:cubicBezTo>
                      <a:pt x="108" y="0"/>
                      <a:pt x="109" y="1"/>
                      <a:pt x="110" y="1"/>
                    </a:cubicBezTo>
                    <a:close/>
                  </a:path>
                </a:pathLst>
              </a:custGeom>
              <a:solidFill>
                <a:srgbClr val="C2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Freeform 39">
                <a:extLst>
                  <a:ext uri="{FF2B5EF4-FFF2-40B4-BE49-F238E27FC236}">
                    <a16:creationId xmlns:a16="http://schemas.microsoft.com/office/drawing/2014/main" id="{EF6F1BD6-B607-9A7D-BF72-9603D0D3746D}"/>
                  </a:ext>
                </a:extLst>
              </p:cNvPr>
              <p:cNvSpPr/>
              <p:nvPr/>
            </p:nvSpPr>
            <p:spPr bwMode="auto">
              <a:xfrm>
                <a:off x="4681" y="2137"/>
                <a:ext cx="207" cy="161"/>
              </a:xfrm>
              <a:custGeom>
                <a:avLst/>
                <a:gdLst>
                  <a:gd name="T0" fmla="*/ 17 w 123"/>
                  <a:gd name="T1" fmla="*/ 85 h 96"/>
                  <a:gd name="T2" fmla="*/ 0 w 123"/>
                  <a:gd name="T3" fmla="*/ 67 h 96"/>
                  <a:gd name="T4" fmla="*/ 7 w 123"/>
                  <a:gd name="T5" fmla="*/ 71 h 96"/>
                  <a:gd name="T6" fmla="*/ 29 w 123"/>
                  <a:gd name="T7" fmla="*/ 69 h 96"/>
                  <a:gd name="T8" fmla="*/ 49 w 123"/>
                  <a:gd name="T9" fmla="*/ 41 h 96"/>
                  <a:gd name="T10" fmla="*/ 79 w 123"/>
                  <a:gd name="T11" fmla="*/ 18 h 96"/>
                  <a:gd name="T12" fmla="*/ 123 w 123"/>
                  <a:gd name="T13" fmla="*/ 0 h 96"/>
                  <a:gd name="T14" fmla="*/ 113 w 123"/>
                  <a:gd name="T15" fmla="*/ 15 h 96"/>
                  <a:gd name="T16" fmla="*/ 82 w 123"/>
                  <a:gd name="T17" fmla="*/ 29 h 96"/>
                  <a:gd name="T18" fmla="*/ 77 w 123"/>
                  <a:gd name="T19" fmla="*/ 33 h 96"/>
                  <a:gd name="T20" fmla="*/ 40 w 123"/>
                  <a:gd name="T21" fmla="*/ 89 h 96"/>
                  <a:gd name="T22" fmla="*/ 30 w 123"/>
                  <a:gd name="T23" fmla="*/ 95 h 96"/>
                  <a:gd name="T24" fmla="*/ 17 w 123"/>
                  <a:gd name="T25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96">
                    <a:moveTo>
                      <a:pt x="17" y="85"/>
                    </a:moveTo>
                    <a:cubicBezTo>
                      <a:pt x="11" y="80"/>
                      <a:pt x="4" y="75"/>
                      <a:pt x="0" y="67"/>
                    </a:cubicBezTo>
                    <a:cubicBezTo>
                      <a:pt x="4" y="65"/>
                      <a:pt x="5" y="68"/>
                      <a:pt x="7" y="71"/>
                    </a:cubicBezTo>
                    <a:cubicBezTo>
                      <a:pt x="15" y="79"/>
                      <a:pt x="23" y="78"/>
                      <a:pt x="29" y="69"/>
                    </a:cubicBezTo>
                    <a:cubicBezTo>
                      <a:pt x="36" y="60"/>
                      <a:pt x="42" y="50"/>
                      <a:pt x="49" y="41"/>
                    </a:cubicBezTo>
                    <a:cubicBezTo>
                      <a:pt x="57" y="31"/>
                      <a:pt x="68" y="25"/>
                      <a:pt x="79" y="18"/>
                    </a:cubicBezTo>
                    <a:cubicBezTo>
                      <a:pt x="92" y="9"/>
                      <a:pt x="107" y="2"/>
                      <a:pt x="123" y="0"/>
                    </a:cubicBezTo>
                    <a:cubicBezTo>
                      <a:pt x="122" y="7"/>
                      <a:pt x="117" y="10"/>
                      <a:pt x="113" y="15"/>
                    </a:cubicBezTo>
                    <a:cubicBezTo>
                      <a:pt x="103" y="20"/>
                      <a:pt x="92" y="23"/>
                      <a:pt x="82" y="29"/>
                    </a:cubicBezTo>
                    <a:cubicBezTo>
                      <a:pt x="80" y="30"/>
                      <a:pt x="78" y="31"/>
                      <a:pt x="77" y="33"/>
                    </a:cubicBezTo>
                    <a:cubicBezTo>
                      <a:pt x="59" y="48"/>
                      <a:pt x="45" y="66"/>
                      <a:pt x="40" y="89"/>
                    </a:cubicBezTo>
                    <a:cubicBezTo>
                      <a:pt x="38" y="94"/>
                      <a:pt x="35" y="96"/>
                      <a:pt x="30" y="95"/>
                    </a:cubicBezTo>
                    <a:cubicBezTo>
                      <a:pt x="25" y="93"/>
                      <a:pt x="20" y="90"/>
                      <a:pt x="17" y="85"/>
                    </a:cubicBezTo>
                    <a:close/>
                  </a:path>
                </a:pathLst>
              </a:custGeom>
              <a:solidFill>
                <a:srgbClr val="C26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 40">
                <a:extLst>
                  <a:ext uri="{FF2B5EF4-FFF2-40B4-BE49-F238E27FC236}">
                    <a16:creationId xmlns:a16="http://schemas.microsoft.com/office/drawing/2014/main" id="{13FBB4E1-410F-441E-EE8A-82D6DD1E8897}"/>
                  </a:ext>
                </a:extLst>
              </p:cNvPr>
              <p:cNvSpPr/>
              <p:nvPr/>
            </p:nvSpPr>
            <p:spPr bwMode="auto">
              <a:xfrm>
                <a:off x="3208" y="1400"/>
                <a:ext cx="182" cy="56"/>
              </a:xfrm>
              <a:custGeom>
                <a:avLst/>
                <a:gdLst>
                  <a:gd name="T0" fmla="*/ 93 w 108"/>
                  <a:gd name="T1" fmla="*/ 5 h 33"/>
                  <a:gd name="T2" fmla="*/ 95 w 108"/>
                  <a:gd name="T3" fmla="*/ 6 h 33"/>
                  <a:gd name="T4" fmla="*/ 108 w 108"/>
                  <a:gd name="T5" fmla="*/ 9 h 33"/>
                  <a:gd name="T6" fmla="*/ 95 w 108"/>
                  <a:gd name="T7" fmla="*/ 25 h 33"/>
                  <a:gd name="T8" fmla="*/ 60 w 108"/>
                  <a:gd name="T9" fmla="*/ 23 h 33"/>
                  <a:gd name="T10" fmla="*/ 44 w 108"/>
                  <a:gd name="T11" fmla="*/ 22 h 33"/>
                  <a:gd name="T12" fmla="*/ 3 w 108"/>
                  <a:gd name="T13" fmla="*/ 33 h 33"/>
                  <a:gd name="T14" fmla="*/ 1 w 108"/>
                  <a:gd name="T15" fmla="*/ 31 h 33"/>
                  <a:gd name="T16" fmla="*/ 19 w 108"/>
                  <a:gd name="T17" fmla="*/ 12 h 33"/>
                  <a:gd name="T18" fmla="*/ 27 w 108"/>
                  <a:gd name="T19" fmla="*/ 10 h 33"/>
                  <a:gd name="T20" fmla="*/ 70 w 108"/>
                  <a:gd name="T21" fmla="*/ 5 h 33"/>
                  <a:gd name="T22" fmla="*/ 93 w 108"/>
                  <a:gd name="T23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" h="33">
                    <a:moveTo>
                      <a:pt x="93" y="5"/>
                    </a:moveTo>
                    <a:cubicBezTo>
                      <a:pt x="94" y="5"/>
                      <a:pt x="94" y="6"/>
                      <a:pt x="95" y="6"/>
                    </a:cubicBezTo>
                    <a:cubicBezTo>
                      <a:pt x="98" y="9"/>
                      <a:pt x="102" y="9"/>
                      <a:pt x="108" y="9"/>
                    </a:cubicBezTo>
                    <a:cubicBezTo>
                      <a:pt x="104" y="16"/>
                      <a:pt x="102" y="22"/>
                      <a:pt x="95" y="25"/>
                    </a:cubicBezTo>
                    <a:cubicBezTo>
                      <a:pt x="83" y="27"/>
                      <a:pt x="71" y="27"/>
                      <a:pt x="60" y="23"/>
                    </a:cubicBezTo>
                    <a:cubicBezTo>
                      <a:pt x="55" y="21"/>
                      <a:pt x="49" y="21"/>
                      <a:pt x="44" y="22"/>
                    </a:cubicBezTo>
                    <a:cubicBezTo>
                      <a:pt x="30" y="23"/>
                      <a:pt x="17" y="30"/>
                      <a:pt x="3" y="33"/>
                    </a:cubicBezTo>
                    <a:cubicBezTo>
                      <a:pt x="2" y="33"/>
                      <a:pt x="0" y="33"/>
                      <a:pt x="1" y="31"/>
                    </a:cubicBezTo>
                    <a:cubicBezTo>
                      <a:pt x="3" y="21"/>
                      <a:pt x="12" y="17"/>
                      <a:pt x="19" y="12"/>
                    </a:cubicBezTo>
                    <a:cubicBezTo>
                      <a:pt x="21" y="9"/>
                      <a:pt x="24" y="7"/>
                      <a:pt x="27" y="10"/>
                    </a:cubicBezTo>
                    <a:cubicBezTo>
                      <a:pt x="42" y="9"/>
                      <a:pt x="56" y="3"/>
                      <a:pt x="70" y="5"/>
                    </a:cubicBezTo>
                    <a:cubicBezTo>
                      <a:pt x="78" y="0"/>
                      <a:pt x="85" y="2"/>
                      <a:pt x="93" y="5"/>
                    </a:cubicBezTo>
                    <a:close/>
                  </a:path>
                </a:pathLst>
              </a:custGeom>
              <a:solidFill>
                <a:srgbClr val="C36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Freeform 41">
                <a:extLst>
                  <a:ext uri="{FF2B5EF4-FFF2-40B4-BE49-F238E27FC236}">
                    <a16:creationId xmlns:a16="http://schemas.microsoft.com/office/drawing/2014/main" id="{933D7324-FA4C-2A9B-3966-18013D9F2DC0}"/>
                  </a:ext>
                </a:extLst>
              </p:cNvPr>
              <p:cNvSpPr/>
              <p:nvPr/>
            </p:nvSpPr>
            <p:spPr bwMode="auto">
              <a:xfrm>
                <a:off x="4360" y="2063"/>
                <a:ext cx="118" cy="177"/>
              </a:xfrm>
              <a:custGeom>
                <a:avLst/>
                <a:gdLst>
                  <a:gd name="T0" fmla="*/ 70 w 70"/>
                  <a:gd name="T1" fmla="*/ 7 h 105"/>
                  <a:gd name="T2" fmla="*/ 69 w 70"/>
                  <a:gd name="T3" fmla="*/ 10 h 105"/>
                  <a:gd name="T4" fmla="*/ 70 w 70"/>
                  <a:gd name="T5" fmla="*/ 38 h 105"/>
                  <a:gd name="T6" fmla="*/ 70 w 70"/>
                  <a:gd name="T7" fmla="*/ 39 h 105"/>
                  <a:gd name="T8" fmla="*/ 44 w 70"/>
                  <a:gd name="T9" fmla="*/ 60 h 105"/>
                  <a:gd name="T10" fmla="*/ 37 w 70"/>
                  <a:gd name="T11" fmla="*/ 70 h 105"/>
                  <a:gd name="T12" fmla="*/ 24 w 70"/>
                  <a:gd name="T13" fmla="*/ 79 h 105"/>
                  <a:gd name="T14" fmla="*/ 20 w 70"/>
                  <a:gd name="T15" fmla="*/ 88 h 105"/>
                  <a:gd name="T16" fmla="*/ 11 w 70"/>
                  <a:gd name="T17" fmla="*/ 104 h 105"/>
                  <a:gd name="T18" fmla="*/ 0 w 70"/>
                  <a:gd name="T19" fmla="*/ 99 h 105"/>
                  <a:gd name="T20" fmla="*/ 21 w 70"/>
                  <a:gd name="T21" fmla="*/ 68 h 105"/>
                  <a:gd name="T22" fmla="*/ 45 w 70"/>
                  <a:gd name="T23" fmla="*/ 22 h 105"/>
                  <a:gd name="T24" fmla="*/ 43 w 70"/>
                  <a:gd name="T25" fmla="*/ 9 h 105"/>
                  <a:gd name="T26" fmla="*/ 47 w 70"/>
                  <a:gd name="T27" fmla="*/ 0 h 105"/>
                  <a:gd name="T28" fmla="*/ 48 w 70"/>
                  <a:gd name="T29" fmla="*/ 4 h 105"/>
                  <a:gd name="T30" fmla="*/ 58 w 70"/>
                  <a:gd name="T31" fmla="*/ 4 h 105"/>
                  <a:gd name="T32" fmla="*/ 70 w 70"/>
                  <a:gd name="T3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105">
                    <a:moveTo>
                      <a:pt x="70" y="7"/>
                    </a:moveTo>
                    <a:cubicBezTo>
                      <a:pt x="69" y="8"/>
                      <a:pt x="69" y="9"/>
                      <a:pt x="69" y="10"/>
                    </a:cubicBezTo>
                    <a:cubicBezTo>
                      <a:pt x="66" y="20"/>
                      <a:pt x="65" y="29"/>
                      <a:pt x="70" y="38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2" y="47"/>
                      <a:pt x="55" y="57"/>
                      <a:pt x="44" y="60"/>
                    </a:cubicBezTo>
                    <a:cubicBezTo>
                      <a:pt x="39" y="62"/>
                      <a:pt x="38" y="66"/>
                      <a:pt x="37" y="70"/>
                    </a:cubicBezTo>
                    <a:cubicBezTo>
                      <a:pt x="35" y="76"/>
                      <a:pt x="32" y="80"/>
                      <a:pt x="24" y="79"/>
                    </a:cubicBezTo>
                    <a:cubicBezTo>
                      <a:pt x="17" y="78"/>
                      <a:pt x="18" y="84"/>
                      <a:pt x="20" y="88"/>
                    </a:cubicBezTo>
                    <a:cubicBezTo>
                      <a:pt x="23" y="97"/>
                      <a:pt x="19" y="105"/>
                      <a:pt x="11" y="104"/>
                    </a:cubicBezTo>
                    <a:cubicBezTo>
                      <a:pt x="7" y="104"/>
                      <a:pt x="3" y="102"/>
                      <a:pt x="0" y="99"/>
                    </a:cubicBezTo>
                    <a:cubicBezTo>
                      <a:pt x="8" y="89"/>
                      <a:pt x="11" y="77"/>
                      <a:pt x="21" y="68"/>
                    </a:cubicBezTo>
                    <a:cubicBezTo>
                      <a:pt x="35" y="56"/>
                      <a:pt x="47" y="42"/>
                      <a:pt x="45" y="22"/>
                    </a:cubicBezTo>
                    <a:cubicBezTo>
                      <a:pt x="45" y="17"/>
                      <a:pt x="44" y="13"/>
                      <a:pt x="43" y="9"/>
                    </a:cubicBezTo>
                    <a:cubicBezTo>
                      <a:pt x="42" y="5"/>
                      <a:pt x="41" y="1"/>
                      <a:pt x="47" y="0"/>
                    </a:cubicBezTo>
                    <a:cubicBezTo>
                      <a:pt x="48" y="1"/>
                      <a:pt x="48" y="3"/>
                      <a:pt x="48" y="4"/>
                    </a:cubicBezTo>
                    <a:cubicBezTo>
                      <a:pt x="51" y="6"/>
                      <a:pt x="55" y="5"/>
                      <a:pt x="58" y="4"/>
                    </a:cubicBezTo>
                    <a:cubicBezTo>
                      <a:pt x="62" y="3"/>
                      <a:pt x="67" y="3"/>
                      <a:pt x="70" y="7"/>
                    </a:cubicBezTo>
                    <a:close/>
                  </a:path>
                </a:pathLst>
              </a:custGeom>
              <a:solidFill>
                <a:srgbClr val="F08F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 42">
                <a:extLst>
                  <a:ext uri="{FF2B5EF4-FFF2-40B4-BE49-F238E27FC236}">
                    <a16:creationId xmlns:a16="http://schemas.microsoft.com/office/drawing/2014/main" id="{2DAAB666-210A-671B-CC46-3C847668F665}"/>
                  </a:ext>
                </a:extLst>
              </p:cNvPr>
              <p:cNvSpPr/>
              <p:nvPr/>
            </p:nvSpPr>
            <p:spPr bwMode="auto">
              <a:xfrm>
                <a:off x="3196" y="1452"/>
                <a:ext cx="264" cy="68"/>
              </a:xfrm>
              <a:custGeom>
                <a:avLst/>
                <a:gdLst>
                  <a:gd name="T0" fmla="*/ 8 w 157"/>
                  <a:gd name="T1" fmla="*/ 0 h 40"/>
                  <a:gd name="T2" fmla="*/ 10 w 157"/>
                  <a:gd name="T3" fmla="*/ 2 h 40"/>
                  <a:gd name="T4" fmla="*/ 12 w 157"/>
                  <a:gd name="T5" fmla="*/ 6 h 40"/>
                  <a:gd name="T6" fmla="*/ 30 w 157"/>
                  <a:gd name="T7" fmla="*/ 15 h 40"/>
                  <a:gd name="T8" fmla="*/ 103 w 157"/>
                  <a:gd name="T9" fmla="*/ 8 h 40"/>
                  <a:gd name="T10" fmla="*/ 145 w 157"/>
                  <a:gd name="T11" fmla="*/ 24 h 40"/>
                  <a:gd name="T12" fmla="*/ 152 w 157"/>
                  <a:gd name="T13" fmla="*/ 31 h 40"/>
                  <a:gd name="T14" fmla="*/ 157 w 157"/>
                  <a:gd name="T15" fmla="*/ 35 h 40"/>
                  <a:gd name="T16" fmla="*/ 143 w 157"/>
                  <a:gd name="T17" fmla="*/ 37 h 40"/>
                  <a:gd name="T18" fmla="*/ 106 w 157"/>
                  <a:gd name="T19" fmla="*/ 19 h 40"/>
                  <a:gd name="T20" fmla="*/ 34 w 157"/>
                  <a:gd name="T21" fmla="*/ 25 h 40"/>
                  <a:gd name="T22" fmla="*/ 2 w 157"/>
                  <a:gd name="T23" fmla="*/ 10 h 40"/>
                  <a:gd name="T24" fmla="*/ 8 w 157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40">
                    <a:moveTo>
                      <a:pt x="8" y="0"/>
                    </a:moveTo>
                    <a:cubicBezTo>
                      <a:pt x="9" y="0"/>
                      <a:pt x="9" y="1"/>
                      <a:pt x="10" y="2"/>
                    </a:cubicBezTo>
                    <a:cubicBezTo>
                      <a:pt x="11" y="3"/>
                      <a:pt x="12" y="4"/>
                      <a:pt x="12" y="6"/>
                    </a:cubicBezTo>
                    <a:cubicBezTo>
                      <a:pt x="16" y="16"/>
                      <a:pt x="19" y="18"/>
                      <a:pt x="30" y="15"/>
                    </a:cubicBezTo>
                    <a:cubicBezTo>
                      <a:pt x="53" y="6"/>
                      <a:pt x="78" y="3"/>
                      <a:pt x="103" y="8"/>
                    </a:cubicBezTo>
                    <a:cubicBezTo>
                      <a:pt x="118" y="11"/>
                      <a:pt x="131" y="18"/>
                      <a:pt x="145" y="24"/>
                    </a:cubicBezTo>
                    <a:cubicBezTo>
                      <a:pt x="148" y="26"/>
                      <a:pt x="151" y="27"/>
                      <a:pt x="152" y="31"/>
                    </a:cubicBezTo>
                    <a:cubicBezTo>
                      <a:pt x="154" y="32"/>
                      <a:pt x="155" y="34"/>
                      <a:pt x="157" y="35"/>
                    </a:cubicBezTo>
                    <a:cubicBezTo>
                      <a:pt x="153" y="40"/>
                      <a:pt x="149" y="40"/>
                      <a:pt x="143" y="37"/>
                    </a:cubicBezTo>
                    <a:cubicBezTo>
                      <a:pt x="132" y="30"/>
                      <a:pt x="120" y="22"/>
                      <a:pt x="106" y="19"/>
                    </a:cubicBezTo>
                    <a:cubicBezTo>
                      <a:pt x="81" y="13"/>
                      <a:pt x="57" y="16"/>
                      <a:pt x="34" y="25"/>
                    </a:cubicBezTo>
                    <a:cubicBezTo>
                      <a:pt x="20" y="31"/>
                      <a:pt x="6" y="23"/>
                      <a:pt x="2" y="10"/>
                    </a:cubicBezTo>
                    <a:cubicBezTo>
                      <a:pt x="0" y="4"/>
                      <a:pt x="0" y="0"/>
                      <a:pt x="8" y="0"/>
                    </a:cubicBezTo>
                    <a:close/>
                  </a:path>
                </a:pathLst>
              </a:custGeom>
              <a:solidFill>
                <a:srgbClr val="924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 43">
                <a:extLst>
                  <a:ext uri="{FF2B5EF4-FFF2-40B4-BE49-F238E27FC236}">
                    <a16:creationId xmlns:a16="http://schemas.microsoft.com/office/drawing/2014/main" id="{D20726E4-EB10-0A04-51D3-2D5461C3A906}"/>
                  </a:ext>
                </a:extLst>
              </p:cNvPr>
              <p:cNvSpPr/>
              <p:nvPr/>
            </p:nvSpPr>
            <p:spPr bwMode="auto">
              <a:xfrm>
                <a:off x="3071" y="1537"/>
                <a:ext cx="71" cy="204"/>
              </a:xfrm>
              <a:custGeom>
                <a:avLst/>
                <a:gdLst>
                  <a:gd name="T0" fmla="*/ 42 w 42"/>
                  <a:gd name="T1" fmla="*/ 5 h 121"/>
                  <a:gd name="T2" fmla="*/ 33 w 42"/>
                  <a:gd name="T3" fmla="*/ 12 h 121"/>
                  <a:gd name="T4" fmla="*/ 22 w 42"/>
                  <a:gd name="T5" fmla="*/ 29 h 121"/>
                  <a:gd name="T6" fmla="*/ 21 w 42"/>
                  <a:gd name="T7" fmla="*/ 36 h 121"/>
                  <a:gd name="T8" fmla="*/ 22 w 42"/>
                  <a:gd name="T9" fmla="*/ 48 h 121"/>
                  <a:gd name="T10" fmla="*/ 12 w 42"/>
                  <a:gd name="T11" fmla="*/ 121 h 121"/>
                  <a:gd name="T12" fmla="*/ 8 w 42"/>
                  <a:gd name="T13" fmla="*/ 106 h 121"/>
                  <a:gd name="T14" fmla="*/ 4 w 42"/>
                  <a:gd name="T15" fmla="*/ 73 h 121"/>
                  <a:gd name="T16" fmla="*/ 4 w 42"/>
                  <a:gd name="T17" fmla="*/ 58 h 121"/>
                  <a:gd name="T18" fmla="*/ 12 w 42"/>
                  <a:gd name="T19" fmla="*/ 23 h 121"/>
                  <a:gd name="T20" fmla="*/ 37 w 42"/>
                  <a:gd name="T21" fmla="*/ 2 h 121"/>
                  <a:gd name="T22" fmla="*/ 42 w 42"/>
                  <a:gd name="T23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20">
                    <a:moveTo>
                      <a:pt x="42" y="5"/>
                    </a:moveTo>
                    <a:cubicBezTo>
                      <a:pt x="37" y="5"/>
                      <a:pt x="34" y="6"/>
                      <a:pt x="33" y="12"/>
                    </a:cubicBezTo>
                    <a:cubicBezTo>
                      <a:pt x="31" y="18"/>
                      <a:pt x="29" y="25"/>
                      <a:pt x="22" y="29"/>
                    </a:cubicBezTo>
                    <a:cubicBezTo>
                      <a:pt x="19" y="30"/>
                      <a:pt x="19" y="33"/>
                      <a:pt x="21" y="36"/>
                    </a:cubicBezTo>
                    <a:cubicBezTo>
                      <a:pt x="23" y="40"/>
                      <a:pt x="24" y="44"/>
                      <a:pt x="22" y="48"/>
                    </a:cubicBezTo>
                    <a:cubicBezTo>
                      <a:pt x="14" y="72"/>
                      <a:pt x="12" y="96"/>
                      <a:pt x="12" y="121"/>
                    </a:cubicBezTo>
                    <a:cubicBezTo>
                      <a:pt x="5" y="118"/>
                      <a:pt x="10" y="111"/>
                      <a:pt x="8" y="106"/>
                    </a:cubicBezTo>
                    <a:cubicBezTo>
                      <a:pt x="4" y="95"/>
                      <a:pt x="5" y="84"/>
                      <a:pt x="4" y="73"/>
                    </a:cubicBezTo>
                    <a:cubicBezTo>
                      <a:pt x="1" y="68"/>
                      <a:pt x="0" y="63"/>
                      <a:pt x="4" y="58"/>
                    </a:cubicBezTo>
                    <a:cubicBezTo>
                      <a:pt x="7" y="46"/>
                      <a:pt x="9" y="34"/>
                      <a:pt x="12" y="23"/>
                    </a:cubicBezTo>
                    <a:cubicBezTo>
                      <a:pt x="15" y="9"/>
                      <a:pt x="24" y="0"/>
                      <a:pt x="37" y="2"/>
                    </a:cubicBezTo>
                    <a:cubicBezTo>
                      <a:pt x="39" y="2"/>
                      <a:pt x="42" y="1"/>
                      <a:pt x="42" y="5"/>
                    </a:cubicBezTo>
                    <a:close/>
                  </a:path>
                </a:pathLst>
              </a:custGeom>
              <a:solidFill>
                <a:srgbClr val="C16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Freeform 44">
                <a:extLst>
                  <a:ext uri="{FF2B5EF4-FFF2-40B4-BE49-F238E27FC236}">
                    <a16:creationId xmlns:a16="http://schemas.microsoft.com/office/drawing/2014/main" id="{C34AF5A9-F337-B6BC-7750-5EBC56B5C2B2}"/>
                  </a:ext>
                </a:extLst>
              </p:cNvPr>
              <p:cNvSpPr/>
              <p:nvPr/>
            </p:nvSpPr>
            <p:spPr bwMode="auto">
              <a:xfrm>
                <a:off x="3292" y="2125"/>
                <a:ext cx="190" cy="56"/>
              </a:xfrm>
              <a:custGeom>
                <a:avLst/>
                <a:gdLst>
                  <a:gd name="T0" fmla="*/ 112 w 113"/>
                  <a:gd name="T1" fmla="*/ 31 h 33"/>
                  <a:gd name="T2" fmla="*/ 99 w 113"/>
                  <a:gd name="T3" fmla="*/ 31 h 33"/>
                  <a:gd name="T4" fmla="*/ 73 w 113"/>
                  <a:gd name="T5" fmla="*/ 23 h 33"/>
                  <a:gd name="T6" fmla="*/ 64 w 113"/>
                  <a:gd name="T7" fmla="*/ 18 h 33"/>
                  <a:gd name="T8" fmla="*/ 51 w 113"/>
                  <a:gd name="T9" fmla="*/ 17 h 33"/>
                  <a:gd name="T10" fmla="*/ 48 w 113"/>
                  <a:gd name="T11" fmla="*/ 21 h 33"/>
                  <a:gd name="T12" fmla="*/ 24 w 113"/>
                  <a:gd name="T13" fmla="*/ 23 h 33"/>
                  <a:gd name="T14" fmla="*/ 15 w 113"/>
                  <a:gd name="T15" fmla="*/ 21 h 33"/>
                  <a:gd name="T16" fmla="*/ 9 w 113"/>
                  <a:gd name="T17" fmla="*/ 15 h 33"/>
                  <a:gd name="T18" fmla="*/ 0 w 113"/>
                  <a:gd name="T19" fmla="*/ 4 h 33"/>
                  <a:gd name="T20" fmla="*/ 0 w 113"/>
                  <a:gd name="T21" fmla="*/ 3 h 33"/>
                  <a:gd name="T22" fmla="*/ 17 w 113"/>
                  <a:gd name="T23" fmla="*/ 2 h 33"/>
                  <a:gd name="T24" fmla="*/ 103 w 113"/>
                  <a:gd name="T25" fmla="*/ 24 h 33"/>
                  <a:gd name="T26" fmla="*/ 107 w 113"/>
                  <a:gd name="T27" fmla="*/ 26 h 33"/>
                  <a:gd name="T28" fmla="*/ 112 w 113"/>
                  <a:gd name="T2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3" h="33">
                    <a:moveTo>
                      <a:pt x="112" y="31"/>
                    </a:moveTo>
                    <a:cubicBezTo>
                      <a:pt x="108" y="33"/>
                      <a:pt x="103" y="32"/>
                      <a:pt x="99" y="31"/>
                    </a:cubicBezTo>
                    <a:cubicBezTo>
                      <a:pt x="91" y="27"/>
                      <a:pt x="82" y="26"/>
                      <a:pt x="73" y="23"/>
                    </a:cubicBezTo>
                    <a:cubicBezTo>
                      <a:pt x="69" y="22"/>
                      <a:pt x="66" y="21"/>
                      <a:pt x="64" y="18"/>
                    </a:cubicBezTo>
                    <a:cubicBezTo>
                      <a:pt x="60" y="10"/>
                      <a:pt x="58" y="10"/>
                      <a:pt x="51" y="17"/>
                    </a:cubicBezTo>
                    <a:cubicBezTo>
                      <a:pt x="50" y="18"/>
                      <a:pt x="49" y="19"/>
                      <a:pt x="48" y="21"/>
                    </a:cubicBezTo>
                    <a:cubicBezTo>
                      <a:pt x="40" y="25"/>
                      <a:pt x="32" y="23"/>
                      <a:pt x="24" y="23"/>
                    </a:cubicBezTo>
                    <a:cubicBezTo>
                      <a:pt x="21" y="22"/>
                      <a:pt x="18" y="21"/>
                      <a:pt x="15" y="21"/>
                    </a:cubicBezTo>
                    <a:cubicBezTo>
                      <a:pt x="12" y="20"/>
                      <a:pt x="9" y="18"/>
                      <a:pt x="9" y="15"/>
                    </a:cubicBezTo>
                    <a:cubicBezTo>
                      <a:pt x="10" y="8"/>
                      <a:pt x="5" y="6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0"/>
                      <a:pt x="11" y="2"/>
                      <a:pt x="17" y="2"/>
                    </a:cubicBezTo>
                    <a:cubicBezTo>
                      <a:pt x="48" y="1"/>
                      <a:pt x="76" y="8"/>
                      <a:pt x="103" y="24"/>
                    </a:cubicBezTo>
                    <a:cubicBezTo>
                      <a:pt x="104" y="25"/>
                      <a:pt x="106" y="25"/>
                      <a:pt x="107" y="26"/>
                    </a:cubicBezTo>
                    <a:cubicBezTo>
                      <a:pt x="110" y="27"/>
                      <a:pt x="113" y="27"/>
                      <a:pt x="112" y="31"/>
                    </a:cubicBezTo>
                    <a:close/>
                  </a:path>
                </a:pathLst>
              </a:custGeom>
              <a:solidFill>
                <a:srgbClr val="C16A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 45">
                <a:extLst>
                  <a:ext uri="{FF2B5EF4-FFF2-40B4-BE49-F238E27FC236}">
                    <a16:creationId xmlns:a16="http://schemas.microsoft.com/office/drawing/2014/main" id="{1476C5C5-3D54-91C1-747A-1614DAA16106}"/>
                  </a:ext>
                </a:extLst>
              </p:cNvPr>
              <p:cNvSpPr/>
              <p:nvPr/>
            </p:nvSpPr>
            <p:spPr bwMode="auto">
              <a:xfrm>
                <a:off x="3664" y="2051"/>
                <a:ext cx="155" cy="170"/>
              </a:xfrm>
              <a:custGeom>
                <a:avLst/>
                <a:gdLst>
                  <a:gd name="T0" fmla="*/ 49 w 92"/>
                  <a:gd name="T1" fmla="*/ 77 h 101"/>
                  <a:gd name="T2" fmla="*/ 22 w 92"/>
                  <a:gd name="T3" fmla="*/ 93 h 101"/>
                  <a:gd name="T4" fmla="*/ 4 w 92"/>
                  <a:gd name="T5" fmla="*/ 93 h 101"/>
                  <a:gd name="T6" fmla="*/ 1 w 92"/>
                  <a:gd name="T7" fmla="*/ 92 h 101"/>
                  <a:gd name="T8" fmla="*/ 2 w 92"/>
                  <a:gd name="T9" fmla="*/ 90 h 101"/>
                  <a:gd name="T10" fmla="*/ 16 w 92"/>
                  <a:gd name="T11" fmla="*/ 83 h 101"/>
                  <a:gd name="T12" fmla="*/ 28 w 92"/>
                  <a:gd name="T13" fmla="*/ 75 h 101"/>
                  <a:gd name="T14" fmla="*/ 64 w 92"/>
                  <a:gd name="T15" fmla="*/ 54 h 101"/>
                  <a:gd name="T16" fmla="*/ 71 w 92"/>
                  <a:gd name="T17" fmla="*/ 50 h 101"/>
                  <a:gd name="T18" fmla="*/ 83 w 92"/>
                  <a:gd name="T19" fmla="*/ 40 h 101"/>
                  <a:gd name="T20" fmla="*/ 81 w 92"/>
                  <a:gd name="T21" fmla="*/ 16 h 101"/>
                  <a:gd name="T22" fmla="*/ 80 w 92"/>
                  <a:gd name="T23" fmla="*/ 0 h 101"/>
                  <a:gd name="T24" fmla="*/ 81 w 92"/>
                  <a:gd name="T25" fmla="*/ 2 h 101"/>
                  <a:gd name="T26" fmla="*/ 86 w 92"/>
                  <a:gd name="T27" fmla="*/ 15 h 101"/>
                  <a:gd name="T28" fmla="*/ 88 w 92"/>
                  <a:gd name="T29" fmla="*/ 20 h 101"/>
                  <a:gd name="T30" fmla="*/ 91 w 92"/>
                  <a:gd name="T31" fmla="*/ 51 h 101"/>
                  <a:gd name="T32" fmla="*/ 79 w 92"/>
                  <a:gd name="T33" fmla="*/ 62 h 101"/>
                  <a:gd name="T34" fmla="*/ 49 w 92"/>
                  <a:gd name="T35" fmla="*/ 7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100">
                    <a:moveTo>
                      <a:pt x="49" y="77"/>
                    </a:moveTo>
                    <a:cubicBezTo>
                      <a:pt x="39" y="81"/>
                      <a:pt x="31" y="87"/>
                      <a:pt x="22" y="93"/>
                    </a:cubicBezTo>
                    <a:cubicBezTo>
                      <a:pt x="16" y="97"/>
                      <a:pt x="10" y="101"/>
                      <a:pt x="4" y="93"/>
                    </a:cubicBezTo>
                    <a:cubicBezTo>
                      <a:pt x="4" y="92"/>
                      <a:pt x="2" y="93"/>
                      <a:pt x="1" y="92"/>
                    </a:cubicBezTo>
                    <a:cubicBezTo>
                      <a:pt x="0" y="91"/>
                      <a:pt x="1" y="90"/>
                      <a:pt x="2" y="90"/>
                    </a:cubicBezTo>
                    <a:cubicBezTo>
                      <a:pt x="8" y="90"/>
                      <a:pt x="12" y="86"/>
                      <a:pt x="16" y="83"/>
                    </a:cubicBezTo>
                    <a:cubicBezTo>
                      <a:pt x="19" y="79"/>
                      <a:pt x="22" y="75"/>
                      <a:pt x="28" y="75"/>
                    </a:cubicBezTo>
                    <a:cubicBezTo>
                      <a:pt x="41" y="71"/>
                      <a:pt x="52" y="61"/>
                      <a:pt x="64" y="54"/>
                    </a:cubicBezTo>
                    <a:cubicBezTo>
                      <a:pt x="66" y="53"/>
                      <a:pt x="68" y="51"/>
                      <a:pt x="71" y="50"/>
                    </a:cubicBezTo>
                    <a:cubicBezTo>
                      <a:pt x="75" y="47"/>
                      <a:pt x="82" y="47"/>
                      <a:pt x="83" y="40"/>
                    </a:cubicBezTo>
                    <a:cubicBezTo>
                      <a:pt x="84" y="32"/>
                      <a:pt x="85" y="24"/>
                      <a:pt x="81" y="16"/>
                    </a:cubicBezTo>
                    <a:cubicBezTo>
                      <a:pt x="78" y="11"/>
                      <a:pt x="78" y="6"/>
                      <a:pt x="80" y="0"/>
                    </a:cubicBezTo>
                    <a:cubicBezTo>
                      <a:pt x="81" y="1"/>
                      <a:pt x="81" y="1"/>
                      <a:pt x="81" y="2"/>
                    </a:cubicBezTo>
                    <a:cubicBezTo>
                      <a:pt x="81" y="7"/>
                      <a:pt x="79" y="13"/>
                      <a:pt x="86" y="15"/>
                    </a:cubicBezTo>
                    <a:cubicBezTo>
                      <a:pt x="87" y="15"/>
                      <a:pt x="88" y="18"/>
                      <a:pt x="88" y="20"/>
                    </a:cubicBezTo>
                    <a:cubicBezTo>
                      <a:pt x="89" y="30"/>
                      <a:pt x="90" y="40"/>
                      <a:pt x="91" y="51"/>
                    </a:cubicBezTo>
                    <a:cubicBezTo>
                      <a:pt x="92" y="59"/>
                      <a:pt x="84" y="62"/>
                      <a:pt x="79" y="62"/>
                    </a:cubicBezTo>
                    <a:cubicBezTo>
                      <a:pt x="67" y="63"/>
                      <a:pt x="58" y="70"/>
                      <a:pt x="49" y="77"/>
                    </a:cubicBezTo>
                    <a:close/>
                  </a:path>
                </a:pathLst>
              </a:custGeom>
              <a:solidFill>
                <a:srgbClr val="C26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Freeform 46">
                <a:extLst>
                  <a:ext uri="{FF2B5EF4-FFF2-40B4-BE49-F238E27FC236}">
                    <a16:creationId xmlns:a16="http://schemas.microsoft.com/office/drawing/2014/main" id="{67BBF6C0-0177-9760-47D9-3916D2F87DBE}"/>
                  </a:ext>
                </a:extLst>
              </p:cNvPr>
              <p:cNvSpPr/>
              <p:nvPr/>
            </p:nvSpPr>
            <p:spPr bwMode="auto">
              <a:xfrm>
                <a:off x="3870" y="2250"/>
                <a:ext cx="207" cy="119"/>
              </a:xfrm>
              <a:custGeom>
                <a:avLst/>
                <a:gdLst>
                  <a:gd name="T0" fmla="*/ 103 w 123"/>
                  <a:gd name="T1" fmla="*/ 60 h 71"/>
                  <a:gd name="T2" fmla="*/ 123 w 123"/>
                  <a:gd name="T3" fmla="*/ 63 h 71"/>
                  <a:gd name="T4" fmla="*/ 113 w 123"/>
                  <a:gd name="T5" fmla="*/ 67 h 71"/>
                  <a:gd name="T6" fmla="*/ 101 w 123"/>
                  <a:gd name="T7" fmla="*/ 69 h 71"/>
                  <a:gd name="T8" fmla="*/ 39 w 123"/>
                  <a:gd name="T9" fmla="*/ 38 h 71"/>
                  <a:gd name="T10" fmla="*/ 0 w 123"/>
                  <a:gd name="T11" fmla="*/ 6 h 71"/>
                  <a:gd name="T12" fmla="*/ 9 w 123"/>
                  <a:gd name="T13" fmla="*/ 4 h 71"/>
                  <a:gd name="T14" fmla="*/ 18 w 123"/>
                  <a:gd name="T15" fmla="*/ 8 h 71"/>
                  <a:gd name="T16" fmla="*/ 49 w 123"/>
                  <a:gd name="T17" fmla="*/ 35 h 71"/>
                  <a:gd name="T18" fmla="*/ 50 w 123"/>
                  <a:gd name="T19" fmla="*/ 35 h 71"/>
                  <a:gd name="T20" fmla="*/ 100 w 123"/>
                  <a:gd name="T21" fmla="*/ 56 h 71"/>
                  <a:gd name="T22" fmla="*/ 103 w 123"/>
                  <a:gd name="T23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71">
                    <a:moveTo>
                      <a:pt x="103" y="60"/>
                    </a:moveTo>
                    <a:cubicBezTo>
                      <a:pt x="109" y="63"/>
                      <a:pt x="116" y="59"/>
                      <a:pt x="123" y="63"/>
                    </a:cubicBezTo>
                    <a:cubicBezTo>
                      <a:pt x="119" y="63"/>
                      <a:pt x="116" y="63"/>
                      <a:pt x="113" y="67"/>
                    </a:cubicBezTo>
                    <a:cubicBezTo>
                      <a:pt x="110" y="71"/>
                      <a:pt x="106" y="70"/>
                      <a:pt x="101" y="69"/>
                    </a:cubicBezTo>
                    <a:cubicBezTo>
                      <a:pt x="79" y="62"/>
                      <a:pt x="58" y="51"/>
                      <a:pt x="39" y="38"/>
                    </a:cubicBezTo>
                    <a:cubicBezTo>
                      <a:pt x="24" y="29"/>
                      <a:pt x="12" y="18"/>
                      <a:pt x="0" y="6"/>
                    </a:cubicBezTo>
                    <a:cubicBezTo>
                      <a:pt x="1" y="0"/>
                      <a:pt x="1" y="0"/>
                      <a:pt x="9" y="4"/>
                    </a:cubicBezTo>
                    <a:cubicBezTo>
                      <a:pt x="12" y="5"/>
                      <a:pt x="14" y="9"/>
                      <a:pt x="18" y="8"/>
                    </a:cubicBezTo>
                    <a:cubicBezTo>
                      <a:pt x="28" y="17"/>
                      <a:pt x="36" y="29"/>
                      <a:pt x="49" y="35"/>
                    </a:cubicBezTo>
                    <a:cubicBezTo>
                      <a:pt x="49" y="35"/>
                      <a:pt x="49" y="35"/>
                      <a:pt x="50" y="35"/>
                    </a:cubicBezTo>
                    <a:cubicBezTo>
                      <a:pt x="66" y="42"/>
                      <a:pt x="83" y="50"/>
                      <a:pt x="100" y="56"/>
                    </a:cubicBezTo>
                    <a:cubicBezTo>
                      <a:pt x="101" y="57"/>
                      <a:pt x="102" y="58"/>
                      <a:pt x="103" y="60"/>
                    </a:cubicBezTo>
                    <a:close/>
                  </a:path>
                </a:pathLst>
              </a:custGeom>
              <a:solidFill>
                <a:srgbClr val="8C3C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Freeform 47">
                <a:extLst>
                  <a:ext uri="{FF2B5EF4-FFF2-40B4-BE49-F238E27FC236}">
                    <a16:creationId xmlns:a16="http://schemas.microsoft.com/office/drawing/2014/main" id="{717521CE-E4A5-EAF0-4F4D-D8BA95663F66}"/>
                  </a:ext>
                </a:extLst>
              </p:cNvPr>
              <p:cNvSpPr/>
              <p:nvPr/>
            </p:nvSpPr>
            <p:spPr bwMode="auto">
              <a:xfrm>
                <a:off x="3128" y="1527"/>
                <a:ext cx="44" cy="200"/>
              </a:xfrm>
              <a:custGeom>
                <a:avLst/>
                <a:gdLst>
                  <a:gd name="T0" fmla="*/ 8 w 26"/>
                  <a:gd name="T1" fmla="*/ 11 h 119"/>
                  <a:gd name="T2" fmla="*/ 3 w 26"/>
                  <a:gd name="T3" fmla="*/ 8 h 119"/>
                  <a:gd name="T4" fmla="*/ 5 w 26"/>
                  <a:gd name="T5" fmla="*/ 1 h 119"/>
                  <a:gd name="T6" fmla="*/ 12 w 26"/>
                  <a:gd name="T7" fmla="*/ 4 h 119"/>
                  <a:gd name="T8" fmla="*/ 20 w 26"/>
                  <a:gd name="T9" fmla="*/ 35 h 119"/>
                  <a:gd name="T10" fmla="*/ 17 w 26"/>
                  <a:gd name="T11" fmla="*/ 112 h 119"/>
                  <a:gd name="T12" fmla="*/ 11 w 26"/>
                  <a:gd name="T13" fmla="*/ 119 h 119"/>
                  <a:gd name="T14" fmla="*/ 11 w 26"/>
                  <a:gd name="T15" fmla="*/ 119 h 119"/>
                  <a:gd name="T16" fmla="*/ 10 w 26"/>
                  <a:gd name="T17" fmla="*/ 119 h 119"/>
                  <a:gd name="T18" fmla="*/ 3 w 26"/>
                  <a:gd name="T19" fmla="*/ 93 h 119"/>
                  <a:gd name="T20" fmla="*/ 10 w 26"/>
                  <a:gd name="T21" fmla="*/ 36 h 119"/>
                  <a:gd name="T22" fmla="*/ 14 w 26"/>
                  <a:gd name="T23" fmla="*/ 31 h 119"/>
                  <a:gd name="T24" fmla="*/ 8 w 26"/>
                  <a:gd name="T25" fmla="*/ 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19">
                    <a:moveTo>
                      <a:pt x="8" y="11"/>
                    </a:moveTo>
                    <a:cubicBezTo>
                      <a:pt x="6" y="10"/>
                      <a:pt x="5" y="9"/>
                      <a:pt x="3" y="8"/>
                    </a:cubicBezTo>
                    <a:cubicBezTo>
                      <a:pt x="3" y="6"/>
                      <a:pt x="2" y="3"/>
                      <a:pt x="5" y="1"/>
                    </a:cubicBezTo>
                    <a:cubicBezTo>
                      <a:pt x="8" y="0"/>
                      <a:pt x="10" y="2"/>
                      <a:pt x="12" y="4"/>
                    </a:cubicBezTo>
                    <a:cubicBezTo>
                      <a:pt x="24" y="15"/>
                      <a:pt x="26" y="19"/>
                      <a:pt x="20" y="35"/>
                    </a:cubicBezTo>
                    <a:cubicBezTo>
                      <a:pt x="12" y="60"/>
                      <a:pt x="10" y="86"/>
                      <a:pt x="17" y="112"/>
                    </a:cubicBezTo>
                    <a:cubicBezTo>
                      <a:pt x="19" y="118"/>
                      <a:pt x="16" y="118"/>
                      <a:pt x="11" y="119"/>
                    </a:cubicBezTo>
                    <a:cubicBezTo>
                      <a:pt x="11" y="119"/>
                      <a:pt x="11" y="119"/>
                      <a:pt x="11" y="119"/>
                    </a:cubicBezTo>
                    <a:cubicBezTo>
                      <a:pt x="10" y="119"/>
                      <a:pt x="10" y="119"/>
                      <a:pt x="10" y="119"/>
                    </a:cubicBezTo>
                    <a:cubicBezTo>
                      <a:pt x="5" y="111"/>
                      <a:pt x="4" y="102"/>
                      <a:pt x="3" y="93"/>
                    </a:cubicBezTo>
                    <a:cubicBezTo>
                      <a:pt x="0" y="74"/>
                      <a:pt x="4" y="55"/>
                      <a:pt x="10" y="36"/>
                    </a:cubicBezTo>
                    <a:cubicBezTo>
                      <a:pt x="10" y="34"/>
                      <a:pt x="11" y="32"/>
                      <a:pt x="14" y="31"/>
                    </a:cubicBezTo>
                    <a:cubicBezTo>
                      <a:pt x="20" y="22"/>
                      <a:pt x="12" y="17"/>
                      <a:pt x="8" y="11"/>
                    </a:cubicBezTo>
                    <a:close/>
                  </a:path>
                </a:pathLst>
              </a:custGeom>
              <a:solidFill>
                <a:srgbClr val="8F41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Freeform 48">
                <a:extLst>
                  <a:ext uri="{FF2B5EF4-FFF2-40B4-BE49-F238E27FC236}">
                    <a16:creationId xmlns:a16="http://schemas.microsoft.com/office/drawing/2014/main" id="{75244A1A-ACC8-3527-3878-555724D0D76E}"/>
                  </a:ext>
                </a:extLst>
              </p:cNvPr>
              <p:cNvSpPr/>
              <p:nvPr/>
            </p:nvSpPr>
            <p:spPr bwMode="auto">
              <a:xfrm>
                <a:off x="4108" y="1619"/>
                <a:ext cx="82" cy="101"/>
              </a:xfrm>
              <a:custGeom>
                <a:avLst/>
                <a:gdLst>
                  <a:gd name="T0" fmla="*/ 36 w 49"/>
                  <a:gd name="T1" fmla="*/ 0 h 60"/>
                  <a:gd name="T2" fmla="*/ 37 w 49"/>
                  <a:gd name="T3" fmla="*/ 1 h 60"/>
                  <a:gd name="T4" fmla="*/ 36 w 49"/>
                  <a:gd name="T5" fmla="*/ 19 h 60"/>
                  <a:gd name="T6" fmla="*/ 49 w 49"/>
                  <a:gd name="T7" fmla="*/ 36 h 60"/>
                  <a:gd name="T8" fmla="*/ 40 w 49"/>
                  <a:gd name="T9" fmla="*/ 39 h 60"/>
                  <a:gd name="T10" fmla="*/ 44 w 49"/>
                  <a:gd name="T11" fmla="*/ 50 h 60"/>
                  <a:gd name="T12" fmla="*/ 47 w 49"/>
                  <a:gd name="T13" fmla="*/ 57 h 60"/>
                  <a:gd name="T14" fmla="*/ 39 w 49"/>
                  <a:gd name="T15" fmla="*/ 56 h 60"/>
                  <a:gd name="T16" fmla="*/ 15 w 49"/>
                  <a:gd name="T17" fmla="*/ 52 h 60"/>
                  <a:gd name="T18" fmla="*/ 12 w 49"/>
                  <a:gd name="T19" fmla="*/ 53 h 60"/>
                  <a:gd name="T20" fmla="*/ 0 w 49"/>
                  <a:gd name="T21" fmla="*/ 52 h 60"/>
                  <a:gd name="T22" fmla="*/ 2 w 49"/>
                  <a:gd name="T23" fmla="*/ 50 h 60"/>
                  <a:gd name="T24" fmla="*/ 7 w 49"/>
                  <a:gd name="T25" fmla="*/ 34 h 60"/>
                  <a:gd name="T26" fmla="*/ 10 w 49"/>
                  <a:gd name="T27" fmla="*/ 20 h 60"/>
                  <a:gd name="T28" fmla="*/ 12 w 49"/>
                  <a:gd name="T29" fmla="*/ 23 h 60"/>
                  <a:gd name="T30" fmla="*/ 15 w 49"/>
                  <a:gd name="T31" fmla="*/ 30 h 60"/>
                  <a:gd name="T32" fmla="*/ 23 w 49"/>
                  <a:gd name="T33" fmla="*/ 25 h 60"/>
                  <a:gd name="T34" fmla="*/ 32 w 49"/>
                  <a:gd name="T35" fmla="*/ 13 h 60"/>
                  <a:gd name="T36" fmla="*/ 36 w 49"/>
                  <a:gd name="T3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60">
                    <a:moveTo>
                      <a:pt x="36" y="0"/>
                    </a:moveTo>
                    <a:cubicBezTo>
                      <a:pt x="36" y="0"/>
                      <a:pt x="36" y="1"/>
                      <a:pt x="37" y="1"/>
                    </a:cubicBezTo>
                    <a:cubicBezTo>
                      <a:pt x="36" y="7"/>
                      <a:pt x="36" y="13"/>
                      <a:pt x="36" y="19"/>
                    </a:cubicBezTo>
                    <a:cubicBezTo>
                      <a:pt x="36" y="33"/>
                      <a:pt x="36" y="33"/>
                      <a:pt x="49" y="36"/>
                    </a:cubicBezTo>
                    <a:cubicBezTo>
                      <a:pt x="46" y="37"/>
                      <a:pt x="41" y="34"/>
                      <a:pt x="40" y="39"/>
                    </a:cubicBezTo>
                    <a:cubicBezTo>
                      <a:pt x="39" y="43"/>
                      <a:pt x="40" y="47"/>
                      <a:pt x="44" y="50"/>
                    </a:cubicBezTo>
                    <a:cubicBezTo>
                      <a:pt x="46" y="52"/>
                      <a:pt x="49" y="53"/>
                      <a:pt x="47" y="57"/>
                    </a:cubicBezTo>
                    <a:cubicBezTo>
                      <a:pt x="45" y="60"/>
                      <a:pt x="41" y="58"/>
                      <a:pt x="39" y="56"/>
                    </a:cubicBezTo>
                    <a:cubicBezTo>
                      <a:pt x="32" y="51"/>
                      <a:pt x="23" y="55"/>
                      <a:pt x="15" y="52"/>
                    </a:cubicBezTo>
                    <a:cubicBezTo>
                      <a:pt x="14" y="52"/>
                      <a:pt x="12" y="52"/>
                      <a:pt x="12" y="53"/>
                    </a:cubicBezTo>
                    <a:cubicBezTo>
                      <a:pt x="7" y="59"/>
                      <a:pt x="3" y="55"/>
                      <a:pt x="0" y="52"/>
                    </a:cubicBezTo>
                    <a:cubicBezTo>
                      <a:pt x="0" y="51"/>
                      <a:pt x="1" y="51"/>
                      <a:pt x="2" y="50"/>
                    </a:cubicBezTo>
                    <a:cubicBezTo>
                      <a:pt x="11" y="47"/>
                      <a:pt x="12" y="43"/>
                      <a:pt x="7" y="34"/>
                    </a:cubicBezTo>
                    <a:cubicBezTo>
                      <a:pt x="2" y="26"/>
                      <a:pt x="3" y="24"/>
                      <a:pt x="10" y="20"/>
                    </a:cubicBezTo>
                    <a:cubicBezTo>
                      <a:pt x="11" y="21"/>
                      <a:pt x="11" y="22"/>
                      <a:pt x="12" y="23"/>
                    </a:cubicBezTo>
                    <a:cubicBezTo>
                      <a:pt x="13" y="25"/>
                      <a:pt x="11" y="29"/>
                      <a:pt x="15" y="30"/>
                    </a:cubicBezTo>
                    <a:cubicBezTo>
                      <a:pt x="20" y="31"/>
                      <a:pt x="22" y="27"/>
                      <a:pt x="23" y="25"/>
                    </a:cubicBezTo>
                    <a:cubicBezTo>
                      <a:pt x="26" y="20"/>
                      <a:pt x="32" y="19"/>
                      <a:pt x="32" y="13"/>
                    </a:cubicBezTo>
                    <a:cubicBezTo>
                      <a:pt x="33" y="9"/>
                      <a:pt x="30" y="3"/>
                      <a:pt x="36" y="0"/>
                    </a:cubicBezTo>
                    <a:close/>
                  </a:path>
                </a:pathLst>
              </a:custGeom>
              <a:solidFill>
                <a:srgbClr val="F0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Freeform 49">
                <a:extLst>
                  <a:ext uri="{FF2B5EF4-FFF2-40B4-BE49-F238E27FC236}">
                    <a16:creationId xmlns:a16="http://schemas.microsoft.com/office/drawing/2014/main" id="{426EB1E2-1786-9F96-2D6D-EABCFAAB9CDF}"/>
                  </a:ext>
                </a:extLst>
              </p:cNvPr>
              <p:cNvSpPr/>
              <p:nvPr/>
            </p:nvSpPr>
            <p:spPr bwMode="auto">
              <a:xfrm>
                <a:off x="3282" y="1843"/>
                <a:ext cx="106" cy="48"/>
              </a:xfrm>
              <a:custGeom>
                <a:avLst/>
                <a:gdLst>
                  <a:gd name="T0" fmla="*/ 16 w 63"/>
                  <a:gd name="T1" fmla="*/ 23 h 28"/>
                  <a:gd name="T2" fmla="*/ 8 w 63"/>
                  <a:gd name="T3" fmla="*/ 20 h 28"/>
                  <a:gd name="T4" fmla="*/ 5 w 63"/>
                  <a:gd name="T5" fmla="*/ 10 h 28"/>
                  <a:gd name="T6" fmla="*/ 5 w 63"/>
                  <a:gd name="T7" fmla="*/ 4 h 28"/>
                  <a:gd name="T8" fmla="*/ 6 w 63"/>
                  <a:gd name="T9" fmla="*/ 3 h 28"/>
                  <a:gd name="T10" fmla="*/ 12 w 63"/>
                  <a:gd name="T11" fmla="*/ 4 h 28"/>
                  <a:gd name="T12" fmla="*/ 61 w 63"/>
                  <a:gd name="T13" fmla="*/ 0 h 28"/>
                  <a:gd name="T14" fmla="*/ 63 w 63"/>
                  <a:gd name="T15" fmla="*/ 1 h 28"/>
                  <a:gd name="T16" fmla="*/ 58 w 63"/>
                  <a:gd name="T17" fmla="*/ 14 h 28"/>
                  <a:gd name="T18" fmla="*/ 54 w 63"/>
                  <a:gd name="T19" fmla="*/ 19 h 28"/>
                  <a:gd name="T20" fmla="*/ 16 w 63"/>
                  <a:gd name="T2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28">
                    <a:moveTo>
                      <a:pt x="16" y="23"/>
                    </a:moveTo>
                    <a:cubicBezTo>
                      <a:pt x="13" y="22"/>
                      <a:pt x="11" y="21"/>
                      <a:pt x="8" y="20"/>
                    </a:cubicBezTo>
                    <a:cubicBezTo>
                      <a:pt x="3" y="18"/>
                      <a:pt x="0" y="15"/>
                      <a:pt x="5" y="10"/>
                    </a:cubicBezTo>
                    <a:cubicBezTo>
                      <a:pt x="8" y="8"/>
                      <a:pt x="7" y="6"/>
                      <a:pt x="5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8" y="2"/>
                      <a:pt x="11" y="2"/>
                      <a:pt x="12" y="4"/>
                    </a:cubicBezTo>
                    <a:cubicBezTo>
                      <a:pt x="29" y="8"/>
                      <a:pt x="45" y="6"/>
                      <a:pt x="61" y="0"/>
                    </a:cubicBezTo>
                    <a:cubicBezTo>
                      <a:pt x="62" y="0"/>
                      <a:pt x="63" y="0"/>
                      <a:pt x="63" y="1"/>
                    </a:cubicBezTo>
                    <a:cubicBezTo>
                      <a:pt x="61" y="5"/>
                      <a:pt x="57" y="9"/>
                      <a:pt x="58" y="14"/>
                    </a:cubicBezTo>
                    <a:cubicBezTo>
                      <a:pt x="58" y="16"/>
                      <a:pt x="56" y="19"/>
                      <a:pt x="54" y="19"/>
                    </a:cubicBezTo>
                    <a:cubicBezTo>
                      <a:pt x="42" y="24"/>
                      <a:pt x="29" y="28"/>
                      <a:pt x="16" y="23"/>
                    </a:cubicBezTo>
                    <a:close/>
                  </a:path>
                </a:pathLst>
              </a:custGeom>
              <a:solidFill>
                <a:srgbClr val="C56D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Freeform 50">
                <a:extLst>
                  <a:ext uri="{FF2B5EF4-FFF2-40B4-BE49-F238E27FC236}">
                    <a16:creationId xmlns:a16="http://schemas.microsoft.com/office/drawing/2014/main" id="{01CC4576-0E58-A2B0-9A3F-F9FBE8952E02}"/>
                  </a:ext>
                </a:extLst>
              </p:cNvPr>
              <p:cNvSpPr/>
              <p:nvPr/>
            </p:nvSpPr>
            <p:spPr bwMode="auto">
              <a:xfrm>
                <a:off x="4905" y="2123"/>
                <a:ext cx="113" cy="44"/>
              </a:xfrm>
              <a:custGeom>
                <a:avLst/>
                <a:gdLst>
                  <a:gd name="T0" fmla="*/ 65 w 67"/>
                  <a:gd name="T1" fmla="*/ 8 h 26"/>
                  <a:gd name="T2" fmla="*/ 46 w 67"/>
                  <a:gd name="T3" fmla="*/ 22 h 26"/>
                  <a:gd name="T4" fmla="*/ 29 w 67"/>
                  <a:gd name="T5" fmla="*/ 23 h 26"/>
                  <a:gd name="T6" fmla="*/ 14 w 67"/>
                  <a:gd name="T7" fmla="*/ 21 h 26"/>
                  <a:gd name="T8" fmla="*/ 2 w 67"/>
                  <a:gd name="T9" fmla="*/ 4 h 26"/>
                  <a:gd name="T10" fmla="*/ 25 w 67"/>
                  <a:gd name="T11" fmla="*/ 2 h 26"/>
                  <a:gd name="T12" fmla="*/ 35 w 67"/>
                  <a:gd name="T13" fmla="*/ 2 h 26"/>
                  <a:gd name="T14" fmla="*/ 67 w 67"/>
                  <a:gd name="T15" fmla="*/ 8 h 26"/>
                  <a:gd name="T16" fmla="*/ 65 w 67"/>
                  <a:gd name="T1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6">
                    <a:moveTo>
                      <a:pt x="65" y="8"/>
                    </a:moveTo>
                    <a:cubicBezTo>
                      <a:pt x="55" y="8"/>
                      <a:pt x="51" y="16"/>
                      <a:pt x="46" y="22"/>
                    </a:cubicBezTo>
                    <a:cubicBezTo>
                      <a:pt x="40" y="26"/>
                      <a:pt x="34" y="24"/>
                      <a:pt x="29" y="23"/>
                    </a:cubicBezTo>
                    <a:cubicBezTo>
                      <a:pt x="24" y="22"/>
                      <a:pt x="19" y="21"/>
                      <a:pt x="14" y="21"/>
                    </a:cubicBezTo>
                    <a:cubicBezTo>
                      <a:pt x="2" y="19"/>
                      <a:pt x="0" y="17"/>
                      <a:pt x="2" y="4"/>
                    </a:cubicBezTo>
                    <a:cubicBezTo>
                      <a:pt x="10" y="4"/>
                      <a:pt x="17" y="4"/>
                      <a:pt x="25" y="2"/>
                    </a:cubicBezTo>
                    <a:cubicBezTo>
                      <a:pt x="28" y="0"/>
                      <a:pt x="32" y="0"/>
                      <a:pt x="35" y="2"/>
                    </a:cubicBezTo>
                    <a:cubicBezTo>
                      <a:pt x="46" y="5"/>
                      <a:pt x="57" y="4"/>
                      <a:pt x="67" y="8"/>
                    </a:cubicBezTo>
                    <a:cubicBezTo>
                      <a:pt x="66" y="9"/>
                      <a:pt x="65" y="9"/>
                      <a:pt x="65" y="8"/>
                    </a:cubicBezTo>
                    <a:close/>
                  </a:path>
                </a:pathLst>
              </a:custGeom>
              <a:solidFill>
                <a:srgbClr val="C16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Freeform 51">
                <a:extLst>
                  <a:ext uri="{FF2B5EF4-FFF2-40B4-BE49-F238E27FC236}">
                    <a16:creationId xmlns:a16="http://schemas.microsoft.com/office/drawing/2014/main" id="{5401A943-6CF6-6059-456A-398C272D9AA6}"/>
                  </a:ext>
                </a:extLst>
              </p:cNvPr>
              <p:cNvSpPr/>
              <p:nvPr/>
            </p:nvSpPr>
            <p:spPr bwMode="auto">
              <a:xfrm>
                <a:off x="4216" y="1687"/>
                <a:ext cx="136" cy="60"/>
              </a:xfrm>
              <a:custGeom>
                <a:avLst/>
                <a:gdLst>
                  <a:gd name="T0" fmla="*/ 80 w 81"/>
                  <a:gd name="T1" fmla="*/ 36 h 36"/>
                  <a:gd name="T2" fmla="*/ 43 w 81"/>
                  <a:gd name="T3" fmla="*/ 25 h 36"/>
                  <a:gd name="T4" fmla="*/ 13 w 81"/>
                  <a:gd name="T5" fmla="*/ 17 h 36"/>
                  <a:gd name="T6" fmla="*/ 2 w 81"/>
                  <a:gd name="T7" fmla="*/ 3 h 36"/>
                  <a:gd name="T8" fmla="*/ 2 w 81"/>
                  <a:gd name="T9" fmla="*/ 0 h 36"/>
                  <a:gd name="T10" fmla="*/ 43 w 81"/>
                  <a:gd name="T11" fmla="*/ 13 h 36"/>
                  <a:gd name="T12" fmla="*/ 52 w 81"/>
                  <a:gd name="T13" fmla="*/ 18 h 36"/>
                  <a:gd name="T14" fmla="*/ 76 w 81"/>
                  <a:gd name="T15" fmla="*/ 33 h 36"/>
                  <a:gd name="T16" fmla="*/ 80 w 81"/>
                  <a:gd name="T1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36">
                    <a:moveTo>
                      <a:pt x="80" y="36"/>
                    </a:moveTo>
                    <a:cubicBezTo>
                      <a:pt x="66" y="36"/>
                      <a:pt x="55" y="29"/>
                      <a:pt x="43" y="25"/>
                    </a:cubicBezTo>
                    <a:cubicBezTo>
                      <a:pt x="33" y="22"/>
                      <a:pt x="23" y="19"/>
                      <a:pt x="13" y="17"/>
                    </a:cubicBezTo>
                    <a:cubicBezTo>
                      <a:pt x="3" y="16"/>
                      <a:pt x="0" y="12"/>
                      <a:pt x="2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6" y="3"/>
                      <a:pt x="29" y="9"/>
                      <a:pt x="43" y="13"/>
                    </a:cubicBezTo>
                    <a:cubicBezTo>
                      <a:pt x="48" y="12"/>
                      <a:pt x="50" y="15"/>
                      <a:pt x="52" y="18"/>
                    </a:cubicBezTo>
                    <a:cubicBezTo>
                      <a:pt x="60" y="23"/>
                      <a:pt x="68" y="28"/>
                      <a:pt x="76" y="33"/>
                    </a:cubicBezTo>
                    <a:cubicBezTo>
                      <a:pt x="77" y="34"/>
                      <a:pt x="81" y="33"/>
                      <a:pt x="80" y="36"/>
                    </a:cubicBezTo>
                    <a:close/>
                  </a:path>
                </a:pathLst>
              </a:custGeom>
              <a:solidFill>
                <a:srgbClr val="C16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Freeform 52">
                <a:extLst>
                  <a:ext uri="{FF2B5EF4-FFF2-40B4-BE49-F238E27FC236}">
                    <a16:creationId xmlns:a16="http://schemas.microsoft.com/office/drawing/2014/main" id="{7F43A4F5-4B70-C9B7-8ACD-CB1E3403613B}"/>
                  </a:ext>
                </a:extLst>
              </p:cNvPr>
              <p:cNvSpPr/>
              <p:nvPr/>
            </p:nvSpPr>
            <p:spPr bwMode="auto">
              <a:xfrm>
                <a:off x="4895" y="1843"/>
                <a:ext cx="84" cy="44"/>
              </a:xfrm>
              <a:custGeom>
                <a:avLst/>
                <a:gdLst>
                  <a:gd name="T0" fmla="*/ 48 w 50"/>
                  <a:gd name="T1" fmla="*/ 5 h 26"/>
                  <a:gd name="T2" fmla="*/ 48 w 50"/>
                  <a:gd name="T3" fmla="*/ 19 h 26"/>
                  <a:gd name="T4" fmla="*/ 38 w 50"/>
                  <a:gd name="T5" fmla="*/ 24 h 26"/>
                  <a:gd name="T6" fmla="*/ 24 w 50"/>
                  <a:gd name="T7" fmla="*/ 25 h 26"/>
                  <a:gd name="T8" fmla="*/ 17 w 50"/>
                  <a:gd name="T9" fmla="*/ 21 h 26"/>
                  <a:gd name="T10" fmla="*/ 14 w 50"/>
                  <a:gd name="T11" fmla="*/ 19 h 26"/>
                  <a:gd name="T12" fmla="*/ 1 w 50"/>
                  <a:gd name="T13" fmla="*/ 2 h 26"/>
                  <a:gd name="T14" fmla="*/ 6 w 50"/>
                  <a:gd name="T15" fmla="*/ 2 h 26"/>
                  <a:gd name="T16" fmla="*/ 48 w 50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6">
                    <a:moveTo>
                      <a:pt x="48" y="5"/>
                    </a:moveTo>
                    <a:cubicBezTo>
                      <a:pt x="41" y="10"/>
                      <a:pt x="50" y="15"/>
                      <a:pt x="48" y="19"/>
                    </a:cubicBezTo>
                    <a:cubicBezTo>
                      <a:pt x="47" y="25"/>
                      <a:pt x="42" y="23"/>
                      <a:pt x="38" y="24"/>
                    </a:cubicBezTo>
                    <a:cubicBezTo>
                      <a:pt x="34" y="26"/>
                      <a:pt x="29" y="25"/>
                      <a:pt x="24" y="25"/>
                    </a:cubicBezTo>
                    <a:cubicBezTo>
                      <a:pt x="21" y="25"/>
                      <a:pt x="18" y="25"/>
                      <a:pt x="17" y="21"/>
                    </a:cubicBezTo>
                    <a:cubicBezTo>
                      <a:pt x="16" y="21"/>
                      <a:pt x="15" y="20"/>
                      <a:pt x="14" y="19"/>
                    </a:cubicBezTo>
                    <a:cubicBezTo>
                      <a:pt x="0" y="16"/>
                      <a:pt x="0" y="16"/>
                      <a:pt x="1" y="2"/>
                    </a:cubicBezTo>
                    <a:cubicBezTo>
                      <a:pt x="3" y="0"/>
                      <a:pt x="5" y="0"/>
                      <a:pt x="6" y="2"/>
                    </a:cubicBezTo>
                    <a:cubicBezTo>
                      <a:pt x="20" y="7"/>
                      <a:pt x="34" y="5"/>
                      <a:pt x="48" y="5"/>
                    </a:cubicBezTo>
                    <a:close/>
                  </a:path>
                </a:pathLst>
              </a:custGeom>
              <a:solidFill>
                <a:srgbClr val="C26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Freeform 53">
                <a:extLst>
                  <a:ext uri="{FF2B5EF4-FFF2-40B4-BE49-F238E27FC236}">
                    <a16:creationId xmlns:a16="http://schemas.microsoft.com/office/drawing/2014/main" id="{475B9D44-2884-5B00-D102-49395C89EF82}"/>
                  </a:ext>
                </a:extLst>
              </p:cNvPr>
              <p:cNvSpPr/>
              <p:nvPr/>
            </p:nvSpPr>
            <p:spPr bwMode="auto">
              <a:xfrm>
                <a:off x="5119" y="1538"/>
                <a:ext cx="67" cy="54"/>
              </a:xfrm>
              <a:custGeom>
                <a:avLst/>
                <a:gdLst>
                  <a:gd name="T0" fmla="*/ 40 w 40"/>
                  <a:gd name="T1" fmla="*/ 14 h 32"/>
                  <a:gd name="T2" fmla="*/ 27 w 40"/>
                  <a:gd name="T3" fmla="*/ 27 h 32"/>
                  <a:gd name="T4" fmla="*/ 16 w 40"/>
                  <a:gd name="T5" fmla="*/ 26 h 32"/>
                  <a:gd name="T6" fmla="*/ 9 w 40"/>
                  <a:gd name="T7" fmla="*/ 24 h 32"/>
                  <a:gd name="T8" fmla="*/ 7 w 40"/>
                  <a:gd name="T9" fmla="*/ 32 h 32"/>
                  <a:gd name="T10" fmla="*/ 20 w 40"/>
                  <a:gd name="T11" fmla="*/ 1 h 32"/>
                  <a:gd name="T12" fmla="*/ 35 w 40"/>
                  <a:gd name="T13" fmla="*/ 6 h 32"/>
                  <a:gd name="T14" fmla="*/ 40 w 40"/>
                  <a:gd name="T15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2">
                    <a:moveTo>
                      <a:pt x="40" y="14"/>
                    </a:moveTo>
                    <a:cubicBezTo>
                      <a:pt x="34" y="17"/>
                      <a:pt x="33" y="24"/>
                      <a:pt x="27" y="27"/>
                    </a:cubicBezTo>
                    <a:cubicBezTo>
                      <a:pt x="23" y="28"/>
                      <a:pt x="20" y="29"/>
                      <a:pt x="16" y="26"/>
                    </a:cubicBezTo>
                    <a:cubicBezTo>
                      <a:pt x="14" y="24"/>
                      <a:pt x="12" y="22"/>
                      <a:pt x="9" y="24"/>
                    </a:cubicBezTo>
                    <a:cubicBezTo>
                      <a:pt x="6" y="26"/>
                      <a:pt x="8" y="29"/>
                      <a:pt x="7" y="32"/>
                    </a:cubicBezTo>
                    <a:cubicBezTo>
                      <a:pt x="0" y="17"/>
                      <a:pt x="5" y="5"/>
                      <a:pt x="20" y="1"/>
                    </a:cubicBezTo>
                    <a:cubicBezTo>
                      <a:pt x="26" y="0"/>
                      <a:pt x="30" y="6"/>
                      <a:pt x="35" y="6"/>
                    </a:cubicBezTo>
                    <a:cubicBezTo>
                      <a:pt x="36" y="9"/>
                      <a:pt x="38" y="12"/>
                      <a:pt x="40" y="14"/>
                    </a:cubicBezTo>
                    <a:close/>
                  </a:path>
                </a:pathLst>
              </a:custGeom>
              <a:solidFill>
                <a:srgbClr val="BF6A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Freeform 54">
                <a:extLst>
                  <a:ext uri="{FF2B5EF4-FFF2-40B4-BE49-F238E27FC236}">
                    <a16:creationId xmlns:a16="http://schemas.microsoft.com/office/drawing/2014/main" id="{32312171-3CFC-ABE0-D08E-05A3B149DD55}"/>
                  </a:ext>
                </a:extLst>
              </p:cNvPr>
              <p:cNvSpPr/>
              <p:nvPr/>
            </p:nvSpPr>
            <p:spPr bwMode="auto">
              <a:xfrm>
                <a:off x="3272" y="2568"/>
                <a:ext cx="91" cy="34"/>
              </a:xfrm>
              <a:custGeom>
                <a:avLst/>
                <a:gdLst>
                  <a:gd name="T0" fmla="*/ 17 w 54"/>
                  <a:gd name="T1" fmla="*/ 18 h 20"/>
                  <a:gd name="T2" fmla="*/ 6 w 54"/>
                  <a:gd name="T3" fmla="*/ 14 h 20"/>
                  <a:gd name="T4" fmla="*/ 11 w 54"/>
                  <a:gd name="T5" fmla="*/ 0 h 20"/>
                  <a:gd name="T6" fmla="*/ 13 w 54"/>
                  <a:gd name="T7" fmla="*/ 0 h 20"/>
                  <a:gd name="T8" fmla="*/ 44 w 54"/>
                  <a:gd name="T9" fmla="*/ 2 h 20"/>
                  <a:gd name="T10" fmla="*/ 53 w 54"/>
                  <a:gd name="T11" fmla="*/ 2 h 20"/>
                  <a:gd name="T12" fmla="*/ 53 w 54"/>
                  <a:gd name="T13" fmla="*/ 4 h 20"/>
                  <a:gd name="T14" fmla="*/ 39 w 54"/>
                  <a:gd name="T15" fmla="*/ 18 h 20"/>
                  <a:gd name="T16" fmla="*/ 26 w 54"/>
                  <a:gd name="T17" fmla="*/ 17 h 20"/>
                  <a:gd name="T18" fmla="*/ 17 w 54"/>
                  <a:gd name="T1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20">
                    <a:moveTo>
                      <a:pt x="17" y="18"/>
                    </a:moveTo>
                    <a:cubicBezTo>
                      <a:pt x="13" y="18"/>
                      <a:pt x="9" y="17"/>
                      <a:pt x="6" y="14"/>
                    </a:cubicBezTo>
                    <a:cubicBezTo>
                      <a:pt x="0" y="7"/>
                      <a:pt x="8" y="4"/>
                      <a:pt x="11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23" y="4"/>
                      <a:pt x="34" y="2"/>
                      <a:pt x="44" y="2"/>
                    </a:cubicBezTo>
                    <a:cubicBezTo>
                      <a:pt x="47" y="3"/>
                      <a:pt x="50" y="2"/>
                      <a:pt x="53" y="2"/>
                    </a:cubicBezTo>
                    <a:cubicBezTo>
                      <a:pt x="53" y="3"/>
                      <a:pt x="53" y="3"/>
                      <a:pt x="53" y="4"/>
                    </a:cubicBezTo>
                    <a:cubicBezTo>
                      <a:pt x="54" y="18"/>
                      <a:pt x="54" y="18"/>
                      <a:pt x="39" y="18"/>
                    </a:cubicBezTo>
                    <a:cubicBezTo>
                      <a:pt x="35" y="14"/>
                      <a:pt x="30" y="14"/>
                      <a:pt x="26" y="17"/>
                    </a:cubicBezTo>
                    <a:cubicBezTo>
                      <a:pt x="23" y="19"/>
                      <a:pt x="20" y="20"/>
                      <a:pt x="17" y="18"/>
                    </a:cubicBezTo>
                    <a:close/>
                  </a:path>
                </a:pathLst>
              </a:custGeom>
              <a:solidFill>
                <a:srgbClr val="C36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Freeform 55">
                <a:extLst>
                  <a:ext uri="{FF2B5EF4-FFF2-40B4-BE49-F238E27FC236}">
                    <a16:creationId xmlns:a16="http://schemas.microsoft.com/office/drawing/2014/main" id="{710AA7F3-37BD-FEC6-2A1C-F74AA8EE1CF5}"/>
                  </a:ext>
                </a:extLst>
              </p:cNvPr>
              <p:cNvSpPr/>
              <p:nvPr/>
            </p:nvSpPr>
            <p:spPr bwMode="auto">
              <a:xfrm>
                <a:off x="3211" y="2550"/>
                <a:ext cx="66" cy="55"/>
              </a:xfrm>
              <a:custGeom>
                <a:avLst/>
                <a:gdLst>
                  <a:gd name="T0" fmla="*/ 27 w 39"/>
                  <a:gd name="T1" fmla="*/ 27 h 33"/>
                  <a:gd name="T2" fmla="*/ 25 w 39"/>
                  <a:gd name="T3" fmla="*/ 29 h 33"/>
                  <a:gd name="T4" fmla="*/ 11 w 39"/>
                  <a:gd name="T5" fmla="*/ 30 h 33"/>
                  <a:gd name="T6" fmla="*/ 2 w 39"/>
                  <a:gd name="T7" fmla="*/ 29 h 33"/>
                  <a:gd name="T8" fmla="*/ 0 w 39"/>
                  <a:gd name="T9" fmla="*/ 24 h 33"/>
                  <a:gd name="T10" fmla="*/ 29 w 39"/>
                  <a:gd name="T11" fmla="*/ 7 h 33"/>
                  <a:gd name="T12" fmla="*/ 39 w 39"/>
                  <a:gd name="T13" fmla="*/ 8 h 33"/>
                  <a:gd name="T14" fmla="*/ 39 w 39"/>
                  <a:gd name="T15" fmla="*/ 10 h 33"/>
                  <a:gd name="T16" fmla="*/ 30 w 39"/>
                  <a:gd name="T17" fmla="*/ 21 h 33"/>
                  <a:gd name="T18" fmla="*/ 27 w 39"/>
                  <a:gd name="T1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3">
                    <a:moveTo>
                      <a:pt x="27" y="27"/>
                    </a:moveTo>
                    <a:cubicBezTo>
                      <a:pt x="26" y="28"/>
                      <a:pt x="25" y="28"/>
                      <a:pt x="25" y="29"/>
                    </a:cubicBezTo>
                    <a:cubicBezTo>
                      <a:pt x="21" y="33"/>
                      <a:pt x="16" y="31"/>
                      <a:pt x="11" y="30"/>
                    </a:cubicBezTo>
                    <a:cubicBezTo>
                      <a:pt x="8" y="30"/>
                      <a:pt x="5" y="29"/>
                      <a:pt x="2" y="29"/>
                    </a:cubicBezTo>
                    <a:cubicBezTo>
                      <a:pt x="1" y="27"/>
                      <a:pt x="1" y="25"/>
                      <a:pt x="0" y="24"/>
                    </a:cubicBezTo>
                    <a:cubicBezTo>
                      <a:pt x="3" y="4"/>
                      <a:pt x="10" y="0"/>
                      <a:pt x="29" y="7"/>
                    </a:cubicBezTo>
                    <a:cubicBezTo>
                      <a:pt x="32" y="8"/>
                      <a:pt x="35" y="8"/>
                      <a:pt x="39" y="8"/>
                    </a:cubicBezTo>
                    <a:cubicBezTo>
                      <a:pt x="39" y="9"/>
                      <a:pt x="39" y="10"/>
                      <a:pt x="39" y="10"/>
                    </a:cubicBezTo>
                    <a:cubicBezTo>
                      <a:pt x="34" y="13"/>
                      <a:pt x="31" y="15"/>
                      <a:pt x="30" y="21"/>
                    </a:cubicBezTo>
                    <a:cubicBezTo>
                      <a:pt x="30" y="24"/>
                      <a:pt x="29" y="26"/>
                      <a:pt x="27" y="27"/>
                    </a:cubicBezTo>
                    <a:close/>
                  </a:path>
                </a:pathLst>
              </a:custGeom>
              <a:solidFill>
                <a:srgbClr val="C36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Freeform 56">
                <a:extLst>
                  <a:ext uri="{FF2B5EF4-FFF2-40B4-BE49-F238E27FC236}">
                    <a16:creationId xmlns:a16="http://schemas.microsoft.com/office/drawing/2014/main" id="{AE0D3E3D-4914-F800-90EA-8D9C73EB6E4F}"/>
                  </a:ext>
                </a:extLst>
              </p:cNvPr>
              <p:cNvSpPr/>
              <p:nvPr/>
            </p:nvSpPr>
            <p:spPr bwMode="auto">
              <a:xfrm>
                <a:off x="4876" y="2555"/>
                <a:ext cx="111" cy="52"/>
              </a:xfrm>
              <a:custGeom>
                <a:avLst/>
                <a:gdLst>
                  <a:gd name="T0" fmla="*/ 21 w 66"/>
                  <a:gd name="T1" fmla="*/ 23 h 31"/>
                  <a:gd name="T2" fmla="*/ 9 w 66"/>
                  <a:gd name="T3" fmla="*/ 8 h 31"/>
                  <a:gd name="T4" fmla="*/ 0 w 66"/>
                  <a:gd name="T5" fmla="*/ 3 h 31"/>
                  <a:gd name="T6" fmla="*/ 15 w 66"/>
                  <a:gd name="T7" fmla="*/ 7 h 31"/>
                  <a:gd name="T8" fmla="*/ 59 w 66"/>
                  <a:gd name="T9" fmla="*/ 9 h 31"/>
                  <a:gd name="T10" fmla="*/ 66 w 66"/>
                  <a:gd name="T11" fmla="*/ 8 h 31"/>
                  <a:gd name="T12" fmla="*/ 57 w 66"/>
                  <a:gd name="T13" fmla="*/ 14 h 31"/>
                  <a:gd name="T14" fmla="*/ 55 w 66"/>
                  <a:gd name="T15" fmla="*/ 16 h 31"/>
                  <a:gd name="T16" fmla="*/ 39 w 66"/>
                  <a:gd name="T17" fmla="*/ 26 h 31"/>
                  <a:gd name="T18" fmla="*/ 21 w 66"/>
                  <a:gd name="T19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31">
                    <a:moveTo>
                      <a:pt x="21" y="23"/>
                    </a:moveTo>
                    <a:cubicBezTo>
                      <a:pt x="8" y="19"/>
                      <a:pt x="7" y="17"/>
                      <a:pt x="9" y="8"/>
                    </a:cubicBezTo>
                    <a:cubicBezTo>
                      <a:pt x="6" y="6"/>
                      <a:pt x="2" y="6"/>
                      <a:pt x="0" y="3"/>
                    </a:cubicBezTo>
                    <a:cubicBezTo>
                      <a:pt x="6" y="0"/>
                      <a:pt x="11" y="2"/>
                      <a:pt x="15" y="7"/>
                    </a:cubicBezTo>
                    <a:cubicBezTo>
                      <a:pt x="30" y="12"/>
                      <a:pt x="44" y="12"/>
                      <a:pt x="59" y="9"/>
                    </a:cubicBezTo>
                    <a:cubicBezTo>
                      <a:pt x="61" y="7"/>
                      <a:pt x="63" y="7"/>
                      <a:pt x="66" y="8"/>
                    </a:cubicBezTo>
                    <a:cubicBezTo>
                      <a:pt x="66" y="14"/>
                      <a:pt x="60" y="12"/>
                      <a:pt x="57" y="14"/>
                    </a:cubicBezTo>
                    <a:cubicBezTo>
                      <a:pt x="56" y="15"/>
                      <a:pt x="56" y="15"/>
                      <a:pt x="55" y="16"/>
                    </a:cubicBezTo>
                    <a:cubicBezTo>
                      <a:pt x="54" y="28"/>
                      <a:pt x="50" y="31"/>
                      <a:pt x="39" y="26"/>
                    </a:cubicBezTo>
                    <a:cubicBezTo>
                      <a:pt x="33" y="24"/>
                      <a:pt x="27" y="24"/>
                      <a:pt x="21" y="23"/>
                    </a:cubicBezTo>
                    <a:close/>
                  </a:path>
                </a:pathLst>
              </a:custGeom>
              <a:solidFill>
                <a:srgbClr val="C36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Freeform 57">
                <a:extLst>
                  <a:ext uri="{FF2B5EF4-FFF2-40B4-BE49-F238E27FC236}">
                    <a16:creationId xmlns:a16="http://schemas.microsoft.com/office/drawing/2014/main" id="{53D7A9B8-B30C-6A2F-4EE4-84EC0C816435}"/>
                  </a:ext>
                </a:extLst>
              </p:cNvPr>
              <p:cNvSpPr/>
              <p:nvPr/>
            </p:nvSpPr>
            <p:spPr bwMode="auto">
              <a:xfrm>
                <a:off x="5124" y="2352"/>
                <a:ext cx="44" cy="137"/>
              </a:xfrm>
              <a:custGeom>
                <a:avLst/>
                <a:gdLst>
                  <a:gd name="T0" fmla="*/ 4 w 26"/>
                  <a:gd name="T1" fmla="*/ 81 h 81"/>
                  <a:gd name="T2" fmla="*/ 0 w 26"/>
                  <a:gd name="T3" fmla="*/ 70 h 81"/>
                  <a:gd name="T4" fmla="*/ 9 w 26"/>
                  <a:gd name="T5" fmla="*/ 35 h 81"/>
                  <a:gd name="T6" fmla="*/ 11 w 26"/>
                  <a:gd name="T7" fmla="*/ 21 h 81"/>
                  <a:gd name="T8" fmla="*/ 11 w 26"/>
                  <a:gd name="T9" fmla="*/ 0 h 81"/>
                  <a:gd name="T10" fmla="*/ 21 w 26"/>
                  <a:gd name="T11" fmla="*/ 23 h 81"/>
                  <a:gd name="T12" fmla="*/ 18 w 26"/>
                  <a:gd name="T13" fmla="*/ 27 h 81"/>
                  <a:gd name="T14" fmla="*/ 12 w 26"/>
                  <a:gd name="T15" fmla="*/ 28 h 81"/>
                  <a:gd name="T16" fmla="*/ 16 w 26"/>
                  <a:gd name="T17" fmla="*/ 42 h 81"/>
                  <a:gd name="T18" fmla="*/ 23 w 26"/>
                  <a:gd name="T19" fmla="*/ 49 h 81"/>
                  <a:gd name="T20" fmla="*/ 23 w 26"/>
                  <a:gd name="T21" fmla="*/ 59 h 81"/>
                  <a:gd name="T22" fmla="*/ 18 w 26"/>
                  <a:gd name="T23" fmla="*/ 65 h 81"/>
                  <a:gd name="T24" fmla="*/ 4 w 26"/>
                  <a:gd name="T2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81">
                    <a:moveTo>
                      <a:pt x="4" y="81"/>
                    </a:moveTo>
                    <a:cubicBezTo>
                      <a:pt x="1" y="78"/>
                      <a:pt x="1" y="74"/>
                      <a:pt x="0" y="70"/>
                    </a:cubicBezTo>
                    <a:cubicBezTo>
                      <a:pt x="4" y="58"/>
                      <a:pt x="10" y="47"/>
                      <a:pt x="9" y="35"/>
                    </a:cubicBezTo>
                    <a:cubicBezTo>
                      <a:pt x="6" y="30"/>
                      <a:pt x="6" y="25"/>
                      <a:pt x="11" y="21"/>
                    </a:cubicBezTo>
                    <a:cubicBezTo>
                      <a:pt x="12" y="14"/>
                      <a:pt x="11" y="7"/>
                      <a:pt x="11" y="0"/>
                    </a:cubicBezTo>
                    <a:cubicBezTo>
                      <a:pt x="18" y="6"/>
                      <a:pt x="18" y="16"/>
                      <a:pt x="21" y="23"/>
                    </a:cubicBezTo>
                    <a:cubicBezTo>
                      <a:pt x="22" y="25"/>
                      <a:pt x="22" y="28"/>
                      <a:pt x="18" y="27"/>
                    </a:cubicBezTo>
                    <a:cubicBezTo>
                      <a:pt x="16" y="26"/>
                      <a:pt x="12" y="22"/>
                      <a:pt x="12" y="28"/>
                    </a:cubicBezTo>
                    <a:cubicBezTo>
                      <a:pt x="11" y="33"/>
                      <a:pt x="8" y="39"/>
                      <a:pt x="16" y="42"/>
                    </a:cubicBezTo>
                    <a:cubicBezTo>
                      <a:pt x="19" y="44"/>
                      <a:pt x="24" y="43"/>
                      <a:pt x="23" y="49"/>
                    </a:cubicBezTo>
                    <a:cubicBezTo>
                      <a:pt x="26" y="52"/>
                      <a:pt x="25" y="56"/>
                      <a:pt x="23" y="59"/>
                    </a:cubicBezTo>
                    <a:cubicBezTo>
                      <a:pt x="22" y="61"/>
                      <a:pt x="20" y="64"/>
                      <a:pt x="18" y="65"/>
                    </a:cubicBezTo>
                    <a:cubicBezTo>
                      <a:pt x="10" y="68"/>
                      <a:pt x="4" y="72"/>
                      <a:pt x="4" y="81"/>
                    </a:cubicBezTo>
                    <a:close/>
                  </a:path>
                </a:pathLst>
              </a:custGeom>
              <a:solidFill>
                <a:srgbClr val="C46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Freeform 58">
                <a:extLst>
                  <a:ext uri="{FF2B5EF4-FFF2-40B4-BE49-F238E27FC236}">
                    <a16:creationId xmlns:a16="http://schemas.microsoft.com/office/drawing/2014/main" id="{6F65BF4B-54A0-AB28-0F3F-1B4CD1460352}"/>
                  </a:ext>
                </a:extLst>
              </p:cNvPr>
              <p:cNvSpPr/>
              <p:nvPr/>
            </p:nvSpPr>
            <p:spPr bwMode="auto">
              <a:xfrm>
                <a:off x="4912" y="2553"/>
                <a:ext cx="146" cy="54"/>
              </a:xfrm>
              <a:custGeom>
                <a:avLst/>
                <a:gdLst>
                  <a:gd name="T0" fmla="*/ 0 w 87"/>
                  <a:gd name="T1" fmla="*/ 24 h 32"/>
                  <a:gd name="T2" fmla="*/ 23 w 87"/>
                  <a:gd name="T3" fmla="*/ 26 h 32"/>
                  <a:gd name="T4" fmla="*/ 31 w 87"/>
                  <a:gd name="T5" fmla="*/ 17 h 32"/>
                  <a:gd name="T6" fmla="*/ 35 w 87"/>
                  <a:gd name="T7" fmla="*/ 13 h 32"/>
                  <a:gd name="T8" fmla="*/ 44 w 87"/>
                  <a:gd name="T9" fmla="*/ 17 h 32"/>
                  <a:gd name="T10" fmla="*/ 46 w 87"/>
                  <a:gd name="T11" fmla="*/ 9 h 32"/>
                  <a:gd name="T12" fmla="*/ 66 w 87"/>
                  <a:gd name="T13" fmla="*/ 3 h 32"/>
                  <a:gd name="T14" fmla="*/ 83 w 87"/>
                  <a:gd name="T15" fmla="*/ 1 h 32"/>
                  <a:gd name="T16" fmla="*/ 87 w 87"/>
                  <a:gd name="T17" fmla="*/ 5 h 32"/>
                  <a:gd name="T18" fmla="*/ 18 w 87"/>
                  <a:gd name="T19" fmla="*/ 31 h 32"/>
                  <a:gd name="T20" fmla="*/ 14 w 87"/>
                  <a:gd name="T21" fmla="*/ 28 h 32"/>
                  <a:gd name="T22" fmla="*/ 0 w 87"/>
                  <a:gd name="T2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32">
                    <a:moveTo>
                      <a:pt x="0" y="24"/>
                    </a:moveTo>
                    <a:cubicBezTo>
                      <a:pt x="8" y="24"/>
                      <a:pt x="15" y="23"/>
                      <a:pt x="23" y="26"/>
                    </a:cubicBezTo>
                    <a:cubicBezTo>
                      <a:pt x="30" y="30"/>
                      <a:pt x="34" y="25"/>
                      <a:pt x="31" y="17"/>
                    </a:cubicBezTo>
                    <a:cubicBezTo>
                      <a:pt x="30" y="13"/>
                      <a:pt x="31" y="13"/>
                      <a:pt x="35" y="13"/>
                    </a:cubicBezTo>
                    <a:cubicBezTo>
                      <a:pt x="37" y="15"/>
                      <a:pt x="38" y="20"/>
                      <a:pt x="44" y="17"/>
                    </a:cubicBezTo>
                    <a:cubicBezTo>
                      <a:pt x="47" y="15"/>
                      <a:pt x="48" y="12"/>
                      <a:pt x="46" y="9"/>
                    </a:cubicBezTo>
                    <a:cubicBezTo>
                      <a:pt x="52" y="4"/>
                      <a:pt x="59" y="4"/>
                      <a:pt x="66" y="3"/>
                    </a:cubicBezTo>
                    <a:cubicBezTo>
                      <a:pt x="72" y="3"/>
                      <a:pt x="77" y="0"/>
                      <a:pt x="83" y="1"/>
                    </a:cubicBezTo>
                    <a:cubicBezTo>
                      <a:pt x="84" y="2"/>
                      <a:pt x="86" y="3"/>
                      <a:pt x="87" y="5"/>
                    </a:cubicBezTo>
                    <a:cubicBezTo>
                      <a:pt x="67" y="22"/>
                      <a:pt x="44" y="32"/>
                      <a:pt x="18" y="31"/>
                    </a:cubicBezTo>
                    <a:cubicBezTo>
                      <a:pt x="16" y="30"/>
                      <a:pt x="15" y="30"/>
                      <a:pt x="14" y="28"/>
                    </a:cubicBezTo>
                    <a:cubicBezTo>
                      <a:pt x="10" y="24"/>
                      <a:pt x="4" y="27"/>
                      <a:pt x="0" y="24"/>
                    </a:cubicBezTo>
                    <a:close/>
                  </a:path>
                </a:pathLst>
              </a:custGeom>
              <a:solidFill>
                <a:srgbClr val="C46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Freeform 59">
                <a:extLst>
                  <a:ext uri="{FF2B5EF4-FFF2-40B4-BE49-F238E27FC236}">
                    <a16:creationId xmlns:a16="http://schemas.microsoft.com/office/drawing/2014/main" id="{FF6B9E85-3E8C-F748-BAC2-8B7A66CB6FF4}"/>
                  </a:ext>
                </a:extLst>
              </p:cNvPr>
              <p:cNvSpPr/>
              <p:nvPr/>
            </p:nvSpPr>
            <p:spPr bwMode="auto">
              <a:xfrm>
                <a:off x="3368" y="1410"/>
                <a:ext cx="118" cy="51"/>
              </a:xfrm>
              <a:custGeom>
                <a:avLst/>
                <a:gdLst>
                  <a:gd name="T0" fmla="*/ 1 w 70"/>
                  <a:gd name="T1" fmla="*/ 18 h 30"/>
                  <a:gd name="T2" fmla="*/ 10 w 70"/>
                  <a:gd name="T3" fmla="*/ 4 h 30"/>
                  <a:gd name="T4" fmla="*/ 0 w 70"/>
                  <a:gd name="T5" fmla="*/ 0 h 30"/>
                  <a:gd name="T6" fmla="*/ 61 w 70"/>
                  <a:gd name="T7" fmla="*/ 23 h 30"/>
                  <a:gd name="T8" fmla="*/ 66 w 70"/>
                  <a:gd name="T9" fmla="*/ 25 h 30"/>
                  <a:gd name="T10" fmla="*/ 69 w 70"/>
                  <a:gd name="T11" fmla="*/ 28 h 30"/>
                  <a:gd name="T12" fmla="*/ 55 w 70"/>
                  <a:gd name="T13" fmla="*/ 28 h 30"/>
                  <a:gd name="T14" fmla="*/ 30 w 70"/>
                  <a:gd name="T15" fmla="*/ 21 h 30"/>
                  <a:gd name="T16" fmla="*/ 26 w 70"/>
                  <a:gd name="T17" fmla="*/ 15 h 30"/>
                  <a:gd name="T18" fmla="*/ 20 w 70"/>
                  <a:gd name="T19" fmla="*/ 9 h 30"/>
                  <a:gd name="T20" fmla="*/ 7 w 70"/>
                  <a:gd name="T21" fmla="*/ 18 h 30"/>
                  <a:gd name="T22" fmla="*/ 1 w 70"/>
                  <a:gd name="T23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30">
                    <a:moveTo>
                      <a:pt x="1" y="18"/>
                    </a:moveTo>
                    <a:cubicBezTo>
                      <a:pt x="4" y="13"/>
                      <a:pt x="7" y="9"/>
                      <a:pt x="10" y="4"/>
                    </a:cubicBezTo>
                    <a:cubicBezTo>
                      <a:pt x="7" y="3"/>
                      <a:pt x="2" y="4"/>
                      <a:pt x="0" y="0"/>
                    </a:cubicBezTo>
                    <a:cubicBezTo>
                      <a:pt x="22" y="4"/>
                      <a:pt x="42" y="11"/>
                      <a:pt x="61" y="23"/>
                    </a:cubicBezTo>
                    <a:cubicBezTo>
                      <a:pt x="62" y="24"/>
                      <a:pt x="64" y="24"/>
                      <a:pt x="66" y="25"/>
                    </a:cubicBezTo>
                    <a:cubicBezTo>
                      <a:pt x="67" y="26"/>
                      <a:pt x="70" y="25"/>
                      <a:pt x="69" y="28"/>
                    </a:cubicBezTo>
                    <a:cubicBezTo>
                      <a:pt x="64" y="30"/>
                      <a:pt x="60" y="30"/>
                      <a:pt x="55" y="28"/>
                    </a:cubicBezTo>
                    <a:cubicBezTo>
                      <a:pt x="47" y="26"/>
                      <a:pt x="38" y="23"/>
                      <a:pt x="30" y="21"/>
                    </a:cubicBezTo>
                    <a:cubicBezTo>
                      <a:pt x="27" y="20"/>
                      <a:pt x="24" y="19"/>
                      <a:pt x="26" y="15"/>
                    </a:cubicBezTo>
                    <a:cubicBezTo>
                      <a:pt x="29" y="8"/>
                      <a:pt x="24" y="9"/>
                      <a:pt x="20" y="9"/>
                    </a:cubicBezTo>
                    <a:cubicBezTo>
                      <a:pt x="14" y="10"/>
                      <a:pt x="11" y="14"/>
                      <a:pt x="7" y="18"/>
                    </a:cubicBezTo>
                    <a:cubicBezTo>
                      <a:pt x="5" y="19"/>
                      <a:pt x="3" y="19"/>
                      <a:pt x="1" y="18"/>
                    </a:cubicBezTo>
                    <a:close/>
                  </a:path>
                </a:pathLst>
              </a:custGeom>
              <a:solidFill>
                <a:srgbClr val="C36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Freeform 60">
                <a:extLst>
                  <a:ext uri="{FF2B5EF4-FFF2-40B4-BE49-F238E27FC236}">
                    <a16:creationId xmlns:a16="http://schemas.microsoft.com/office/drawing/2014/main" id="{3E30848D-0F84-05E1-C21D-0CB05E78C192}"/>
                  </a:ext>
                </a:extLst>
              </p:cNvPr>
              <p:cNvSpPr/>
              <p:nvPr/>
            </p:nvSpPr>
            <p:spPr bwMode="auto">
              <a:xfrm>
                <a:off x="4692" y="1577"/>
                <a:ext cx="36" cy="108"/>
              </a:xfrm>
              <a:custGeom>
                <a:avLst/>
                <a:gdLst>
                  <a:gd name="T0" fmla="*/ 5 w 21"/>
                  <a:gd name="T1" fmla="*/ 64 h 64"/>
                  <a:gd name="T2" fmla="*/ 3 w 21"/>
                  <a:gd name="T3" fmla="*/ 64 h 64"/>
                  <a:gd name="T4" fmla="*/ 3 w 21"/>
                  <a:gd name="T5" fmla="*/ 37 h 64"/>
                  <a:gd name="T6" fmla="*/ 5 w 21"/>
                  <a:gd name="T7" fmla="*/ 23 h 64"/>
                  <a:gd name="T8" fmla="*/ 10 w 21"/>
                  <a:gd name="T9" fmla="*/ 0 h 64"/>
                  <a:gd name="T10" fmla="*/ 10 w 21"/>
                  <a:gd name="T11" fmla="*/ 7 h 64"/>
                  <a:gd name="T12" fmla="*/ 16 w 21"/>
                  <a:gd name="T13" fmla="*/ 20 h 64"/>
                  <a:gd name="T14" fmla="*/ 19 w 21"/>
                  <a:gd name="T15" fmla="*/ 31 h 64"/>
                  <a:gd name="T16" fmla="*/ 15 w 21"/>
                  <a:gd name="T17" fmla="*/ 50 h 64"/>
                  <a:gd name="T18" fmla="*/ 5 w 21"/>
                  <a:gd name="T1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64">
                    <a:moveTo>
                      <a:pt x="5" y="64"/>
                    </a:moveTo>
                    <a:cubicBezTo>
                      <a:pt x="4" y="64"/>
                      <a:pt x="3" y="64"/>
                      <a:pt x="3" y="64"/>
                    </a:cubicBezTo>
                    <a:cubicBezTo>
                      <a:pt x="4" y="55"/>
                      <a:pt x="3" y="46"/>
                      <a:pt x="3" y="37"/>
                    </a:cubicBezTo>
                    <a:cubicBezTo>
                      <a:pt x="0" y="32"/>
                      <a:pt x="4" y="28"/>
                      <a:pt x="5" y="23"/>
                    </a:cubicBezTo>
                    <a:cubicBezTo>
                      <a:pt x="9" y="16"/>
                      <a:pt x="5" y="7"/>
                      <a:pt x="10" y="0"/>
                    </a:cubicBezTo>
                    <a:cubicBezTo>
                      <a:pt x="10" y="2"/>
                      <a:pt x="10" y="5"/>
                      <a:pt x="10" y="7"/>
                    </a:cubicBezTo>
                    <a:cubicBezTo>
                      <a:pt x="6" y="14"/>
                      <a:pt x="12" y="17"/>
                      <a:pt x="16" y="20"/>
                    </a:cubicBezTo>
                    <a:cubicBezTo>
                      <a:pt x="20" y="24"/>
                      <a:pt x="21" y="26"/>
                      <a:pt x="19" y="31"/>
                    </a:cubicBezTo>
                    <a:cubicBezTo>
                      <a:pt x="17" y="37"/>
                      <a:pt x="15" y="44"/>
                      <a:pt x="15" y="50"/>
                    </a:cubicBezTo>
                    <a:cubicBezTo>
                      <a:pt x="14" y="57"/>
                      <a:pt x="6" y="58"/>
                      <a:pt x="5" y="64"/>
                    </a:cubicBezTo>
                    <a:close/>
                  </a:path>
                </a:pathLst>
              </a:custGeom>
              <a:solidFill>
                <a:srgbClr val="C16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Freeform 61">
                <a:extLst>
                  <a:ext uri="{FF2B5EF4-FFF2-40B4-BE49-F238E27FC236}">
                    <a16:creationId xmlns:a16="http://schemas.microsoft.com/office/drawing/2014/main" id="{23D2E08C-D86D-0589-DDB8-A94AB5251C8D}"/>
                  </a:ext>
                </a:extLst>
              </p:cNvPr>
              <p:cNvSpPr/>
              <p:nvPr/>
            </p:nvSpPr>
            <p:spPr bwMode="auto">
              <a:xfrm>
                <a:off x="3796" y="1950"/>
                <a:ext cx="32" cy="104"/>
              </a:xfrm>
              <a:custGeom>
                <a:avLst/>
                <a:gdLst>
                  <a:gd name="T0" fmla="*/ 3 w 19"/>
                  <a:gd name="T1" fmla="*/ 62 h 62"/>
                  <a:gd name="T2" fmla="*/ 2 w 19"/>
                  <a:gd name="T3" fmla="*/ 60 h 62"/>
                  <a:gd name="T4" fmla="*/ 1 w 19"/>
                  <a:gd name="T5" fmla="*/ 16 h 62"/>
                  <a:gd name="T6" fmla="*/ 6 w 19"/>
                  <a:gd name="T7" fmla="*/ 0 h 62"/>
                  <a:gd name="T8" fmla="*/ 6 w 19"/>
                  <a:gd name="T9" fmla="*/ 5 h 62"/>
                  <a:gd name="T10" fmla="*/ 6 w 19"/>
                  <a:gd name="T11" fmla="*/ 16 h 62"/>
                  <a:gd name="T12" fmla="*/ 15 w 19"/>
                  <a:gd name="T13" fmla="*/ 10 h 62"/>
                  <a:gd name="T14" fmla="*/ 19 w 19"/>
                  <a:gd name="T15" fmla="*/ 8 h 62"/>
                  <a:gd name="T16" fmla="*/ 11 w 19"/>
                  <a:gd name="T17" fmla="*/ 52 h 62"/>
                  <a:gd name="T18" fmla="*/ 3 w 19"/>
                  <a:gd name="T1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62">
                    <a:moveTo>
                      <a:pt x="3" y="62"/>
                    </a:moveTo>
                    <a:cubicBezTo>
                      <a:pt x="3" y="62"/>
                      <a:pt x="2" y="61"/>
                      <a:pt x="2" y="60"/>
                    </a:cubicBezTo>
                    <a:cubicBezTo>
                      <a:pt x="1" y="45"/>
                      <a:pt x="4" y="30"/>
                      <a:pt x="1" y="16"/>
                    </a:cubicBezTo>
                    <a:cubicBezTo>
                      <a:pt x="0" y="10"/>
                      <a:pt x="3" y="5"/>
                      <a:pt x="6" y="0"/>
                    </a:cubicBezTo>
                    <a:cubicBezTo>
                      <a:pt x="6" y="1"/>
                      <a:pt x="6" y="3"/>
                      <a:pt x="6" y="5"/>
                    </a:cubicBezTo>
                    <a:cubicBezTo>
                      <a:pt x="5" y="9"/>
                      <a:pt x="2" y="14"/>
                      <a:pt x="6" y="16"/>
                    </a:cubicBezTo>
                    <a:cubicBezTo>
                      <a:pt x="9" y="17"/>
                      <a:pt x="12" y="13"/>
                      <a:pt x="15" y="10"/>
                    </a:cubicBezTo>
                    <a:cubicBezTo>
                      <a:pt x="16" y="9"/>
                      <a:pt x="17" y="7"/>
                      <a:pt x="19" y="8"/>
                    </a:cubicBezTo>
                    <a:cubicBezTo>
                      <a:pt x="16" y="22"/>
                      <a:pt x="12" y="37"/>
                      <a:pt x="11" y="52"/>
                    </a:cubicBezTo>
                    <a:cubicBezTo>
                      <a:pt x="9" y="56"/>
                      <a:pt x="7" y="60"/>
                      <a:pt x="3" y="62"/>
                    </a:cubicBezTo>
                    <a:close/>
                  </a:path>
                </a:pathLst>
              </a:custGeom>
              <a:solidFill>
                <a:srgbClr val="C56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Freeform 62">
                <a:extLst>
                  <a:ext uri="{FF2B5EF4-FFF2-40B4-BE49-F238E27FC236}">
                    <a16:creationId xmlns:a16="http://schemas.microsoft.com/office/drawing/2014/main" id="{CAD2DD7E-622F-2B87-53C6-69F0FADC78E3}"/>
                  </a:ext>
                </a:extLst>
              </p:cNvPr>
              <p:cNvSpPr/>
              <p:nvPr/>
            </p:nvSpPr>
            <p:spPr bwMode="auto">
              <a:xfrm>
                <a:off x="3093" y="1776"/>
                <a:ext cx="64" cy="86"/>
              </a:xfrm>
              <a:custGeom>
                <a:avLst/>
                <a:gdLst>
                  <a:gd name="T0" fmla="*/ 38 w 38"/>
                  <a:gd name="T1" fmla="*/ 44 h 51"/>
                  <a:gd name="T2" fmla="*/ 32 w 38"/>
                  <a:gd name="T3" fmla="*/ 43 h 51"/>
                  <a:gd name="T4" fmla="*/ 34 w 38"/>
                  <a:gd name="T5" fmla="*/ 51 h 51"/>
                  <a:gd name="T6" fmla="*/ 3 w 38"/>
                  <a:gd name="T7" fmla="*/ 11 h 51"/>
                  <a:gd name="T8" fmla="*/ 7 w 38"/>
                  <a:gd name="T9" fmla="*/ 0 h 51"/>
                  <a:gd name="T10" fmla="*/ 38 w 38"/>
                  <a:gd name="T1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51">
                    <a:moveTo>
                      <a:pt x="38" y="44"/>
                    </a:moveTo>
                    <a:cubicBezTo>
                      <a:pt x="36" y="43"/>
                      <a:pt x="34" y="43"/>
                      <a:pt x="32" y="43"/>
                    </a:cubicBezTo>
                    <a:cubicBezTo>
                      <a:pt x="31" y="46"/>
                      <a:pt x="35" y="48"/>
                      <a:pt x="34" y="51"/>
                    </a:cubicBezTo>
                    <a:cubicBezTo>
                      <a:pt x="20" y="40"/>
                      <a:pt x="12" y="26"/>
                      <a:pt x="3" y="11"/>
                    </a:cubicBezTo>
                    <a:cubicBezTo>
                      <a:pt x="0" y="6"/>
                      <a:pt x="2" y="3"/>
                      <a:pt x="7" y="0"/>
                    </a:cubicBezTo>
                    <a:cubicBezTo>
                      <a:pt x="15" y="17"/>
                      <a:pt x="27" y="30"/>
                      <a:pt x="38" y="44"/>
                    </a:cubicBezTo>
                    <a:close/>
                  </a:path>
                </a:pathLst>
              </a:custGeom>
              <a:solidFill>
                <a:srgbClr val="803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Freeform 63">
                <a:extLst>
                  <a:ext uri="{FF2B5EF4-FFF2-40B4-BE49-F238E27FC236}">
                    <a16:creationId xmlns:a16="http://schemas.microsoft.com/office/drawing/2014/main" id="{E3B62742-8AFE-3E2B-71C5-A0C7235054DF}"/>
                  </a:ext>
                </a:extLst>
              </p:cNvPr>
              <p:cNvSpPr/>
              <p:nvPr/>
            </p:nvSpPr>
            <p:spPr bwMode="auto">
              <a:xfrm>
                <a:off x="3671" y="1375"/>
                <a:ext cx="73" cy="49"/>
              </a:xfrm>
              <a:custGeom>
                <a:avLst/>
                <a:gdLst>
                  <a:gd name="T0" fmla="*/ 43 w 43"/>
                  <a:gd name="T1" fmla="*/ 0 h 29"/>
                  <a:gd name="T2" fmla="*/ 12 w 43"/>
                  <a:gd name="T3" fmla="*/ 28 h 29"/>
                  <a:gd name="T4" fmla="*/ 6 w 43"/>
                  <a:gd name="T5" fmla="*/ 25 h 29"/>
                  <a:gd name="T6" fmla="*/ 0 w 43"/>
                  <a:gd name="T7" fmla="*/ 22 h 29"/>
                  <a:gd name="T8" fmla="*/ 0 w 43"/>
                  <a:gd name="T9" fmla="*/ 21 h 29"/>
                  <a:gd name="T10" fmla="*/ 4 w 43"/>
                  <a:gd name="T11" fmla="*/ 18 h 29"/>
                  <a:gd name="T12" fmla="*/ 43 w 4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cubicBezTo>
                      <a:pt x="43" y="21"/>
                      <a:pt x="23" y="20"/>
                      <a:pt x="12" y="28"/>
                    </a:cubicBezTo>
                    <a:cubicBezTo>
                      <a:pt x="10" y="29"/>
                      <a:pt x="7" y="28"/>
                      <a:pt x="6" y="25"/>
                    </a:cubicBezTo>
                    <a:cubicBezTo>
                      <a:pt x="5" y="23"/>
                      <a:pt x="4" y="21"/>
                      <a:pt x="0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9"/>
                      <a:pt x="2" y="18"/>
                      <a:pt x="4" y="18"/>
                    </a:cubicBezTo>
                    <a:cubicBezTo>
                      <a:pt x="17" y="12"/>
                      <a:pt x="30" y="6"/>
                      <a:pt x="43" y="0"/>
                    </a:cubicBezTo>
                    <a:close/>
                  </a:path>
                </a:pathLst>
              </a:custGeom>
              <a:solidFill>
                <a:srgbClr val="C26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Freeform 64">
                <a:extLst>
                  <a:ext uri="{FF2B5EF4-FFF2-40B4-BE49-F238E27FC236}">
                    <a16:creationId xmlns:a16="http://schemas.microsoft.com/office/drawing/2014/main" id="{324A9A4F-F4F2-D8E1-D8AD-1F38D7744A16}"/>
                  </a:ext>
                </a:extLst>
              </p:cNvPr>
              <p:cNvSpPr/>
              <p:nvPr/>
            </p:nvSpPr>
            <p:spPr bwMode="auto">
              <a:xfrm>
                <a:off x="3845" y="2181"/>
                <a:ext cx="49" cy="55"/>
              </a:xfrm>
              <a:custGeom>
                <a:avLst/>
                <a:gdLst>
                  <a:gd name="T0" fmla="*/ 0 w 29"/>
                  <a:gd name="T1" fmla="*/ 9 h 33"/>
                  <a:gd name="T2" fmla="*/ 10 w 29"/>
                  <a:gd name="T3" fmla="*/ 4 h 33"/>
                  <a:gd name="T4" fmla="*/ 21 w 29"/>
                  <a:gd name="T5" fmla="*/ 14 h 33"/>
                  <a:gd name="T6" fmla="*/ 17 w 29"/>
                  <a:gd name="T7" fmla="*/ 33 h 33"/>
                  <a:gd name="T8" fmla="*/ 0 w 29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0" y="9"/>
                    </a:moveTo>
                    <a:cubicBezTo>
                      <a:pt x="0" y="0"/>
                      <a:pt x="4" y="0"/>
                      <a:pt x="10" y="4"/>
                    </a:cubicBezTo>
                    <a:cubicBezTo>
                      <a:pt x="14" y="6"/>
                      <a:pt x="18" y="10"/>
                      <a:pt x="21" y="14"/>
                    </a:cubicBezTo>
                    <a:cubicBezTo>
                      <a:pt x="29" y="24"/>
                      <a:pt x="29" y="27"/>
                      <a:pt x="17" y="33"/>
                    </a:cubicBezTo>
                    <a:cubicBezTo>
                      <a:pt x="11" y="25"/>
                      <a:pt x="3" y="18"/>
                      <a:pt x="0" y="9"/>
                    </a:cubicBezTo>
                    <a:close/>
                  </a:path>
                </a:pathLst>
              </a:custGeom>
              <a:solidFill>
                <a:srgbClr val="F4A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Freeform 65">
                <a:extLst>
                  <a:ext uri="{FF2B5EF4-FFF2-40B4-BE49-F238E27FC236}">
                    <a16:creationId xmlns:a16="http://schemas.microsoft.com/office/drawing/2014/main" id="{3C6324CE-DB3A-1875-2076-7B220D652FF2}"/>
                  </a:ext>
                </a:extLst>
              </p:cNvPr>
              <p:cNvSpPr/>
              <p:nvPr/>
            </p:nvSpPr>
            <p:spPr bwMode="auto">
              <a:xfrm>
                <a:off x="5011" y="2137"/>
                <a:ext cx="74" cy="37"/>
              </a:xfrm>
              <a:custGeom>
                <a:avLst/>
                <a:gdLst>
                  <a:gd name="T0" fmla="*/ 2 w 44"/>
                  <a:gd name="T1" fmla="*/ 0 h 22"/>
                  <a:gd name="T2" fmla="*/ 4 w 44"/>
                  <a:gd name="T3" fmla="*/ 0 h 22"/>
                  <a:gd name="T4" fmla="*/ 40 w 44"/>
                  <a:gd name="T5" fmla="*/ 14 h 22"/>
                  <a:gd name="T6" fmla="*/ 44 w 44"/>
                  <a:gd name="T7" fmla="*/ 17 h 22"/>
                  <a:gd name="T8" fmla="*/ 20 w 44"/>
                  <a:gd name="T9" fmla="*/ 18 h 22"/>
                  <a:gd name="T10" fmla="*/ 5 w 44"/>
                  <a:gd name="T11" fmla="*/ 15 h 22"/>
                  <a:gd name="T12" fmla="*/ 2 w 44"/>
                  <a:gd name="T13" fmla="*/ 10 h 22"/>
                  <a:gd name="T14" fmla="*/ 2 w 44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2">
                    <a:moveTo>
                      <a:pt x="2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17" y="2"/>
                      <a:pt x="28" y="10"/>
                      <a:pt x="40" y="14"/>
                    </a:cubicBezTo>
                    <a:cubicBezTo>
                      <a:pt x="41" y="15"/>
                      <a:pt x="44" y="14"/>
                      <a:pt x="44" y="17"/>
                    </a:cubicBezTo>
                    <a:cubicBezTo>
                      <a:pt x="36" y="22"/>
                      <a:pt x="28" y="20"/>
                      <a:pt x="20" y="18"/>
                    </a:cubicBezTo>
                    <a:cubicBezTo>
                      <a:pt x="15" y="16"/>
                      <a:pt x="10" y="16"/>
                      <a:pt x="5" y="15"/>
                    </a:cubicBezTo>
                    <a:cubicBezTo>
                      <a:pt x="2" y="15"/>
                      <a:pt x="0" y="14"/>
                      <a:pt x="2" y="10"/>
                    </a:cubicBezTo>
                    <a:cubicBezTo>
                      <a:pt x="4" y="7"/>
                      <a:pt x="4" y="3"/>
                      <a:pt x="2" y="0"/>
                    </a:cubicBezTo>
                    <a:close/>
                  </a:path>
                </a:pathLst>
              </a:custGeom>
              <a:solidFill>
                <a:srgbClr val="C36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Freeform 66">
                <a:extLst>
                  <a:ext uri="{FF2B5EF4-FFF2-40B4-BE49-F238E27FC236}">
                    <a16:creationId xmlns:a16="http://schemas.microsoft.com/office/drawing/2014/main" id="{96C9DEC8-579A-C174-A8C9-4E24AF5FA90C}"/>
                  </a:ext>
                </a:extLst>
              </p:cNvPr>
              <p:cNvSpPr/>
              <p:nvPr/>
            </p:nvSpPr>
            <p:spPr bwMode="auto">
              <a:xfrm>
                <a:off x="3612" y="1407"/>
                <a:ext cx="64" cy="52"/>
              </a:xfrm>
              <a:custGeom>
                <a:avLst/>
                <a:gdLst>
                  <a:gd name="T0" fmla="*/ 35 w 38"/>
                  <a:gd name="T1" fmla="*/ 3 h 31"/>
                  <a:gd name="T2" fmla="*/ 35 w 38"/>
                  <a:gd name="T3" fmla="*/ 10 h 31"/>
                  <a:gd name="T4" fmla="*/ 33 w 38"/>
                  <a:gd name="T5" fmla="*/ 15 h 31"/>
                  <a:gd name="T6" fmla="*/ 5 w 38"/>
                  <a:gd name="T7" fmla="*/ 30 h 31"/>
                  <a:gd name="T8" fmla="*/ 2 w 38"/>
                  <a:gd name="T9" fmla="*/ 30 h 31"/>
                  <a:gd name="T10" fmla="*/ 1 w 38"/>
                  <a:gd name="T11" fmla="*/ 26 h 31"/>
                  <a:gd name="T12" fmla="*/ 2 w 38"/>
                  <a:gd name="T13" fmla="*/ 20 h 31"/>
                  <a:gd name="T14" fmla="*/ 11 w 38"/>
                  <a:gd name="T15" fmla="*/ 14 h 31"/>
                  <a:gd name="T16" fmla="*/ 28 w 38"/>
                  <a:gd name="T17" fmla="*/ 6 h 31"/>
                  <a:gd name="T18" fmla="*/ 35 w 38"/>
                  <a:gd name="T19" fmla="*/ 2 h 31"/>
                  <a:gd name="T20" fmla="*/ 35 w 38"/>
                  <a:gd name="T2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1">
                    <a:moveTo>
                      <a:pt x="35" y="3"/>
                    </a:moveTo>
                    <a:cubicBezTo>
                      <a:pt x="35" y="5"/>
                      <a:pt x="29" y="6"/>
                      <a:pt x="35" y="10"/>
                    </a:cubicBezTo>
                    <a:cubicBezTo>
                      <a:pt x="38" y="12"/>
                      <a:pt x="35" y="13"/>
                      <a:pt x="33" y="15"/>
                    </a:cubicBezTo>
                    <a:cubicBezTo>
                      <a:pt x="24" y="21"/>
                      <a:pt x="15" y="25"/>
                      <a:pt x="5" y="30"/>
                    </a:cubicBezTo>
                    <a:cubicBezTo>
                      <a:pt x="4" y="31"/>
                      <a:pt x="3" y="31"/>
                      <a:pt x="2" y="30"/>
                    </a:cubicBezTo>
                    <a:cubicBezTo>
                      <a:pt x="0" y="29"/>
                      <a:pt x="1" y="28"/>
                      <a:pt x="1" y="26"/>
                    </a:cubicBezTo>
                    <a:cubicBezTo>
                      <a:pt x="2" y="24"/>
                      <a:pt x="5" y="22"/>
                      <a:pt x="2" y="20"/>
                    </a:cubicBezTo>
                    <a:cubicBezTo>
                      <a:pt x="3" y="15"/>
                      <a:pt x="7" y="14"/>
                      <a:pt x="11" y="14"/>
                    </a:cubicBezTo>
                    <a:cubicBezTo>
                      <a:pt x="17" y="13"/>
                      <a:pt x="23" y="10"/>
                      <a:pt x="28" y="6"/>
                    </a:cubicBezTo>
                    <a:cubicBezTo>
                      <a:pt x="30" y="3"/>
                      <a:pt x="31" y="0"/>
                      <a:pt x="35" y="2"/>
                    </a:cubicBez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C26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Freeform 67">
                <a:extLst>
                  <a:ext uri="{FF2B5EF4-FFF2-40B4-BE49-F238E27FC236}">
                    <a16:creationId xmlns:a16="http://schemas.microsoft.com/office/drawing/2014/main" id="{213C60D8-B4D3-75CE-FC9F-EE1E0EE64C66}"/>
                  </a:ext>
                </a:extLst>
              </p:cNvPr>
              <p:cNvSpPr/>
              <p:nvPr/>
            </p:nvSpPr>
            <p:spPr bwMode="auto">
              <a:xfrm>
                <a:off x="3511" y="1457"/>
                <a:ext cx="72" cy="41"/>
              </a:xfrm>
              <a:custGeom>
                <a:avLst/>
                <a:gdLst>
                  <a:gd name="T0" fmla="*/ 41 w 43"/>
                  <a:gd name="T1" fmla="*/ 0 h 24"/>
                  <a:gd name="T2" fmla="*/ 38 w 43"/>
                  <a:gd name="T3" fmla="*/ 13 h 24"/>
                  <a:gd name="T4" fmla="*/ 23 w 43"/>
                  <a:gd name="T5" fmla="*/ 17 h 24"/>
                  <a:gd name="T6" fmla="*/ 14 w 43"/>
                  <a:gd name="T7" fmla="*/ 24 h 24"/>
                  <a:gd name="T8" fmla="*/ 0 w 43"/>
                  <a:gd name="T9" fmla="*/ 14 h 24"/>
                  <a:gd name="T10" fmla="*/ 34 w 43"/>
                  <a:gd name="T11" fmla="*/ 3 h 24"/>
                  <a:gd name="T12" fmla="*/ 41 w 4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4">
                    <a:moveTo>
                      <a:pt x="41" y="0"/>
                    </a:moveTo>
                    <a:cubicBezTo>
                      <a:pt x="38" y="4"/>
                      <a:pt x="43" y="9"/>
                      <a:pt x="38" y="13"/>
                    </a:cubicBezTo>
                    <a:cubicBezTo>
                      <a:pt x="34" y="16"/>
                      <a:pt x="30" y="18"/>
                      <a:pt x="23" y="17"/>
                    </a:cubicBezTo>
                    <a:cubicBezTo>
                      <a:pt x="18" y="16"/>
                      <a:pt x="13" y="17"/>
                      <a:pt x="14" y="24"/>
                    </a:cubicBezTo>
                    <a:cubicBezTo>
                      <a:pt x="9" y="21"/>
                      <a:pt x="4" y="18"/>
                      <a:pt x="0" y="14"/>
                    </a:cubicBezTo>
                    <a:cubicBezTo>
                      <a:pt x="13" y="17"/>
                      <a:pt x="23" y="8"/>
                      <a:pt x="34" y="3"/>
                    </a:cubicBezTo>
                    <a:cubicBezTo>
                      <a:pt x="37" y="2"/>
                      <a:pt x="38" y="0"/>
                      <a:pt x="41" y="0"/>
                    </a:cubicBezTo>
                    <a:close/>
                  </a:path>
                </a:pathLst>
              </a:custGeom>
              <a:solidFill>
                <a:srgbClr val="C66E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Freeform 68">
                <a:extLst>
                  <a:ext uri="{FF2B5EF4-FFF2-40B4-BE49-F238E27FC236}">
                    <a16:creationId xmlns:a16="http://schemas.microsoft.com/office/drawing/2014/main" id="{4BFA2860-7B73-9E64-D7DF-B5F3A05705F7}"/>
                  </a:ext>
                </a:extLst>
              </p:cNvPr>
              <p:cNvSpPr/>
              <p:nvPr/>
            </p:nvSpPr>
            <p:spPr bwMode="auto">
              <a:xfrm>
                <a:off x="4541" y="1736"/>
                <a:ext cx="55" cy="45"/>
              </a:xfrm>
              <a:custGeom>
                <a:avLst/>
                <a:gdLst>
                  <a:gd name="T0" fmla="*/ 31 w 33"/>
                  <a:gd name="T1" fmla="*/ 7 h 27"/>
                  <a:gd name="T2" fmla="*/ 1 w 33"/>
                  <a:gd name="T3" fmla="*/ 27 h 27"/>
                  <a:gd name="T4" fmla="*/ 9 w 33"/>
                  <a:gd name="T5" fmla="*/ 11 h 27"/>
                  <a:gd name="T6" fmla="*/ 25 w 33"/>
                  <a:gd name="T7" fmla="*/ 1 h 27"/>
                  <a:gd name="T8" fmla="*/ 30 w 33"/>
                  <a:gd name="T9" fmla="*/ 1 h 27"/>
                  <a:gd name="T10" fmla="*/ 31 w 33"/>
                  <a:gd name="T1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7">
                    <a:moveTo>
                      <a:pt x="31" y="7"/>
                    </a:moveTo>
                    <a:cubicBezTo>
                      <a:pt x="21" y="14"/>
                      <a:pt x="11" y="21"/>
                      <a:pt x="1" y="27"/>
                    </a:cubicBezTo>
                    <a:cubicBezTo>
                      <a:pt x="0" y="20"/>
                      <a:pt x="3" y="15"/>
                      <a:pt x="9" y="11"/>
                    </a:cubicBezTo>
                    <a:cubicBezTo>
                      <a:pt x="14" y="8"/>
                      <a:pt x="20" y="4"/>
                      <a:pt x="25" y="1"/>
                    </a:cubicBezTo>
                    <a:cubicBezTo>
                      <a:pt x="27" y="0"/>
                      <a:pt x="29" y="0"/>
                      <a:pt x="30" y="1"/>
                    </a:cubicBezTo>
                    <a:cubicBezTo>
                      <a:pt x="33" y="3"/>
                      <a:pt x="32" y="5"/>
                      <a:pt x="31" y="7"/>
                    </a:cubicBezTo>
                    <a:close/>
                  </a:path>
                </a:pathLst>
              </a:custGeom>
              <a:solidFill>
                <a:srgbClr val="853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Freeform 69">
                <a:extLst>
                  <a:ext uri="{FF2B5EF4-FFF2-40B4-BE49-F238E27FC236}">
                    <a16:creationId xmlns:a16="http://schemas.microsoft.com/office/drawing/2014/main" id="{619AA9B7-BD75-8008-41B1-37DB89DF5679}"/>
                  </a:ext>
                </a:extLst>
              </p:cNvPr>
              <p:cNvSpPr/>
              <p:nvPr/>
            </p:nvSpPr>
            <p:spPr bwMode="auto">
              <a:xfrm>
                <a:off x="3068" y="2435"/>
                <a:ext cx="32" cy="61"/>
              </a:xfrm>
              <a:custGeom>
                <a:avLst/>
                <a:gdLst>
                  <a:gd name="T0" fmla="*/ 10 w 19"/>
                  <a:gd name="T1" fmla="*/ 0 h 36"/>
                  <a:gd name="T2" fmla="*/ 14 w 19"/>
                  <a:gd name="T3" fmla="*/ 12 h 36"/>
                  <a:gd name="T4" fmla="*/ 16 w 19"/>
                  <a:gd name="T5" fmla="*/ 26 h 36"/>
                  <a:gd name="T6" fmla="*/ 13 w 19"/>
                  <a:gd name="T7" fmla="*/ 36 h 36"/>
                  <a:gd name="T8" fmla="*/ 1 w 19"/>
                  <a:gd name="T9" fmla="*/ 11 h 36"/>
                  <a:gd name="T10" fmla="*/ 5 w 19"/>
                  <a:gd name="T11" fmla="*/ 5 h 36"/>
                  <a:gd name="T12" fmla="*/ 10 w 1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6">
                    <a:moveTo>
                      <a:pt x="10" y="0"/>
                    </a:moveTo>
                    <a:cubicBezTo>
                      <a:pt x="11" y="4"/>
                      <a:pt x="13" y="8"/>
                      <a:pt x="14" y="12"/>
                    </a:cubicBezTo>
                    <a:cubicBezTo>
                      <a:pt x="18" y="16"/>
                      <a:pt x="19" y="21"/>
                      <a:pt x="16" y="26"/>
                    </a:cubicBezTo>
                    <a:cubicBezTo>
                      <a:pt x="10" y="28"/>
                      <a:pt x="14" y="33"/>
                      <a:pt x="13" y="36"/>
                    </a:cubicBezTo>
                    <a:cubicBezTo>
                      <a:pt x="5" y="29"/>
                      <a:pt x="3" y="20"/>
                      <a:pt x="1" y="11"/>
                    </a:cubicBezTo>
                    <a:cubicBezTo>
                      <a:pt x="0" y="8"/>
                      <a:pt x="2" y="5"/>
                      <a:pt x="5" y="5"/>
                    </a:cubicBezTo>
                    <a:cubicBezTo>
                      <a:pt x="9" y="5"/>
                      <a:pt x="9" y="2"/>
                      <a:pt x="10" y="0"/>
                    </a:cubicBezTo>
                    <a:close/>
                  </a:path>
                </a:pathLst>
              </a:custGeom>
              <a:solidFill>
                <a:srgbClr val="7F33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Freeform 70">
                <a:extLst>
                  <a:ext uri="{FF2B5EF4-FFF2-40B4-BE49-F238E27FC236}">
                    <a16:creationId xmlns:a16="http://schemas.microsoft.com/office/drawing/2014/main" id="{8BE2FA56-4824-E13A-667D-A043B8EB8A2D}"/>
                  </a:ext>
                </a:extLst>
              </p:cNvPr>
              <p:cNvSpPr/>
              <p:nvPr/>
            </p:nvSpPr>
            <p:spPr bwMode="auto">
              <a:xfrm>
                <a:off x="4871" y="2130"/>
                <a:ext cx="81" cy="34"/>
              </a:xfrm>
              <a:custGeom>
                <a:avLst/>
                <a:gdLst>
                  <a:gd name="T0" fmla="*/ 22 w 48"/>
                  <a:gd name="T1" fmla="*/ 0 h 20"/>
                  <a:gd name="T2" fmla="*/ 39 w 48"/>
                  <a:gd name="T3" fmla="*/ 15 h 20"/>
                  <a:gd name="T4" fmla="*/ 48 w 48"/>
                  <a:gd name="T5" fmla="*/ 18 h 20"/>
                  <a:gd name="T6" fmla="*/ 42 w 48"/>
                  <a:gd name="T7" fmla="*/ 20 h 20"/>
                  <a:gd name="T8" fmla="*/ 10 w 48"/>
                  <a:gd name="T9" fmla="*/ 17 h 20"/>
                  <a:gd name="T10" fmla="*/ 2 w 48"/>
                  <a:gd name="T11" fmla="*/ 19 h 20"/>
                  <a:gd name="T12" fmla="*/ 0 w 48"/>
                  <a:gd name="T13" fmla="*/ 18 h 20"/>
                  <a:gd name="T14" fmla="*/ 10 w 48"/>
                  <a:gd name="T15" fmla="*/ 4 h 20"/>
                  <a:gd name="T16" fmla="*/ 22 w 48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0">
                    <a:moveTo>
                      <a:pt x="22" y="0"/>
                    </a:moveTo>
                    <a:cubicBezTo>
                      <a:pt x="22" y="12"/>
                      <a:pt x="29" y="15"/>
                      <a:pt x="39" y="15"/>
                    </a:cubicBezTo>
                    <a:cubicBezTo>
                      <a:pt x="42" y="15"/>
                      <a:pt x="46" y="15"/>
                      <a:pt x="48" y="18"/>
                    </a:cubicBezTo>
                    <a:cubicBezTo>
                      <a:pt x="46" y="20"/>
                      <a:pt x="44" y="20"/>
                      <a:pt x="42" y="20"/>
                    </a:cubicBezTo>
                    <a:cubicBezTo>
                      <a:pt x="31" y="18"/>
                      <a:pt x="20" y="17"/>
                      <a:pt x="10" y="17"/>
                    </a:cubicBezTo>
                    <a:cubicBezTo>
                      <a:pt x="7" y="18"/>
                      <a:pt x="5" y="19"/>
                      <a:pt x="2" y="19"/>
                    </a:cubicBezTo>
                    <a:cubicBezTo>
                      <a:pt x="1" y="19"/>
                      <a:pt x="0" y="18"/>
                      <a:pt x="0" y="18"/>
                    </a:cubicBezTo>
                    <a:cubicBezTo>
                      <a:pt x="3" y="13"/>
                      <a:pt x="7" y="8"/>
                      <a:pt x="10" y="4"/>
                    </a:cubicBezTo>
                    <a:cubicBezTo>
                      <a:pt x="14" y="1"/>
                      <a:pt x="18" y="0"/>
                      <a:pt x="22" y="0"/>
                    </a:cubicBezTo>
                    <a:close/>
                  </a:path>
                </a:pathLst>
              </a:custGeom>
              <a:solidFill>
                <a:srgbClr val="E08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Freeform 71">
                <a:extLst>
                  <a:ext uri="{FF2B5EF4-FFF2-40B4-BE49-F238E27FC236}">
                    <a16:creationId xmlns:a16="http://schemas.microsoft.com/office/drawing/2014/main" id="{BF43C421-D1FD-38AF-1ADE-56A67DD1204A}"/>
                  </a:ext>
                </a:extLst>
              </p:cNvPr>
              <p:cNvSpPr/>
              <p:nvPr/>
            </p:nvSpPr>
            <p:spPr bwMode="auto">
              <a:xfrm>
                <a:off x="5131" y="1613"/>
                <a:ext cx="30" cy="96"/>
              </a:xfrm>
              <a:custGeom>
                <a:avLst/>
                <a:gdLst>
                  <a:gd name="T0" fmla="*/ 7 w 18"/>
                  <a:gd name="T1" fmla="*/ 57 h 57"/>
                  <a:gd name="T2" fmla="*/ 5 w 18"/>
                  <a:gd name="T3" fmla="*/ 55 h 57"/>
                  <a:gd name="T4" fmla="*/ 6 w 18"/>
                  <a:gd name="T5" fmla="*/ 37 h 57"/>
                  <a:gd name="T6" fmla="*/ 6 w 18"/>
                  <a:gd name="T7" fmla="*/ 13 h 57"/>
                  <a:gd name="T8" fmla="*/ 5 w 18"/>
                  <a:gd name="T9" fmla="*/ 0 h 57"/>
                  <a:gd name="T10" fmla="*/ 18 w 18"/>
                  <a:gd name="T11" fmla="*/ 45 h 57"/>
                  <a:gd name="T12" fmla="*/ 7 w 18"/>
                  <a:gd name="T13" fmla="*/ 42 h 57"/>
                  <a:gd name="T14" fmla="*/ 7 w 1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7">
                    <a:moveTo>
                      <a:pt x="7" y="57"/>
                    </a:moveTo>
                    <a:cubicBezTo>
                      <a:pt x="7" y="57"/>
                      <a:pt x="6" y="56"/>
                      <a:pt x="5" y="55"/>
                    </a:cubicBezTo>
                    <a:cubicBezTo>
                      <a:pt x="4" y="49"/>
                      <a:pt x="0" y="43"/>
                      <a:pt x="6" y="37"/>
                    </a:cubicBezTo>
                    <a:cubicBezTo>
                      <a:pt x="9" y="29"/>
                      <a:pt x="7" y="21"/>
                      <a:pt x="6" y="13"/>
                    </a:cubicBezTo>
                    <a:cubicBezTo>
                      <a:pt x="6" y="9"/>
                      <a:pt x="6" y="4"/>
                      <a:pt x="5" y="0"/>
                    </a:cubicBezTo>
                    <a:cubicBezTo>
                      <a:pt x="10" y="15"/>
                      <a:pt x="16" y="29"/>
                      <a:pt x="18" y="45"/>
                    </a:cubicBezTo>
                    <a:cubicBezTo>
                      <a:pt x="13" y="46"/>
                      <a:pt x="12" y="41"/>
                      <a:pt x="7" y="42"/>
                    </a:cubicBezTo>
                    <a:cubicBezTo>
                      <a:pt x="7" y="47"/>
                      <a:pt x="7" y="52"/>
                      <a:pt x="7" y="57"/>
                    </a:cubicBezTo>
                    <a:close/>
                  </a:path>
                </a:pathLst>
              </a:custGeom>
              <a:solidFill>
                <a:srgbClr val="C76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Freeform 72">
                <a:extLst>
                  <a:ext uri="{FF2B5EF4-FFF2-40B4-BE49-F238E27FC236}">
                    <a16:creationId xmlns:a16="http://schemas.microsoft.com/office/drawing/2014/main" id="{5D64E479-5DAC-C8CF-AE49-9ECA27E39323}"/>
                  </a:ext>
                </a:extLst>
              </p:cNvPr>
              <p:cNvSpPr/>
              <p:nvPr/>
            </p:nvSpPr>
            <p:spPr bwMode="auto">
              <a:xfrm>
                <a:off x="3147" y="1715"/>
                <a:ext cx="35" cy="58"/>
              </a:xfrm>
              <a:custGeom>
                <a:avLst/>
                <a:gdLst>
                  <a:gd name="T0" fmla="*/ 0 w 21"/>
                  <a:gd name="T1" fmla="*/ 7 h 34"/>
                  <a:gd name="T2" fmla="*/ 6 w 21"/>
                  <a:gd name="T3" fmla="*/ 0 h 34"/>
                  <a:gd name="T4" fmla="*/ 18 w 21"/>
                  <a:gd name="T5" fmla="*/ 20 h 34"/>
                  <a:gd name="T6" fmla="*/ 18 w 21"/>
                  <a:gd name="T7" fmla="*/ 22 h 34"/>
                  <a:gd name="T8" fmla="*/ 18 w 21"/>
                  <a:gd name="T9" fmla="*/ 31 h 34"/>
                  <a:gd name="T10" fmla="*/ 11 w 21"/>
                  <a:gd name="T11" fmla="*/ 28 h 34"/>
                  <a:gd name="T12" fmla="*/ 0 w 21"/>
                  <a:gd name="T13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0" y="7"/>
                    </a:moveTo>
                    <a:cubicBezTo>
                      <a:pt x="1" y="3"/>
                      <a:pt x="8" y="5"/>
                      <a:pt x="6" y="0"/>
                    </a:cubicBezTo>
                    <a:cubicBezTo>
                      <a:pt x="10" y="6"/>
                      <a:pt x="12" y="14"/>
                      <a:pt x="18" y="20"/>
                    </a:cubicBezTo>
                    <a:cubicBezTo>
                      <a:pt x="18" y="21"/>
                      <a:pt x="18" y="21"/>
                      <a:pt x="18" y="22"/>
                    </a:cubicBezTo>
                    <a:cubicBezTo>
                      <a:pt x="20" y="25"/>
                      <a:pt x="21" y="29"/>
                      <a:pt x="18" y="31"/>
                    </a:cubicBezTo>
                    <a:cubicBezTo>
                      <a:pt x="14" y="34"/>
                      <a:pt x="14" y="28"/>
                      <a:pt x="11" y="28"/>
                    </a:cubicBezTo>
                    <a:cubicBezTo>
                      <a:pt x="6" y="21"/>
                      <a:pt x="2" y="14"/>
                      <a:pt x="0" y="7"/>
                    </a:cubicBezTo>
                    <a:close/>
                  </a:path>
                </a:pathLst>
              </a:custGeom>
              <a:solidFill>
                <a:srgbClr val="7A2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Freeform 73">
                <a:extLst>
                  <a:ext uri="{FF2B5EF4-FFF2-40B4-BE49-F238E27FC236}">
                    <a16:creationId xmlns:a16="http://schemas.microsoft.com/office/drawing/2014/main" id="{88343DE3-1CAE-D139-4348-CADF3454F647}"/>
                  </a:ext>
                </a:extLst>
              </p:cNvPr>
              <p:cNvSpPr/>
              <p:nvPr/>
            </p:nvSpPr>
            <p:spPr bwMode="auto">
              <a:xfrm>
                <a:off x="4809" y="2497"/>
                <a:ext cx="47" cy="46"/>
              </a:xfrm>
              <a:custGeom>
                <a:avLst/>
                <a:gdLst>
                  <a:gd name="T0" fmla="*/ 28 w 28"/>
                  <a:gd name="T1" fmla="*/ 24 h 27"/>
                  <a:gd name="T2" fmla="*/ 23 w 28"/>
                  <a:gd name="T3" fmla="*/ 26 h 27"/>
                  <a:gd name="T4" fmla="*/ 2 w 28"/>
                  <a:gd name="T5" fmla="*/ 8 h 27"/>
                  <a:gd name="T6" fmla="*/ 2 w 28"/>
                  <a:gd name="T7" fmla="*/ 2 h 27"/>
                  <a:gd name="T8" fmla="*/ 7 w 28"/>
                  <a:gd name="T9" fmla="*/ 2 h 27"/>
                  <a:gd name="T10" fmla="*/ 26 w 28"/>
                  <a:gd name="T11" fmla="*/ 20 h 27"/>
                  <a:gd name="T12" fmla="*/ 28 w 28"/>
                  <a:gd name="T13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7">
                    <a:moveTo>
                      <a:pt x="28" y="24"/>
                    </a:moveTo>
                    <a:cubicBezTo>
                      <a:pt x="27" y="27"/>
                      <a:pt x="26" y="27"/>
                      <a:pt x="23" y="26"/>
                    </a:cubicBezTo>
                    <a:cubicBezTo>
                      <a:pt x="14" y="22"/>
                      <a:pt x="8" y="15"/>
                      <a:pt x="2" y="8"/>
                    </a:cubicBezTo>
                    <a:cubicBezTo>
                      <a:pt x="0" y="7"/>
                      <a:pt x="0" y="3"/>
                      <a:pt x="2" y="2"/>
                    </a:cubicBezTo>
                    <a:cubicBezTo>
                      <a:pt x="3" y="0"/>
                      <a:pt x="6" y="1"/>
                      <a:pt x="7" y="2"/>
                    </a:cubicBezTo>
                    <a:cubicBezTo>
                      <a:pt x="14" y="8"/>
                      <a:pt x="20" y="14"/>
                      <a:pt x="26" y="20"/>
                    </a:cubicBezTo>
                    <a:cubicBezTo>
                      <a:pt x="27" y="21"/>
                      <a:pt x="27" y="23"/>
                      <a:pt x="28" y="24"/>
                    </a:cubicBezTo>
                    <a:close/>
                  </a:path>
                </a:pathLst>
              </a:custGeom>
              <a:solidFill>
                <a:srgbClr val="762A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Freeform 74">
                <a:extLst>
                  <a:ext uri="{FF2B5EF4-FFF2-40B4-BE49-F238E27FC236}">
                    <a16:creationId xmlns:a16="http://schemas.microsoft.com/office/drawing/2014/main" id="{490579C4-551B-73B0-679E-6AFD92C63397}"/>
                  </a:ext>
                </a:extLst>
              </p:cNvPr>
              <p:cNvSpPr/>
              <p:nvPr/>
            </p:nvSpPr>
            <p:spPr bwMode="auto">
              <a:xfrm>
                <a:off x="4268" y="975"/>
                <a:ext cx="50" cy="41"/>
              </a:xfrm>
              <a:custGeom>
                <a:avLst/>
                <a:gdLst>
                  <a:gd name="T0" fmla="*/ 22 w 30"/>
                  <a:gd name="T1" fmla="*/ 24 h 24"/>
                  <a:gd name="T2" fmla="*/ 9 w 30"/>
                  <a:gd name="T3" fmla="*/ 14 h 24"/>
                  <a:gd name="T4" fmla="*/ 4 w 30"/>
                  <a:gd name="T5" fmla="*/ 9 h 24"/>
                  <a:gd name="T6" fmla="*/ 2 w 30"/>
                  <a:gd name="T7" fmla="*/ 3 h 24"/>
                  <a:gd name="T8" fmla="*/ 8 w 30"/>
                  <a:gd name="T9" fmla="*/ 2 h 24"/>
                  <a:gd name="T10" fmla="*/ 26 w 30"/>
                  <a:gd name="T11" fmla="*/ 18 h 24"/>
                  <a:gd name="T12" fmla="*/ 22 w 30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4">
                    <a:moveTo>
                      <a:pt x="22" y="24"/>
                    </a:moveTo>
                    <a:cubicBezTo>
                      <a:pt x="18" y="21"/>
                      <a:pt x="13" y="18"/>
                      <a:pt x="9" y="14"/>
                    </a:cubicBezTo>
                    <a:cubicBezTo>
                      <a:pt x="8" y="11"/>
                      <a:pt x="6" y="11"/>
                      <a:pt x="4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4" y="0"/>
                      <a:pt x="6" y="2"/>
                      <a:pt x="8" y="2"/>
                    </a:cubicBezTo>
                    <a:cubicBezTo>
                      <a:pt x="16" y="6"/>
                      <a:pt x="21" y="12"/>
                      <a:pt x="26" y="18"/>
                    </a:cubicBezTo>
                    <a:cubicBezTo>
                      <a:pt x="30" y="23"/>
                      <a:pt x="26" y="24"/>
                      <a:pt x="22" y="24"/>
                    </a:cubicBezTo>
                    <a:close/>
                  </a:path>
                </a:pathLst>
              </a:custGeom>
              <a:solidFill>
                <a:srgbClr val="7F3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Freeform 75">
                <a:extLst>
                  <a:ext uri="{FF2B5EF4-FFF2-40B4-BE49-F238E27FC236}">
                    <a16:creationId xmlns:a16="http://schemas.microsoft.com/office/drawing/2014/main" id="{CBB74C9B-38B1-C616-CC85-74CC3C4578A4}"/>
                  </a:ext>
                </a:extLst>
              </p:cNvPr>
              <p:cNvSpPr/>
              <p:nvPr/>
            </p:nvSpPr>
            <p:spPr bwMode="auto">
              <a:xfrm>
                <a:off x="4596" y="2182"/>
                <a:ext cx="53" cy="49"/>
              </a:xfrm>
              <a:custGeom>
                <a:avLst/>
                <a:gdLst>
                  <a:gd name="T0" fmla="*/ 29 w 31"/>
                  <a:gd name="T1" fmla="*/ 29 h 29"/>
                  <a:gd name="T2" fmla="*/ 10 w 31"/>
                  <a:gd name="T3" fmla="*/ 15 h 29"/>
                  <a:gd name="T4" fmla="*/ 0 w 31"/>
                  <a:gd name="T5" fmla="*/ 7 h 29"/>
                  <a:gd name="T6" fmla="*/ 5 w 31"/>
                  <a:gd name="T7" fmla="*/ 3 h 29"/>
                  <a:gd name="T8" fmla="*/ 29 w 31"/>
                  <a:gd name="T9" fmla="*/ 22 h 29"/>
                  <a:gd name="T10" fmla="*/ 29 w 31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8">
                    <a:moveTo>
                      <a:pt x="29" y="29"/>
                    </a:moveTo>
                    <a:cubicBezTo>
                      <a:pt x="22" y="25"/>
                      <a:pt x="16" y="19"/>
                      <a:pt x="10" y="15"/>
                    </a:cubicBezTo>
                    <a:cubicBezTo>
                      <a:pt x="7" y="12"/>
                      <a:pt x="0" y="14"/>
                      <a:pt x="0" y="7"/>
                    </a:cubicBezTo>
                    <a:cubicBezTo>
                      <a:pt x="0" y="4"/>
                      <a:pt x="0" y="0"/>
                      <a:pt x="5" y="3"/>
                    </a:cubicBezTo>
                    <a:cubicBezTo>
                      <a:pt x="14" y="7"/>
                      <a:pt x="22" y="14"/>
                      <a:pt x="29" y="22"/>
                    </a:cubicBezTo>
                    <a:cubicBezTo>
                      <a:pt x="30" y="24"/>
                      <a:pt x="31" y="26"/>
                      <a:pt x="29" y="29"/>
                    </a:cubicBezTo>
                    <a:close/>
                  </a:path>
                </a:pathLst>
              </a:custGeom>
              <a:solidFill>
                <a:srgbClr val="873B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Freeform 76">
                <a:extLst>
                  <a:ext uri="{FF2B5EF4-FFF2-40B4-BE49-F238E27FC236}">
                    <a16:creationId xmlns:a16="http://schemas.microsoft.com/office/drawing/2014/main" id="{C70D8A9A-4D21-6585-F84A-D49ED093A2D0}"/>
                  </a:ext>
                </a:extLst>
              </p:cNvPr>
              <p:cNvSpPr/>
              <p:nvPr/>
            </p:nvSpPr>
            <p:spPr bwMode="auto">
              <a:xfrm>
                <a:off x="3469" y="1727"/>
                <a:ext cx="42" cy="56"/>
              </a:xfrm>
              <a:custGeom>
                <a:avLst/>
                <a:gdLst>
                  <a:gd name="T0" fmla="*/ 25 w 25"/>
                  <a:gd name="T1" fmla="*/ 0 h 33"/>
                  <a:gd name="T2" fmla="*/ 9 w 25"/>
                  <a:gd name="T3" fmla="*/ 31 h 33"/>
                  <a:gd name="T4" fmla="*/ 3 w 25"/>
                  <a:gd name="T5" fmla="*/ 24 h 33"/>
                  <a:gd name="T6" fmla="*/ 25 w 25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3">
                    <a:moveTo>
                      <a:pt x="25" y="0"/>
                    </a:moveTo>
                    <a:cubicBezTo>
                      <a:pt x="20" y="11"/>
                      <a:pt x="16" y="21"/>
                      <a:pt x="9" y="31"/>
                    </a:cubicBezTo>
                    <a:cubicBezTo>
                      <a:pt x="2" y="33"/>
                      <a:pt x="0" y="28"/>
                      <a:pt x="3" y="24"/>
                    </a:cubicBezTo>
                    <a:cubicBezTo>
                      <a:pt x="9" y="15"/>
                      <a:pt x="15" y="5"/>
                      <a:pt x="25" y="0"/>
                    </a:cubicBezTo>
                    <a:close/>
                  </a:path>
                </a:pathLst>
              </a:custGeom>
              <a:solidFill>
                <a:srgbClr val="853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Freeform 77">
                <a:extLst>
                  <a:ext uri="{FF2B5EF4-FFF2-40B4-BE49-F238E27FC236}">
                    <a16:creationId xmlns:a16="http://schemas.microsoft.com/office/drawing/2014/main" id="{573CEE44-FA98-7695-35E7-3417CD2E4B43}"/>
                  </a:ext>
                </a:extLst>
              </p:cNvPr>
              <p:cNvSpPr/>
              <p:nvPr/>
            </p:nvSpPr>
            <p:spPr bwMode="auto">
              <a:xfrm>
                <a:off x="3750" y="1350"/>
                <a:ext cx="48" cy="37"/>
              </a:xfrm>
              <a:custGeom>
                <a:avLst/>
                <a:gdLst>
                  <a:gd name="T0" fmla="*/ 28 w 28"/>
                  <a:gd name="T1" fmla="*/ 0 h 22"/>
                  <a:gd name="T2" fmla="*/ 26 w 28"/>
                  <a:gd name="T3" fmla="*/ 3 h 22"/>
                  <a:gd name="T4" fmla="*/ 0 w 28"/>
                  <a:gd name="T5" fmla="*/ 14 h 22"/>
                  <a:gd name="T6" fmla="*/ 28 w 28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2">
                    <a:moveTo>
                      <a:pt x="28" y="0"/>
                    </a:moveTo>
                    <a:cubicBezTo>
                      <a:pt x="27" y="1"/>
                      <a:pt x="27" y="2"/>
                      <a:pt x="26" y="3"/>
                    </a:cubicBezTo>
                    <a:cubicBezTo>
                      <a:pt x="18" y="21"/>
                      <a:pt x="17" y="22"/>
                      <a:pt x="0" y="14"/>
                    </a:cubicBezTo>
                    <a:cubicBezTo>
                      <a:pt x="9" y="9"/>
                      <a:pt x="18" y="5"/>
                      <a:pt x="28" y="0"/>
                    </a:cubicBezTo>
                    <a:close/>
                  </a:path>
                </a:pathLst>
              </a:custGeom>
              <a:solidFill>
                <a:srgbClr val="C67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Freeform 78">
                <a:extLst>
                  <a:ext uri="{FF2B5EF4-FFF2-40B4-BE49-F238E27FC236}">
                    <a16:creationId xmlns:a16="http://schemas.microsoft.com/office/drawing/2014/main" id="{29211E22-267C-F2FC-D4CA-CA3F64E74D3E}"/>
                  </a:ext>
                </a:extLst>
              </p:cNvPr>
              <p:cNvSpPr/>
              <p:nvPr/>
            </p:nvSpPr>
            <p:spPr bwMode="auto">
              <a:xfrm>
                <a:off x="3209" y="1798"/>
                <a:ext cx="48" cy="37"/>
              </a:xfrm>
              <a:custGeom>
                <a:avLst/>
                <a:gdLst>
                  <a:gd name="T0" fmla="*/ 16 w 28"/>
                  <a:gd name="T1" fmla="*/ 20 h 22"/>
                  <a:gd name="T2" fmla="*/ 12 w 28"/>
                  <a:gd name="T3" fmla="*/ 17 h 22"/>
                  <a:gd name="T4" fmla="*/ 4 w 28"/>
                  <a:gd name="T5" fmla="*/ 8 h 22"/>
                  <a:gd name="T6" fmla="*/ 1 w 28"/>
                  <a:gd name="T7" fmla="*/ 3 h 22"/>
                  <a:gd name="T8" fmla="*/ 8 w 28"/>
                  <a:gd name="T9" fmla="*/ 2 h 22"/>
                  <a:gd name="T10" fmla="*/ 28 w 28"/>
                  <a:gd name="T11" fmla="*/ 21 h 22"/>
                  <a:gd name="T12" fmla="*/ 20 w 28"/>
                  <a:gd name="T13" fmla="*/ 20 h 22"/>
                  <a:gd name="T14" fmla="*/ 16 w 28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2">
                    <a:moveTo>
                      <a:pt x="16" y="20"/>
                    </a:moveTo>
                    <a:cubicBezTo>
                      <a:pt x="14" y="19"/>
                      <a:pt x="13" y="18"/>
                      <a:pt x="12" y="17"/>
                    </a:cubicBezTo>
                    <a:cubicBezTo>
                      <a:pt x="12" y="11"/>
                      <a:pt x="6" y="12"/>
                      <a:pt x="4" y="8"/>
                    </a:cubicBezTo>
                    <a:cubicBezTo>
                      <a:pt x="3" y="6"/>
                      <a:pt x="0" y="5"/>
                      <a:pt x="1" y="3"/>
                    </a:cubicBezTo>
                    <a:cubicBezTo>
                      <a:pt x="3" y="1"/>
                      <a:pt x="6" y="0"/>
                      <a:pt x="8" y="2"/>
                    </a:cubicBezTo>
                    <a:cubicBezTo>
                      <a:pt x="14" y="9"/>
                      <a:pt x="25" y="10"/>
                      <a:pt x="28" y="21"/>
                    </a:cubicBezTo>
                    <a:cubicBezTo>
                      <a:pt x="25" y="21"/>
                      <a:pt x="23" y="21"/>
                      <a:pt x="20" y="20"/>
                    </a:cubicBezTo>
                    <a:cubicBezTo>
                      <a:pt x="19" y="22"/>
                      <a:pt x="17" y="22"/>
                      <a:pt x="16" y="20"/>
                    </a:cubicBezTo>
                    <a:close/>
                  </a:path>
                </a:pathLst>
              </a:custGeom>
              <a:solidFill>
                <a:srgbClr val="7B2E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 79">
                <a:extLst>
                  <a:ext uri="{FF2B5EF4-FFF2-40B4-BE49-F238E27FC236}">
                    <a16:creationId xmlns:a16="http://schemas.microsoft.com/office/drawing/2014/main" id="{B56F7083-82F5-7C73-40D5-FE50EB70478D}"/>
                  </a:ext>
                </a:extLst>
              </p:cNvPr>
              <p:cNvSpPr/>
              <p:nvPr/>
            </p:nvSpPr>
            <p:spPr bwMode="auto">
              <a:xfrm>
                <a:off x="4800" y="1774"/>
                <a:ext cx="42" cy="42"/>
              </a:xfrm>
              <a:custGeom>
                <a:avLst/>
                <a:gdLst>
                  <a:gd name="T0" fmla="*/ 19 w 25"/>
                  <a:gd name="T1" fmla="*/ 25 h 25"/>
                  <a:gd name="T2" fmla="*/ 7 w 25"/>
                  <a:gd name="T3" fmla="*/ 15 h 25"/>
                  <a:gd name="T4" fmla="*/ 7 w 25"/>
                  <a:gd name="T5" fmla="*/ 13 h 25"/>
                  <a:gd name="T6" fmla="*/ 3 w 25"/>
                  <a:gd name="T7" fmla="*/ 5 h 25"/>
                  <a:gd name="T8" fmla="*/ 13 w 25"/>
                  <a:gd name="T9" fmla="*/ 8 h 25"/>
                  <a:gd name="T10" fmla="*/ 19 w 25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5">
                    <a:moveTo>
                      <a:pt x="19" y="25"/>
                    </a:moveTo>
                    <a:cubicBezTo>
                      <a:pt x="15" y="23"/>
                      <a:pt x="10" y="20"/>
                      <a:pt x="7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6" y="10"/>
                      <a:pt x="0" y="8"/>
                      <a:pt x="3" y="5"/>
                    </a:cubicBezTo>
                    <a:cubicBezTo>
                      <a:pt x="7" y="0"/>
                      <a:pt x="10" y="6"/>
                      <a:pt x="13" y="8"/>
                    </a:cubicBezTo>
                    <a:cubicBezTo>
                      <a:pt x="24" y="15"/>
                      <a:pt x="25" y="18"/>
                      <a:pt x="19" y="25"/>
                    </a:cubicBezTo>
                    <a:close/>
                  </a:path>
                </a:pathLst>
              </a:custGeom>
              <a:solidFill>
                <a:srgbClr val="833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 80">
                <a:extLst>
                  <a:ext uri="{FF2B5EF4-FFF2-40B4-BE49-F238E27FC236}">
                    <a16:creationId xmlns:a16="http://schemas.microsoft.com/office/drawing/2014/main" id="{9FCF3F32-0583-37F3-52E8-4C72DA092DC7}"/>
                  </a:ext>
                </a:extLst>
              </p:cNvPr>
              <p:cNvSpPr/>
              <p:nvPr/>
            </p:nvSpPr>
            <p:spPr bwMode="auto">
              <a:xfrm>
                <a:off x="4467" y="1796"/>
                <a:ext cx="42" cy="37"/>
              </a:xfrm>
              <a:custGeom>
                <a:avLst/>
                <a:gdLst>
                  <a:gd name="T0" fmla="*/ 25 w 25"/>
                  <a:gd name="T1" fmla="*/ 2 h 22"/>
                  <a:gd name="T2" fmla="*/ 24 w 25"/>
                  <a:gd name="T3" fmla="*/ 12 h 22"/>
                  <a:gd name="T4" fmla="*/ 9 w 25"/>
                  <a:gd name="T5" fmla="*/ 20 h 22"/>
                  <a:gd name="T6" fmla="*/ 0 w 25"/>
                  <a:gd name="T7" fmla="*/ 18 h 22"/>
                  <a:gd name="T8" fmla="*/ 18 w 25"/>
                  <a:gd name="T9" fmla="*/ 5 h 22"/>
                  <a:gd name="T10" fmla="*/ 25 w 25"/>
                  <a:gd name="T1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2">
                    <a:moveTo>
                      <a:pt x="25" y="2"/>
                    </a:moveTo>
                    <a:cubicBezTo>
                      <a:pt x="24" y="5"/>
                      <a:pt x="24" y="9"/>
                      <a:pt x="24" y="12"/>
                    </a:cubicBezTo>
                    <a:cubicBezTo>
                      <a:pt x="24" y="18"/>
                      <a:pt x="16" y="22"/>
                      <a:pt x="9" y="20"/>
                    </a:cubicBezTo>
                    <a:cubicBezTo>
                      <a:pt x="6" y="19"/>
                      <a:pt x="3" y="18"/>
                      <a:pt x="0" y="18"/>
                    </a:cubicBezTo>
                    <a:cubicBezTo>
                      <a:pt x="5" y="13"/>
                      <a:pt x="13" y="11"/>
                      <a:pt x="18" y="5"/>
                    </a:cubicBezTo>
                    <a:cubicBezTo>
                      <a:pt x="19" y="2"/>
                      <a:pt x="21" y="0"/>
                      <a:pt x="25" y="2"/>
                    </a:cubicBezTo>
                    <a:close/>
                  </a:path>
                </a:pathLst>
              </a:custGeom>
              <a:solidFill>
                <a:srgbClr val="C2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 81">
                <a:extLst>
                  <a:ext uri="{FF2B5EF4-FFF2-40B4-BE49-F238E27FC236}">
                    <a16:creationId xmlns:a16="http://schemas.microsoft.com/office/drawing/2014/main" id="{2518F94F-BFAB-D8A9-5862-5AD9859010A5}"/>
                  </a:ext>
                </a:extLst>
              </p:cNvPr>
              <p:cNvSpPr/>
              <p:nvPr/>
            </p:nvSpPr>
            <p:spPr bwMode="auto">
              <a:xfrm>
                <a:off x="3686" y="2150"/>
                <a:ext cx="47" cy="41"/>
              </a:xfrm>
              <a:custGeom>
                <a:avLst/>
                <a:gdLst>
                  <a:gd name="T0" fmla="*/ 15 w 28"/>
                  <a:gd name="T1" fmla="*/ 16 h 24"/>
                  <a:gd name="T2" fmla="*/ 3 w 28"/>
                  <a:gd name="T3" fmla="*/ 24 h 24"/>
                  <a:gd name="T4" fmla="*/ 6 w 28"/>
                  <a:gd name="T5" fmla="*/ 12 h 24"/>
                  <a:gd name="T6" fmla="*/ 22 w 28"/>
                  <a:gd name="T7" fmla="*/ 1 h 24"/>
                  <a:gd name="T8" fmla="*/ 26 w 28"/>
                  <a:gd name="T9" fmla="*/ 1 h 24"/>
                  <a:gd name="T10" fmla="*/ 25 w 28"/>
                  <a:gd name="T11" fmla="*/ 6 h 24"/>
                  <a:gd name="T12" fmla="*/ 15 w 28"/>
                  <a:gd name="T13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4">
                    <a:moveTo>
                      <a:pt x="15" y="16"/>
                    </a:moveTo>
                    <a:cubicBezTo>
                      <a:pt x="11" y="19"/>
                      <a:pt x="7" y="21"/>
                      <a:pt x="3" y="24"/>
                    </a:cubicBezTo>
                    <a:cubicBezTo>
                      <a:pt x="0" y="19"/>
                      <a:pt x="2" y="15"/>
                      <a:pt x="6" y="12"/>
                    </a:cubicBezTo>
                    <a:cubicBezTo>
                      <a:pt x="11" y="8"/>
                      <a:pt x="18" y="6"/>
                      <a:pt x="22" y="1"/>
                    </a:cubicBezTo>
                    <a:cubicBezTo>
                      <a:pt x="23" y="0"/>
                      <a:pt x="25" y="0"/>
                      <a:pt x="26" y="1"/>
                    </a:cubicBezTo>
                    <a:cubicBezTo>
                      <a:pt x="28" y="3"/>
                      <a:pt x="26" y="4"/>
                      <a:pt x="25" y="6"/>
                    </a:cubicBezTo>
                    <a:cubicBezTo>
                      <a:pt x="22" y="9"/>
                      <a:pt x="18" y="13"/>
                      <a:pt x="15" y="16"/>
                    </a:cubicBezTo>
                    <a:close/>
                  </a:path>
                </a:pathLst>
              </a:custGeom>
              <a:solidFill>
                <a:srgbClr val="813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Freeform 82">
                <a:extLst>
                  <a:ext uri="{FF2B5EF4-FFF2-40B4-BE49-F238E27FC236}">
                    <a16:creationId xmlns:a16="http://schemas.microsoft.com/office/drawing/2014/main" id="{511EA78B-8CBE-43FC-4EB1-EA8D58007BA7}"/>
                  </a:ext>
                </a:extLst>
              </p:cNvPr>
              <p:cNvSpPr/>
              <p:nvPr/>
            </p:nvSpPr>
            <p:spPr bwMode="auto">
              <a:xfrm>
                <a:off x="3619" y="2209"/>
                <a:ext cx="47" cy="44"/>
              </a:xfrm>
              <a:custGeom>
                <a:avLst/>
                <a:gdLst>
                  <a:gd name="T0" fmla="*/ 24 w 28"/>
                  <a:gd name="T1" fmla="*/ 2 h 26"/>
                  <a:gd name="T2" fmla="*/ 22 w 28"/>
                  <a:gd name="T3" fmla="*/ 6 h 26"/>
                  <a:gd name="T4" fmla="*/ 14 w 28"/>
                  <a:gd name="T5" fmla="*/ 21 h 26"/>
                  <a:gd name="T6" fmla="*/ 0 w 28"/>
                  <a:gd name="T7" fmla="*/ 17 h 26"/>
                  <a:gd name="T8" fmla="*/ 20 w 28"/>
                  <a:gd name="T9" fmla="*/ 4 h 26"/>
                  <a:gd name="T10" fmla="*/ 24 w 28"/>
                  <a:gd name="T1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24" y="2"/>
                    </a:moveTo>
                    <a:cubicBezTo>
                      <a:pt x="23" y="3"/>
                      <a:pt x="21" y="5"/>
                      <a:pt x="22" y="6"/>
                    </a:cubicBezTo>
                    <a:cubicBezTo>
                      <a:pt x="28" y="16"/>
                      <a:pt x="18" y="17"/>
                      <a:pt x="14" y="21"/>
                    </a:cubicBezTo>
                    <a:cubicBezTo>
                      <a:pt x="8" y="26"/>
                      <a:pt x="5" y="17"/>
                      <a:pt x="0" y="17"/>
                    </a:cubicBezTo>
                    <a:cubicBezTo>
                      <a:pt x="6" y="13"/>
                      <a:pt x="15" y="12"/>
                      <a:pt x="20" y="4"/>
                    </a:cubicBezTo>
                    <a:cubicBezTo>
                      <a:pt x="20" y="1"/>
                      <a:pt x="22" y="0"/>
                      <a:pt x="24" y="2"/>
                    </a:cubicBezTo>
                    <a:close/>
                  </a:path>
                </a:pathLst>
              </a:custGeom>
              <a:solidFill>
                <a:srgbClr val="C16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 83">
                <a:extLst>
                  <a:ext uri="{FF2B5EF4-FFF2-40B4-BE49-F238E27FC236}">
                    <a16:creationId xmlns:a16="http://schemas.microsoft.com/office/drawing/2014/main" id="{3562B028-2EA5-6F63-1F7D-946C3DBB7530}"/>
                  </a:ext>
                </a:extLst>
              </p:cNvPr>
              <p:cNvSpPr/>
              <p:nvPr/>
            </p:nvSpPr>
            <p:spPr bwMode="auto">
              <a:xfrm>
                <a:off x="3843" y="2218"/>
                <a:ext cx="42" cy="42"/>
              </a:xfrm>
              <a:custGeom>
                <a:avLst/>
                <a:gdLst>
                  <a:gd name="T0" fmla="*/ 25 w 25"/>
                  <a:gd name="T1" fmla="*/ 23 h 25"/>
                  <a:gd name="T2" fmla="*/ 16 w 25"/>
                  <a:gd name="T3" fmla="*/ 25 h 25"/>
                  <a:gd name="T4" fmla="*/ 2 w 25"/>
                  <a:gd name="T5" fmla="*/ 6 h 25"/>
                  <a:gd name="T6" fmla="*/ 2 w 25"/>
                  <a:gd name="T7" fmla="*/ 1 h 25"/>
                  <a:gd name="T8" fmla="*/ 7 w 25"/>
                  <a:gd name="T9" fmla="*/ 3 h 25"/>
                  <a:gd name="T10" fmla="*/ 25 w 25"/>
                  <a:gd name="T11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5">
                    <a:moveTo>
                      <a:pt x="25" y="23"/>
                    </a:moveTo>
                    <a:cubicBezTo>
                      <a:pt x="22" y="25"/>
                      <a:pt x="18" y="18"/>
                      <a:pt x="16" y="25"/>
                    </a:cubicBezTo>
                    <a:cubicBezTo>
                      <a:pt x="9" y="20"/>
                      <a:pt x="6" y="13"/>
                      <a:pt x="2" y="6"/>
                    </a:cubicBezTo>
                    <a:cubicBezTo>
                      <a:pt x="1" y="5"/>
                      <a:pt x="0" y="3"/>
                      <a:pt x="2" y="1"/>
                    </a:cubicBezTo>
                    <a:cubicBezTo>
                      <a:pt x="4" y="0"/>
                      <a:pt x="6" y="1"/>
                      <a:pt x="7" y="3"/>
                    </a:cubicBezTo>
                    <a:cubicBezTo>
                      <a:pt x="13" y="9"/>
                      <a:pt x="19" y="16"/>
                      <a:pt x="25" y="23"/>
                    </a:cubicBezTo>
                    <a:close/>
                  </a:path>
                </a:pathLst>
              </a:custGeom>
              <a:solidFill>
                <a:srgbClr val="762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Freeform 84">
                <a:extLst>
                  <a:ext uri="{FF2B5EF4-FFF2-40B4-BE49-F238E27FC236}">
                    <a16:creationId xmlns:a16="http://schemas.microsoft.com/office/drawing/2014/main" id="{04E71C6E-3FFC-74E7-D37A-B52789FF67C9}"/>
                  </a:ext>
                </a:extLst>
              </p:cNvPr>
              <p:cNvSpPr/>
              <p:nvPr/>
            </p:nvSpPr>
            <p:spPr bwMode="auto">
              <a:xfrm>
                <a:off x="4976" y="2546"/>
                <a:ext cx="47" cy="24"/>
              </a:xfrm>
              <a:custGeom>
                <a:avLst/>
                <a:gdLst>
                  <a:gd name="T0" fmla="*/ 28 w 28"/>
                  <a:gd name="T1" fmla="*/ 7 h 14"/>
                  <a:gd name="T2" fmla="*/ 9 w 28"/>
                  <a:gd name="T3" fmla="*/ 14 h 14"/>
                  <a:gd name="T4" fmla="*/ 7 w 28"/>
                  <a:gd name="T5" fmla="*/ 14 h 14"/>
                  <a:gd name="T6" fmla="*/ 0 w 28"/>
                  <a:gd name="T7" fmla="*/ 14 h 14"/>
                  <a:gd name="T8" fmla="*/ 25 w 28"/>
                  <a:gd name="T9" fmla="*/ 2 h 14"/>
                  <a:gd name="T10" fmla="*/ 28 w 28"/>
                  <a:gd name="T1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4">
                    <a:moveTo>
                      <a:pt x="28" y="7"/>
                    </a:moveTo>
                    <a:cubicBezTo>
                      <a:pt x="22" y="12"/>
                      <a:pt x="15" y="10"/>
                      <a:pt x="9" y="14"/>
                    </a:cubicBezTo>
                    <a:cubicBezTo>
                      <a:pt x="8" y="14"/>
                      <a:pt x="8" y="14"/>
                      <a:pt x="7" y="14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3" y="7"/>
                      <a:pt x="19" y="0"/>
                      <a:pt x="25" y="2"/>
                    </a:cubicBezTo>
                    <a:cubicBezTo>
                      <a:pt x="28" y="3"/>
                      <a:pt x="26" y="6"/>
                      <a:pt x="28" y="7"/>
                    </a:cubicBezTo>
                    <a:close/>
                  </a:path>
                </a:pathLst>
              </a:custGeom>
              <a:solidFill>
                <a:srgbClr val="853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Freeform 85">
                <a:extLst>
                  <a:ext uri="{FF2B5EF4-FFF2-40B4-BE49-F238E27FC236}">
                    <a16:creationId xmlns:a16="http://schemas.microsoft.com/office/drawing/2014/main" id="{EFF205D4-D2CA-28D7-B752-60DCCFB5050E}"/>
                  </a:ext>
                </a:extLst>
              </p:cNvPr>
              <p:cNvSpPr/>
              <p:nvPr/>
            </p:nvSpPr>
            <p:spPr bwMode="auto">
              <a:xfrm>
                <a:off x="4920" y="1388"/>
                <a:ext cx="44" cy="21"/>
              </a:xfrm>
              <a:custGeom>
                <a:avLst/>
                <a:gdLst>
                  <a:gd name="T0" fmla="*/ 26 w 26"/>
                  <a:gd name="T1" fmla="*/ 11 h 12"/>
                  <a:gd name="T2" fmla="*/ 4 w 26"/>
                  <a:gd name="T3" fmla="*/ 12 h 12"/>
                  <a:gd name="T4" fmla="*/ 3 w 26"/>
                  <a:gd name="T5" fmla="*/ 2 h 12"/>
                  <a:gd name="T6" fmla="*/ 15 w 26"/>
                  <a:gd name="T7" fmla="*/ 2 h 12"/>
                  <a:gd name="T8" fmla="*/ 26 w 26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26" y="11"/>
                    </a:moveTo>
                    <a:cubicBezTo>
                      <a:pt x="19" y="12"/>
                      <a:pt x="11" y="12"/>
                      <a:pt x="4" y="12"/>
                    </a:cubicBezTo>
                    <a:cubicBezTo>
                      <a:pt x="4" y="9"/>
                      <a:pt x="0" y="5"/>
                      <a:pt x="3" y="2"/>
                    </a:cubicBezTo>
                    <a:cubicBezTo>
                      <a:pt x="7" y="0"/>
                      <a:pt x="11" y="1"/>
                      <a:pt x="15" y="2"/>
                    </a:cubicBezTo>
                    <a:cubicBezTo>
                      <a:pt x="21" y="3"/>
                      <a:pt x="22" y="9"/>
                      <a:pt x="26" y="11"/>
                    </a:cubicBezTo>
                    <a:close/>
                  </a:path>
                </a:pathLst>
              </a:custGeom>
              <a:solidFill>
                <a:srgbClr val="843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Freeform 86">
                <a:extLst>
                  <a:ext uri="{FF2B5EF4-FFF2-40B4-BE49-F238E27FC236}">
                    <a16:creationId xmlns:a16="http://schemas.microsoft.com/office/drawing/2014/main" id="{727E4BE1-6446-200B-F4B8-2CE4E1673A4C}"/>
                  </a:ext>
                </a:extLst>
              </p:cNvPr>
              <p:cNvSpPr/>
              <p:nvPr/>
            </p:nvSpPr>
            <p:spPr bwMode="auto">
              <a:xfrm>
                <a:off x="3319" y="1388"/>
                <a:ext cx="45" cy="21"/>
              </a:xfrm>
              <a:custGeom>
                <a:avLst/>
                <a:gdLst>
                  <a:gd name="T0" fmla="*/ 27 w 27"/>
                  <a:gd name="T1" fmla="*/ 12 h 12"/>
                  <a:gd name="T2" fmla="*/ 4 w 27"/>
                  <a:gd name="T3" fmla="*/ 12 h 12"/>
                  <a:gd name="T4" fmla="*/ 2 w 27"/>
                  <a:gd name="T5" fmla="*/ 7 h 12"/>
                  <a:gd name="T6" fmla="*/ 6 w 27"/>
                  <a:gd name="T7" fmla="*/ 1 h 12"/>
                  <a:gd name="T8" fmla="*/ 27 w 2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2">
                    <a:moveTo>
                      <a:pt x="27" y="12"/>
                    </a:moveTo>
                    <a:cubicBezTo>
                      <a:pt x="19" y="12"/>
                      <a:pt x="12" y="12"/>
                      <a:pt x="4" y="12"/>
                    </a:cubicBezTo>
                    <a:cubicBezTo>
                      <a:pt x="4" y="10"/>
                      <a:pt x="3" y="8"/>
                      <a:pt x="2" y="7"/>
                    </a:cubicBezTo>
                    <a:cubicBezTo>
                      <a:pt x="0" y="3"/>
                      <a:pt x="1" y="2"/>
                      <a:pt x="6" y="1"/>
                    </a:cubicBezTo>
                    <a:cubicBezTo>
                      <a:pt x="15" y="0"/>
                      <a:pt x="21" y="6"/>
                      <a:pt x="27" y="12"/>
                    </a:cubicBezTo>
                    <a:close/>
                  </a:path>
                </a:pathLst>
              </a:custGeom>
              <a:solidFill>
                <a:srgbClr val="853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Freeform 87">
                <a:extLst>
                  <a:ext uri="{FF2B5EF4-FFF2-40B4-BE49-F238E27FC236}">
                    <a16:creationId xmlns:a16="http://schemas.microsoft.com/office/drawing/2014/main" id="{73474BC9-ADB6-2140-4712-07D3EC636AE5}"/>
                  </a:ext>
                </a:extLst>
              </p:cNvPr>
              <p:cNvSpPr/>
              <p:nvPr/>
            </p:nvSpPr>
            <p:spPr bwMode="auto">
              <a:xfrm>
                <a:off x="4113" y="938"/>
                <a:ext cx="42" cy="19"/>
              </a:xfrm>
              <a:custGeom>
                <a:avLst/>
                <a:gdLst>
                  <a:gd name="T0" fmla="*/ 19 w 25"/>
                  <a:gd name="T1" fmla="*/ 11 h 11"/>
                  <a:gd name="T2" fmla="*/ 0 w 25"/>
                  <a:gd name="T3" fmla="*/ 11 h 11"/>
                  <a:gd name="T4" fmla="*/ 16 w 25"/>
                  <a:gd name="T5" fmla="*/ 1 h 11"/>
                  <a:gd name="T6" fmla="*/ 23 w 25"/>
                  <a:gd name="T7" fmla="*/ 2 h 11"/>
                  <a:gd name="T8" fmla="*/ 21 w 25"/>
                  <a:gd name="T9" fmla="*/ 8 h 11"/>
                  <a:gd name="T10" fmla="*/ 19 w 25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1">
                    <a:moveTo>
                      <a:pt x="19" y="11"/>
                    </a:moveTo>
                    <a:cubicBezTo>
                      <a:pt x="13" y="11"/>
                      <a:pt x="7" y="11"/>
                      <a:pt x="0" y="11"/>
                    </a:cubicBezTo>
                    <a:cubicBezTo>
                      <a:pt x="3" y="4"/>
                      <a:pt x="9" y="1"/>
                      <a:pt x="16" y="1"/>
                    </a:cubicBezTo>
                    <a:cubicBezTo>
                      <a:pt x="19" y="1"/>
                      <a:pt x="22" y="0"/>
                      <a:pt x="23" y="2"/>
                    </a:cubicBezTo>
                    <a:cubicBezTo>
                      <a:pt x="25" y="5"/>
                      <a:pt x="21" y="6"/>
                      <a:pt x="21" y="8"/>
                    </a:cubicBezTo>
                    <a:cubicBezTo>
                      <a:pt x="20" y="9"/>
                      <a:pt x="20" y="10"/>
                      <a:pt x="19" y="11"/>
                    </a:cubicBezTo>
                    <a:close/>
                  </a:path>
                </a:pathLst>
              </a:custGeom>
              <a:solidFill>
                <a:srgbClr val="853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Freeform 88">
                <a:extLst>
                  <a:ext uri="{FF2B5EF4-FFF2-40B4-BE49-F238E27FC236}">
                    <a16:creationId xmlns:a16="http://schemas.microsoft.com/office/drawing/2014/main" id="{13B48049-51FC-FEEC-73C9-C4AB0F3FBC38}"/>
                  </a:ext>
                </a:extLst>
              </p:cNvPr>
              <p:cNvSpPr/>
              <p:nvPr/>
            </p:nvSpPr>
            <p:spPr bwMode="auto">
              <a:xfrm>
                <a:off x="4271" y="1687"/>
                <a:ext cx="41" cy="30"/>
              </a:xfrm>
              <a:custGeom>
                <a:avLst/>
                <a:gdLst>
                  <a:gd name="T0" fmla="*/ 19 w 24"/>
                  <a:gd name="T1" fmla="*/ 18 h 18"/>
                  <a:gd name="T2" fmla="*/ 10 w 24"/>
                  <a:gd name="T3" fmla="*/ 13 h 18"/>
                  <a:gd name="T4" fmla="*/ 4 w 24"/>
                  <a:gd name="T5" fmla="*/ 8 h 18"/>
                  <a:gd name="T6" fmla="*/ 1 w 24"/>
                  <a:gd name="T7" fmla="*/ 2 h 18"/>
                  <a:gd name="T8" fmla="*/ 7 w 24"/>
                  <a:gd name="T9" fmla="*/ 2 h 18"/>
                  <a:gd name="T10" fmla="*/ 20 w 24"/>
                  <a:gd name="T11" fmla="*/ 9 h 18"/>
                  <a:gd name="T12" fmla="*/ 19 w 24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19" y="18"/>
                    </a:moveTo>
                    <a:cubicBezTo>
                      <a:pt x="16" y="17"/>
                      <a:pt x="13" y="15"/>
                      <a:pt x="10" y="13"/>
                    </a:cubicBezTo>
                    <a:cubicBezTo>
                      <a:pt x="9" y="11"/>
                      <a:pt x="7" y="9"/>
                      <a:pt x="4" y="8"/>
                    </a:cubicBezTo>
                    <a:cubicBezTo>
                      <a:pt x="2" y="6"/>
                      <a:pt x="0" y="5"/>
                      <a:pt x="1" y="2"/>
                    </a:cubicBezTo>
                    <a:cubicBezTo>
                      <a:pt x="2" y="0"/>
                      <a:pt x="5" y="1"/>
                      <a:pt x="7" y="2"/>
                    </a:cubicBezTo>
                    <a:cubicBezTo>
                      <a:pt x="11" y="3"/>
                      <a:pt x="16" y="5"/>
                      <a:pt x="20" y="9"/>
                    </a:cubicBezTo>
                    <a:cubicBezTo>
                      <a:pt x="24" y="13"/>
                      <a:pt x="23" y="15"/>
                      <a:pt x="19" y="18"/>
                    </a:cubicBezTo>
                    <a:close/>
                  </a:path>
                </a:pathLst>
              </a:custGeom>
              <a:solidFill>
                <a:srgbClr val="803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Freeform 89">
                <a:extLst>
                  <a:ext uri="{FF2B5EF4-FFF2-40B4-BE49-F238E27FC236}">
                    <a16:creationId xmlns:a16="http://schemas.microsoft.com/office/drawing/2014/main" id="{0FF63FA1-BCBB-5DE4-F48E-E1CBE4F675FA}"/>
                  </a:ext>
                </a:extLst>
              </p:cNvPr>
              <p:cNvSpPr/>
              <p:nvPr/>
            </p:nvSpPr>
            <p:spPr bwMode="auto">
              <a:xfrm>
                <a:off x="3236" y="1832"/>
                <a:ext cx="56" cy="28"/>
              </a:xfrm>
              <a:custGeom>
                <a:avLst/>
                <a:gdLst>
                  <a:gd name="T0" fmla="*/ 0 w 33"/>
                  <a:gd name="T1" fmla="*/ 0 h 17"/>
                  <a:gd name="T2" fmla="*/ 4 w 33"/>
                  <a:gd name="T3" fmla="*/ 0 h 17"/>
                  <a:gd name="T4" fmla="*/ 22 w 33"/>
                  <a:gd name="T5" fmla="*/ 7 h 17"/>
                  <a:gd name="T6" fmla="*/ 33 w 33"/>
                  <a:gd name="T7" fmla="*/ 11 h 17"/>
                  <a:gd name="T8" fmla="*/ 32 w 33"/>
                  <a:gd name="T9" fmla="*/ 11 h 17"/>
                  <a:gd name="T10" fmla="*/ 20 w 33"/>
                  <a:gd name="T11" fmla="*/ 15 h 17"/>
                  <a:gd name="T12" fmla="*/ 16 w 33"/>
                  <a:gd name="T13" fmla="*/ 16 h 17"/>
                  <a:gd name="T14" fmla="*/ 0 w 33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10" y="4"/>
                      <a:pt x="15" y="7"/>
                      <a:pt x="22" y="7"/>
                    </a:cubicBezTo>
                    <a:cubicBezTo>
                      <a:pt x="25" y="10"/>
                      <a:pt x="31" y="4"/>
                      <a:pt x="33" y="11"/>
                    </a:cubicBezTo>
                    <a:cubicBezTo>
                      <a:pt x="33" y="11"/>
                      <a:pt x="32" y="11"/>
                      <a:pt x="32" y="11"/>
                    </a:cubicBezTo>
                    <a:cubicBezTo>
                      <a:pt x="28" y="11"/>
                      <a:pt x="22" y="9"/>
                      <a:pt x="20" y="15"/>
                    </a:cubicBezTo>
                    <a:cubicBezTo>
                      <a:pt x="19" y="17"/>
                      <a:pt x="18" y="17"/>
                      <a:pt x="16" y="16"/>
                    </a:cubicBezTo>
                    <a:cubicBezTo>
                      <a:pt x="10" y="11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C56D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Freeform 90">
                <a:extLst>
                  <a:ext uri="{FF2B5EF4-FFF2-40B4-BE49-F238E27FC236}">
                    <a16:creationId xmlns:a16="http://schemas.microsoft.com/office/drawing/2014/main" id="{D86B42CF-6375-78CA-FCD7-D8AE6B0E57A7}"/>
                  </a:ext>
                </a:extLst>
              </p:cNvPr>
              <p:cNvSpPr/>
              <p:nvPr/>
            </p:nvSpPr>
            <p:spPr bwMode="auto">
              <a:xfrm>
                <a:off x="3058" y="2339"/>
                <a:ext cx="20" cy="40"/>
              </a:xfrm>
              <a:custGeom>
                <a:avLst/>
                <a:gdLst>
                  <a:gd name="T0" fmla="*/ 12 w 12"/>
                  <a:gd name="T1" fmla="*/ 0 h 24"/>
                  <a:gd name="T2" fmla="*/ 12 w 12"/>
                  <a:gd name="T3" fmla="*/ 18 h 24"/>
                  <a:gd name="T4" fmla="*/ 8 w 12"/>
                  <a:gd name="T5" fmla="*/ 21 h 24"/>
                  <a:gd name="T6" fmla="*/ 3 w 12"/>
                  <a:gd name="T7" fmla="*/ 23 h 24"/>
                  <a:gd name="T8" fmla="*/ 1 w 12"/>
                  <a:gd name="T9" fmla="*/ 17 h 24"/>
                  <a:gd name="T10" fmla="*/ 12 w 12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4">
                    <a:moveTo>
                      <a:pt x="12" y="0"/>
                    </a:moveTo>
                    <a:cubicBezTo>
                      <a:pt x="12" y="6"/>
                      <a:pt x="12" y="12"/>
                      <a:pt x="12" y="18"/>
                    </a:cubicBezTo>
                    <a:cubicBezTo>
                      <a:pt x="11" y="19"/>
                      <a:pt x="10" y="20"/>
                      <a:pt x="8" y="21"/>
                    </a:cubicBezTo>
                    <a:cubicBezTo>
                      <a:pt x="7" y="22"/>
                      <a:pt x="5" y="24"/>
                      <a:pt x="3" y="23"/>
                    </a:cubicBezTo>
                    <a:cubicBezTo>
                      <a:pt x="0" y="22"/>
                      <a:pt x="1" y="19"/>
                      <a:pt x="1" y="17"/>
                    </a:cubicBezTo>
                    <a:cubicBezTo>
                      <a:pt x="2" y="9"/>
                      <a:pt x="5" y="4"/>
                      <a:pt x="12" y="0"/>
                    </a:cubicBezTo>
                    <a:close/>
                  </a:path>
                </a:pathLst>
              </a:custGeom>
              <a:solidFill>
                <a:srgbClr val="823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Freeform 91">
                <a:extLst>
                  <a:ext uri="{FF2B5EF4-FFF2-40B4-BE49-F238E27FC236}">
                    <a16:creationId xmlns:a16="http://schemas.microsoft.com/office/drawing/2014/main" id="{88180045-E94B-809D-8739-A85706290558}"/>
                  </a:ext>
                </a:extLst>
              </p:cNvPr>
              <p:cNvSpPr/>
              <p:nvPr/>
            </p:nvSpPr>
            <p:spPr bwMode="auto">
              <a:xfrm>
                <a:off x="4561" y="2175"/>
                <a:ext cx="52" cy="43"/>
              </a:xfrm>
              <a:custGeom>
                <a:avLst/>
                <a:gdLst>
                  <a:gd name="T0" fmla="*/ 21 w 31"/>
                  <a:gd name="T1" fmla="*/ 11 h 25"/>
                  <a:gd name="T2" fmla="*/ 31 w 31"/>
                  <a:gd name="T3" fmla="*/ 19 h 25"/>
                  <a:gd name="T4" fmla="*/ 21 w 31"/>
                  <a:gd name="T5" fmla="*/ 20 h 25"/>
                  <a:gd name="T6" fmla="*/ 0 w 31"/>
                  <a:gd name="T7" fmla="*/ 1 h 25"/>
                  <a:gd name="T8" fmla="*/ 3 w 31"/>
                  <a:gd name="T9" fmla="*/ 3 h 25"/>
                  <a:gd name="T10" fmla="*/ 21 w 31"/>
                  <a:gd name="T11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5">
                    <a:moveTo>
                      <a:pt x="21" y="11"/>
                    </a:moveTo>
                    <a:cubicBezTo>
                      <a:pt x="24" y="14"/>
                      <a:pt x="27" y="16"/>
                      <a:pt x="31" y="19"/>
                    </a:cubicBezTo>
                    <a:cubicBezTo>
                      <a:pt x="29" y="25"/>
                      <a:pt x="24" y="22"/>
                      <a:pt x="21" y="20"/>
                    </a:cubicBezTo>
                    <a:cubicBezTo>
                      <a:pt x="13" y="14"/>
                      <a:pt x="3" y="11"/>
                      <a:pt x="0" y="1"/>
                    </a:cubicBezTo>
                    <a:cubicBezTo>
                      <a:pt x="2" y="0"/>
                      <a:pt x="2" y="1"/>
                      <a:pt x="3" y="3"/>
                    </a:cubicBezTo>
                    <a:cubicBezTo>
                      <a:pt x="8" y="8"/>
                      <a:pt x="15" y="8"/>
                      <a:pt x="21" y="11"/>
                    </a:cubicBezTo>
                    <a:close/>
                  </a:path>
                </a:pathLst>
              </a:custGeom>
              <a:solidFill>
                <a:srgbClr val="D17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Freeform 92">
                <a:extLst>
                  <a:ext uri="{FF2B5EF4-FFF2-40B4-BE49-F238E27FC236}">
                    <a16:creationId xmlns:a16="http://schemas.microsoft.com/office/drawing/2014/main" id="{0B49A9F1-E251-4A68-17B0-002F576DBFD0}"/>
                  </a:ext>
                </a:extLst>
              </p:cNvPr>
              <p:cNvSpPr/>
              <p:nvPr/>
            </p:nvSpPr>
            <p:spPr bwMode="auto">
              <a:xfrm>
                <a:off x="3162" y="2145"/>
                <a:ext cx="39" cy="32"/>
              </a:xfrm>
              <a:custGeom>
                <a:avLst/>
                <a:gdLst>
                  <a:gd name="T0" fmla="*/ 7 w 23"/>
                  <a:gd name="T1" fmla="*/ 19 h 19"/>
                  <a:gd name="T2" fmla="*/ 4 w 23"/>
                  <a:gd name="T3" fmla="*/ 11 h 19"/>
                  <a:gd name="T4" fmla="*/ 18 w 23"/>
                  <a:gd name="T5" fmla="*/ 1 h 19"/>
                  <a:gd name="T6" fmla="*/ 22 w 23"/>
                  <a:gd name="T7" fmla="*/ 1 h 19"/>
                  <a:gd name="T8" fmla="*/ 21 w 23"/>
                  <a:gd name="T9" fmla="*/ 6 h 19"/>
                  <a:gd name="T10" fmla="*/ 7 w 2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9">
                    <a:moveTo>
                      <a:pt x="7" y="19"/>
                    </a:moveTo>
                    <a:cubicBezTo>
                      <a:pt x="2" y="18"/>
                      <a:pt x="0" y="16"/>
                      <a:pt x="4" y="11"/>
                    </a:cubicBezTo>
                    <a:cubicBezTo>
                      <a:pt x="7" y="7"/>
                      <a:pt x="13" y="4"/>
                      <a:pt x="18" y="1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3"/>
                      <a:pt x="22" y="4"/>
                      <a:pt x="21" y="6"/>
                    </a:cubicBezTo>
                    <a:cubicBezTo>
                      <a:pt x="18" y="11"/>
                      <a:pt x="10" y="13"/>
                      <a:pt x="7" y="19"/>
                    </a:cubicBezTo>
                    <a:close/>
                  </a:path>
                </a:pathLst>
              </a:custGeom>
              <a:solidFill>
                <a:srgbClr val="7F3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Freeform 93">
                <a:extLst>
                  <a:ext uri="{FF2B5EF4-FFF2-40B4-BE49-F238E27FC236}">
                    <a16:creationId xmlns:a16="http://schemas.microsoft.com/office/drawing/2014/main" id="{62B34A9C-11AD-3CEE-B43E-AB232F889BFE}"/>
                  </a:ext>
                </a:extLst>
              </p:cNvPr>
              <p:cNvSpPr/>
              <p:nvPr/>
            </p:nvSpPr>
            <p:spPr bwMode="auto">
              <a:xfrm>
                <a:off x="3069" y="1715"/>
                <a:ext cx="26" cy="42"/>
              </a:xfrm>
              <a:custGeom>
                <a:avLst/>
                <a:gdLst>
                  <a:gd name="T0" fmla="*/ 9 w 15"/>
                  <a:gd name="T1" fmla="*/ 0 h 25"/>
                  <a:gd name="T2" fmla="*/ 13 w 15"/>
                  <a:gd name="T3" fmla="*/ 15 h 25"/>
                  <a:gd name="T4" fmla="*/ 15 w 15"/>
                  <a:gd name="T5" fmla="*/ 22 h 25"/>
                  <a:gd name="T6" fmla="*/ 3 w 15"/>
                  <a:gd name="T7" fmla="*/ 19 h 25"/>
                  <a:gd name="T8" fmla="*/ 6 w 15"/>
                  <a:gd name="T9" fmla="*/ 6 h 25"/>
                  <a:gd name="T10" fmla="*/ 9 w 1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5">
                    <a:moveTo>
                      <a:pt x="9" y="0"/>
                    </a:moveTo>
                    <a:cubicBezTo>
                      <a:pt x="12" y="5"/>
                      <a:pt x="10" y="11"/>
                      <a:pt x="13" y="15"/>
                    </a:cubicBezTo>
                    <a:cubicBezTo>
                      <a:pt x="14" y="18"/>
                      <a:pt x="14" y="20"/>
                      <a:pt x="15" y="22"/>
                    </a:cubicBezTo>
                    <a:cubicBezTo>
                      <a:pt x="11" y="22"/>
                      <a:pt x="6" y="25"/>
                      <a:pt x="3" y="19"/>
                    </a:cubicBezTo>
                    <a:cubicBezTo>
                      <a:pt x="0" y="14"/>
                      <a:pt x="2" y="10"/>
                      <a:pt x="6" y="6"/>
                    </a:cubicBezTo>
                    <a:cubicBezTo>
                      <a:pt x="8" y="5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8336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Freeform 94">
                <a:extLst>
                  <a:ext uri="{FF2B5EF4-FFF2-40B4-BE49-F238E27FC236}">
                    <a16:creationId xmlns:a16="http://schemas.microsoft.com/office/drawing/2014/main" id="{AEA34826-57CC-19C0-9CB9-F8ECE5E9DB0A}"/>
                  </a:ext>
                </a:extLst>
              </p:cNvPr>
              <p:cNvSpPr/>
              <p:nvPr/>
            </p:nvSpPr>
            <p:spPr bwMode="auto">
              <a:xfrm>
                <a:off x="3477" y="2438"/>
                <a:ext cx="32" cy="49"/>
              </a:xfrm>
              <a:custGeom>
                <a:avLst/>
                <a:gdLst>
                  <a:gd name="T0" fmla="*/ 18 w 19"/>
                  <a:gd name="T1" fmla="*/ 7 h 29"/>
                  <a:gd name="T2" fmla="*/ 13 w 19"/>
                  <a:gd name="T3" fmla="*/ 18 h 29"/>
                  <a:gd name="T4" fmla="*/ 4 w 19"/>
                  <a:gd name="T5" fmla="*/ 26 h 29"/>
                  <a:gd name="T6" fmla="*/ 7 w 19"/>
                  <a:gd name="T7" fmla="*/ 14 h 29"/>
                  <a:gd name="T8" fmla="*/ 14 w 19"/>
                  <a:gd name="T9" fmla="*/ 4 h 29"/>
                  <a:gd name="T10" fmla="*/ 18 w 19"/>
                  <a:gd name="T11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8">
                    <a:moveTo>
                      <a:pt x="18" y="7"/>
                    </a:moveTo>
                    <a:cubicBezTo>
                      <a:pt x="17" y="11"/>
                      <a:pt x="16" y="15"/>
                      <a:pt x="13" y="18"/>
                    </a:cubicBezTo>
                    <a:cubicBezTo>
                      <a:pt x="9" y="21"/>
                      <a:pt x="8" y="29"/>
                      <a:pt x="4" y="26"/>
                    </a:cubicBezTo>
                    <a:cubicBezTo>
                      <a:pt x="0" y="24"/>
                      <a:pt x="6" y="18"/>
                      <a:pt x="7" y="14"/>
                    </a:cubicBezTo>
                    <a:cubicBezTo>
                      <a:pt x="9" y="10"/>
                      <a:pt x="11" y="7"/>
                      <a:pt x="14" y="4"/>
                    </a:cubicBezTo>
                    <a:cubicBezTo>
                      <a:pt x="19" y="0"/>
                      <a:pt x="17" y="5"/>
                      <a:pt x="18" y="7"/>
                    </a:cubicBezTo>
                    <a:close/>
                  </a:path>
                </a:pathLst>
              </a:custGeom>
              <a:solidFill>
                <a:srgbClr val="833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Freeform 95">
                <a:extLst>
                  <a:ext uri="{FF2B5EF4-FFF2-40B4-BE49-F238E27FC236}">
                    <a16:creationId xmlns:a16="http://schemas.microsoft.com/office/drawing/2014/main" id="{1C5F82A1-8915-6F77-3268-0A2180A5B125}"/>
                  </a:ext>
                </a:extLst>
              </p:cNvPr>
              <p:cNvSpPr/>
              <p:nvPr/>
            </p:nvSpPr>
            <p:spPr bwMode="auto">
              <a:xfrm>
                <a:off x="3058" y="1634"/>
                <a:ext cx="20" cy="38"/>
              </a:xfrm>
              <a:custGeom>
                <a:avLst/>
                <a:gdLst>
                  <a:gd name="T0" fmla="*/ 12 w 12"/>
                  <a:gd name="T1" fmla="*/ 0 h 22"/>
                  <a:gd name="T2" fmla="*/ 12 w 12"/>
                  <a:gd name="T3" fmla="*/ 15 h 22"/>
                  <a:gd name="T4" fmla="*/ 2 w 12"/>
                  <a:gd name="T5" fmla="*/ 18 h 22"/>
                  <a:gd name="T6" fmla="*/ 3 w 12"/>
                  <a:gd name="T7" fmla="*/ 6 h 22"/>
                  <a:gd name="T8" fmla="*/ 12 w 1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0"/>
                    </a:moveTo>
                    <a:cubicBezTo>
                      <a:pt x="12" y="5"/>
                      <a:pt x="12" y="10"/>
                      <a:pt x="12" y="15"/>
                    </a:cubicBezTo>
                    <a:cubicBezTo>
                      <a:pt x="8" y="16"/>
                      <a:pt x="5" y="22"/>
                      <a:pt x="2" y="18"/>
                    </a:cubicBezTo>
                    <a:cubicBezTo>
                      <a:pt x="0" y="15"/>
                      <a:pt x="1" y="10"/>
                      <a:pt x="3" y="6"/>
                    </a:cubicBezTo>
                    <a:cubicBezTo>
                      <a:pt x="4" y="2"/>
                      <a:pt x="7" y="0"/>
                      <a:pt x="12" y="0"/>
                    </a:cubicBezTo>
                    <a:close/>
                  </a:path>
                </a:pathLst>
              </a:custGeom>
              <a:solidFill>
                <a:srgbClr val="8538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Freeform 96">
                <a:extLst>
                  <a:ext uri="{FF2B5EF4-FFF2-40B4-BE49-F238E27FC236}">
                    <a16:creationId xmlns:a16="http://schemas.microsoft.com/office/drawing/2014/main" id="{9E2F245E-239B-7787-2048-1C0844FBAC0A}"/>
                  </a:ext>
                </a:extLst>
              </p:cNvPr>
              <p:cNvSpPr/>
              <p:nvPr/>
            </p:nvSpPr>
            <p:spPr bwMode="auto">
              <a:xfrm>
                <a:off x="4979" y="1840"/>
                <a:ext cx="34" cy="29"/>
              </a:xfrm>
              <a:custGeom>
                <a:avLst/>
                <a:gdLst>
                  <a:gd name="T0" fmla="*/ 20 w 20"/>
                  <a:gd name="T1" fmla="*/ 2 h 17"/>
                  <a:gd name="T2" fmla="*/ 7 w 20"/>
                  <a:gd name="T3" fmla="*/ 15 h 17"/>
                  <a:gd name="T4" fmla="*/ 0 w 20"/>
                  <a:gd name="T5" fmla="*/ 7 h 17"/>
                  <a:gd name="T6" fmla="*/ 4 w 20"/>
                  <a:gd name="T7" fmla="*/ 5 h 17"/>
                  <a:gd name="T8" fmla="*/ 20 w 20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20" y="2"/>
                    </a:moveTo>
                    <a:cubicBezTo>
                      <a:pt x="19" y="9"/>
                      <a:pt x="13" y="14"/>
                      <a:pt x="7" y="15"/>
                    </a:cubicBezTo>
                    <a:cubicBezTo>
                      <a:pt x="1" y="17"/>
                      <a:pt x="1" y="11"/>
                      <a:pt x="0" y="7"/>
                    </a:cubicBezTo>
                    <a:cubicBezTo>
                      <a:pt x="1" y="6"/>
                      <a:pt x="2" y="6"/>
                      <a:pt x="4" y="5"/>
                    </a:cubicBezTo>
                    <a:cubicBezTo>
                      <a:pt x="9" y="3"/>
                      <a:pt x="14" y="0"/>
                      <a:pt x="20" y="2"/>
                    </a:cubicBezTo>
                    <a:close/>
                  </a:path>
                </a:pathLst>
              </a:custGeom>
              <a:solidFill>
                <a:srgbClr val="E7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Freeform 97">
                <a:extLst>
                  <a:ext uri="{FF2B5EF4-FFF2-40B4-BE49-F238E27FC236}">
                    <a16:creationId xmlns:a16="http://schemas.microsoft.com/office/drawing/2014/main" id="{4A41577A-8101-E8A9-D624-FEA58F405872}"/>
                  </a:ext>
                </a:extLst>
              </p:cNvPr>
              <p:cNvSpPr/>
              <p:nvPr/>
            </p:nvSpPr>
            <p:spPr bwMode="auto">
              <a:xfrm>
                <a:off x="3589" y="1422"/>
                <a:ext cx="42" cy="27"/>
              </a:xfrm>
              <a:custGeom>
                <a:avLst/>
                <a:gdLst>
                  <a:gd name="T0" fmla="*/ 25 w 25"/>
                  <a:gd name="T1" fmla="*/ 5 h 16"/>
                  <a:gd name="T2" fmla="*/ 16 w 25"/>
                  <a:gd name="T3" fmla="*/ 11 h 16"/>
                  <a:gd name="T4" fmla="*/ 2 w 25"/>
                  <a:gd name="T5" fmla="*/ 16 h 16"/>
                  <a:gd name="T6" fmla="*/ 2 w 25"/>
                  <a:gd name="T7" fmla="*/ 11 h 16"/>
                  <a:gd name="T8" fmla="*/ 18 w 25"/>
                  <a:gd name="T9" fmla="*/ 1 h 16"/>
                  <a:gd name="T10" fmla="*/ 25 w 25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6">
                    <a:moveTo>
                      <a:pt x="25" y="5"/>
                    </a:moveTo>
                    <a:cubicBezTo>
                      <a:pt x="22" y="7"/>
                      <a:pt x="19" y="9"/>
                      <a:pt x="16" y="11"/>
                    </a:cubicBezTo>
                    <a:cubicBezTo>
                      <a:pt x="11" y="11"/>
                      <a:pt x="8" y="16"/>
                      <a:pt x="2" y="16"/>
                    </a:cubicBezTo>
                    <a:cubicBezTo>
                      <a:pt x="2" y="14"/>
                      <a:pt x="0" y="13"/>
                      <a:pt x="2" y="11"/>
                    </a:cubicBezTo>
                    <a:cubicBezTo>
                      <a:pt x="7" y="8"/>
                      <a:pt x="11" y="3"/>
                      <a:pt x="18" y="1"/>
                    </a:cubicBezTo>
                    <a:cubicBezTo>
                      <a:pt x="22" y="0"/>
                      <a:pt x="24" y="1"/>
                      <a:pt x="25" y="5"/>
                    </a:cubicBezTo>
                    <a:close/>
                  </a:path>
                </a:pathLst>
              </a:custGeom>
              <a:solidFill>
                <a:srgbClr val="863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Freeform 98">
                <a:extLst>
                  <a:ext uri="{FF2B5EF4-FFF2-40B4-BE49-F238E27FC236}">
                    <a16:creationId xmlns:a16="http://schemas.microsoft.com/office/drawing/2014/main" id="{321C2409-32AA-32D5-401D-03A48C809992}"/>
                  </a:ext>
                </a:extLst>
              </p:cNvPr>
              <p:cNvSpPr/>
              <p:nvPr/>
            </p:nvSpPr>
            <p:spPr bwMode="auto">
              <a:xfrm>
                <a:off x="4677" y="1616"/>
                <a:ext cx="24" cy="34"/>
              </a:xfrm>
              <a:custGeom>
                <a:avLst/>
                <a:gdLst>
                  <a:gd name="T0" fmla="*/ 14 w 14"/>
                  <a:gd name="T1" fmla="*/ 0 h 20"/>
                  <a:gd name="T2" fmla="*/ 12 w 14"/>
                  <a:gd name="T3" fmla="*/ 14 h 20"/>
                  <a:gd name="T4" fmla="*/ 11 w 14"/>
                  <a:gd name="T5" fmla="*/ 15 h 20"/>
                  <a:gd name="T6" fmla="*/ 4 w 14"/>
                  <a:gd name="T7" fmla="*/ 20 h 20"/>
                  <a:gd name="T8" fmla="*/ 2 w 14"/>
                  <a:gd name="T9" fmla="*/ 15 h 20"/>
                  <a:gd name="T10" fmla="*/ 5 w 14"/>
                  <a:gd name="T11" fmla="*/ 6 h 20"/>
                  <a:gd name="T12" fmla="*/ 14 w 14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0">
                    <a:moveTo>
                      <a:pt x="14" y="0"/>
                    </a:moveTo>
                    <a:cubicBezTo>
                      <a:pt x="14" y="5"/>
                      <a:pt x="14" y="9"/>
                      <a:pt x="12" y="14"/>
                    </a:cubicBezTo>
                    <a:cubicBezTo>
                      <a:pt x="12" y="14"/>
                      <a:pt x="11" y="15"/>
                      <a:pt x="11" y="15"/>
                    </a:cubicBezTo>
                    <a:cubicBezTo>
                      <a:pt x="9" y="17"/>
                      <a:pt x="7" y="20"/>
                      <a:pt x="4" y="20"/>
                    </a:cubicBezTo>
                    <a:cubicBezTo>
                      <a:pt x="1" y="20"/>
                      <a:pt x="2" y="17"/>
                      <a:pt x="2" y="15"/>
                    </a:cubicBezTo>
                    <a:cubicBezTo>
                      <a:pt x="2" y="12"/>
                      <a:pt x="0" y="7"/>
                      <a:pt x="5" y="6"/>
                    </a:cubicBezTo>
                    <a:cubicBezTo>
                      <a:pt x="8" y="4"/>
                      <a:pt x="11" y="3"/>
                      <a:pt x="14" y="0"/>
                    </a:cubicBezTo>
                    <a:close/>
                  </a:path>
                </a:pathLst>
              </a:custGeom>
              <a:solidFill>
                <a:srgbClr val="8033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Freeform 99">
                <a:extLst>
                  <a:ext uri="{FF2B5EF4-FFF2-40B4-BE49-F238E27FC236}">
                    <a16:creationId xmlns:a16="http://schemas.microsoft.com/office/drawing/2014/main" id="{78B1C8D0-14F4-13C1-C1FF-A8D86B2A3940}"/>
                  </a:ext>
                </a:extLst>
              </p:cNvPr>
              <p:cNvSpPr/>
              <p:nvPr/>
            </p:nvSpPr>
            <p:spPr bwMode="auto">
              <a:xfrm>
                <a:off x="4526" y="2154"/>
                <a:ext cx="45" cy="27"/>
              </a:xfrm>
              <a:custGeom>
                <a:avLst/>
                <a:gdLst>
                  <a:gd name="T0" fmla="*/ 24 w 27"/>
                  <a:gd name="T1" fmla="*/ 16 h 16"/>
                  <a:gd name="T2" fmla="*/ 21 w 27"/>
                  <a:gd name="T3" fmla="*/ 14 h 16"/>
                  <a:gd name="T4" fmla="*/ 7 w 27"/>
                  <a:gd name="T5" fmla="*/ 7 h 16"/>
                  <a:gd name="T6" fmla="*/ 0 w 27"/>
                  <a:gd name="T7" fmla="*/ 2 h 16"/>
                  <a:gd name="T8" fmla="*/ 17 w 27"/>
                  <a:gd name="T9" fmla="*/ 3 h 16"/>
                  <a:gd name="T10" fmla="*/ 24 w 2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6">
                    <a:moveTo>
                      <a:pt x="24" y="16"/>
                    </a:moveTo>
                    <a:cubicBezTo>
                      <a:pt x="23" y="15"/>
                      <a:pt x="22" y="15"/>
                      <a:pt x="21" y="14"/>
                    </a:cubicBezTo>
                    <a:cubicBezTo>
                      <a:pt x="16" y="11"/>
                      <a:pt x="12" y="8"/>
                      <a:pt x="7" y="7"/>
                    </a:cubicBezTo>
                    <a:cubicBezTo>
                      <a:pt x="3" y="7"/>
                      <a:pt x="1" y="5"/>
                      <a:pt x="0" y="2"/>
                    </a:cubicBezTo>
                    <a:cubicBezTo>
                      <a:pt x="6" y="3"/>
                      <a:pt x="10" y="7"/>
                      <a:pt x="17" y="3"/>
                    </a:cubicBezTo>
                    <a:cubicBezTo>
                      <a:pt x="23" y="0"/>
                      <a:pt x="27" y="7"/>
                      <a:pt x="24" y="16"/>
                    </a:cubicBezTo>
                    <a:close/>
                  </a:path>
                </a:pathLst>
              </a:custGeom>
              <a:solidFill>
                <a:srgbClr val="903E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Freeform 100">
                <a:extLst>
                  <a:ext uri="{FF2B5EF4-FFF2-40B4-BE49-F238E27FC236}">
                    <a16:creationId xmlns:a16="http://schemas.microsoft.com/office/drawing/2014/main" id="{85FF4AA0-ECD0-8FE5-F05E-43C7500C14BF}"/>
                  </a:ext>
                </a:extLst>
              </p:cNvPr>
              <p:cNvSpPr/>
              <p:nvPr/>
            </p:nvSpPr>
            <p:spPr bwMode="auto">
              <a:xfrm>
                <a:off x="4933" y="2106"/>
                <a:ext cx="36" cy="21"/>
              </a:xfrm>
              <a:custGeom>
                <a:avLst/>
                <a:gdLst>
                  <a:gd name="T0" fmla="*/ 18 w 21"/>
                  <a:gd name="T1" fmla="*/ 12 h 12"/>
                  <a:gd name="T2" fmla="*/ 8 w 21"/>
                  <a:gd name="T3" fmla="*/ 12 h 12"/>
                  <a:gd name="T4" fmla="*/ 2 w 21"/>
                  <a:gd name="T5" fmla="*/ 3 h 12"/>
                  <a:gd name="T6" fmla="*/ 15 w 21"/>
                  <a:gd name="T7" fmla="*/ 3 h 12"/>
                  <a:gd name="T8" fmla="*/ 18 w 21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18" y="12"/>
                    </a:moveTo>
                    <a:cubicBezTo>
                      <a:pt x="15" y="12"/>
                      <a:pt x="11" y="12"/>
                      <a:pt x="8" y="12"/>
                    </a:cubicBezTo>
                    <a:cubicBezTo>
                      <a:pt x="6" y="9"/>
                      <a:pt x="0" y="7"/>
                      <a:pt x="2" y="3"/>
                    </a:cubicBezTo>
                    <a:cubicBezTo>
                      <a:pt x="5" y="0"/>
                      <a:pt x="11" y="1"/>
                      <a:pt x="15" y="3"/>
                    </a:cubicBezTo>
                    <a:cubicBezTo>
                      <a:pt x="19" y="4"/>
                      <a:pt x="21" y="8"/>
                      <a:pt x="18" y="12"/>
                    </a:cubicBezTo>
                    <a:close/>
                  </a:path>
                </a:pathLst>
              </a:custGeom>
              <a:solidFill>
                <a:srgbClr val="863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Freeform 101">
                <a:extLst>
                  <a:ext uri="{FF2B5EF4-FFF2-40B4-BE49-F238E27FC236}">
                    <a16:creationId xmlns:a16="http://schemas.microsoft.com/office/drawing/2014/main" id="{59802558-7C2B-BAEF-8876-7186C9F61CCE}"/>
                  </a:ext>
                </a:extLst>
              </p:cNvPr>
              <p:cNvSpPr/>
              <p:nvPr/>
            </p:nvSpPr>
            <p:spPr bwMode="auto">
              <a:xfrm>
                <a:off x="3917" y="2642"/>
                <a:ext cx="37" cy="37"/>
              </a:xfrm>
              <a:custGeom>
                <a:avLst/>
                <a:gdLst>
                  <a:gd name="T0" fmla="*/ 22 w 22"/>
                  <a:gd name="T1" fmla="*/ 2 h 22"/>
                  <a:gd name="T2" fmla="*/ 3 w 22"/>
                  <a:gd name="T3" fmla="*/ 22 h 22"/>
                  <a:gd name="T4" fmla="*/ 0 w 22"/>
                  <a:gd name="T5" fmla="*/ 19 h 22"/>
                  <a:gd name="T6" fmla="*/ 19 w 22"/>
                  <a:gd name="T7" fmla="*/ 0 h 22"/>
                  <a:gd name="T8" fmla="*/ 22 w 22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2"/>
                    </a:moveTo>
                    <a:cubicBezTo>
                      <a:pt x="22" y="4"/>
                      <a:pt x="5" y="21"/>
                      <a:pt x="3" y="22"/>
                    </a:cubicBezTo>
                    <a:cubicBezTo>
                      <a:pt x="0" y="22"/>
                      <a:pt x="0" y="21"/>
                      <a:pt x="0" y="19"/>
                    </a:cubicBezTo>
                    <a:cubicBezTo>
                      <a:pt x="1" y="17"/>
                      <a:pt x="17" y="1"/>
                      <a:pt x="19" y="0"/>
                    </a:cubicBezTo>
                    <a:cubicBezTo>
                      <a:pt x="21" y="0"/>
                      <a:pt x="22" y="1"/>
                      <a:pt x="22" y="2"/>
                    </a:cubicBezTo>
                    <a:close/>
                  </a:path>
                </a:pathLst>
              </a:custGeom>
              <a:solidFill>
                <a:srgbClr val="7C30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Freeform 102">
                <a:extLst>
                  <a:ext uri="{FF2B5EF4-FFF2-40B4-BE49-F238E27FC236}">
                    <a16:creationId xmlns:a16="http://schemas.microsoft.com/office/drawing/2014/main" id="{07554531-1879-3DB0-3E49-6A2A362D6402}"/>
                  </a:ext>
                </a:extLst>
              </p:cNvPr>
              <p:cNvSpPr/>
              <p:nvPr/>
            </p:nvSpPr>
            <p:spPr bwMode="auto">
              <a:xfrm>
                <a:off x="4986" y="1828"/>
                <a:ext cx="37" cy="21"/>
              </a:xfrm>
              <a:custGeom>
                <a:avLst/>
                <a:gdLst>
                  <a:gd name="T0" fmla="*/ 16 w 22"/>
                  <a:gd name="T1" fmla="*/ 9 h 12"/>
                  <a:gd name="T2" fmla="*/ 0 w 22"/>
                  <a:gd name="T3" fmla="*/ 12 h 12"/>
                  <a:gd name="T4" fmla="*/ 14 w 22"/>
                  <a:gd name="T5" fmla="*/ 1 h 12"/>
                  <a:gd name="T6" fmla="*/ 22 w 22"/>
                  <a:gd name="T7" fmla="*/ 6 h 12"/>
                  <a:gd name="T8" fmla="*/ 16 w 2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16" y="9"/>
                    </a:moveTo>
                    <a:cubicBezTo>
                      <a:pt x="11" y="10"/>
                      <a:pt x="5" y="12"/>
                      <a:pt x="0" y="12"/>
                    </a:cubicBezTo>
                    <a:cubicBezTo>
                      <a:pt x="2" y="6"/>
                      <a:pt x="8" y="3"/>
                      <a:pt x="14" y="1"/>
                    </a:cubicBezTo>
                    <a:cubicBezTo>
                      <a:pt x="18" y="0"/>
                      <a:pt x="21" y="1"/>
                      <a:pt x="22" y="6"/>
                    </a:cubicBezTo>
                    <a:cubicBezTo>
                      <a:pt x="20" y="7"/>
                      <a:pt x="18" y="8"/>
                      <a:pt x="16" y="9"/>
                    </a:cubicBezTo>
                    <a:close/>
                  </a:path>
                </a:pathLst>
              </a:custGeom>
              <a:solidFill>
                <a:srgbClr val="873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Freeform 103">
                <a:extLst>
                  <a:ext uri="{FF2B5EF4-FFF2-40B4-BE49-F238E27FC236}">
                    <a16:creationId xmlns:a16="http://schemas.microsoft.com/office/drawing/2014/main" id="{7106B73C-AE87-0B8B-D405-CCD7DBE327BD}"/>
                  </a:ext>
                </a:extLst>
              </p:cNvPr>
              <p:cNvSpPr/>
              <p:nvPr/>
            </p:nvSpPr>
            <p:spPr bwMode="auto">
              <a:xfrm>
                <a:off x="4762" y="1439"/>
                <a:ext cx="37" cy="35"/>
              </a:xfrm>
              <a:custGeom>
                <a:avLst/>
                <a:gdLst>
                  <a:gd name="T0" fmla="*/ 22 w 22"/>
                  <a:gd name="T1" fmla="*/ 0 h 21"/>
                  <a:gd name="T2" fmla="*/ 4 w 22"/>
                  <a:gd name="T3" fmla="*/ 20 h 21"/>
                  <a:gd name="T4" fmla="*/ 1 w 22"/>
                  <a:gd name="T5" fmla="*/ 19 h 21"/>
                  <a:gd name="T6" fmla="*/ 2 w 22"/>
                  <a:gd name="T7" fmla="*/ 15 h 21"/>
                  <a:gd name="T8" fmla="*/ 22 w 2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0"/>
                    </a:moveTo>
                    <a:cubicBezTo>
                      <a:pt x="19" y="9"/>
                      <a:pt x="10" y="14"/>
                      <a:pt x="4" y="20"/>
                    </a:cubicBezTo>
                    <a:cubicBezTo>
                      <a:pt x="3" y="21"/>
                      <a:pt x="2" y="20"/>
                      <a:pt x="1" y="19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8" y="10"/>
                      <a:pt x="14" y="3"/>
                      <a:pt x="22" y="0"/>
                    </a:cubicBezTo>
                    <a:close/>
                  </a:path>
                </a:pathLst>
              </a:custGeom>
              <a:solidFill>
                <a:srgbClr val="7D2F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Freeform 104">
                <a:extLst>
                  <a:ext uri="{FF2B5EF4-FFF2-40B4-BE49-F238E27FC236}">
                    <a16:creationId xmlns:a16="http://schemas.microsoft.com/office/drawing/2014/main" id="{66107460-73E3-A34D-778B-4035CB639F8D}"/>
                  </a:ext>
                </a:extLst>
              </p:cNvPr>
              <p:cNvSpPr/>
              <p:nvPr/>
            </p:nvSpPr>
            <p:spPr bwMode="auto">
              <a:xfrm>
                <a:off x="3921" y="1023"/>
                <a:ext cx="30" cy="28"/>
              </a:xfrm>
              <a:custGeom>
                <a:avLst/>
                <a:gdLst>
                  <a:gd name="T0" fmla="*/ 0 w 18"/>
                  <a:gd name="T1" fmla="*/ 17 h 17"/>
                  <a:gd name="T2" fmla="*/ 18 w 18"/>
                  <a:gd name="T3" fmla="*/ 0 h 17"/>
                  <a:gd name="T4" fmla="*/ 0 w 18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7">
                    <a:moveTo>
                      <a:pt x="0" y="17"/>
                    </a:moveTo>
                    <a:cubicBezTo>
                      <a:pt x="3" y="12"/>
                      <a:pt x="9" y="4"/>
                      <a:pt x="18" y="0"/>
                    </a:cubicBezTo>
                    <a:cubicBezTo>
                      <a:pt x="11" y="6"/>
                      <a:pt x="4" y="13"/>
                      <a:pt x="0" y="17"/>
                    </a:cubicBezTo>
                    <a:close/>
                  </a:path>
                </a:pathLst>
              </a:custGeom>
              <a:solidFill>
                <a:srgbClr val="7D2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Freeform 105">
                <a:extLst>
                  <a:ext uri="{FF2B5EF4-FFF2-40B4-BE49-F238E27FC236}">
                    <a16:creationId xmlns:a16="http://schemas.microsoft.com/office/drawing/2014/main" id="{53A0D9C1-8D85-5BA2-B1D6-1443EEDB7D89}"/>
                  </a:ext>
                </a:extLst>
              </p:cNvPr>
              <p:cNvSpPr/>
              <p:nvPr/>
            </p:nvSpPr>
            <p:spPr bwMode="auto">
              <a:xfrm>
                <a:off x="3428" y="1795"/>
                <a:ext cx="32" cy="25"/>
              </a:xfrm>
              <a:custGeom>
                <a:avLst/>
                <a:gdLst>
                  <a:gd name="T0" fmla="*/ 19 w 19"/>
                  <a:gd name="T1" fmla="*/ 7 h 15"/>
                  <a:gd name="T2" fmla="*/ 7 w 19"/>
                  <a:gd name="T3" fmla="*/ 15 h 15"/>
                  <a:gd name="T4" fmla="*/ 4 w 19"/>
                  <a:gd name="T5" fmla="*/ 5 h 15"/>
                  <a:gd name="T6" fmla="*/ 16 w 19"/>
                  <a:gd name="T7" fmla="*/ 4 h 15"/>
                  <a:gd name="T8" fmla="*/ 19 w 1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19" y="7"/>
                    </a:moveTo>
                    <a:cubicBezTo>
                      <a:pt x="15" y="10"/>
                      <a:pt x="11" y="12"/>
                      <a:pt x="7" y="15"/>
                    </a:cubicBezTo>
                    <a:cubicBezTo>
                      <a:pt x="3" y="13"/>
                      <a:pt x="0" y="9"/>
                      <a:pt x="4" y="5"/>
                    </a:cubicBezTo>
                    <a:cubicBezTo>
                      <a:pt x="7" y="2"/>
                      <a:pt x="12" y="0"/>
                      <a:pt x="16" y="4"/>
                    </a:cubicBezTo>
                    <a:cubicBezTo>
                      <a:pt x="17" y="5"/>
                      <a:pt x="18" y="6"/>
                      <a:pt x="19" y="7"/>
                    </a:cubicBezTo>
                    <a:close/>
                  </a:path>
                </a:pathLst>
              </a:custGeom>
              <a:solidFill>
                <a:srgbClr val="813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Freeform 106">
                <a:extLst>
                  <a:ext uri="{FF2B5EF4-FFF2-40B4-BE49-F238E27FC236}">
                    <a16:creationId xmlns:a16="http://schemas.microsoft.com/office/drawing/2014/main" id="{C8F5F121-9AE0-62B7-FFC4-54821BC0DE17}"/>
                  </a:ext>
                </a:extLst>
              </p:cNvPr>
              <p:cNvSpPr/>
              <p:nvPr/>
            </p:nvSpPr>
            <p:spPr bwMode="auto">
              <a:xfrm>
                <a:off x="5045" y="1800"/>
                <a:ext cx="30" cy="27"/>
              </a:xfrm>
              <a:custGeom>
                <a:avLst/>
                <a:gdLst>
                  <a:gd name="T0" fmla="*/ 18 w 18"/>
                  <a:gd name="T1" fmla="*/ 7 h 16"/>
                  <a:gd name="T2" fmla="*/ 3 w 18"/>
                  <a:gd name="T3" fmla="*/ 16 h 16"/>
                  <a:gd name="T4" fmla="*/ 5 w 18"/>
                  <a:gd name="T5" fmla="*/ 4 h 16"/>
                  <a:gd name="T6" fmla="*/ 18 w 18"/>
                  <a:gd name="T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6">
                    <a:moveTo>
                      <a:pt x="18" y="7"/>
                    </a:moveTo>
                    <a:cubicBezTo>
                      <a:pt x="12" y="8"/>
                      <a:pt x="8" y="14"/>
                      <a:pt x="3" y="16"/>
                    </a:cubicBezTo>
                    <a:cubicBezTo>
                      <a:pt x="1" y="11"/>
                      <a:pt x="0" y="7"/>
                      <a:pt x="5" y="4"/>
                    </a:cubicBezTo>
                    <a:cubicBezTo>
                      <a:pt x="11" y="0"/>
                      <a:pt x="14" y="5"/>
                      <a:pt x="18" y="7"/>
                    </a:cubicBezTo>
                    <a:close/>
                  </a:path>
                </a:pathLst>
              </a:custGeom>
              <a:solidFill>
                <a:srgbClr val="8335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Freeform 107">
                <a:extLst>
                  <a:ext uri="{FF2B5EF4-FFF2-40B4-BE49-F238E27FC236}">
                    <a16:creationId xmlns:a16="http://schemas.microsoft.com/office/drawing/2014/main" id="{A8DF7F3B-6753-A5BB-C272-3B9415C76327}"/>
                  </a:ext>
                </a:extLst>
              </p:cNvPr>
              <p:cNvSpPr/>
              <p:nvPr/>
            </p:nvSpPr>
            <p:spPr bwMode="auto">
              <a:xfrm>
                <a:off x="4664" y="2234"/>
                <a:ext cx="34" cy="22"/>
              </a:xfrm>
              <a:custGeom>
                <a:avLst/>
                <a:gdLst>
                  <a:gd name="T0" fmla="*/ 17 w 20"/>
                  <a:gd name="T1" fmla="*/ 13 h 13"/>
                  <a:gd name="T2" fmla="*/ 10 w 20"/>
                  <a:gd name="T3" fmla="*/ 9 h 13"/>
                  <a:gd name="T4" fmla="*/ 0 w 20"/>
                  <a:gd name="T5" fmla="*/ 5 h 13"/>
                  <a:gd name="T6" fmla="*/ 4 w 20"/>
                  <a:gd name="T7" fmla="*/ 3 h 13"/>
                  <a:gd name="T8" fmla="*/ 15 w 20"/>
                  <a:gd name="T9" fmla="*/ 2 h 13"/>
                  <a:gd name="T10" fmla="*/ 17 w 20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3">
                    <a:moveTo>
                      <a:pt x="17" y="13"/>
                    </a:moveTo>
                    <a:cubicBezTo>
                      <a:pt x="14" y="12"/>
                      <a:pt x="13" y="9"/>
                      <a:pt x="10" y="9"/>
                    </a:cubicBezTo>
                    <a:cubicBezTo>
                      <a:pt x="6" y="8"/>
                      <a:pt x="3" y="6"/>
                      <a:pt x="0" y="5"/>
                    </a:cubicBezTo>
                    <a:cubicBezTo>
                      <a:pt x="1" y="4"/>
                      <a:pt x="3" y="4"/>
                      <a:pt x="4" y="3"/>
                    </a:cubicBezTo>
                    <a:cubicBezTo>
                      <a:pt x="8" y="0"/>
                      <a:pt x="12" y="0"/>
                      <a:pt x="15" y="2"/>
                    </a:cubicBezTo>
                    <a:cubicBezTo>
                      <a:pt x="20" y="5"/>
                      <a:pt x="19" y="9"/>
                      <a:pt x="17" y="13"/>
                    </a:cubicBezTo>
                    <a:close/>
                  </a:path>
                </a:pathLst>
              </a:custGeom>
              <a:solidFill>
                <a:srgbClr val="8638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Freeform 108">
                <a:extLst>
                  <a:ext uri="{FF2B5EF4-FFF2-40B4-BE49-F238E27FC236}">
                    <a16:creationId xmlns:a16="http://schemas.microsoft.com/office/drawing/2014/main" id="{0DFC313C-8AA0-5C04-3E48-2B9F092A77FB}"/>
                  </a:ext>
                </a:extLst>
              </p:cNvPr>
              <p:cNvSpPr/>
              <p:nvPr/>
            </p:nvSpPr>
            <p:spPr bwMode="auto">
              <a:xfrm>
                <a:off x="5078" y="2150"/>
                <a:ext cx="29" cy="27"/>
              </a:xfrm>
              <a:custGeom>
                <a:avLst/>
                <a:gdLst>
                  <a:gd name="T0" fmla="*/ 4 w 17"/>
                  <a:gd name="T1" fmla="*/ 9 h 16"/>
                  <a:gd name="T2" fmla="*/ 0 w 17"/>
                  <a:gd name="T3" fmla="*/ 6 h 16"/>
                  <a:gd name="T4" fmla="*/ 1 w 17"/>
                  <a:gd name="T5" fmla="*/ 5 h 16"/>
                  <a:gd name="T6" fmla="*/ 13 w 17"/>
                  <a:gd name="T7" fmla="*/ 3 h 16"/>
                  <a:gd name="T8" fmla="*/ 14 w 17"/>
                  <a:gd name="T9" fmla="*/ 16 h 16"/>
                  <a:gd name="T10" fmla="*/ 4 w 17"/>
                  <a:gd name="T11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4" y="9"/>
                    </a:moveTo>
                    <a:cubicBezTo>
                      <a:pt x="2" y="8"/>
                      <a:pt x="1" y="7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5" y="3"/>
                      <a:pt x="9" y="0"/>
                      <a:pt x="13" y="3"/>
                    </a:cubicBezTo>
                    <a:cubicBezTo>
                      <a:pt x="17" y="7"/>
                      <a:pt x="15" y="12"/>
                      <a:pt x="14" y="16"/>
                    </a:cubicBezTo>
                    <a:cubicBezTo>
                      <a:pt x="9" y="15"/>
                      <a:pt x="7" y="11"/>
                      <a:pt x="4" y="9"/>
                    </a:cubicBezTo>
                    <a:close/>
                  </a:path>
                </a:pathLst>
              </a:custGeom>
              <a:solidFill>
                <a:srgbClr val="843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Freeform 109">
                <a:extLst>
                  <a:ext uri="{FF2B5EF4-FFF2-40B4-BE49-F238E27FC236}">
                    <a16:creationId xmlns:a16="http://schemas.microsoft.com/office/drawing/2014/main" id="{D2724559-8C62-BD3C-11B8-5CCF5558FBCC}"/>
                  </a:ext>
                </a:extLst>
              </p:cNvPr>
              <p:cNvSpPr/>
              <p:nvPr/>
            </p:nvSpPr>
            <p:spPr bwMode="auto">
              <a:xfrm>
                <a:off x="4092" y="2507"/>
                <a:ext cx="17" cy="29"/>
              </a:xfrm>
              <a:custGeom>
                <a:avLst/>
                <a:gdLst>
                  <a:gd name="T0" fmla="*/ 10 w 10"/>
                  <a:gd name="T1" fmla="*/ 4 h 17"/>
                  <a:gd name="T2" fmla="*/ 10 w 10"/>
                  <a:gd name="T3" fmla="*/ 17 h 17"/>
                  <a:gd name="T4" fmla="*/ 3 w 10"/>
                  <a:gd name="T5" fmla="*/ 5 h 17"/>
                  <a:gd name="T6" fmla="*/ 10 w 10"/>
                  <a:gd name="T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7">
                    <a:moveTo>
                      <a:pt x="10" y="4"/>
                    </a:moveTo>
                    <a:cubicBezTo>
                      <a:pt x="10" y="8"/>
                      <a:pt x="10" y="13"/>
                      <a:pt x="10" y="17"/>
                    </a:cubicBezTo>
                    <a:cubicBezTo>
                      <a:pt x="2" y="16"/>
                      <a:pt x="0" y="12"/>
                      <a:pt x="3" y="5"/>
                    </a:cubicBezTo>
                    <a:cubicBezTo>
                      <a:pt x="5" y="0"/>
                      <a:pt x="7" y="1"/>
                      <a:pt x="10" y="4"/>
                    </a:cubicBezTo>
                    <a:close/>
                  </a:path>
                </a:pathLst>
              </a:custGeom>
              <a:solidFill>
                <a:srgbClr val="853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Freeform 110">
                <a:extLst>
                  <a:ext uri="{FF2B5EF4-FFF2-40B4-BE49-F238E27FC236}">
                    <a16:creationId xmlns:a16="http://schemas.microsoft.com/office/drawing/2014/main" id="{FE0DCAF7-934C-8A06-A792-D003FFE223B2}"/>
                  </a:ext>
                </a:extLst>
              </p:cNvPr>
              <p:cNvSpPr/>
              <p:nvPr/>
            </p:nvSpPr>
            <p:spPr bwMode="auto">
              <a:xfrm>
                <a:off x="3472" y="2157"/>
                <a:ext cx="29" cy="29"/>
              </a:xfrm>
              <a:custGeom>
                <a:avLst/>
                <a:gdLst>
                  <a:gd name="T0" fmla="*/ 5 w 17"/>
                  <a:gd name="T1" fmla="*/ 12 h 17"/>
                  <a:gd name="T2" fmla="*/ 0 w 17"/>
                  <a:gd name="T3" fmla="*/ 7 h 17"/>
                  <a:gd name="T4" fmla="*/ 10 w 17"/>
                  <a:gd name="T5" fmla="*/ 4 h 17"/>
                  <a:gd name="T6" fmla="*/ 10 w 17"/>
                  <a:gd name="T7" fmla="*/ 17 h 17"/>
                  <a:gd name="T8" fmla="*/ 5 w 17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12"/>
                    </a:moveTo>
                    <a:cubicBezTo>
                      <a:pt x="5" y="9"/>
                      <a:pt x="2" y="9"/>
                      <a:pt x="0" y="7"/>
                    </a:cubicBezTo>
                    <a:cubicBezTo>
                      <a:pt x="3" y="3"/>
                      <a:pt x="5" y="0"/>
                      <a:pt x="10" y="4"/>
                    </a:cubicBezTo>
                    <a:cubicBezTo>
                      <a:pt x="17" y="8"/>
                      <a:pt x="12" y="13"/>
                      <a:pt x="10" y="17"/>
                    </a:cubicBezTo>
                    <a:cubicBezTo>
                      <a:pt x="9" y="15"/>
                      <a:pt x="7" y="14"/>
                      <a:pt x="5" y="12"/>
                    </a:cubicBezTo>
                    <a:close/>
                  </a:path>
                </a:pathLst>
              </a:custGeom>
              <a:solidFill>
                <a:srgbClr val="8438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Freeform 111">
                <a:extLst>
                  <a:ext uri="{FF2B5EF4-FFF2-40B4-BE49-F238E27FC236}">
                    <a16:creationId xmlns:a16="http://schemas.microsoft.com/office/drawing/2014/main" id="{30AABABE-89E9-9A7F-E385-E2FC4478B802}"/>
                  </a:ext>
                </a:extLst>
              </p:cNvPr>
              <p:cNvSpPr/>
              <p:nvPr/>
            </p:nvSpPr>
            <p:spPr bwMode="auto">
              <a:xfrm>
                <a:off x="4344" y="1731"/>
                <a:ext cx="28" cy="33"/>
              </a:xfrm>
              <a:custGeom>
                <a:avLst/>
                <a:gdLst>
                  <a:gd name="T0" fmla="*/ 4 w 17"/>
                  <a:gd name="T1" fmla="*/ 10 h 20"/>
                  <a:gd name="T2" fmla="*/ 0 w 17"/>
                  <a:gd name="T3" fmla="*/ 7 h 20"/>
                  <a:gd name="T4" fmla="*/ 12 w 17"/>
                  <a:gd name="T5" fmla="*/ 5 h 20"/>
                  <a:gd name="T6" fmla="*/ 12 w 17"/>
                  <a:gd name="T7" fmla="*/ 20 h 20"/>
                  <a:gd name="T8" fmla="*/ 4 w 17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0"/>
                    </a:moveTo>
                    <a:cubicBezTo>
                      <a:pt x="2" y="9"/>
                      <a:pt x="1" y="8"/>
                      <a:pt x="0" y="7"/>
                    </a:cubicBezTo>
                    <a:cubicBezTo>
                      <a:pt x="4" y="7"/>
                      <a:pt x="7" y="0"/>
                      <a:pt x="12" y="5"/>
                    </a:cubicBezTo>
                    <a:cubicBezTo>
                      <a:pt x="17" y="10"/>
                      <a:pt x="14" y="15"/>
                      <a:pt x="12" y="20"/>
                    </a:cubicBezTo>
                    <a:cubicBezTo>
                      <a:pt x="10" y="16"/>
                      <a:pt x="8" y="12"/>
                      <a:pt x="4" y="10"/>
                    </a:cubicBezTo>
                    <a:close/>
                  </a:path>
                </a:pathLst>
              </a:custGeom>
              <a:solidFill>
                <a:srgbClr val="893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Freeform 112">
                <a:extLst>
                  <a:ext uri="{FF2B5EF4-FFF2-40B4-BE49-F238E27FC236}">
                    <a16:creationId xmlns:a16="http://schemas.microsoft.com/office/drawing/2014/main" id="{0EFC0568-4FFC-7E13-8548-88E013487EE5}"/>
                  </a:ext>
                </a:extLst>
              </p:cNvPr>
              <p:cNvSpPr/>
              <p:nvPr/>
            </p:nvSpPr>
            <p:spPr bwMode="auto">
              <a:xfrm>
                <a:off x="4212" y="952"/>
                <a:ext cx="27" cy="20"/>
              </a:xfrm>
              <a:custGeom>
                <a:avLst/>
                <a:gdLst>
                  <a:gd name="T0" fmla="*/ 10 w 16"/>
                  <a:gd name="T1" fmla="*/ 12 h 12"/>
                  <a:gd name="T2" fmla="*/ 0 w 16"/>
                  <a:gd name="T3" fmla="*/ 9 h 12"/>
                  <a:gd name="T4" fmla="*/ 3 w 16"/>
                  <a:gd name="T5" fmla="*/ 7 h 12"/>
                  <a:gd name="T6" fmla="*/ 8 w 16"/>
                  <a:gd name="T7" fmla="*/ 1 h 12"/>
                  <a:gd name="T8" fmla="*/ 14 w 16"/>
                  <a:gd name="T9" fmla="*/ 5 h 12"/>
                  <a:gd name="T10" fmla="*/ 10 w 16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2">
                    <a:moveTo>
                      <a:pt x="10" y="12"/>
                    </a:moveTo>
                    <a:cubicBezTo>
                      <a:pt x="7" y="12"/>
                      <a:pt x="3" y="11"/>
                      <a:pt x="0" y="9"/>
                    </a:cubicBezTo>
                    <a:cubicBezTo>
                      <a:pt x="1" y="8"/>
                      <a:pt x="3" y="8"/>
                      <a:pt x="3" y="7"/>
                    </a:cubicBezTo>
                    <a:cubicBezTo>
                      <a:pt x="2" y="2"/>
                      <a:pt x="5" y="2"/>
                      <a:pt x="8" y="1"/>
                    </a:cubicBezTo>
                    <a:cubicBezTo>
                      <a:pt x="11" y="0"/>
                      <a:pt x="13" y="3"/>
                      <a:pt x="14" y="5"/>
                    </a:cubicBezTo>
                    <a:cubicBezTo>
                      <a:pt x="16" y="9"/>
                      <a:pt x="12" y="10"/>
                      <a:pt x="10" y="12"/>
                    </a:cubicBezTo>
                    <a:close/>
                  </a:path>
                </a:pathLst>
              </a:custGeom>
              <a:solidFill>
                <a:srgbClr val="8B3A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Freeform 113">
                <a:extLst>
                  <a:ext uri="{FF2B5EF4-FFF2-40B4-BE49-F238E27FC236}">
                    <a16:creationId xmlns:a16="http://schemas.microsoft.com/office/drawing/2014/main" id="{234F75F6-4B71-6F8C-2531-CC20087A4B1D}"/>
                  </a:ext>
                </a:extLst>
              </p:cNvPr>
              <p:cNvSpPr/>
              <p:nvPr/>
            </p:nvSpPr>
            <p:spPr bwMode="auto">
              <a:xfrm>
                <a:off x="3273" y="2553"/>
                <a:ext cx="31" cy="20"/>
              </a:xfrm>
              <a:custGeom>
                <a:avLst/>
                <a:gdLst>
                  <a:gd name="T0" fmla="*/ 2 w 18"/>
                  <a:gd name="T1" fmla="*/ 8 h 12"/>
                  <a:gd name="T2" fmla="*/ 2 w 18"/>
                  <a:gd name="T3" fmla="*/ 6 h 12"/>
                  <a:gd name="T4" fmla="*/ 6 w 18"/>
                  <a:gd name="T5" fmla="*/ 1 h 12"/>
                  <a:gd name="T6" fmla="*/ 16 w 18"/>
                  <a:gd name="T7" fmla="*/ 4 h 12"/>
                  <a:gd name="T8" fmla="*/ 12 w 18"/>
                  <a:gd name="T9" fmla="*/ 9 h 12"/>
                  <a:gd name="T10" fmla="*/ 10 w 18"/>
                  <a:gd name="T11" fmla="*/ 10 h 12"/>
                  <a:gd name="T12" fmla="*/ 2 w 18"/>
                  <a:gd name="T1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2" y="8"/>
                    </a:moveTo>
                    <a:cubicBezTo>
                      <a:pt x="2" y="7"/>
                      <a:pt x="2" y="7"/>
                      <a:pt x="2" y="6"/>
                    </a:cubicBezTo>
                    <a:cubicBezTo>
                      <a:pt x="0" y="2"/>
                      <a:pt x="2" y="1"/>
                      <a:pt x="6" y="1"/>
                    </a:cubicBezTo>
                    <a:cubicBezTo>
                      <a:pt x="9" y="1"/>
                      <a:pt x="14" y="0"/>
                      <a:pt x="16" y="4"/>
                    </a:cubicBezTo>
                    <a:cubicBezTo>
                      <a:pt x="18" y="7"/>
                      <a:pt x="13" y="7"/>
                      <a:pt x="12" y="9"/>
                    </a:cubicBezTo>
                    <a:cubicBezTo>
                      <a:pt x="12" y="9"/>
                      <a:pt x="11" y="9"/>
                      <a:pt x="10" y="10"/>
                    </a:cubicBezTo>
                    <a:cubicBezTo>
                      <a:pt x="7" y="12"/>
                      <a:pt x="4" y="12"/>
                      <a:pt x="2" y="8"/>
                    </a:cubicBezTo>
                    <a:close/>
                  </a:path>
                </a:pathLst>
              </a:custGeom>
              <a:solidFill>
                <a:srgbClr val="8134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Freeform 114">
                <a:extLst>
                  <a:ext uri="{FF2B5EF4-FFF2-40B4-BE49-F238E27FC236}">
                    <a16:creationId xmlns:a16="http://schemas.microsoft.com/office/drawing/2014/main" id="{816FB6B8-8D40-5CF4-270B-22E56100E24A}"/>
                  </a:ext>
                </a:extLst>
              </p:cNvPr>
              <p:cNvSpPr/>
              <p:nvPr/>
            </p:nvSpPr>
            <p:spPr bwMode="auto">
              <a:xfrm>
                <a:off x="3334" y="2110"/>
                <a:ext cx="24" cy="17"/>
              </a:xfrm>
              <a:custGeom>
                <a:avLst/>
                <a:gdLst>
                  <a:gd name="T0" fmla="*/ 8 w 14"/>
                  <a:gd name="T1" fmla="*/ 9 h 10"/>
                  <a:gd name="T2" fmla="*/ 0 w 14"/>
                  <a:gd name="T3" fmla="*/ 3 h 10"/>
                  <a:gd name="T4" fmla="*/ 6 w 14"/>
                  <a:gd name="T5" fmla="*/ 0 h 10"/>
                  <a:gd name="T6" fmla="*/ 14 w 14"/>
                  <a:gd name="T7" fmla="*/ 5 h 10"/>
                  <a:gd name="T8" fmla="*/ 8 w 14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8" y="9"/>
                    </a:moveTo>
                    <a:cubicBezTo>
                      <a:pt x="4" y="10"/>
                      <a:pt x="1" y="7"/>
                      <a:pt x="0" y="3"/>
                    </a:cubicBezTo>
                    <a:cubicBezTo>
                      <a:pt x="0" y="0"/>
                      <a:pt x="4" y="0"/>
                      <a:pt x="6" y="0"/>
                    </a:cubicBezTo>
                    <a:cubicBezTo>
                      <a:pt x="10" y="0"/>
                      <a:pt x="14" y="0"/>
                      <a:pt x="14" y="5"/>
                    </a:cubicBezTo>
                    <a:cubicBezTo>
                      <a:pt x="14" y="9"/>
                      <a:pt x="11" y="9"/>
                      <a:pt x="8" y="9"/>
                    </a:cubicBezTo>
                    <a:close/>
                  </a:path>
                </a:pathLst>
              </a:custGeom>
              <a:solidFill>
                <a:srgbClr val="8335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Freeform 115">
                <a:extLst>
                  <a:ext uri="{FF2B5EF4-FFF2-40B4-BE49-F238E27FC236}">
                    <a16:creationId xmlns:a16="http://schemas.microsoft.com/office/drawing/2014/main" id="{2C4BE18B-3F87-DAC4-F6AE-FEA236AE4701}"/>
                  </a:ext>
                </a:extLst>
              </p:cNvPr>
              <p:cNvSpPr/>
              <p:nvPr/>
            </p:nvSpPr>
            <p:spPr bwMode="auto">
              <a:xfrm>
                <a:off x="3474" y="1545"/>
                <a:ext cx="25" cy="27"/>
              </a:xfrm>
              <a:custGeom>
                <a:avLst/>
                <a:gdLst>
                  <a:gd name="T0" fmla="*/ 8 w 15"/>
                  <a:gd name="T1" fmla="*/ 0 h 16"/>
                  <a:gd name="T2" fmla="*/ 15 w 15"/>
                  <a:gd name="T3" fmla="*/ 12 h 16"/>
                  <a:gd name="T4" fmla="*/ 4 w 15"/>
                  <a:gd name="T5" fmla="*/ 10 h 16"/>
                  <a:gd name="T6" fmla="*/ 8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2" y="3"/>
                      <a:pt x="13" y="8"/>
                      <a:pt x="15" y="12"/>
                    </a:cubicBezTo>
                    <a:cubicBezTo>
                      <a:pt x="10" y="16"/>
                      <a:pt x="6" y="14"/>
                      <a:pt x="4" y="10"/>
                    </a:cubicBezTo>
                    <a:cubicBezTo>
                      <a:pt x="0" y="5"/>
                      <a:pt x="5" y="3"/>
                      <a:pt x="8" y="0"/>
                    </a:cubicBezTo>
                    <a:close/>
                  </a:path>
                </a:pathLst>
              </a:custGeom>
              <a:solidFill>
                <a:srgbClr val="8936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Freeform 116">
                <a:extLst>
                  <a:ext uri="{FF2B5EF4-FFF2-40B4-BE49-F238E27FC236}">
                    <a16:creationId xmlns:a16="http://schemas.microsoft.com/office/drawing/2014/main" id="{A022475D-A63E-D212-7D32-8D15ECB264E0}"/>
                  </a:ext>
                </a:extLst>
              </p:cNvPr>
              <p:cNvSpPr/>
              <p:nvPr/>
            </p:nvSpPr>
            <p:spPr bwMode="auto">
              <a:xfrm>
                <a:off x="3479" y="1441"/>
                <a:ext cx="24" cy="25"/>
              </a:xfrm>
              <a:custGeom>
                <a:avLst/>
                <a:gdLst>
                  <a:gd name="T0" fmla="*/ 3 w 14"/>
                  <a:gd name="T1" fmla="*/ 10 h 15"/>
                  <a:gd name="T2" fmla="*/ 0 w 14"/>
                  <a:gd name="T3" fmla="*/ 7 h 15"/>
                  <a:gd name="T4" fmla="*/ 5 w 14"/>
                  <a:gd name="T5" fmla="*/ 2 h 15"/>
                  <a:gd name="T6" fmla="*/ 13 w 14"/>
                  <a:gd name="T7" fmla="*/ 8 h 15"/>
                  <a:gd name="T8" fmla="*/ 8 w 14"/>
                  <a:gd name="T9" fmla="*/ 15 h 15"/>
                  <a:gd name="T10" fmla="*/ 3 w 14"/>
                  <a:gd name="T11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3" y="10"/>
                    </a:moveTo>
                    <a:cubicBezTo>
                      <a:pt x="2" y="9"/>
                      <a:pt x="1" y="8"/>
                      <a:pt x="0" y="7"/>
                    </a:cubicBezTo>
                    <a:cubicBezTo>
                      <a:pt x="2" y="5"/>
                      <a:pt x="1" y="0"/>
                      <a:pt x="5" y="2"/>
                    </a:cubicBezTo>
                    <a:cubicBezTo>
                      <a:pt x="8" y="3"/>
                      <a:pt x="12" y="5"/>
                      <a:pt x="13" y="8"/>
                    </a:cubicBezTo>
                    <a:cubicBezTo>
                      <a:pt x="14" y="11"/>
                      <a:pt x="10" y="13"/>
                      <a:pt x="8" y="15"/>
                    </a:cubicBezTo>
                    <a:cubicBezTo>
                      <a:pt x="6" y="14"/>
                      <a:pt x="4" y="12"/>
                      <a:pt x="3" y="10"/>
                    </a:cubicBezTo>
                    <a:close/>
                  </a:path>
                </a:pathLst>
              </a:custGeom>
              <a:solidFill>
                <a:srgbClr val="8C3C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Freeform 117">
                <a:extLst>
                  <a:ext uri="{FF2B5EF4-FFF2-40B4-BE49-F238E27FC236}">
                    <a16:creationId xmlns:a16="http://schemas.microsoft.com/office/drawing/2014/main" id="{38363640-B233-D4E6-632B-19315B988ABF}"/>
                  </a:ext>
                </a:extLst>
              </p:cNvPr>
              <p:cNvSpPr/>
              <p:nvPr/>
            </p:nvSpPr>
            <p:spPr bwMode="auto">
              <a:xfrm>
                <a:off x="4878" y="1830"/>
                <a:ext cx="35" cy="17"/>
              </a:xfrm>
              <a:custGeom>
                <a:avLst/>
                <a:gdLst>
                  <a:gd name="T0" fmla="*/ 16 w 21"/>
                  <a:gd name="T1" fmla="*/ 10 h 10"/>
                  <a:gd name="T2" fmla="*/ 11 w 21"/>
                  <a:gd name="T3" fmla="*/ 10 h 10"/>
                  <a:gd name="T4" fmla="*/ 0 w 21"/>
                  <a:gd name="T5" fmla="*/ 7 h 10"/>
                  <a:gd name="T6" fmla="*/ 8 w 21"/>
                  <a:gd name="T7" fmla="*/ 3 h 10"/>
                  <a:gd name="T8" fmla="*/ 18 w 21"/>
                  <a:gd name="T9" fmla="*/ 4 h 10"/>
                  <a:gd name="T10" fmla="*/ 16 w 21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0">
                    <a:moveTo>
                      <a:pt x="16" y="10"/>
                    </a:moveTo>
                    <a:cubicBezTo>
                      <a:pt x="15" y="10"/>
                      <a:pt x="13" y="10"/>
                      <a:pt x="11" y="10"/>
                    </a:cubicBezTo>
                    <a:cubicBezTo>
                      <a:pt x="8" y="7"/>
                      <a:pt x="3" y="9"/>
                      <a:pt x="0" y="7"/>
                    </a:cubicBezTo>
                    <a:cubicBezTo>
                      <a:pt x="3" y="7"/>
                      <a:pt x="5" y="4"/>
                      <a:pt x="8" y="3"/>
                    </a:cubicBezTo>
                    <a:cubicBezTo>
                      <a:pt x="11" y="0"/>
                      <a:pt x="15" y="1"/>
                      <a:pt x="18" y="4"/>
                    </a:cubicBezTo>
                    <a:cubicBezTo>
                      <a:pt x="21" y="7"/>
                      <a:pt x="17" y="8"/>
                      <a:pt x="16" y="10"/>
                    </a:cubicBezTo>
                    <a:close/>
                  </a:path>
                </a:pathLst>
              </a:custGeom>
              <a:solidFill>
                <a:srgbClr val="8D3B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Freeform 118">
                <a:extLst>
                  <a:ext uri="{FF2B5EF4-FFF2-40B4-BE49-F238E27FC236}">
                    <a16:creationId xmlns:a16="http://schemas.microsoft.com/office/drawing/2014/main" id="{757394BE-F401-B429-61D6-56B9E4DFD977}"/>
                  </a:ext>
                </a:extLst>
              </p:cNvPr>
              <p:cNvSpPr/>
              <p:nvPr/>
            </p:nvSpPr>
            <p:spPr bwMode="auto">
              <a:xfrm>
                <a:off x="4871" y="2550"/>
                <a:ext cx="37" cy="16"/>
              </a:xfrm>
              <a:custGeom>
                <a:avLst/>
                <a:gdLst>
                  <a:gd name="T0" fmla="*/ 18 w 22"/>
                  <a:gd name="T1" fmla="*/ 10 h 10"/>
                  <a:gd name="T2" fmla="*/ 3 w 22"/>
                  <a:gd name="T3" fmla="*/ 6 h 10"/>
                  <a:gd name="T4" fmla="*/ 0 w 22"/>
                  <a:gd name="T5" fmla="*/ 5 h 10"/>
                  <a:gd name="T6" fmla="*/ 14 w 22"/>
                  <a:gd name="T7" fmla="*/ 1 h 10"/>
                  <a:gd name="T8" fmla="*/ 18 w 22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18" y="10"/>
                    </a:moveTo>
                    <a:cubicBezTo>
                      <a:pt x="13" y="9"/>
                      <a:pt x="9" y="6"/>
                      <a:pt x="3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5" y="5"/>
                      <a:pt x="8" y="0"/>
                      <a:pt x="14" y="1"/>
                    </a:cubicBezTo>
                    <a:cubicBezTo>
                      <a:pt x="20" y="2"/>
                      <a:pt x="22" y="4"/>
                      <a:pt x="18" y="10"/>
                    </a:cubicBezTo>
                    <a:close/>
                  </a:path>
                </a:pathLst>
              </a:custGeom>
              <a:solidFill>
                <a:srgbClr val="8538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Freeform 119">
                <a:extLst>
                  <a:ext uri="{FF2B5EF4-FFF2-40B4-BE49-F238E27FC236}">
                    <a16:creationId xmlns:a16="http://schemas.microsoft.com/office/drawing/2014/main" id="{AACF9C9D-62F4-8C76-2B5B-4D3C8E300FF7}"/>
                  </a:ext>
                </a:extLst>
              </p:cNvPr>
              <p:cNvSpPr/>
              <p:nvPr/>
            </p:nvSpPr>
            <p:spPr bwMode="auto">
              <a:xfrm>
                <a:off x="3503" y="2331"/>
                <a:ext cx="18" cy="28"/>
              </a:xfrm>
              <a:custGeom>
                <a:avLst/>
                <a:gdLst>
                  <a:gd name="T0" fmla="*/ 11 w 11"/>
                  <a:gd name="T1" fmla="*/ 13 h 17"/>
                  <a:gd name="T2" fmla="*/ 11 w 11"/>
                  <a:gd name="T3" fmla="*/ 15 h 17"/>
                  <a:gd name="T4" fmla="*/ 3 w 11"/>
                  <a:gd name="T5" fmla="*/ 11 h 17"/>
                  <a:gd name="T6" fmla="*/ 6 w 11"/>
                  <a:gd name="T7" fmla="*/ 2 h 17"/>
                  <a:gd name="T8" fmla="*/ 8 w 11"/>
                  <a:gd name="T9" fmla="*/ 0 h 17"/>
                  <a:gd name="T10" fmla="*/ 11 w 11"/>
                  <a:gd name="T1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7">
                    <a:moveTo>
                      <a:pt x="11" y="13"/>
                    </a:moveTo>
                    <a:cubicBezTo>
                      <a:pt x="11" y="14"/>
                      <a:pt x="11" y="14"/>
                      <a:pt x="11" y="15"/>
                    </a:cubicBezTo>
                    <a:cubicBezTo>
                      <a:pt x="7" y="17"/>
                      <a:pt x="4" y="16"/>
                      <a:pt x="3" y="11"/>
                    </a:cubicBezTo>
                    <a:cubicBezTo>
                      <a:pt x="2" y="7"/>
                      <a:pt x="0" y="3"/>
                      <a:pt x="6" y="2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11" y="4"/>
                      <a:pt x="8" y="9"/>
                      <a:pt x="11" y="13"/>
                    </a:cubicBezTo>
                    <a:close/>
                  </a:path>
                </a:pathLst>
              </a:custGeom>
              <a:solidFill>
                <a:srgbClr val="873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Freeform 120">
                <a:extLst>
                  <a:ext uri="{FF2B5EF4-FFF2-40B4-BE49-F238E27FC236}">
                    <a16:creationId xmlns:a16="http://schemas.microsoft.com/office/drawing/2014/main" id="{C6657B41-A3A9-0F64-7597-03B0933C3045}"/>
                  </a:ext>
                </a:extLst>
              </p:cNvPr>
              <p:cNvSpPr/>
              <p:nvPr/>
            </p:nvSpPr>
            <p:spPr bwMode="auto">
              <a:xfrm>
                <a:off x="3644" y="2197"/>
                <a:ext cx="24" cy="19"/>
              </a:xfrm>
              <a:custGeom>
                <a:avLst/>
                <a:gdLst>
                  <a:gd name="T0" fmla="*/ 9 w 14"/>
                  <a:gd name="T1" fmla="*/ 9 h 11"/>
                  <a:gd name="T2" fmla="*/ 5 w 14"/>
                  <a:gd name="T3" fmla="*/ 11 h 11"/>
                  <a:gd name="T4" fmla="*/ 1 w 14"/>
                  <a:gd name="T5" fmla="*/ 5 h 11"/>
                  <a:gd name="T6" fmla="*/ 5 w 14"/>
                  <a:gd name="T7" fmla="*/ 0 h 11"/>
                  <a:gd name="T8" fmla="*/ 14 w 14"/>
                  <a:gd name="T9" fmla="*/ 3 h 11"/>
                  <a:gd name="T10" fmla="*/ 13 w 14"/>
                  <a:gd name="T11" fmla="*/ 5 h 11"/>
                  <a:gd name="T12" fmla="*/ 9 w 14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1">
                    <a:moveTo>
                      <a:pt x="9" y="9"/>
                    </a:moveTo>
                    <a:cubicBezTo>
                      <a:pt x="7" y="9"/>
                      <a:pt x="6" y="10"/>
                      <a:pt x="5" y="11"/>
                    </a:cubicBezTo>
                    <a:cubicBezTo>
                      <a:pt x="0" y="11"/>
                      <a:pt x="0" y="8"/>
                      <a:pt x="1" y="5"/>
                    </a:cubicBezTo>
                    <a:cubicBezTo>
                      <a:pt x="1" y="2"/>
                      <a:pt x="3" y="1"/>
                      <a:pt x="5" y="0"/>
                    </a:cubicBezTo>
                    <a:cubicBezTo>
                      <a:pt x="9" y="0"/>
                      <a:pt x="12" y="0"/>
                      <a:pt x="14" y="3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1" y="6"/>
                      <a:pt x="10" y="8"/>
                      <a:pt x="9" y="9"/>
                    </a:cubicBezTo>
                    <a:close/>
                  </a:path>
                </a:pathLst>
              </a:custGeom>
              <a:solidFill>
                <a:srgbClr val="853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Freeform 121">
                <a:extLst>
                  <a:ext uri="{FF2B5EF4-FFF2-40B4-BE49-F238E27FC236}">
                    <a16:creationId xmlns:a16="http://schemas.microsoft.com/office/drawing/2014/main" id="{2871C9AB-AA0B-48A4-D111-1C61E35186C7}"/>
                  </a:ext>
                </a:extLst>
              </p:cNvPr>
              <p:cNvSpPr/>
              <p:nvPr/>
            </p:nvSpPr>
            <p:spPr bwMode="auto">
              <a:xfrm>
                <a:off x="4490" y="1783"/>
                <a:ext cx="27" cy="22"/>
              </a:xfrm>
              <a:custGeom>
                <a:avLst/>
                <a:gdLst>
                  <a:gd name="T0" fmla="*/ 11 w 16"/>
                  <a:gd name="T1" fmla="*/ 10 h 13"/>
                  <a:gd name="T2" fmla="*/ 4 w 16"/>
                  <a:gd name="T3" fmla="*/ 13 h 13"/>
                  <a:gd name="T4" fmla="*/ 8 w 16"/>
                  <a:gd name="T5" fmla="*/ 2 h 13"/>
                  <a:gd name="T6" fmla="*/ 16 w 16"/>
                  <a:gd name="T7" fmla="*/ 7 h 13"/>
                  <a:gd name="T8" fmla="*/ 15 w 16"/>
                  <a:gd name="T9" fmla="*/ 8 h 13"/>
                  <a:gd name="T10" fmla="*/ 11 w 16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11" y="10"/>
                    </a:moveTo>
                    <a:cubicBezTo>
                      <a:pt x="8" y="10"/>
                      <a:pt x="6" y="13"/>
                      <a:pt x="4" y="13"/>
                    </a:cubicBezTo>
                    <a:cubicBezTo>
                      <a:pt x="0" y="8"/>
                      <a:pt x="4" y="5"/>
                      <a:pt x="8" y="2"/>
                    </a:cubicBezTo>
                    <a:cubicBezTo>
                      <a:pt x="12" y="0"/>
                      <a:pt x="15" y="2"/>
                      <a:pt x="16" y="7"/>
                    </a:cubicBezTo>
                    <a:cubicBezTo>
                      <a:pt x="16" y="7"/>
                      <a:pt x="15" y="8"/>
                      <a:pt x="15" y="8"/>
                    </a:cubicBezTo>
                    <a:cubicBezTo>
                      <a:pt x="14" y="9"/>
                      <a:pt x="12" y="10"/>
                      <a:pt x="11" y="10"/>
                    </a:cubicBezTo>
                    <a:close/>
                  </a:path>
                </a:pathLst>
              </a:custGeom>
              <a:solidFill>
                <a:srgbClr val="843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Freeform 122">
                <a:extLst>
                  <a:ext uri="{FF2B5EF4-FFF2-40B4-BE49-F238E27FC236}">
                    <a16:creationId xmlns:a16="http://schemas.microsoft.com/office/drawing/2014/main" id="{8CCF75B7-56B0-E42E-EA0C-E68087F44C53}"/>
                  </a:ext>
                </a:extLst>
              </p:cNvPr>
              <p:cNvSpPr/>
              <p:nvPr/>
            </p:nvSpPr>
            <p:spPr bwMode="auto">
              <a:xfrm>
                <a:off x="3649" y="1393"/>
                <a:ext cx="29" cy="24"/>
              </a:xfrm>
              <a:custGeom>
                <a:avLst/>
                <a:gdLst>
                  <a:gd name="T0" fmla="*/ 13 w 17"/>
                  <a:gd name="T1" fmla="*/ 10 h 14"/>
                  <a:gd name="T2" fmla="*/ 6 w 17"/>
                  <a:gd name="T3" fmla="*/ 14 h 14"/>
                  <a:gd name="T4" fmla="*/ 5 w 17"/>
                  <a:gd name="T5" fmla="*/ 5 h 14"/>
                  <a:gd name="T6" fmla="*/ 17 w 17"/>
                  <a:gd name="T7" fmla="*/ 7 h 14"/>
                  <a:gd name="T8" fmla="*/ 13 w 17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3" y="10"/>
                    </a:moveTo>
                    <a:cubicBezTo>
                      <a:pt x="10" y="10"/>
                      <a:pt x="9" y="13"/>
                      <a:pt x="6" y="14"/>
                    </a:cubicBezTo>
                    <a:cubicBezTo>
                      <a:pt x="3" y="11"/>
                      <a:pt x="0" y="7"/>
                      <a:pt x="5" y="5"/>
                    </a:cubicBezTo>
                    <a:cubicBezTo>
                      <a:pt x="9" y="3"/>
                      <a:pt x="14" y="0"/>
                      <a:pt x="17" y="7"/>
                    </a:cubicBezTo>
                    <a:cubicBezTo>
                      <a:pt x="15" y="8"/>
                      <a:pt x="14" y="9"/>
                      <a:pt x="13" y="10"/>
                    </a:cubicBezTo>
                    <a:close/>
                  </a:path>
                </a:pathLst>
              </a:custGeom>
              <a:solidFill>
                <a:srgbClr val="8537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Freeform 123">
                <a:extLst>
                  <a:ext uri="{FF2B5EF4-FFF2-40B4-BE49-F238E27FC236}">
                    <a16:creationId xmlns:a16="http://schemas.microsoft.com/office/drawing/2014/main" id="{7E4E5CF1-F1F6-1B9D-6DCC-1D2EADBFC62B}"/>
                  </a:ext>
                </a:extLst>
              </p:cNvPr>
              <p:cNvSpPr/>
              <p:nvPr/>
            </p:nvSpPr>
            <p:spPr bwMode="auto">
              <a:xfrm>
                <a:off x="3231" y="1404"/>
                <a:ext cx="26" cy="16"/>
              </a:xfrm>
              <a:custGeom>
                <a:avLst/>
                <a:gdLst>
                  <a:gd name="T0" fmla="*/ 13 w 15"/>
                  <a:gd name="T1" fmla="*/ 8 h 10"/>
                  <a:gd name="T2" fmla="*/ 5 w 15"/>
                  <a:gd name="T3" fmla="*/ 10 h 10"/>
                  <a:gd name="T4" fmla="*/ 1 w 15"/>
                  <a:gd name="T5" fmla="*/ 6 h 10"/>
                  <a:gd name="T6" fmla="*/ 10 w 15"/>
                  <a:gd name="T7" fmla="*/ 1 h 10"/>
                  <a:gd name="T8" fmla="*/ 13 w 15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3" y="8"/>
                    </a:moveTo>
                    <a:cubicBezTo>
                      <a:pt x="10" y="8"/>
                      <a:pt x="7" y="9"/>
                      <a:pt x="5" y="10"/>
                    </a:cubicBezTo>
                    <a:cubicBezTo>
                      <a:pt x="2" y="10"/>
                      <a:pt x="0" y="10"/>
                      <a:pt x="1" y="6"/>
                    </a:cubicBezTo>
                    <a:cubicBezTo>
                      <a:pt x="2" y="0"/>
                      <a:pt x="6" y="1"/>
                      <a:pt x="10" y="1"/>
                    </a:cubicBezTo>
                    <a:cubicBezTo>
                      <a:pt x="14" y="1"/>
                      <a:pt x="15" y="4"/>
                      <a:pt x="13" y="8"/>
                    </a:cubicBezTo>
                    <a:close/>
                  </a:path>
                </a:pathLst>
              </a:custGeom>
              <a:solidFill>
                <a:srgbClr val="873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Freeform 124">
                <a:extLst>
                  <a:ext uri="{FF2B5EF4-FFF2-40B4-BE49-F238E27FC236}">
                    <a16:creationId xmlns:a16="http://schemas.microsoft.com/office/drawing/2014/main" id="{F25E288D-AA18-AC5D-0EAF-0F1BDA859C3B}"/>
                  </a:ext>
                </a:extLst>
              </p:cNvPr>
              <p:cNvSpPr/>
              <p:nvPr/>
            </p:nvSpPr>
            <p:spPr bwMode="auto">
              <a:xfrm>
                <a:off x="3385" y="1825"/>
                <a:ext cx="32" cy="22"/>
              </a:xfrm>
              <a:custGeom>
                <a:avLst/>
                <a:gdLst>
                  <a:gd name="T0" fmla="*/ 2 w 19"/>
                  <a:gd name="T1" fmla="*/ 12 h 13"/>
                  <a:gd name="T2" fmla="*/ 0 w 19"/>
                  <a:gd name="T3" fmla="*/ 11 h 13"/>
                  <a:gd name="T4" fmla="*/ 19 w 19"/>
                  <a:gd name="T5" fmla="*/ 4 h 13"/>
                  <a:gd name="T6" fmla="*/ 9 w 19"/>
                  <a:gd name="T7" fmla="*/ 9 h 13"/>
                  <a:gd name="T8" fmla="*/ 2 w 19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">
                    <a:moveTo>
                      <a:pt x="2" y="12"/>
                    </a:moveTo>
                    <a:cubicBezTo>
                      <a:pt x="1" y="11"/>
                      <a:pt x="1" y="11"/>
                      <a:pt x="0" y="11"/>
                    </a:cubicBezTo>
                    <a:cubicBezTo>
                      <a:pt x="3" y="2"/>
                      <a:pt x="9" y="0"/>
                      <a:pt x="19" y="4"/>
                    </a:cubicBezTo>
                    <a:cubicBezTo>
                      <a:pt x="16" y="6"/>
                      <a:pt x="12" y="8"/>
                      <a:pt x="9" y="9"/>
                    </a:cubicBezTo>
                    <a:cubicBezTo>
                      <a:pt x="7" y="12"/>
                      <a:pt x="5" y="13"/>
                      <a:pt x="2" y="12"/>
                    </a:cubicBezTo>
                    <a:close/>
                  </a:path>
                </a:pathLst>
              </a:custGeom>
              <a:solidFill>
                <a:srgbClr val="853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Freeform 125">
                <a:extLst>
                  <a:ext uri="{FF2B5EF4-FFF2-40B4-BE49-F238E27FC236}">
                    <a16:creationId xmlns:a16="http://schemas.microsoft.com/office/drawing/2014/main" id="{4E8C7D29-410E-C0DA-DB92-A792B3BED9EB}"/>
                  </a:ext>
                </a:extLst>
              </p:cNvPr>
              <p:cNvSpPr/>
              <p:nvPr/>
            </p:nvSpPr>
            <p:spPr bwMode="auto">
              <a:xfrm>
                <a:off x="3867" y="2807"/>
                <a:ext cx="18" cy="24"/>
              </a:xfrm>
              <a:custGeom>
                <a:avLst/>
                <a:gdLst>
                  <a:gd name="T0" fmla="*/ 5 w 11"/>
                  <a:gd name="T1" fmla="*/ 0 h 14"/>
                  <a:gd name="T2" fmla="*/ 11 w 11"/>
                  <a:gd name="T3" fmla="*/ 9 h 14"/>
                  <a:gd name="T4" fmla="*/ 6 w 11"/>
                  <a:gd name="T5" fmla="*/ 14 h 14"/>
                  <a:gd name="T6" fmla="*/ 2 w 11"/>
                  <a:gd name="T7" fmla="*/ 5 h 14"/>
                  <a:gd name="T8" fmla="*/ 5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5" y="0"/>
                    </a:moveTo>
                    <a:cubicBezTo>
                      <a:pt x="9" y="2"/>
                      <a:pt x="11" y="5"/>
                      <a:pt x="11" y="9"/>
                    </a:cubicBezTo>
                    <a:cubicBezTo>
                      <a:pt x="11" y="13"/>
                      <a:pt x="8" y="14"/>
                      <a:pt x="6" y="14"/>
                    </a:cubicBezTo>
                    <a:cubicBezTo>
                      <a:pt x="0" y="13"/>
                      <a:pt x="3" y="8"/>
                      <a:pt x="2" y="5"/>
                    </a:cubicBezTo>
                    <a:cubicBezTo>
                      <a:pt x="2" y="3"/>
                      <a:pt x="2" y="1"/>
                      <a:pt x="5" y="0"/>
                    </a:cubicBezTo>
                    <a:close/>
                  </a:path>
                </a:pathLst>
              </a:custGeom>
              <a:solidFill>
                <a:srgbClr val="8432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Freeform 126">
                <a:extLst>
                  <a:ext uri="{FF2B5EF4-FFF2-40B4-BE49-F238E27FC236}">
                    <a16:creationId xmlns:a16="http://schemas.microsoft.com/office/drawing/2014/main" id="{0296AA92-36A3-D26C-1A86-DF5EF37C5AC4}"/>
                  </a:ext>
                </a:extLst>
              </p:cNvPr>
              <p:cNvSpPr/>
              <p:nvPr/>
            </p:nvSpPr>
            <p:spPr bwMode="auto">
              <a:xfrm>
                <a:off x="3273" y="1835"/>
                <a:ext cx="37" cy="15"/>
              </a:xfrm>
              <a:custGeom>
                <a:avLst/>
                <a:gdLst>
                  <a:gd name="T0" fmla="*/ 11 w 22"/>
                  <a:gd name="T1" fmla="*/ 9 h 9"/>
                  <a:gd name="T2" fmla="*/ 0 w 22"/>
                  <a:gd name="T3" fmla="*/ 5 h 9"/>
                  <a:gd name="T4" fmla="*/ 15 w 22"/>
                  <a:gd name="T5" fmla="*/ 2 h 9"/>
                  <a:gd name="T6" fmla="*/ 17 w 22"/>
                  <a:gd name="T7" fmla="*/ 9 h 9"/>
                  <a:gd name="T8" fmla="*/ 11 w 2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9">
                    <a:moveTo>
                      <a:pt x="11" y="9"/>
                    </a:moveTo>
                    <a:cubicBezTo>
                      <a:pt x="8" y="6"/>
                      <a:pt x="3" y="8"/>
                      <a:pt x="0" y="5"/>
                    </a:cubicBezTo>
                    <a:cubicBezTo>
                      <a:pt x="5" y="5"/>
                      <a:pt x="9" y="0"/>
                      <a:pt x="15" y="2"/>
                    </a:cubicBezTo>
                    <a:cubicBezTo>
                      <a:pt x="21" y="3"/>
                      <a:pt x="22" y="5"/>
                      <a:pt x="17" y="9"/>
                    </a:cubicBezTo>
                    <a:cubicBezTo>
                      <a:pt x="15" y="9"/>
                      <a:pt x="13" y="9"/>
                      <a:pt x="11" y="9"/>
                    </a:cubicBezTo>
                    <a:close/>
                  </a:path>
                </a:pathLst>
              </a:custGeom>
              <a:solidFill>
                <a:srgbClr val="8C3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Freeform 127">
                <a:extLst>
                  <a:ext uri="{FF2B5EF4-FFF2-40B4-BE49-F238E27FC236}">
                    <a16:creationId xmlns:a16="http://schemas.microsoft.com/office/drawing/2014/main" id="{52A0B009-0050-E5B2-6A25-A09E88DD466C}"/>
                  </a:ext>
                </a:extLst>
              </p:cNvPr>
              <p:cNvSpPr/>
              <p:nvPr/>
            </p:nvSpPr>
            <p:spPr bwMode="auto">
              <a:xfrm>
                <a:off x="5087" y="2250"/>
                <a:ext cx="20" cy="20"/>
              </a:xfrm>
              <a:custGeom>
                <a:avLst/>
                <a:gdLst>
                  <a:gd name="T0" fmla="*/ 6 w 12"/>
                  <a:gd name="T1" fmla="*/ 1 h 12"/>
                  <a:gd name="T2" fmla="*/ 12 w 12"/>
                  <a:gd name="T3" fmla="*/ 9 h 12"/>
                  <a:gd name="T4" fmla="*/ 3 w 12"/>
                  <a:gd name="T5" fmla="*/ 10 h 12"/>
                  <a:gd name="T6" fmla="*/ 0 w 12"/>
                  <a:gd name="T7" fmla="*/ 4 h 12"/>
                  <a:gd name="T8" fmla="*/ 6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6" y="1"/>
                    </a:moveTo>
                    <a:cubicBezTo>
                      <a:pt x="8" y="3"/>
                      <a:pt x="10" y="6"/>
                      <a:pt x="12" y="9"/>
                    </a:cubicBezTo>
                    <a:cubicBezTo>
                      <a:pt x="10" y="12"/>
                      <a:pt x="6" y="12"/>
                      <a:pt x="3" y="10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1" y="0"/>
                      <a:pt x="4" y="1"/>
                      <a:pt x="6" y="1"/>
                    </a:cubicBezTo>
                    <a:close/>
                  </a:path>
                </a:pathLst>
              </a:custGeom>
              <a:solidFill>
                <a:srgbClr val="8A3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Freeform 128">
                <a:extLst>
                  <a:ext uri="{FF2B5EF4-FFF2-40B4-BE49-F238E27FC236}">
                    <a16:creationId xmlns:a16="http://schemas.microsoft.com/office/drawing/2014/main" id="{098F0744-A49C-B642-1B0C-59835D56A661}"/>
                  </a:ext>
                </a:extLst>
              </p:cNvPr>
              <p:cNvSpPr/>
              <p:nvPr/>
            </p:nvSpPr>
            <p:spPr bwMode="auto">
              <a:xfrm>
                <a:off x="5124" y="1675"/>
                <a:ext cx="17" cy="32"/>
              </a:xfrm>
              <a:custGeom>
                <a:avLst/>
                <a:gdLst>
                  <a:gd name="T0" fmla="*/ 10 w 10"/>
                  <a:gd name="T1" fmla="*/ 0 h 19"/>
                  <a:gd name="T2" fmla="*/ 9 w 10"/>
                  <a:gd name="T3" fmla="*/ 18 h 19"/>
                  <a:gd name="T4" fmla="*/ 8 w 10"/>
                  <a:gd name="T5" fmla="*/ 19 h 19"/>
                  <a:gd name="T6" fmla="*/ 4 w 10"/>
                  <a:gd name="T7" fmla="*/ 11 h 19"/>
                  <a:gd name="T8" fmla="*/ 10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cubicBezTo>
                      <a:pt x="9" y="6"/>
                      <a:pt x="9" y="12"/>
                      <a:pt x="9" y="18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5"/>
                      <a:pt x="5" y="14"/>
                      <a:pt x="4" y="11"/>
                    </a:cubicBezTo>
                    <a:cubicBezTo>
                      <a:pt x="0" y="5"/>
                      <a:pt x="2" y="1"/>
                      <a:pt x="10" y="0"/>
                    </a:cubicBezTo>
                    <a:close/>
                  </a:path>
                </a:pathLst>
              </a:custGeom>
              <a:solidFill>
                <a:srgbClr val="843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Freeform 129">
                <a:extLst>
                  <a:ext uri="{FF2B5EF4-FFF2-40B4-BE49-F238E27FC236}">
                    <a16:creationId xmlns:a16="http://schemas.microsoft.com/office/drawing/2014/main" id="{A82A292A-8F1F-061D-CAE8-E78AC99C4EF0}"/>
                  </a:ext>
                </a:extLst>
              </p:cNvPr>
              <p:cNvSpPr/>
              <p:nvPr/>
            </p:nvSpPr>
            <p:spPr bwMode="auto">
              <a:xfrm>
                <a:off x="3375" y="2550"/>
                <a:ext cx="26" cy="18"/>
              </a:xfrm>
              <a:custGeom>
                <a:avLst/>
                <a:gdLst>
                  <a:gd name="T0" fmla="*/ 15 w 16"/>
                  <a:gd name="T1" fmla="*/ 5 h 11"/>
                  <a:gd name="T2" fmla="*/ 11 w 16"/>
                  <a:gd name="T3" fmla="*/ 8 h 11"/>
                  <a:gd name="T4" fmla="*/ 0 w 16"/>
                  <a:gd name="T5" fmla="*/ 10 h 11"/>
                  <a:gd name="T6" fmla="*/ 14 w 16"/>
                  <a:gd name="T7" fmla="*/ 1 h 11"/>
                  <a:gd name="T8" fmla="*/ 15 w 1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5"/>
                    </a:moveTo>
                    <a:cubicBezTo>
                      <a:pt x="14" y="6"/>
                      <a:pt x="12" y="7"/>
                      <a:pt x="11" y="8"/>
                    </a:cubicBezTo>
                    <a:cubicBezTo>
                      <a:pt x="7" y="9"/>
                      <a:pt x="4" y="11"/>
                      <a:pt x="0" y="10"/>
                    </a:cubicBezTo>
                    <a:cubicBezTo>
                      <a:pt x="2" y="4"/>
                      <a:pt x="9" y="0"/>
                      <a:pt x="14" y="1"/>
                    </a:cubicBezTo>
                    <a:cubicBezTo>
                      <a:pt x="16" y="2"/>
                      <a:pt x="15" y="4"/>
                      <a:pt x="15" y="5"/>
                    </a:cubicBezTo>
                    <a:close/>
                  </a:path>
                </a:pathLst>
              </a:custGeom>
              <a:solidFill>
                <a:srgbClr val="883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Freeform 130">
                <a:extLst>
                  <a:ext uri="{FF2B5EF4-FFF2-40B4-BE49-F238E27FC236}">
                    <a16:creationId xmlns:a16="http://schemas.microsoft.com/office/drawing/2014/main" id="{4F3BC7F0-8C38-B738-538B-84587378B922}"/>
                  </a:ext>
                </a:extLst>
              </p:cNvPr>
              <p:cNvSpPr/>
              <p:nvPr/>
            </p:nvSpPr>
            <p:spPr bwMode="auto">
              <a:xfrm>
                <a:off x="4724" y="1495"/>
                <a:ext cx="21" cy="28"/>
              </a:xfrm>
              <a:custGeom>
                <a:avLst/>
                <a:gdLst>
                  <a:gd name="T0" fmla="*/ 12 w 12"/>
                  <a:gd name="T1" fmla="*/ 8 h 17"/>
                  <a:gd name="T2" fmla="*/ 10 w 12"/>
                  <a:gd name="T3" fmla="*/ 11 h 17"/>
                  <a:gd name="T4" fmla="*/ 2 w 12"/>
                  <a:gd name="T5" fmla="*/ 12 h 17"/>
                  <a:gd name="T6" fmla="*/ 7 w 12"/>
                  <a:gd name="T7" fmla="*/ 3 h 17"/>
                  <a:gd name="T8" fmla="*/ 12 w 12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2" y="8"/>
                    </a:moveTo>
                    <a:cubicBezTo>
                      <a:pt x="11" y="9"/>
                      <a:pt x="11" y="10"/>
                      <a:pt x="10" y="11"/>
                    </a:cubicBezTo>
                    <a:cubicBezTo>
                      <a:pt x="7" y="10"/>
                      <a:pt x="5" y="17"/>
                      <a:pt x="2" y="12"/>
                    </a:cubicBezTo>
                    <a:cubicBezTo>
                      <a:pt x="0" y="8"/>
                      <a:pt x="3" y="4"/>
                      <a:pt x="7" y="3"/>
                    </a:cubicBezTo>
                    <a:cubicBezTo>
                      <a:pt x="12" y="0"/>
                      <a:pt x="12" y="4"/>
                      <a:pt x="12" y="8"/>
                    </a:cubicBezTo>
                    <a:close/>
                  </a:path>
                </a:pathLst>
              </a:custGeom>
              <a:solidFill>
                <a:srgbClr val="843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3" name="Freeform 131">
                <a:extLst>
                  <a:ext uri="{FF2B5EF4-FFF2-40B4-BE49-F238E27FC236}">
                    <a16:creationId xmlns:a16="http://schemas.microsoft.com/office/drawing/2014/main" id="{6C6FB282-2D6D-1D73-73EB-3D7FFE0D677F}"/>
                  </a:ext>
                </a:extLst>
              </p:cNvPr>
              <p:cNvSpPr/>
              <p:nvPr/>
            </p:nvSpPr>
            <p:spPr bwMode="auto">
              <a:xfrm>
                <a:off x="3868" y="1188"/>
                <a:ext cx="17" cy="22"/>
              </a:xfrm>
              <a:custGeom>
                <a:avLst/>
                <a:gdLst>
                  <a:gd name="T0" fmla="*/ 1 w 10"/>
                  <a:gd name="T1" fmla="*/ 6 h 13"/>
                  <a:gd name="T2" fmla="*/ 4 w 10"/>
                  <a:gd name="T3" fmla="*/ 1 h 13"/>
                  <a:gd name="T4" fmla="*/ 10 w 10"/>
                  <a:gd name="T5" fmla="*/ 8 h 13"/>
                  <a:gd name="T6" fmla="*/ 5 w 10"/>
                  <a:gd name="T7" fmla="*/ 13 h 13"/>
                  <a:gd name="T8" fmla="*/ 1 w 10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6"/>
                    </a:moveTo>
                    <a:cubicBezTo>
                      <a:pt x="2" y="4"/>
                      <a:pt x="0" y="0"/>
                      <a:pt x="4" y="1"/>
                    </a:cubicBezTo>
                    <a:cubicBezTo>
                      <a:pt x="7" y="2"/>
                      <a:pt x="10" y="4"/>
                      <a:pt x="10" y="8"/>
                    </a:cubicBezTo>
                    <a:cubicBezTo>
                      <a:pt x="10" y="11"/>
                      <a:pt x="9" y="13"/>
                      <a:pt x="5" y="13"/>
                    </a:cubicBezTo>
                    <a:cubicBezTo>
                      <a:pt x="1" y="13"/>
                      <a:pt x="1" y="10"/>
                      <a:pt x="1" y="6"/>
                    </a:cubicBezTo>
                    <a:close/>
                  </a:path>
                </a:pathLst>
              </a:custGeom>
              <a:solidFill>
                <a:srgbClr val="8633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4" name="Freeform 132">
                <a:extLst>
                  <a:ext uri="{FF2B5EF4-FFF2-40B4-BE49-F238E27FC236}">
                    <a16:creationId xmlns:a16="http://schemas.microsoft.com/office/drawing/2014/main" id="{A826D12F-C9AE-6317-7A81-7BE05D1F2ED7}"/>
                  </a:ext>
                </a:extLst>
              </p:cNvPr>
              <p:cNvSpPr/>
              <p:nvPr/>
            </p:nvSpPr>
            <p:spPr bwMode="auto">
              <a:xfrm>
                <a:off x="5127" y="2384"/>
                <a:ext cx="15" cy="27"/>
              </a:xfrm>
              <a:custGeom>
                <a:avLst/>
                <a:gdLst>
                  <a:gd name="T0" fmla="*/ 9 w 9"/>
                  <a:gd name="T1" fmla="*/ 2 h 16"/>
                  <a:gd name="T2" fmla="*/ 7 w 9"/>
                  <a:gd name="T3" fmla="*/ 16 h 16"/>
                  <a:gd name="T4" fmla="*/ 2 w 9"/>
                  <a:gd name="T5" fmla="*/ 4 h 16"/>
                  <a:gd name="T6" fmla="*/ 9 w 9"/>
                  <a:gd name="T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6">
                    <a:moveTo>
                      <a:pt x="9" y="2"/>
                    </a:moveTo>
                    <a:cubicBezTo>
                      <a:pt x="8" y="7"/>
                      <a:pt x="7" y="11"/>
                      <a:pt x="7" y="16"/>
                    </a:cubicBezTo>
                    <a:cubicBezTo>
                      <a:pt x="0" y="14"/>
                      <a:pt x="2" y="9"/>
                      <a:pt x="2" y="4"/>
                    </a:cubicBezTo>
                    <a:cubicBezTo>
                      <a:pt x="3" y="1"/>
                      <a:pt x="5" y="0"/>
                      <a:pt x="9" y="2"/>
                    </a:cubicBezTo>
                    <a:close/>
                  </a:path>
                </a:pathLst>
              </a:custGeom>
              <a:solidFill>
                <a:srgbClr val="833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5" name="Freeform 133">
                <a:extLst>
                  <a:ext uri="{FF2B5EF4-FFF2-40B4-BE49-F238E27FC236}">
                    <a16:creationId xmlns:a16="http://schemas.microsoft.com/office/drawing/2014/main" id="{5CF46A13-0E06-3F2C-5325-18434A9FCE77}"/>
                  </a:ext>
                </a:extLst>
              </p:cNvPr>
              <p:cNvSpPr/>
              <p:nvPr/>
            </p:nvSpPr>
            <p:spPr bwMode="auto">
              <a:xfrm>
                <a:off x="3476" y="2256"/>
                <a:ext cx="16" cy="22"/>
              </a:xfrm>
              <a:custGeom>
                <a:avLst/>
                <a:gdLst>
                  <a:gd name="T0" fmla="*/ 4 w 10"/>
                  <a:gd name="T1" fmla="*/ 0 h 13"/>
                  <a:gd name="T2" fmla="*/ 9 w 10"/>
                  <a:gd name="T3" fmla="*/ 8 h 13"/>
                  <a:gd name="T4" fmla="*/ 6 w 10"/>
                  <a:gd name="T5" fmla="*/ 12 h 13"/>
                  <a:gd name="T6" fmla="*/ 0 w 10"/>
                  <a:gd name="T7" fmla="*/ 5 h 13"/>
                  <a:gd name="T8" fmla="*/ 4 w 1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4" y="0"/>
                    </a:moveTo>
                    <a:cubicBezTo>
                      <a:pt x="5" y="2"/>
                      <a:pt x="7" y="5"/>
                      <a:pt x="9" y="8"/>
                    </a:cubicBezTo>
                    <a:cubicBezTo>
                      <a:pt x="8" y="9"/>
                      <a:pt x="10" y="13"/>
                      <a:pt x="6" y="12"/>
                    </a:cubicBezTo>
                    <a:cubicBezTo>
                      <a:pt x="3" y="12"/>
                      <a:pt x="0" y="9"/>
                      <a:pt x="0" y="5"/>
                    </a:cubicBezTo>
                    <a:cubicBezTo>
                      <a:pt x="0" y="3"/>
                      <a:pt x="2" y="2"/>
                      <a:pt x="4" y="0"/>
                    </a:cubicBezTo>
                    <a:close/>
                  </a:path>
                </a:pathLst>
              </a:custGeom>
              <a:solidFill>
                <a:srgbClr val="8C39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Freeform 134">
                <a:extLst>
                  <a:ext uri="{FF2B5EF4-FFF2-40B4-BE49-F238E27FC236}">
                    <a16:creationId xmlns:a16="http://schemas.microsoft.com/office/drawing/2014/main" id="{A424E415-53FA-6ED3-EEB9-CE302EA04CD6}"/>
                  </a:ext>
                </a:extLst>
              </p:cNvPr>
              <p:cNvSpPr/>
              <p:nvPr/>
            </p:nvSpPr>
            <p:spPr bwMode="auto">
              <a:xfrm>
                <a:off x="3862" y="1292"/>
                <a:ext cx="23" cy="19"/>
              </a:xfrm>
              <a:custGeom>
                <a:avLst/>
                <a:gdLst>
                  <a:gd name="T0" fmla="*/ 14 w 14"/>
                  <a:gd name="T1" fmla="*/ 5 h 11"/>
                  <a:gd name="T2" fmla="*/ 3 w 14"/>
                  <a:gd name="T3" fmla="*/ 11 h 11"/>
                  <a:gd name="T4" fmla="*/ 5 w 14"/>
                  <a:gd name="T5" fmla="*/ 1 h 11"/>
                  <a:gd name="T6" fmla="*/ 14 w 14"/>
                  <a:gd name="T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1">
                    <a:moveTo>
                      <a:pt x="14" y="5"/>
                    </a:moveTo>
                    <a:cubicBezTo>
                      <a:pt x="10" y="7"/>
                      <a:pt x="7" y="9"/>
                      <a:pt x="3" y="11"/>
                    </a:cubicBezTo>
                    <a:cubicBezTo>
                      <a:pt x="3" y="8"/>
                      <a:pt x="0" y="4"/>
                      <a:pt x="5" y="1"/>
                    </a:cubicBezTo>
                    <a:cubicBezTo>
                      <a:pt x="9" y="0"/>
                      <a:pt x="12" y="1"/>
                      <a:pt x="14" y="5"/>
                    </a:cubicBezTo>
                    <a:close/>
                  </a:path>
                </a:pathLst>
              </a:custGeom>
              <a:solidFill>
                <a:srgbClr val="8A3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7" name="Freeform 135">
                <a:extLst>
                  <a:ext uri="{FF2B5EF4-FFF2-40B4-BE49-F238E27FC236}">
                    <a16:creationId xmlns:a16="http://schemas.microsoft.com/office/drawing/2014/main" id="{DDBDB318-5FC9-0F23-CEC8-94DBBA0BB778}"/>
                  </a:ext>
                </a:extLst>
              </p:cNvPr>
              <p:cNvSpPr/>
              <p:nvPr/>
            </p:nvSpPr>
            <p:spPr bwMode="auto">
              <a:xfrm>
                <a:off x="3214" y="2169"/>
                <a:ext cx="600" cy="468"/>
              </a:xfrm>
              <a:custGeom>
                <a:avLst/>
                <a:gdLst>
                  <a:gd name="T0" fmla="*/ 0 w 356"/>
                  <a:gd name="T1" fmla="*/ 255 h 278"/>
                  <a:gd name="T2" fmla="*/ 6 w 356"/>
                  <a:gd name="T3" fmla="*/ 253 h 278"/>
                  <a:gd name="T4" fmla="*/ 23 w 356"/>
                  <a:gd name="T5" fmla="*/ 255 h 278"/>
                  <a:gd name="T6" fmla="*/ 49 w 356"/>
                  <a:gd name="T7" fmla="*/ 258 h 278"/>
                  <a:gd name="T8" fmla="*/ 76 w 356"/>
                  <a:gd name="T9" fmla="*/ 259 h 278"/>
                  <a:gd name="T10" fmla="*/ 110 w 356"/>
                  <a:gd name="T11" fmla="*/ 259 h 278"/>
                  <a:gd name="T12" fmla="*/ 121 w 356"/>
                  <a:gd name="T13" fmla="*/ 253 h 278"/>
                  <a:gd name="T14" fmla="*/ 125 w 356"/>
                  <a:gd name="T15" fmla="*/ 250 h 278"/>
                  <a:gd name="T16" fmla="*/ 150 w 356"/>
                  <a:gd name="T17" fmla="*/ 241 h 278"/>
                  <a:gd name="T18" fmla="*/ 190 w 356"/>
                  <a:gd name="T19" fmla="*/ 186 h 278"/>
                  <a:gd name="T20" fmla="*/ 195 w 356"/>
                  <a:gd name="T21" fmla="*/ 163 h 278"/>
                  <a:gd name="T22" fmla="*/ 195 w 356"/>
                  <a:gd name="T23" fmla="*/ 149 h 278"/>
                  <a:gd name="T24" fmla="*/ 194 w 356"/>
                  <a:gd name="T25" fmla="*/ 142 h 278"/>
                  <a:gd name="T26" fmla="*/ 200 w 356"/>
                  <a:gd name="T27" fmla="*/ 136 h 278"/>
                  <a:gd name="T28" fmla="*/ 205 w 356"/>
                  <a:gd name="T29" fmla="*/ 132 h 278"/>
                  <a:gd name="T30" fmla="*/ 209 w 356"/>
                  <a:gd name="T31" fmla="*/ 110 h 278"/>
                  <a:gd name="T32" fmla="*/ 200 w 356"/>
                  <a:gd name="T33" fmla="*/ 92 h 278"/>
                  <a:gd name="T34" fmla="*/ 197 w 356"/>
                  <a:gd name="T35" fmla="*/ 89 h 278"/>
                  <a:gd name="T36" fmla="*/ 192 w 356"/>
                  <a:gd name="T37" fmla="*/ 77 h 278"/>
                  <a:gd name="T38" fmla="*/ 203 w 356"/>
                  <a:gd name="T39" fmla="*/ 76 h 278"/>
                  <a:gd name="T40" fmla="*/ 212 w 356"/>
                  <a:gd name="T41" fmla="*/ 71 h 278"/>
                  <a:gd name="T42" fmla="*/ 222 w 356"/>
                  <a:gd name="T43" fmla="*/ 64 h 278"/>
                  <a:gd name="T44" fmla="*/ 226 w 356"/>
                  <a:gd name="T45" fmla="*/ 71 h 278"/>
                  <a:gd name="T46" fmla="*/ 240 w 356"/>
                  <a:gd name="T47" fmla="*/ 71 h 278"/>
                  <a:gd name="T48" fmla="*/ 311 w 356"/>
                  <a:gd name="T49" fmla="*/ 28 h 278"/>
                  <a:gd name="T50" fmla="*/ 314 w 356"/>
                  <a:gd name="T51" fmla="*/ 19 h 278"/>
                  <a:gd name="T52" fmla="*/ 316 w 356"/>
                  <a:gd name="T53" fmla="*/ 8 h 278"/>
                  <a:gd name="T54" fmla="*/ 323 w 356"/>
                  <a:gd name="T55" fmla="*/ 12 h 278"/>
                  <a:gd name="T56" fmla="*/ 341 w 356"/>
                  <a:gd name="T57" fmla="*/ 7 h 278"/>
                  <a:gd name="T58" fmla="*/ 347 w 356"/>
                  <a:gd name="T59" fmla="*/ 0 h 278"/>
                  <a:gd name="T60" fmla="*/ 356 w 356"/>
                  <a:gd name="T61" fmla="*/ 7 h 278"/>
                  <a:gd name="T62" fmla="*/ 324 w 356"/>
                  <a:gd name="T63" fmla="*/ 28 h 278"/>
                  <a:gd name="T64" fmla="*/ 298 w 356"/>
                  <a:gd name="T65" fmla="*/ 45 h 278"/>
                  <a:gd name="T66" fmla="*/ 224 w 356"/>
                  <a:gd name="T67" fmla="*/ 91 h 278"/>
                  <a:gd name="T68" fmla="*/ 218 w 356"/>
                  <a:gd name="T69" fmla="*/ 116 h 278"/>
                  <a:gd name="T70" fmla="*/ 213 w 356"/>
                  <a:gd name="T71" fmla="*/ 164 h 278"/>
                  <a:gd name="T72" fmla="*/ 206 w 356"/>
                  <a:gd name="T73" fmla="*/ 185 h 278"/>
                  <a:gd name="T74" fmla="*/ 179 w 356"/>
                  <a:gd name="T75" fmla="*/ 229 h 278"/>
                  <a:gd name="T76" fmla="*/ 149 w 356"/>
                  <a:gd name="T77" fmla="*/ 252 h 278"/>
                  <a:gd name="T78" fmla="*/ 100 w 356"/>
                  <a:gd name="T79" fmla="*/ 271 h 278"/>
                  <a:gd name="T80" fmla="*/ 26 w 356"/>
                  <a:gd name="T81" fmla="*/ 268 h 278"/>
                  <a:gd name="T82" fmla="*/ 0 w 356"/>
                  <a:gd name="T83" fmla="*/ 255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6" h="278">
                    <a:moveTo>
                      <a:pt x="0" y="255"/>
                    </a:moveTo>
                    <a:cubicBezTo>
                      <a:pt x="1" y="251"/>
                      <a:pt x="3" y="252"/>
                      <a:pt x="6" y="253"/>
                    </a:cubicBezTo>
                    <a:cubicBezTo>
                      <a:pt x="11" y="255"/>
                      <a:pt x="17" y="255"/>
                      <a:pt x="23" y="255"/>
                    </a:cubicBezTo>
                    <a:cubicBezTo>
                      <a:pt x="32" y="256"/>
                      <a:pt x="40" y="257"/>
                      <a:pt x="49" y="258"/>
                    </a:cubicBezTo>
                    <a:cubicBezTo>
                      <a:pt x="58" y="260"/>
                      <a:pt x="67" y="254"/>
                      <a:pt x="76" y="259"/>
                    </a:cubicBezTo>
                    <a:cubicBezTo>
                      <a:pt x="87" y="264"/>
                      <a:pt x="99" y="262"/>
                      <a:pt x="110" y="259"/>
                    </a:cubicBezTo>
                    <a:cubicBezTo>
                      <a:pt x="114" y="258"/>
                      <a:pt x="118" y="257"/>
                      <a:pt x="121" y="253"/>
                    </a:cubicBezTo>
                    <a:cubicBezTo>
                      <a:pt x="121" y="251"/>
                      <a:pt x="124" y="249"/>
                      <a:pt x="125" y="250"/>
                    </a:cubicBezTo>
                    <a:cubicBezTo>
                      <a:pt x="136" y="254"/>
                      <a:pt x="143" y="247"/>
                      <a:pt x="150" y="241"/>
                    </a:cubicBezTo>
                    <a:cubicBezTo>
                      <a:pt x="167" y="226"/>
                      <a:pt x="184" y="210"/>
                      <a:pt x="190" y="186"/>
                    </a:cubicBezTo>
                    <a:cubicBezTo>
                      <a:pt x="192" y="179"/>
                      <a:pt x="195" y="171"/>
                      <a:pt x="195" y="163"/>
                    </a:cubicBezTo>
                    <a:cubicBezTo>
                      <a:pt x="195" y="158"/>
                      <a:pt x="195" y="154"/>
                      <a:pt x="195" y="149"/>
                    </a:cubicBezTo>
                    <a:cubicBezTo>
                      <a:pt x="195" y="147"/>
                      <a:pt x="195" y="144"/>
                      <a:pt x="194" y="142"/>
                    </a:cubicBezTo>
                    <a:cubicBezTo>
                      <a:pt x="193" y="137"/>
                      <a:pt x="194" y="134"/>
                      <a:pt x="200" y="136"/>
                    </a:cubicBezTo>
                    <a:cubicBezTo>
                      <a:pt x="204" y="137"/>
                      <a:pt x="205" y="135"/>
                      <a:pt x="205" y="132"/>
                    </a:cubicBezTo>
                    <a:cubicBezTo>
                      <a:pt x="206" y="125"/>
                      <a:pt x="208" y="117"/>
                      <a:pt x="209" y="110"/>
                    </a:cubicBezTo>
                    <a:cubicBezTo>
                      <a:pt x="210" y="103"/>
                      <a:pt x="208" y="96"/>
                      <a:pt x="200" y="92"/>
                    </a:cubicBezTo>
                    <a:cubicBezTo>
                      <a:pt x="199" y="91"/>
                      <a:pt x="198" y="90"/>
                      <a:pt x="197" y="89"/>
                    </a:cubicBezTo>
                    <a:cubicBezTo>
                      <a:pt x="194" y="86"/>
                      <a:pt x="190" y="83"/>
                      <a:pt x="192" y="77"/>
                    </a:cubicBezTo>
                    <a:cubicBezTo>
                      <a:pt x="194" y="72"/>
                      <a:pt x="199" y="75"/>
                      <a:pt x="203" y="76"/>
                    </a:cubicBezTo>
                    <a:cubicBezTo>
                      <a:pt x="207" y="77"/>
                      <a:pt x="210" y="74"/>
                      <a:pt x="212" y="71"/>
                    </a:cubicBezTo>
                    <a:cubicBezTo>
                      <a:pt x="215" y="67"/>
                      <a:pt x="217" y="63"/>
                      <a:pt x="222" y="64"/>
                    </a:cubicBezTo>
                    <a:cubicBezTo>
                      <a:pt x="225" y="64"/>
                      <a:pt x="225" y="69"/>
                      <a:pt x="226" y="71"/>
                    </a:cubicBezTo>
                    <a:cubicBezTo>
                      <a:pt x="229" y="78"/>
                      <a:pt x="232" y="78"/>
                      <a:pt x="240" y="71"/>
                    </a:cubicBezTo>
                    <a:cubicBezTo>
                      <a:pt x="264" y="57"/>
                      <a:pt x="288" y="43"/>
                      <a:pt x="311" y="28"/>
                    </a:cubicBezTo>
                    <a:cubicBezTo>
                      <a:pt x="315" y="25"/>
                      <a:pt x="316" y="23"/>
                      <a:pt x="314" y="19"/>
                    </a:cubicBezTo>
                    <a:cubicBezTo>
                      <a:pt x="312" y="15"/>
                      <a:pt x="312" y="11"/>
                      <a:pt x="316" y="8"/>
                    </a:cubicBezTo>
                    <a:cubicBezTo>
                      <a:pt x="319" y="8"/>
                      <a:pt x="321" y="11"/>
                      <a:pt x="323" y="12"/>
                    </a:cubicBezTo>
                    <a:cubicBezTo>
                      <a:pt x="330" y="17"/>
                      <a:pt x="337" y="15"/>
                      <a:pt x="341" y="7"/>
                    </a:cubicBezTo>
                    <a:cubicBezTo>
                      <a:pt x="343" y="4"/>
                      <a:pt x="342" y="0"/>
                      <a:pt x="347" y="0"/>
                    </a:cubicBezTo>
                    <a:cubicBezTo>
                      <a:pt x="352" y="0"/>
                      <a:pt x="355" y="3"/>
                      <a:pt x="356" y="7"/>
                    </a:cubicBezTo>
                    <a:cubicBezTo>
                      <a:pt x="347" y="16"/>
                      <a:pt x="337" y="23"/>
                      <a:pt x="324" y="28"/>
                    </a:cubicBezTo>
                    <a:cubicBezTo>
                      <a:pt x="315" y="32"/>
                      <a:pt x="308" y="40"/>
                      <a:pt x="298" y="45"/>
                    </a:cubicBezTo>
                    <a:cubicBezTo>
                      <a:pt x="273" y="59"/>
                      <a:pt x="250" y="78"/>
                      <a:pt x="224" y="91"/>
                    </a:cubicBezTo>
                    <a:cubicBezTo>
                      <a:pt x="213" y="97"/>
                      <a:pt x="217" y="107"/>
                      <a:pt x="218" y="116"/>
                    </a:cubicBezTo>
                    <a:cubicBezTo>
                      <a:pt x="219" y="132"/>
                      <a:pt x="217" y="148"/>
                      <a:pt x="213" y="164"/>
                    </a:cubicBezTo>
                    <a:cubicBezTo>
                      <a:pt x="211" y="171"/>
                      <a:pt x="208" y="178"/>
                      <a:pt x="206" y="185"/>
                    </a:cubicBezTo>
                    <a:cubicBezTo>
                      <a:pt x="201" y="202"/>
                      <a:pt x="189" y="214"/>
                      <a:pt x="179" y="229"/>
                    </a:cubicBezTo>
                    <a:cubicBezTo>
                      <a:pt x="172" y="239"/>
                      <a:pt x="160" y="245"/>
                      <a:pt x="149" y="252"/>
                    </a:cubicBezTo>
                    <a:cubicBezTo>
                      <a:pt x="134" y="262"/>
                      <a:pt x="117" y="266"/>
                      <a:pt x="100" y="271"/>
                    </a:cubicBezTo>
                    <a:cubicBezTo>
                      <a:pt x="74" y="278"/>
                      <a:pt x="50" y="274"/>
                      <a:pt x="26" y="268"/>
                    </a:cubicBezTo>
                    <a:cubicBezTo>
                      <a:pt x="15" y="266"/>
                      <a:pt x="6" y="264"/>
                      <a:pt x="0" y="255"/>
                    </a:cubicBezTo>
                    <a:close/>
                  </a:path>
                </a:pathLst>
              </a:custGeom>
              <a:solidFill>
                <a:srgbClr val="F5B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8" name="Freeform 136">
                <a:extLst>
                  <a:ext uri="{FF2B5EF4-FFF2-40B4-BE49-F238E27FC236}">
                    <a16:creationId xmlns:a16="http://schemas.microsoft.com/office/drawing/2014/main" id="{E6858AAA-0ABF-D901-BAFC-6128DD358063}"/>
                  </a:ext>
                </a:extLst>
              </p:cNvPr>
              <p:cNvSpPr/>
              <p:nvPr/>
            </p:nvSpPr>
            <p:spPr bwMode="auto">
              <a:xfrm>
                <a:off x="4123" y="2128"/>
                <a:ext cx="366" cy="396"/>
              </a:xfrm>
              <a:custGeom>
                <a:avLst/>
                <a:gdLst>
                  <a:gd name="T0" fmla="*/ 142 w 217"/>
                  <a:gd name="T1" fmla="*/ 60 h 235"/>
                  <a:gd name="T2" fmla="*/ 147 w 217"/>
                  <a:gd name="T3" fmla="*/ 62 h 235"/>
                  <a:gd name="T4" fmla="*/ 158 w 217"/>
                  <a:gd name="T5" fmla="*/ 61 h 235"/>
                  <a:gd name="T6" fmla="*/ 159 w 217"/>
                  <a:gd name="T7" fmla="*/ 50 h 235"/>
                  <a:gd name="T8" fmla="*/ 159 w 217"/>
                  <a:gd name="T9" fmla="*/ 39 h 235"/>
                  <a:gd name="T10" fmla="*/ 164 w 217"/>
                  <a:gd name="T11" fmla="*/ 37 h 235"/>
                  <a:gd name="T12" fmla="*/ 176 w 217"/>
                  <a:gd name="T13" fmla="*/ 29 h 235"/>
                  <a:gd name="T14" fmla="*/ 188 w 217"/>
                  <a:gd name="T15" fmla="*/ 18 h 235"/>
                  <a:gd name="T16" fmla="*/ 199 w 217"/>
                  <a:gd name="T17" fmla="*/ 9 h 235"/>
                  <a:gd name="T18" fmla="*/ 211 w 217"/>
                  <a:gd name="T19" fmla="*/ 0 h 235"/>
                  <a:gd name="T20" fmla="*/ 211 w 217"/>
                  <a:gd name="T21" fmla="*/ 16 h 235"/>
                  <a:gd name="T22" fmla="*/ 197 w 217"/>
                  <a:gd name="T23" fmla="*/ 31 h 235"/>
                  <a:gd name="T24" fmla="*/ 182 w 217"/>
                  <a:gd name="T25" fmla="*/ 49 h 235"/>
                  <a:gd name="T26" fmla="*/ 159 w 217"/>
                  <a:gd name="T27" fmla="*/ 75 h 235"/>
                  <a:gd name="T28" fmla="*/ 129 w 217"/>
                  <a:gd name="T29" fmla="*/ 104 h 235"/>
                  <a:gd name="T30" fmla="*/ 58 w 217"/>
                  <a:gd name="T31" fmla="*/ 135 h 235"/>
                  <a:gd name="T32" fmla="*/ 40 w 217"/>
                  <a:gd name="T33" fmla="*/ 140 h 235"/>
                  <a:gd name="T34" fmla="*/ 29 w 217"/>
                  <a:gd name="T35" fmla="*/ 154 h 235"/>
                  <a:gd name="T36" fmla="*/ 29 w 217"/>
                  <a:gd name="T37" fmla="*/ 221 h 235"/>
                  <a:gd name="T38" fmla="*/ 27 w 217"/>
                  <a:gd name="T39" fmla="*/ 232 h 235"/>
                  <a:gd name="T40" fmla="*/ 17 w 217"/>
                  <a:gd name="T41" fmla="*/ 225 h 235"/>
                  <a:gd name="T42" fmla="*/ 17 w 217"/>
                  <a:gd name="T43" fmla="*/ 217 h 235"/>
                  <a:gd name="T44" fmla="*/ 8 w 217"/>
                  <a:gd name="T45" fmla="*/ 207 h 235"/>
                  <a:gd name="T46" fmla="*/ 3 w 217"/>
                  <a:gd name="T47" fmla="*/ 199 h 235"/>
                  <a:gd name="T48" fmla="*/ 8 w 217"/>
                  <a:gd name="T49" fmla="*/ 189 h 235"/>
                  <a:gd name="T50" fmla="*/ 16 w 217"/>
                  <a:gd name="T51" fmla="*/ 150 h 235"/>
                  <a:gd name="T52" fmla="*/ 9 w 217"/>
                  <a:gd name="T53" fmla="*/ 147 h 235"/>
                  <a:gd name="T54" fmla="*/ 2 w 217"/>
                  <a:gd name="T55" fmla="*/ 143 h 235"/>
                  <a:gd name="T56" fmla="*/ 4 w 217"/>
                  <a:gd name="T57" fmla="*/ 135 h 235"/>
                  <a:gd name="T58" fmla="*/ 13 w 217"/>
                  <a:gd name="T59" fmla="*/ 124 h 235"/>
                  <a:gd name="T60" fmla="*/ 17 w 217"/>
                  <a:gd name="T61" fmla="*/ 121 h 235"/>
                  <a:gd name="T62" fmla="*/ 34 w 217"/>
                  <a:gd name="T63" fmla="*/ 122 h 235"/>
                  <a:gd name="T64" fmla="*/ 43 w 217"/>
                  <a:gd name="T65" fmla="*/ 117 h 235"/>
                  <a:gd name="T66" fmla="*/ 60 w 217"/>
                  <a:gd name="T67" fmla="*/ 116 h 235"/>
                  <a:gd name="T68" fmla="*/ 61 w 217"/>
                  <a:gd name="T69" fmla="*/ 116 h 235"/>
                  <a:gd name="T70" fmla="*/ 90 w 217"/>
                  <a:gd name="T71" fmla="*/ 110 h 235"/>
                  <a:gd name="T72" fmla="*/ 88 w 217"/>
                  <a:gd name="T73" fmla="*/ 97 h 235"/>
                  <a:gd name="T74" fmla="*/ 103 w 217"/>
                  <a:gd name="T75" fmla="*/ 95 h 235"/>
                  <a:gd name="T76" fmla="*/ 119 w 217"/>
                  <a:gd name="T77" fmla="*/ 96 h 235"/>
                  <a:gd name="T78" fmla="*/ 121 w 217"/>
                  <a:gd name="T79" fmla="*/ 83 h 235"/>
                  <a:gd name="T80" fmla="*/ 121 w 217"/>
                  <a:gd name="T81" fmla="*/ 78 h 235"/>
                  <a:gd name="T82" fmla="*/ 142 w 217"/>
                  <a:gd name="T83" fmla="*/ 6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6" h="235">
                    <a:moveTo>
                      <a:pt x="142" y="60"/>
                    </a:moveTo>
                    <a:cubicBezTo>
                      <a:pt x="144" y="60"/>
                      <a:pt x="146" y="60"/>
                      <a:pt x="147" y="62"/>
                    </a:cubicBezTo>
                    <a:cubicBezTo>
                      <a:pt x="151" y="65"/>
                      <a:pt x="155" y="64"/>
                      <a:pt x="158" y="61"/>
                    </a:cubicBezTo>
                    <a:cubicBezTo>
                      <a:pt x="161" y="57"/>
                      <a:pt x="162" y="53"/>
                      <a:pt x="159" y="50"/>
                    </a:cubicBezTo>
                    <a:cubicBezTo>
                      <a:pt x="156" y="46"/>
                      <a:pt x="156" y="42"/>
                      <a:pt x="159" y="39"/>
                    </a:cubicBezTo>
                    <a:cubicBezTo>
                      <a:pt x="160" y="37"/>
                      <a:pt x="162" y="36"/>
                      <a:pt x="164" y="37"/>
                    </a:cubicBezTo>
                    <a:cubicBezTo>
                      <a:pt x="173" y="42"/>
                      <a:pt x="174" y="35"/>
                      <a:pt x="176" y="29"/>
                    </a:cubicBezTo>
                    <a:cubicBezTo>
                      <a:pt x="178" y="23"/>
                      <a:pt x="180" y="19"/>
                      <a:pt x="188" y="18"/>
                    </a:cubicBezTo>
                    <a:cubicBezTo>
                      <a:pt x="193" y="18"/>
                      <a:pt x="195" y="12"/>
                      <a:pt x="199" y="9"/>
                    </a:cubicBezTo>
                    <a:cubicBezTo>
                      <a:pt x="203" y="6"/>
                      <a:pt x="205" y="1"/>
                      <a:pt x="211" y="0"/>
                    </a:cubicBezTo>
                    <a:cubicBezTo>
                      <a:pt x="217" y="6"/>
                      <a:pt x="215" y="11"/>
                      <a:pt x="211" y="16"/>
                    </a:cubicBezTo>
                    <a:cubicBezTo>
                      <a:pt x="206" y="21"/>
                      <a:pt x="202" y="26"/>
                      <a:pt x="197" y="31"/>
                    </a:cubicBezTo>
                    <a:cubicBezTo>
                      <a:pt x="191" y="36"/>
                      <a:pt x="186" y="42"/>
                      <a:pt x="182" y="49"/>
                    </a:cubicBezTo>
                    <a:cubicBezTo>
                      <a:pt x="176" y="59"/>
                      <a:pt x="168" y="68"/>
                      <a:pt x="159" y="75"/>
                    </a:cubicBezTo>
                    <a:cubicBezTo>
                      <a:pt x="148" y="84"/>
                      <a:pt x="141" y="96"/>
                      <a:pt x="129" y="104"/>
                    </a:cubicBezTo>
                    <a:cubicBezTo>
                      <a:pt x="107" y="119"/>
                      <a:pt x="83" y="128"/>
                      <a:pt x="58" y="135"/>
                    </a:cubicBezTo>
                    <a:cubicBezTo>
                      <a:pt x="52" y="137"/>
                      <a:pt x="46" y="138"/>
                      <a:pt x="40" y="140"/>
                    </a:cubicBezTo>
                    <a:cubicBezTo>
                      <a:pt x="31" y="141"/>
                      <a:pt x="29" y="146"/>
                      <a:pt x="29" y="154"/>
                    </a:cubicBezTo>
                    <a:cubicBezTo>
                      <a:pt x="30" y="176"/>
                      <a:pt x="30" y="198"/>
                      <a:pt x="29" y="221"/>
                    </a:cubicBezTo>
                    <a:cubicBezTo>
                      <a:pt x="29" y="225"/>
                      <a:pt x="30" y="229"/>
                      <a:pt x="27" y="232"/>
                    </a:cubicBezTo>
                    <a:cubicBezTo>
                      <a:pt x="20" y="235"/>
                      <a:pt x="17" y="232"/>
                      <a:pt x="17" y="225"/>
                    </a:cubicBezTo>
                    <a:cubicBezTo>
                      <a:pt x="17" y="222"/>
                      <a:pt x="17" y="219"/>
                      <a:pt x="17" y="217"/>
                    </a:cubicBezTo>
                    <a:cubicBezTo>
                      <a:pt x="17" y="210"/>
                      <a:pt x="17" y="205"/>
                      <a:pt x="8" y="207"/>
                    </a:cubicBezTo>
                    <a:cubicBezTo>
                      <a:pt x="3" y="208"/>
                      <a:pt x="3" y="202"/>
                      <a:pt x="3" y="199"/>
                    </a:cubicBezTo>
                    <a:cubicBezTo>
                      <a:pt x="4" y="196"/>
                      <a:pt x="5" y="192"/>
                      <a:pt x="8" y="189"/>
                    </a:cubicBezTo>
                    <a:cubicBezTo>
                      <a:pt x="21" y="178"/>
                      <a:pt x="16" y="163"/>
                      <a:pt x="16" y="150"/>
                    </a:cubicBezTo>
                    <a:cubicBezTo>
                      <a:pt x="16" y="146"/>
                      <a:pt x="13" y="146"/>
                      <a:pt x="9" y="147"/>
                    </a:cubicBezTo>
                    <a:cubicBezTo>
                      <a:pt x="6" y="148"/>
                      <a:pt x="4" y="146"/>
                      <a:pt x="2" y="143"/>
                    </a:cubicBezTo>
                    <a:cubicBezTo>
                      <a:pt x="0" y="140"/>
                      <a:pt x="2" y="138"/>
                      <a:pt x="4" y="135"/>
                    </a:cubicBezTo>
                    <a:cubicBezTo>
                      <a:pt x="7" y="132"/>
                      <a:pt x="10" y="128"/>
                      <a:pt x="13" y="124"/>
                    </a:cubicBezTo>
                    <a:cubicBezTo>
                      <a:pt x="14" y="123"/>
                      <a:pt x="15" y="122"/>
                      <a:pt x="17" y="121"/>
                    </a:cubicBezTo>
                    <a:cubicBezTo>
                      <a:pt x="23" y="120"/>
                      <a:pt x="28" y="122"/>
                      <a:pt x="34" y="122"/>
                    </a:cubicBezTo>
                    <a:cubicBezTo>
                      <a:pt x="38" y="122"/>
                      <a:pt x="41" y="122"/>
                      <a:pt x="43" y="117"/>
                    </a:cubicBezTo>
                    <a:cubicBezTo>
                      <a:pt x="48" y="109"/>
                      <a:pt x="54" y="109"/>
                      <a:pt x="60" y="116"/>
                    </a:cubicBezTo>
                    <a:cubicBezTo>
                      <a:pt x="61" y="117"/>
                      <a:pt x="60" y="116"/>
                      <a:pt x="61" y="116"/>
                    </a:cubicBezTo>
                    <a:cubicBezTo>
                      <a:pt x="64" y="120"/>
                      <a:pt x="88" y="115"/>
                      <a:pt x="90" y="110"/>
                    </a:cubicBezTo>
                    <a:cubicBezTo>
                      <a:pt x="91" y="106"/>
                      <a:pt x="87" y="102"/>
                      <a:pt x="88" y="97"/>
                    </a:cubicBezTo>
                    <a:cubicBezTo>
                      <a:pt x="94" y="91"/>
                      <a:pt x="97" y="90"/>
                      <a:pt x="103" y="95"/>
                    </a:cubicBezTo>
                    <a:cubicBezTo>
                      <a:pt x="108" y="99"/>
                      <a:pt x="113" y="99"/>
                      <a:pt x="119" y="96"/>
                    </a:cubicBezTo>
                    <a:cubicBezTo>
                      <a:pt x="124" y="92"/>
                      <a:pt x="123" y="88"/>
                      <a:pt x="121" y="83"/>
                    </a:cubicBezTo>
                    <a:cubicBezTo>
                      <a:pt x="121" y="81"/>
                      <a:pt x="121" y="80"/>
                      <a:pt x="121" y="78"/>
                    </a:cubicBezTo>
                    <a:cubicBezTo>
                      <a:pt x="126" y="69"/>
                      <a:pt x="133" y="64"/>
                      <a:pt x="142" y="60"/>
                    </a:cubicBezTo>
                    <a:close/>
                  </a:path>
                </a:pathLst>
              </a:custGeom>
              <a:solidFill>
                <a:srgbClr val="F4A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79" name="Freeform 137">
                <a:extLst>
                  <a:ext uri="{FF2B5EF4-FFF2-40B4-BE49-F238E27FC236}">
                    <a16:creationId xmlns:a16="http://schemas.microsoft.com/office/drawing/2014/main" id="{18B66462-A078-C28A-C085-BC3A3C6CD1A5}"/>
                  </a:ext>
                </a:extLst>
              </p:cNvPr>
              <p:cNvSpPr/>
              <p:nvPr/>
            </p:nvSpPr>
            <p:spPr bwMode="auto">
              <a:xfrm>
                <a:off x="3996" y="2737"/>
                <a:ext cx="396" cy="349"/>
              </a:xfrm>
              <a:custGeom>
                <a:avLst/>
                <a:gdLst>
                  <a:gd name="T0" fmla="*/ 198 w 235"/>
                  <a:gd name="T1" fmla="*/ 34 h 207"/>
                  <a:gd name="T2" fmla="*/ 198 w 235"/>
                  <a:gd name="T3" fmla="*/ 31 h 207"/>
                  <a:gd name="T4" fmla="*/ 215 w 235"/>
                  <a:gd name="T5" fmla="*/ 5 h 207"/>
                  <a:gd name="T6" fmla="*/ 224 w 235"/>
                  <a:gd name="T7" fmla="*/ 0 h 207"/>
                  <a:gd name="T8" fmla="*/ 234 w 235"/>
                  <a:gd name="T9" fmla="*/ 41 h 207"/>
                  <a:gd name="T10" fmla="*/ 228 w 235"/>
                  <a:gd name="T11" fmla="*/ 100 h 207"/>
                  <a:gd name="T12" fmla="*/ 181 w 235"/>
                  <a:gd name="T13" fmla="*/ 171 h 207"/>
                  <a:gd name="T14" fmla="*/ 116 w 235"/>
                  <a:gd name="T15" fmla="*/ 201 h 207"/>
                  <a:gd name="T16" fmla="*/ 29 w 235"/>
                  <a:gd name="T17" fmla="*/ 195 h 207"/>
                  <a:gd name="T18" fmla="*/ 0 w 235"/>
                  <a:gd name="T19" fmla="*/ 178 h 207"/>
                  <a:gd name="T20" fmla="*/ 1 w 235"/>
                  <a:gd name="T21" fmla="*/ 177 h 207"/>
                  <a:gd name="T22" fmla="*/ 39 w 235"/>
                  <a:gd name="T23" fmla="*/ 185 h 207"/>
                  <a:gd name="T24" fmla="*/ 64 w 235"/>
                  <a:gd name="T25" fmla="*/ 187 h 207"/>
                  <a:gd name="T26" fmla="*/ 91 w 235"/>
                  <a:gd name="T27" fmla="*/ 184 h 207"/>
                  <a:gd name="T28" fmla="*/ 97 w 235"/>
                  <a:gd name="T29" fmla="*/ 185 h 207"/>
                  <a:gd name="T30" fmla="*/ 139 w 235"/>
                  <a:gd name="T31" fmla="*/ 184 h 207"/>
                  <a:gd name="T32" fmla="*/ 159 w 235"/>
                  <a:gd name="T33" fmla="*/ 175 h 207"/>
                  <a:gd name="T34" fmla="*/ 163 w 235"/>
                  <a:gd name="T35" fmla="*/ 163 h 207"/>
                  <a:gd name="T36" fmla="*/ 161 w 235"/>
                  <a:gd name="T37" fmla="*/ 156 h 207"/>
                  <a:gd name="T38" fmla="*/ 166 w 235"/>
                  <a:gd name="T39" fmla="*/ 151 h 207"/>
                  <a:gd name="T40" fmla="*/ 172 w 235"/>
                  <a:gd name="T41" fmla="*/ 152 h 207"/>
                  <a:gd name="T42" fmla="*/ 188 w 235"/>
                  <a:gd name="T43" fmla="*/ 148 h 207"/>
                  <a:gd name="T44" fmla="*/ 208 w 235"/>
                  <a:gd name="T45" fmla="*/ 98 h 207"/>
                  <a:gd name="T46" fmla="*/ 210 w 235"/>
                  <a:gd name="T47" fmla="*/ 91 h 207"/>
                  <a:gd name="T48" fmla="*/ 211 w 235"/>
                  <a:gd name="T49" fmla="*/ 85 h 207"/>
                  <a:gd name="T50" fmla="*/ 217 w 235"/>
                  <a:gd name="T51" fmla="*/ 64 h 207"/>
                  <a:gd name="T52" fmla="*/ 220 w 235"/>
                  <a:gd name="T53" fmla="*/ 59 h 207"/>
                  <a:gd name="T54" fmla="*/ 223 w 235"/>
                  <a:gd name="T55" fmla="*/ 20 h 207"/>
                  <a:gd name="T56" fmla="*/ 211 w 235"/>
                  <a:gd name="T57" fmla="*/ 28 h 207"/>
                  <a:gd name="T58" fmla="*/ 198 w 235"/>
                  <a:gd name="T59" fmla="*/ 3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5" h="206">
                    <a:moveTo>
                      <a:pt x="198" y="34"/>
                    </a:moveTo>
                    <a:cubicBezTo>
                      <a:pt x="198" y="33"/>
                      <a:pt x="198" y="32"/>
                      <a:pt x="198" y="31"/>
                    </a:cubicBezTo>
                    <a:cubicBezTo>
                      <a:pt x="196" y="17"/>
                      <a:pt x="207" y="12"/>
                      <a:pt x="215" y="5"/>
                    </a:cubicBezTo>
                    <a:cubicBezTo>
                      <a:pt x="217" y="3"/>
                      <a:pt x="221" y="1"/>
                      <a:pt x="224" y="0"/>
                    </a:cubicBezTo>
                    <a:cubicBezTo>
                      <a:pt x="229" y="13"/>
                      <a:pt x="234" y="27"/>
                      <a:pt x="234" y="41"/>
                    </a:cubicBezTo>
                    <a:cubicBezTo>
                      <a:pt x="235" y="61"/>
                      <a:pt x="234" y="80"/>
                      <a:pt x="228" y="100"/>
                    </a:cubicBezTo>
                    <a:cubicBezTo>
                      <a:pt x="219" y="128"/>
                      <a:pt x="205" y="153"/>
                      <a:pt x="181" y="171"/>
                    </a:cubicBezTo>
                    <a:cubicBezTo>
                      <a:pt x="162" y="186"/>
                      <a:pt x="141" y="196"/>
                      <a:pt x="116" y="201"/>
                    </a:cubicBezTo>
                    <a:cubicBezTo>
                      <a:pt x="86" y="207"/>
                      <a:pt x="57" y="203"/>
                      <a:pt x="29" y="195"/>
                    </a:cubicBezTo>
                    <a:cubicBezTo>
                      <a:pt x="18" y="192"/>
                      <a:pt x="9" y="185"/>
                      <a:pt x="0" y="178"/>
                    </a:cubicBezTo>
                    <a:cubicBezTo>
                      <a:pt x="0" y="178"/>
                      <a:pt x="1" y="177"/>
                      <a:pt x="1" y="177"/>
                    </a:cubicBezTo>
                    <a:cubicBezTo>
                      <a:pt x="13" y="182"/>
                      <a:pt x="27" y="180"/>
                      <a:pt x="39" y="185"/>
                    </a:cubicBezTo>
                    <a:cubicBezTo>
                      <a:pt x="47" y="189"/>
                      <a:pt x="55" y="187"/>
                      <a:pt x="64" y="187"/>
                    </a:cubicBezTo>
                    <a:cubicBezTo>
                      <a:pt x="73" y="186"/>
                      <a:pt x="82" y="188"/>
                      <a:pt x="91" y="184"/>
                    </a:cubicBezTo>
                    <a:cubicBezTo>
                      <a:pt x="93" y="183"/>
                      <a:pt x="95" y="184"/>
                      <a:pt x="97" y="185"/>
                    </a:cubicBezTo>
                    <a:cubicBezTo>
                      <a:pt x="111" y="194"/>
                      <a:pt x="125" y="188"/>
                      <a:pt x="139" y="184"/>
                    </a:cubicBezTo>
                    <a:cubicBezTo>
                      <a:pt x="146" y="182"/>
                      <a:pt x="152" y="177"/>
                      <a:pt x="159" y="175"/>
                    </a:cubicBezTo>
                    <a:cubicBezTo>
                      <a:pt x="165" y="173"/>
                      <a:pt x="166" y="169"/>
                      <a:pt x="163" y="163"/>
                    </a:cubicBezTo>
                    <a:cubicBezTo>
                      <a:pt x="162" y="161"/>
                      <a:pt x="161" y="159"/>
                      <a:pt x="161" y="156"/>
                    </a:cubicBezTo>
                    <a:cubicBezTo>
                      <a:pt x="162" y="154"/>
                      <a:pt x="163" y="152"/>
                      <a:pt x="166" y="151"/>
                    </a:cubicBezTo>
                    <a:cubicBezTo>
                      <a:pt x="168" y="150"/>
                      <a:pt x="170" y="150"/>
                      <a:pt x="172" y="152"/>
                    </a:cubicBezTo>
                    <a:cubicBezTo>
                      <a:pt x="179" y="156"/>
                      <a:pt x="183" y="154"/>
                      <a:pt x="188" y="148"/>
                    </a:cubicBezTo>
                    <a:cubicBezTo>
                      <a:pt x="199" y="134"/>
                      <a:pt x="205" y="117"/>
                      <a:pt x="208" y="98"/>
                    </a:cubicBezTo>
                    <a:cubicBezTo>
                      <a:pt x="208" y="96"/>
                      <a:pt x="209" y="93"/>
                      <a:pt x="210" y="91"/>
                    </a:cubicBezTo>
                    <a:cubicBezTo>
                      <a:pt x="211" y="89"/>
                      <a:pt x="211" y="87"/>
                      <a:pt x="211" y="85"/>
                    </a:cubicBezTo>
                    <a:cubicBezTo>
                      <a:pt x="208" y="76"/>
                      <a:pt x="209" y="69"/>
                      <a:pt x="217" y="64"/>
                    </a:cubicBezTo>
                    <a:cubicBezTo>
                      <a:pt x="219" y="63"/>
                      <a:pt x="220" y="61"/>
                      <a:pt x="220" y="59"/>
                    </a:cubicBezTo>
                    <a:cubicBezTo>
                      <a:pt x="222" y="47"/>
                      <a:pt x="224" y="34"/>
                      <a:pt x="223" y="20"/>
                    </a:cubicBezTo>
                    <a:cubicBezTo>
                      <a:pt x="217" y="22"/>
                      <a:pt x="215" y="25"/>
                      <a:pt x="211" y="28"/>
                    </a:cubicBezTo>
                    <a:cubicBezTo>
                      <a:pt x="208" y="32"/>
                      <a:pt x="204" y="36"/>
                      <a:pt x="198" y="34"/>
                    </a:cubicBezTo>
                    <a:close/>
                  </a:path>
                </a:pathLst>
              </a:custGeom>
              <a:solidFill>
                <a:srgbClr val="F5B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0" name="Freeform 138">
                <a:extLst>
                  <a:ext uri="{FF2B5EF4-FFF2-40B4-BE49-F238E27FC236}">
                    <a16:creationId xmlns:a16="http://schemas.microsoft.com/office/drawing/2014/main" id="{7C20E6F9-8AF9-143A-14ED-F8EA55F68E09}"/>
                  </a:ext>
                </a:extLst>
              </p:cNvPr>
              <p:cNvSpPr/>
              <p:nvPr/>
            </p:nvSpPr>
            <p:spPr bwMode="auto">
              <a:xfrm>
                <a:off x="4168" y="2181"/>
                <a:ext cx="482" cy="343"/>
              </a:xfrm>
              <a:custGeom>
                <a:avLst/>
                <a:gdLst>
                  <a:gd name="T0" fmla="*/ 0 w 286"/>
                  <a:gd name="T1" fmla="*/ 201 h 204"/>
                  <a:gd name="T2" fmla="*/ 0 w 286"/>
                  <a:gd name="T3" fmla="*/ 128 h 204"/>
                  <a:gd name="T4" fmla="*/ 1 w 286"/>
                  <a:gd name="T5" fmla="*/ 116 h 204"/>
                  <a:gd name="T6" fmla="*/ 10 w 286"/>
                  <a:gd name="T7" fmla="*/ 107 h 204"/>
                  <a:gd name="T8" fmla="*/ 107 w 286"/>
                  <a:gd name="T9" fmla="*/ 67 h 204"/>
                  <a:gd name="T10" fmla="*/ 123 w 286"/>
                  <a:gd name="T11" fmla="*/ 50 h 204"/>
                  <a:gd name="T12" fmla="*/ 159 w 286"/>
                  <a:gd name="T13" fmla="*/ 7 h 204"/>
                  <a:gd name="T14" fmla="*/ 170 w 286"/>
                  <a:gd name="T15" fmla="*/ 0 h 204"/>
                  <a:gd name="T16" fmla="*/ 191 w 286"/>
                  <a:gd name="T17" fmla="*/ 12 h 204"/>
                  <a:gd name="T18" fmla="*/ 220 w 286"/>
                  <a:gd name="T19" fmla="*/ 29 h 204"/>
                  <a:gd name="T20" fmla="*/ 278 w 286"/>
                  <a:gd name="T21" fmla="*/ 67 h 204"/>
                  <a:gd name="T22" fmla="*/ 283 w 286"/>
                  <a:gd name="T23" fmla="*/ 77 h 204"/>
                  <a:gd name="T24" fmla="*/ 272 w 286"/>
                  <a:gd name="T25" fmla="*/ 73 h 204"/>
                  <a:gd name="T26" fmla="*/ 227 w 286"/>
                  <a:gd name="T27" fmla="*/ 45 h 204"/>
                  <a:gd name="T28" fmla="*/ 174 w 286"/>
                  <a:gd name="T29" fmla="*/ 12 h 204"/>
                  <a:gd name="T30" fmla="*/ 165 w 286"/>
                  <a:gd name="T31" fmla="*/ 14 h 204"/>
                  <a:gd name="T32" fmla="*/ 102 w 286"/>
                  <a:gd name="T33" fmla="*/ 81 h 204"/>
                  <a:gd name="T34" fmla="*/ 29 w 286"/>
                  <a:gd name="T35" fmla="*/ 113 h 204"/>
                  <a:gd name="T36" fmla="*/ 16 w 286"/>
                  <a:gd name="T37" fmla="*/ 115 h 204"/>
                  <a:gd name="T38" fmla="*/ 10 w 286"/>
                  <a:gd name="T39" fmla="*/ 124 h 204"/>
                  <a:gd name="T40" fmla="*/ 11 w 286"/>
                  <a:gd name="T41" fmla="*/ 137 h 204"/>
                  <a:gd name="T42" fmla="*/ 11 w 286"/>
                  <a:gd name="T43" fmla="*/ 188 h 204"/>
                  <a:gd name="T44" fmla="*/ 1 w 286"/>
                  <a:gd name="T45" fmla="*/ 204 h 204"/>
                  <a:gd name="T46" fmla="*/ 0 w 286"/>
                  <a:gd name="T47" fmla="*/ 20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" h="204">
                    <a:moveTo>
                      <a:pt x="0" y="201"/>
                    </a:moveTo>
                    <a:cubicBezTo>
                      <a:pt x="0" y="177"/>
                      <a:pt x="0" y="152"/>
                      <a:pt x="0" y="128"/>
                    </a:cubicBezTo>
                    <a:cubicBezTo>
                      <a:pt x="0" y="124"/>
                      <a:pt x="0" y="120"/>
                      <a:pt x="1" y="116"/>
                    </a:cubicBezTo>
                    <a:cubicBezTo>
                      <a:pt x="1" y="111"/>
                      <a:pt x="4" y="108"/>
                      <a:pt x="10" y="107"/>
                    </a:cubicBezTo>
                    <a:cubicBezTo>
                      <a:pt x="44" y="99"/>
                      <a:pt x="78" y="89"/>
                      <a:pt x="107" y="67"/>
                    </a:cubicBezTo>
                    <a:cubicBezTo>
                      <a:pt x="113" y="62"/>
                      <a:pt x="117" y="55"/>
                      <a:pt x="123" y="50"/>
                    </a:cubicBezTo>
                    <a:cubicBezTo>
                      <a:pt x="137" y="37"/>
                      <a:pt x="151" y="24"/>
                      <a:pt x="159" y="7"/>
                    </a:cubicBezTo>
                    <a:cubicBezTo>
                      <a:pt x="161" y="3"/>
                      <a:pt x="165" y="0"/>
                      <a:pt x="170" y="0"/>
                    </a:cubicBezTo>
                    <a:cubicBezTo>
                      <a:pt x="178" y="2"/>
                      <a:pt x="183" y="10"/>
                      <a:pt x="191" y="12"/>
                    </a:cubicBezTo>
                    <a:cubicBezTo>
                      <a:pt x="201" y="17"/>
                      <a:pt x="213" y="20"/>
                      <a:pt x="220" y="29"/>
                    </a:cubicBezTo>
                    <a:cubicBezTo>
                      <a:pt x="239" y="43"/>
                      <a:pt x="260" y="53"/>
                      <a:pt x="278" y="67"/>
                    </a:cubicBezTo>
                    <a:cubicBezTo>
                      <a:pt x="278" y="71"/>
                      <a:pt x="286" y="72"/>
                      <a:pt x="283" y="77"/>
                    </a:cubicBezTo>
                    <a:cubicBezTo>
                      <a:pt x="279" y="81"/>
                      <a:pt x="275" y="75"/>
                      <a:pt x="272" y="73"/>
                    </a:cubicBezTo>
                    <a:cubicBezTo>
                      <a:pt x="256" y="64"/>
                      <a:pt x="242" y="54"/>
                      <a:pt x="227" y="45"/>
                    </a:cubicBezTo>
                    <a:cubicBezTo>
                      <a:pt x="209" y="34"/>
                      <a:pt x="192" y="23"/>
                      <a:pt x="174" y="12"/>
                    </a:cubicBezTo>
                    <a:cubicBezTo>
                      <a:pt x="170" y="9"/>
                      <a:pt x="168" y="11"/>
                      <a:pt x="165" y="14"/>
                    </a:cubicBezTo>
                    <a:cubicBezTo>
                      <a:pt x="149" y="41"/>
                      <a:pt x="128" y="64"/>
                      <a:pt x="102" y="81"/>
                    </a:cubicBezTo>
                    <a:cubicBezTo>
                      <a:pt x="80" y="96"/>
                      <a:pt x="56" y="107"/>
                      <a:pt x="29" y="113"/>
                    </a:cubicBezTo>
                    <a:cubicBezTo>
                      <a:pt x="25" y="114"/>
                      <a:pt x="21" y="114"/>
                      <a:pt x="16" y="115"/>
                    </a:cubicBezTo>
                    <a:cubicBezTo>
                      <a:pt x="12" y="116"/>
                      <a:pt x="8" y="117"/>
                      <a:pt x="10" y="124"/>
                    </a:cubicBezTo>
                    <a:cubicBezTo>
                      <a:pt x="11" y="128"/>
                      <a:pt x="11" y="133"/>
                      <a:pt x="11" y="137"/>
                    </a:cubicBezTo>
                    <a:cubicBezTo>
                      <a:pt x="10" y="154"/>
                      <a:pt x="7" y="171"/>
                      <a:pt x="11" y="188"/>
                    </a:cubicBezTo>
                    <a:cubicBezTo>
                      <a:pt x="12" y="196"/>
                      <a:pt x="11" y="203"/>
                      <a:pt x="1" y="204"/>
                    </a:cubicBezTo>
                    <a:cubicBezTo>
                      <a:pt x="0" y="203"/>
                      <a:pt x="0" y="202"/>
                      <a:pt x="0" y="201"/>
                    </a:cubicBezTo>
                    <a:close/>
                  </a:path>
                </a:pathLst>
              </a:custGeom>
              <a:solidFill>
                <a:srgbClr val="8E4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Freeform 139">
                <a:extLst>
                  <a:ext uri="{FF2B5EF4-FFF2-40B4-BE49-F238E27FC236}">
                    <a16:creationId xmlns:a16="http://schemas.microsoft.com/office/drawing/2014/main" id="{1A336D3B-A67D-4061-8186-6261A50381DB}"/>
                  </a:ext>
                </a:extLst>
              </p:cNvPr>
              <p:cNvSpPr/>
              <p:nvPr/>
            </p:nvSpPr>
            <p:spPr bwMode="auto">
              <a:xfrm>
                <a:off x="3897" y="2585"/>
                <a:ext cx="325" cy="303"/>
              </a:xfrm>
              <a:custGeom>
                <a:avLst/>
                <a:gdLst>
                  <a:gd name="T0" fmla="*/ 3 w 193"/>
                  <a:gd name="T1" fmla="*/ 169 h 180"/>
                  <a:gd name="T2" fmla="*/ 3 w 193"/>
                  <a:gd name="T3" fmla="*/ 168 h 180"/>
                  <a:gd name="T4" fmla="*/ 11 w 193"/>
                  <a:gd name="T5" fmla="*/ 159 h 180"/>
                  <a:gd name="T6" fmla="*/ 17 w 193"/>
                  <a:gd name="T7" fmla="*/ 143 h 180"/>
                  <a:gd name="T8" fmla="*/ 14 w 193"/>
                  <a:gd name="T9" fmla="*/ 122 h 180"/>
                  <a:gd name="T10" fmla="*/ 25 w 193"/>
                  <a:gd name="T11" fmla="*/ 89 h 180"/>
                  <a:gd name="T12" fmla="*/ 26 w 193"/>
                  <a:gd name="T13" fmla="*/ 87 h 180"/>
                  <a:gd name="T14" fmla="*/ 68 w 193"/>
                  <a:gd name="T15" fmla="*/ 43 h 180"/>
                  <a:gd name="T16" fmla="*/ 95 w 193"/>
                  <a:gd name="T17" fmla="*/ 28 h 180"/>
                  <a:gd name="T18" fmla="*/ 103 w 193"/>
                  <a:gd name="T19" fmla="*/ 20 h 180"/>
                  <a:gd name="T20" fmla="*/ 118 w 193"/>
                  <a:gd name="T21" fmla="*/ 13 h 180"/>
                  <a:gd name="T22" fmla="*/ 133 w 193"/>
                  <a:gd name="T23" fmla="*/ 17 h 180"/>
                  <a:gd name="T24" fmla="*/ 158 w 193"/>
                  <a:gd name="T25" fmla="*/ 17 h 180"/>
                  <a:gd name="T26" fmla="*/ 163 w 193"/>
                  <a:gd name="T27" fmla="*/ 17 h 180"/>
                  <a:gd name="T28" fmla="*/ 162 w 193"/>
                  <a:gd name="T29" fmla="*/ 11 h 180"/>
                  <a:gd name="T30" fmla="*/ 164 w 193"/>
                  <a:gd name="T31" fmla="*/ 2 h 180"/>
                  <a:gd name="T32" fmla="*/ 172 w 193"/>
                  <a:gd name="T33" fmla="*/ 4 h 180"/>
                  <a:gd name="T34" fmla="*/ 188 w 193"/>
                  <a:gd name="T35" fmla="*/ 21 h 180"/>
                  <a:gd name="T36" fmla="*/ 187 w 193"/>
                  <a:gd name="T37" fmla="*/ 38 h 180"/>
                  <a:gd name="T38" fmla="*/ 175 w 193"/>
                  <a:gd name="T39" fmla="*/ 37 h 180"/>
                  <a:gd name="T40" fmla="*/ 103 w 193"/>
                  <a:gd name="T41" fmla="*/ 39 h 180"/>
                  <a:gd name="T42" fmla="*/ 34 w 193"/>
                  <a:gd name="T43" fmla="*/ 123 h 180"/>
                  <a:gd name="T44" fmla="*/ 32 w 193"/>
                  <a:gd name="T45" fmla="*/ 146 h 180"/>
                  <a:gd name="T46" fmla="*/ 29 w 193"/>
                  <a:gd name="T47" fmla="*/ 157 h 180"/>
                  <a:gd name="T48" fmla="*/ 28 w 193"/>
                  <a:gd name="T49" fmla="*/ 165 h 180"/>
                  <a:gd name="T50" fmla="*/ 7 w 193"/>
                  <a:gd name="T51" fmla="*/ 179 h 180"/>
                  <a:gd name="T52" fmla="*/ 3 w 193"/>
                  <a:gd name="T53" fmla="*/ 16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3" h="180">
                    <a:moveTo>
                      <a:pt x="3" y="169"/>
                    </a:moveTo>
                    <a:cubicBezTo>
                      <a:pt x="3" y="169"/>
                      <a:pt x="3" y="168"/>
                      <a:pt x="3" y="168"/>
                    </a:cubicBezTo>
                    <a:cubicBezTo>
                      <a:pt x="4" y="164"/>
                      <a:pt x="7" y="160"/>
                      <a:pt x="11" y="159"/>
                    </a:cubicBezTo>
                    <a:cubicBezTo>
                      <a:pt x="18" y="155"/>
                      <a:pt x="19" y="150"/>
                      <a:pt x="17" y="143"/>
                    </a:cubicBezTo>
                    <a:cubicBezTo>
                      <a:pt x="16" y="136"/>
                      <a:pt x="15" y="129"/>
                      <a:pt x="14" y="122"/>
                    </a:cubicBezTo>
                    <a:cubicBezTo>
                      <a:pt x="13" y="109"/>
                      <a:pt x="16" y="98"/>
                      <a:pt x="25" y="89"/>
                    </a:cubicBezTo>
                    <a:cubicBezTo>
                      <a:pt x="25" y="88"/>
                      <a:pt x="26" y="88"/>
                      <a:pt x="26" y="87"/>
                    </a:cubicBezTo>
                    <a:cubicBezTo>
                      <a:pt x="36" y="68"/>
                      <a:pt x="54" y="58"/>
                      <a:pt x="68" y="43"/>
                    </a:cubicBezTo>
                    <a:cubicBezTo>
                      <a:pt x="76" y="36"/>
                      <a:pt x="84" y="29"/>
                      <a:pt x="95" y="28"/>
                    </a:cubicBezTo>
                    <a:cubicBezTo>
                      <a:pt x="99" y="27"/>
                      <a:pt x="102" y="25"/>
                      <a:pt x="103" y="20"/>
                    </a:cubicBezTo>
                    <a:cubicBezTo>
                      <a:pt x="104" y="9"/>
                      <a:pt x="108" y="8"/>
                      <a:pt x="118" y="13"/>
                    </a:cubicBezTo>
                    <a:cubicBezTo>
                      <a:pt x="121" y="20"/>
                      <a:pt x="128" y="20"/>
                      <a:pt x="133" y="17"/>
                    </a:cubicBezTo>
                    <a:cubicBezTo>
                      <a:pt x="141" y="12"/>
                      <a:pt x="149" y="15"/>
                      <a:pt x="158" y="17"/>
                    </a:cubicBezTo>
                    <a:cubicBezTo>
                      <a:pt x="160" y="17"/>
                      <a:pt x="162" y="19"/>
                      <a:pt x="163" y="17"/>
                    </a:cubicBezTo>
                    <a:cubicBezTo>
                      <a:pt x="166" y="15"/>
                      <a:pt x="163" y="13"/>
                      <a:pt x="162" y="11"/>
                    </a:cubicBezTo>
                    <a:cubicBezTo>
                      <a:pt x="160" y="8"/>
                      <a:pt x="161" y="4"/>
                      <a:pt x="164" y="2"/>
                    </a:cubicBezTo>
                    <a:cubicBezTo>
                      <a:pt x="167" y="0"/>
                      <a:pt x="170" y="2"/>
                      <a:pt x="172" y="4"/>
                    </a:cubicBezTo>
                    <a:cubicBezTo>
                      <a:pt x="179" y="9"/>
                      <a:pt x="183" y="15"/>
                      <a:pt x="188" y="21"/>
                    </a:cubicBezTo>
                    <a:cubicBezTo>
                      <a:pt x="193" y="25"/>
                      <a:pt x="192" y="34"/>
                      <a:pt x="187" y="38"/>
                    </a:cubicBezTo>
                    <a:cubicBezTo>
                      <a:pt x="183" y="40"/>
                      <a:pt x="179" y="38"/>
                      <a:pt x="175" y="37"/>
                    </a:cubicBezTo>
                    <a:cubicBezTo>
                      <a:pt x="151" y="31"/>
                      <a:pt x="127" y="31"/>
                      <a:pt x="103" y="39"/>
                    </a:cubicBezTo>
                    <a:cubicBezTo>
                      <a:pt x="64" y="54"/>
                      <a:pt x="41" y="82"/>
                      <a:pt x="34" y="123"/>
                    </a:cubicBezTo>
                    <a:cubicBezTo>
                      <a:pt x="32" y="131"/>
                      <a:pt x="31" y="138"/>
                      <a:pt x="32" y="146"/>
                    </a:cubicBezTo>
                    <a:cubicBezTo>
                      <a:pt x="32" y="150"/>
                      <a:pt x="32" y="154"/>
                      <a:pt x="29" y="157"/>
                    </a:cubicBezTo>
                    <a:cubicBezTo>
                      <a:pt x="29" y="160"/>
                      <a:pt x="31" y="164"/>
                      <a:pt x="28" y="165"/>
                    </a:cubicBezTo>
                    <a:cubicBezTo>
                      <a:pt x="20" y="168"/>
                      <a:pt x="16" y="179"/>
                      <a:pt x="7" y="179"/>
                    </a:cubicBezTo>
                    <a:cubicBezTo>
                      <a:pt x="0" y="180"/>
                      <a:pt x="5" y="173"/>
                      <a:pt x="3" y="169"/>
                    </a:cubicBezTo>
                    <a:close/>
                  </a:path>
                </a:pathLst>
              </a:custGeom>
              <a:solidFill>
                <a:srgbClr val="F5B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Freeform 140">
                <a:extLst>
                  <a:ext uri="{FF2B5EF4-FFF2-40B4-BE49-F238E27FC236}">
                    <a16:creationId xmlns:a16="http://schemas.microsoft.com/office/drawing/2014/main" id="{89292BD7-4007-B4BB-3F83-1B325422FEE1}"/>
                  </a:ext>
                </a:extLst>
              </p:cNvPr>
              <p:cNvSpPr/>
              <p:nvPr/>
            </p:nvSpPr>
            <p:spPr bwMode="auto">
              <a:xfrm>
                <a:off x="3848" y="1717"/>
                <a:ext cx="479" cy="413"/>
              </a:xfrm>
              <a:custGeom>
                <a:avLst/>
                <a:gdLst>
                  <a:gd name="T0" fmla="*/ 269 w 284"/>
                  <a:gd name="T1" fmla="*/ 40 h 245"/>
                  <a:gd name="T2" fmla="*/ 281 w 284"/>
                  <a:gd name="T3" fmla="*/ 55 h 245"/>
                  <a:gd name="T4" fmla="*/ 283 w 284"/>
                  <a:gd name="T5" fmla="*/ 62 h 245"/>
                  <a:gd name="T6" fmla="*/ 63 w 284"/>
                  <a:gd name="T7" fmla="*/ 64 h 245"/>
                  <a:gd name="T8" fmla="*/ 23 w 284"/>
                  <a:gd name="T9" fmla="*/ 237 h 245"/>
                  <a:gd name="T10" fmla="*/ 22 w 284"/>
                  <a:gd name="T11" fmla="*/ 244 h 245"/>
                  <a:gd name="T12" fmla="*/ 17 w 284"/>
                  <a:gd name="T13" fmla="*/ 240 h 245"/>
                  <a:gd name="T14" fmla="*/ 15 w 284"/>
                  <a:gd name="T15" fmla="*/ 235 h 245"/>
                  <a:gd name="T16" fmla="*/ 13 w 284"/>
                  <a:gd name="T17" fmla="*/ 235 h 245"/>
                  <a:gd name="T18" fmla="*/ 11 w 284"/>
                  <a:gd name="T19" fmla="*/ 131 h 245"/>
                  <a:gd name="T20" fmla="*/ 40 w 284"/>
                  <a:gd name="T21" fmla="*/ 74 h 245"/>
                  <a:gd name="T22" fmla="*/ 69 w 284"/>
                  <a:gd name="T23" fmla="*/ 46 h 245"/>
                  <a:gd name="T24" fmla="*/ 81 w 284"/>
                  <a:gd name="T25" fmla="*/ 37 h 245"/>
                  <a:gd name="T26" fmla="*/ 144 w 284"/>
                  <a:gd name="T27" fmla="*/ 13 h 245"/>
                  <a:gd name="T28" fmla="*/ 221 w 284"/>
                  <a:gd name="T29" fmla="*/ 18 h 245"/>
                  <a:gd name="T30" fmla="*/ 237 w 284"/>
                  <a:gd name="T31" fmla="*/ 24 h 245"/>
                  <a:gd name="T32" fmla="*/ 269 w 284"/>
                  <a:gd name="T33" fmla="*/ 4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45">
                    <a:moveTo>
                      <a:pt x="269" y="40"/>
                    </a:moveTo>
                    <a:cubicBezTo>
                      <a:pt x="271" y="47"/>
                      <a:pt x="277" y="50"/>
                      <a:pt x="281" y="55"/>
                    </a:cubicBezTo>
                    <a:cubicBezTo>
                      <a:pt x="282" y="57"/>
                      <a:pt x="284" y="58"/>
                      <a:pt x="283" y="62"/>
                    </a:cubicBezTo>
                    <a:cubicBezTo>
                      <a:pt x="209" y="5"/>
                      <a:pt x="134" y="0"/>
                      <a:pt x="63" y="64"/>
                    </a:cubicBezTo>
                    <a:cubicBezTo>
                      <a:pt x="12" y="110"/>
                      <a:pt x="0" y="171"/>
                      <a:pt x="23" y="237"/>
                    </a:cubicBezTo>
                    <a:cubicBezTo>
                      <a:pt x="25" y="239"/>
                      <a:pt x="26" y="243"/>
                      <a:pt x="22" y="244"/>
                    </a:cubicBezTo>
                    <a:cubicBezTo>
                      <a:pt x="19" y="245"/>
                      <a:pt x="19" y="241"/>
                      <a:pt x="17" y="240"/>
                    </a:cubicBezTo>
                    <a:cubicBezTo>
                      <a:pt x="16" y="238"/>
                      <a:pt x="16" y="236"/>
                      <a:pt x="15" y="235"/>
                    </a:cubicBezTo>
                    <a:cubicBezTo>
                      <a:pt x="14" y="235"/>
                      <a:pt x="14" y="235"/>
                      <a:pt x="13" y="235"/>
                    </a:cubicBezTo>
                    <a:cubicBezTo>
                      <a:pt x="2" y="200"/>
                      <a:pt x="2" y="166"/>
                      <a:pt x="11" y="131"/>
                    </a:cubicBezTo>
                    <a:cubicBezTo>
                      <a:pt x="17" y="110"/>
                      <a:pt x="27" y="92"/>
                      <a:pt x="40" y="74"/>
                    </a:cubicBezTo>
                    <a:cubicBezTo>
                      <a:pt x="48" y="63"/>
                      <a:pt x="56" y="52"/>
                      <a:pt x="69" y="46"/>
                    </a:cubicBezTo>
                    <a:cubicBezTo>
                      <a:pt x="74" y="44"/>
                      <a:pt x="76" y="40"/>
                      <a:pt x="81" y="37"/>
                    </a:cubicBezTo>
                    <a:cubicBezTo>
                      <a:pt x="100" y="25"/>
                      <a:pt x="122" y="17"/>
                      <a:pt x="144" y="13"/>
                    </a:cubicBezTo>
                    <a:cubicBezTo>
                      <a:pt x="170" y="10"/>
                      <a:pt x="195" y="11"/>
                      <a:pt x="221" y="18"/>
                    </a:cubicBezTo>
                    <a:cubicBezTo>
                      <a:pt x="226" y="19"/>
                      <a:pt x="231" y="23"/>
                      <a:pt x="237" y="24"/>
                    </a:cubicBezTo>
                    <a:cubicBezTo>
                      <a:pt x="248" y="27"/>
                      <a:pt x="259" y="33"/>
                      <a:pt x="269" y="40"/>
                    </a:cubicBezTo>
                    <a:close/>
                  </a:path>
                </a:pathLst>
              </a:custGeom>
              <a:solidFill>
                <a:srgbClr val="934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Freeform 141">
                <a:extLst>
                  <a:ext uri="{FF2B5EF4-FFF2-40B4-BE49-F238E27FC236}">
                    <a16:creationId xmlns:a16="http://schemas.microsoft.com/office/drawing/2014/main" id="{110DF974-ED58-EB8E-E8F3-69CC18CAEC9E}"/>
                  </a:ext>
                </a:extLst>
              </p:cNvPr>
              <p:cNvSpPr/>
              <p:nvPr/>
            </p:nvSpPr>
            <p:spPr bwMode="auto">
              <a:xfrm>
                <a:off x="4357" y="2496"/>
                <a:ext cx="383" cy="207"/>
              </a:xfrm>
              <a:custGeom>
                <a:avLst/>
                <a:gdLst>
                  <a:gd name="T0" fmla="*/ 221 w 227"/>
                  <a:gd name="T1" fmla="*/ 16 h 123"/>
                  <a:gd name="T2" fmla="*/ 198 w 227"/>
                  <a:gd name="T3" fmla="*/ 27 h 123"/>
                  <a:gd name="T4" fmla="*/ 175 w 227"/>
                  <a:gd name="T5" fmla="*/ 39 h 123"/>
                  <a:gd name="T6" fmla="*/ 119 w 227"/>
                  <a:gd name="T7" fmla="*/ 66 h 123"/>
                  <a:gd name="T8" fmla="*/ 28 w 227"/>
                  <a:gd name="T9" fmla="*/ 112 h 123"/>
                  <a:gd name="T10" fmla="*/ 6 w 227"/>
                  <a:gd name="T11" fmla="*/ 123 h 123"/>
                  <a:gd name="T12" fmla="*/ 6 w 227"/>
                  <a:gd name="T13" fmla="*/ 113 h 123"/>
                  <a:gd name="T14" fmla="*/ 72 w 227"/>
                  <a:gd name="T15" fmla="*/ 80 h 123"/>
                  <a:gd name="T16" fmla="*/ 81 w 227"/>
                  <a:gd name="T17" fmla="*/ 66 h 123"/>
                  <a:gd name="T18" fmla="*/ 82 w 227"/>
                  <a:gd name="T19" fmla="*/ 59 h 123"/>
                  <a:gd name="T20" fmla="*/ 85 w 227"/>
                  <a:gd name="T21" fmla="*/ 56 h 123"/>
                  <a:gd name="T22" fmla="*/ 116 w 227"/>
                  <a:gd name="T23" fmla="*/ 38 h 123"/>
                  <a:gd name="T24" fmla="*/ 129 w 227"/>
                  <a:gd name="T25" fmla="*/ 31 h 123"/>
                  <a:gd name="T26" fmla="*/ 138 w 227"/>
                  <a:gd name="T27" fmla="*/ 32 h 123"/>
                  <a:gd name="T28" fmla="*/ 137 w 227"/>
                  <a:gd name="T29" fmla="*/ 40 h 123"/>
                  <a:gd name="T30" fmla="*/ 133 w 227"/>
                  <a:gd name="T31" fmla="*/ 47 h 123"/>
                  <a:gd name="T32" fmla="*/ 164 w 227"/>
                  <a:gd name="T33" fmla="*/ 32 h 123"/>
                  <a:gd name="T34" fmla="*/ 207 w 227"/>
                  <a:gd name="T35" fmla="*/ 10 h 123"/>
                  <a:gd name="T36" fmla="*/ 211 w 227"/>
                  <a:gd name="T37" fmla="*/ 9 h 123"/>
                  <a:gd name="T38" fmla="*/ 216 w 227"/>
                  <a:gd name="T39" fmla="*/ 8 h 123"/>
                  <a:gd name="T40" fmla="*/ 222 w 227"/>
                  <a:gd name="T41" fmla="*/ 4 h 123"/>
                  <a:gd name="T42" fmla="*/ 225 w 227"/>
                  <a:gd name="T43" fmla="*/ 16 h 123"/>
                  <a:gd name="T44" fmla="*/ 221 w 227"/>
                  <a:gd name="T45" fmla="*/ 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6" h="123">
                    <a:moveTo>
                      <a:pt x="221" y="16"/>
                    </a:moveTo>
                    <a:cubicBezTo>
                      <a:pt x="212" y="16"/>
                      <a:pt x="205" y="22"/>
                      <a:pt x="198" y="27"/>
                    </a:cubicBezTo>
                    <a:cubicBezTo>
                      <a:pt x="191" y="32"/>
                      <a:pt x="183" y="36"/>
                      <a:pt x="175" y="39"/>
                    </a:cubicBezTo>
                    <a:cubicBezTo>
                      <a:pt x="156" y="48"/>
                      <a:pt x="137" y="57"/>
                      <a:pt x="119" y="66"/>
                    </a:cubicBezTo>
                    <a:cubicBezTo>
                      <a:pt x="89" y="82"/>
                      <a:pt x="59" y="97"/>
                      <a:pt x="28" y="112"/>
                    </a:cubicBezTo>
                    <a:cubicBezTo>
                      <a:pt x="21" y="115"/>
                      <a:pt x="13" y="118"/>
                      <a:pt x="6" y="123"/>
                    </a:cubicBezTo>
                    <a:cubicBezTo>
                      <a:pt x="0" y="120"/>
                      <a:pt x="0" y="116"/>
                      <a:pt x="6" y="113"/>
                    </a:cubicBezTo>
                    <a:cubicBezTo>
                      <a:pt x="28" y="102"/>
                      <a:pt x="50" y="91"/>
                      <a:pt x="72" y="80"/>
                    </a:cubicBezTo>
                    <a:cubicBezTo>
                      <a:pt x="79" y="77"/>
                      <a:pt x="86" y="75"/>
                      <a:pt x="81" y="66"/>
                    </a:cubicBezTo>
                    <a:cubicBezTo>
                      <a:pt x="80" y="64"/>
                      <a:pt x="82" y="61"/>
                      <a:pt x="82" y="59"/>
                    </a:cubicBezTo>
                    <a:cubicBezTo>
                      <a:pt x="82" y="57"/>
                      <a:pt x="83" y="56"/>
                      <a:pt x="85" y="56"/>
                    </a:cubicBezTo>
                    <a:cubicBezTo>
                      <a:pt x="96" y="51"/>
                      <a:pt x="106" y="44"/>
                      <a:pt x="116" y="38"/>
                    </a:cubicBezTo>
                    <a:cubicBezTo>
                      <a:pt x="121" y="37"/>
                      <a:pt x="125" y="33"/>
                      <a:pt x="129" y="31"/>
                    </a:cubicBezTo>
                    <a:cubicBezTo>
                      <a:pt x="132" y="30"/>
                      <a:pt x="136" y="29"/>
                      <a:pt x="138" y="32"/>
                    </a:cubicBezTo>
                    <a:cubicBezTo>
                      <a:pt x="141" y="35"/>
                      <a:pt x="138" y="37"/>
                      <a:pt x="137" y="40"/>
                    </a:cubicBezTo>
                    <a:cubicBezTo>
                      <a:pt x="135" y="42"/>
                      <a:pt x="133" y="43"/>
                      <a:pt x="133" y="47"/>
                    </a:cubicBezTo>
                    <a:cubicBezTo>
                      <a:pt x="143" y="41"/>
                      <a:pt x="154" y="37"/>
                      <a:pt x="164" y="32"/>
                    </a:cubicBezTo>
                    <a:cubicBezTo>
                      <a:pt x="178" y="24"/>
                      <a:pt x="193" y="19"/>
                      <a:pt x="207" y="10"/>
                    </a:cubicBezTo>
                    <a:cubicBezTo>
                      <a:pt x="208" y="9"/>
                      <a:pt x="209" y="9"/>
                      <a:pt x="211" y="9"/>
                    </a:cubicBezTo>
                    <a:cubicBezTo>
                      <a:pt x="213" y="9"/>
                      <a:pt x="214" y="8"/>
                      <a:pt x="216" y="8"/>
                    </a:cubicBezTo>
                    <a:cubicBezTo>
                      <a:pt x="219" y="8"/>
                      <a:pt x="217" y="0"/>
                      <a:pt x="222" y="4"/>
                    </a:cubicBezTo>
                    <a:cubicBezTo>
                      <a:pt x="225" y="7"/>
                      <a:pt x="227" y="11"/>
                      <a:pt x="225" y="16"/>
                    </a:cubicBezTo>
                    <a:cubicBezTo>
                      <a:pt x="224" y="17"/>
                      <a:pt x="223" y="17"/>
                      <a:pt x="221" y="16"/>
                    </a:cubicBezTo>
                    <a:close/>
                  </a:path>
                </a:pathLst>
              </a:custGeom>
              <a:solidFill>
                <a:srgbClr val="F4A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4" name="Freeform 142">
                <a:extLst>
                  <a:ext uri="{FF2B5EF4-FFF2-40B4-BE49-F238E27FC236}">
                    <a16:creationId xmlns:a16="http://schemas.microsoft.com/office/drawing/2014/main" id="{89486DA0-F5E4-B977-60B0-2088C4D328F0}"/>
                  </a:ext>
                </a:extLst>
              </p:cNvPr>
              <p:cNvSpPr/>
              <p:nvPr/>
            </p:nvSpPr>
            <p:spPr bwMode="auto">
              <a:xfrm>
                <a:off x="3941" y="2629"/>
                <a:ext cx="310" cy="313"/>
              </a:xfrm>
              <a:custGeom>
                <a:avLst/>
                <a:gdLst>
                  <a:gd name="T0" fmla="*/ 3 w 184"/>
                  <a:gd name="T1" fmla="*/ 131 h 186"/>
                  <a:gd name="T2" fmla="*/ 29 w 184"/>
                  <a:gd name="T3" fmla="*/ 42 h 186"/>
                  <a:gd name="T4" fmla="*/ 37 w 184"/>
                  <a:gd name="T5" fmla="*/ 34 h 186"/>
                  <a:gd name="T6" fmla="*/ 131 w 184"/>
                  <a:gd name="T7" fmla="*/ 5 h 186"/>
                  <a:gd name="T8" fmla="*/ 161 w 184"/>
                  <a:gd name="T9" fmla="*/ 12 h 186"/>
                  <a:gd name="T10" fmla="*/ 184 w 184"/>
                  <a:gd name="T11" fmla="*/ 23 h 186"/>
                  <a:gd name="T12" fmla="*/ 175 w 184"/>
                  <a:gd name="T13" fmla="*/ 29 h 186"/>
                  <a:gd name="T14" fmla="*/ 116 w 184"/>
                  <a:gd name="T15" fmla="*/ 12 h 186"/>
                  <a:gd name="T16" fmla="*/ 49 w 184"/>
                  <a:gd name="T17" fmla="*/ 37 h 186"/>
                  <a:gd name="T18" fmla="*/ 14 w 184"/>
                  <a:gd name="T19" fmla="*/ 91 h 186"/>
                  <a:gd name="T20" fmla="*/ 28 w 184"/>
                  <a:gd name="T21" fmla="*/ 178 h 186"/>
                  <a:gd name="T22" fmla="*/ 30 w 184"/>
                  <a:gd name="T23" fmla="*/ 186 h 186"/>
                  <a:gd name="T24" fmla="*/ 18 w 184"/>
                  <a:gd name="T25" fmla="*/ 176 h 186"/>
                  <a:gd name="T26" fmla="*/ 3 w 184"/>
                  <a:gd name="T27" fmla="*/ 13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186">
                    <a:moveTo>
                      <a:pt x="3" y="131"/>
                    </a:moveTo>
                    <a:cubicBezTo>
                      <a:pt x="0" y="98"/>
                      <a:pt x="11" y="69"/>
                      <a:pt x="29" y="42"/>
                    </a:cubicBezTo>
                    <a:cubicBezTo>
                      <a:pt x="31" y="39"/>
                      <a:pt x="34" y="36"/>
                      <a:pt x="37" y="34"/>
                    </a:cubicBezTo>
                    <a:cubicBezTo>
                      <a:pt x="65" y="13"/>
                      <a:pt x="95" y="0"/>
                      <a:pt x="131" y="5"/>
                    </a:cubicBezTo>
                    <a:cubicBezTo>
                      <a:pt x="141" y="7"/>
                      <a:pt x="151" y="9"/>
                      <a:pt x="161" y="12"/>
                    </a:cubicBezTo>
                    <a:cubicBezTo>
                      <a:pt x="168" y="16"/>
                      <a:pt x="176" y="20"/>
                      <a:pt x="184" y="23"/>
                    </a:cubicBezTo>
                    <a:cubicBezTo>
                      <a:pt x="184" y="31"/>
                      <a:pt x="180" y="31"/>
                      <a:pt x="175" y="29"/>
                    </a:cubicBezTo>
                    <a:cubicBezTo>
                      <a:pt x="157" y="16"/>
                      <a:pt x="137" y="12"/>
                      <a:pt x="116" y="12"/>
                    </a:cubicBezTo>
                    <a:cubicBezTo>
                      <a:pt x="91" y="12"/>
                      <a:pt x="68" y="20"/>
                      <a:pt x="49" y="37"/>
                    </a:cubicBezTo>
                    <a:cubicBezTo>
                      <a:pt x="33" y="52"/>
                      <a:pt x="20" y="69"/>
                      <a:pt x="14" y="91"/>
                    </a:cubicBezTo>
                    <a:cubicBezTo>
                      <a:pt x="6" y="122"/>
                      <a:pt x="12" y="151"/>
                      <a:pt x="28" y="178"/>
                    </a:cubicBezTo>
                    <a:cubicBezTo>
                      <a:pt x="29" y="181"/>
                      <a:pt x="32" y="182"/>
                      <a:pt x="30" y="186"/>
                    </a:cubicBezTo>
                    <a:cubicBezTo>
                      <a:pt x="23" y="185"/>
                      <a:pt x="23" y="177"/>
                      <a:pt x="18" y="176"/>
                    </a:cubicBezTo>
                    <a:cubicBezTo>
                      <a:pt x="10" y="162"/>
                      <a:pt x="5" y="147"/>
                      <a:pt x="3" y="131"/>
                    </a:cubicBezTo>
                    <a:close/>
                  </a:path>
                </a:pathLst>
              </a:custGeom>
              <a:solidFill>
                <a:srgbClr val="9141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5" name="Freeform 143">
                <a:extLst>
                  <a:ext uri="{FF2B5EF4-FFF2-40B4-BE49-F238E27FC236}">
                    <a16:creationId xmlns:a16="http://schemas.microsoft.com/office/drawing/2014/main" id="{67B5C82D-1731-B167-AA3B-C314FC89281F}"/>
                  </a:ext>
                </a:extLst>
              </p:cNvPr>
              <p:cNvSpPr/>
              <p:nvPr/>
            </p:nvSpPr>
            <p:spPr bwMode="auto">
              <a:xfrm>
                <a:off x="3894" y="2593"/>
                <a:ext cx="234" cy="275"/>
              </a:xfrm>
              <a:custGeom>
                <a:avLst/>
                <a:gdLst>
                  <a:gd name="T0" fmla="*/ 120 w 139"/>
                  <a:gd name="T1" fmla="*/ 8 h 163"/>
                  <a:gd name="T2" fmla="*/ 107 w 139"/>
                  <a:gd name="T3" fmla="*/ 17 h 163"/>
                  <a:gd name="T4" fmla="*/ 100 w 139"/>
                  <a:gd name="T5" fmla="*/ 24 h 163"/>
                  <a:gd name="T6" fmla="*/ 66 w 139"/>
                  <a:gd name="T7" fmla="*/ 46 h 163"/>
                  <a:gd name="T8" fmla="*/ 39 w 139"/>
                  <a:gd name="T9" fmla="*/ 71 h 163"/>
                  <a:gd name="T10" fmla="*/ 24 w 139"/>
                  <a:gd name="T11" fmla="*/ 90 h 163"/>
                  <a:gd name="T12" fmla="*/ 18 w 139"/>
                  <a:gd name="T13" fmla="*/ 112 h 163"/>
                  <a:gd name="T14" fmla="*/ 22 w 139"/>
                  <a:gd name="T15" fmla="*/ 140 h 163"/>
                  <a:gd name="T16" fmla="*/ 16 w 139"/>
                  <a:gd name="T17" fmla="*/ 154 h 163"/>
                  <a:gd name="T18" fmla="*/ 5 w 139"/>
                  <a:gd name="T19" fmla="*/ 163 h 163"/>
                  <a:gd name="T20" fmla="*/ 11 w 139"/>
                  <a:gd name="T21" fmla="*/ 125 h 163"/>
                  <a:gd name="T22" fmla="*/ 7 w 139"/>
                  <a:gd name="T23" fmla="*/ 117 h 163"/>
                  <a:gd name="T24" fmla="*/ 4 w 139"/>
                  <a:gd name="T25" fmla="*/ 107 h 163"/>
                  <a:gd name="T26" fmla="*/ 30 w 139"/>
                  <a:gd name="T27" fmla="*/ 66 h 163"/>
                  <a:gd name="T28" fmla="*/ 92 w 139"/>
                  <a:gd name="T29" fmla="*/ 12 h 163"/>
                  <a:gd name="T30" fmla="*/ 102 w 139"/>
                  <a:gd name="T31" fmla="*/ 5 h 163"/>
                  <a:gd name="T32" fmla="*/ 111 w 139"/>
                  <a:gd name="T33" fmla="*/ 2 h 163"/>
                  <a:gd name="T34" fmla="*/ 139 w 139"/>
                  <a:gd name="T35" fmla="*/ 6 h 163"/>
                  <a:gd name="T36" fmla="*/ 120 w 139"/>
                  <a:gd name="T37" fmla="*/ 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163">
                    <a:moveTo>
                      <a:pt x="120" y="8"/>
                    </a:moveTo>
                    <a:cubicBezTo>
                      <a:pt x="109" y="5"/>
                      <a:pt x="107" y="6"/>
                      <a:pt x="107" y="17"/>
                    </a:cubicBezTo>
                    <a:cubicBezTo>
                      <a:pt x="107" y="22"/>
                      <a:pt x="104" y="24"/>
                      <a:pt x="100" y="24"/>
                    </a:cubicBezTo>
                    <a:cubicBezTo>
                      <a:pt x="85" y="26"/>
                      <a:pt x="75" y="36"/>
                      <a:pt x="66" y="46"/>
                    </a:cubicBezTo>
                    <a:cubicBezTo>
                      <a:pt x="57" y="55"/>
                      <a:pt x="46" y="60"/>
                      <a:pt x="39" y="71"/>
                    </a:cubicBezTo>
                    <a:cubicBezTo>
                      <a:pt x="35" y="77"/>
                      <a:pt x="30" y="84"/>
                      <a:pt x="24" y="90"/>
                    </a:cubicBezTo>
                    <a:cubicBezTo>
                      <a:pt x="18" y="95"/>
                      <a:pt x="18" y="104"/>
                      <a:pt x="18" y="112"/>
                    </a:cubicBezTo>
                    <a:cubicBezTo>
                      <a:pt x="18" y="121"/>
                      <a:pt x="21" y="131"/>
                      <a:pt x="22" y="140"/>
                    </a:cubicBezTo>
                    <a:cubicBezTo>
                      <a:pt x="23" y="146"/>
                      <a:pt x="23" y="151"/>
                      <a:pt x="16" y="154"/>
                    </a:cubicBezTo>
                    <a:cubicBezTo>
                      <a:pt x="12" y="156"/>
                      <a:pt x="8" y="158"/>
                      <a:pt x="5" y="163"/>
                    </a:cubicBezTo>
                    <a:cubicBezTo>
                      <a:pt x="5" y="150"/>
                      <a:pt x="9" y="138"/>
                      <a:pt x="11" y="125"/>
                    </a:cubicBezTo>
                    <a:cubicBezTo>
                      <a:pt x="12" y="121"/>
                      <a:pt x="13" y="118"/>
                      <a:pt x="7" y="117"/>
                    </a:cubicBezTo>
                    <a:cubicBezTo>
                      <a:pt x="0" y="116"/>
                      <a:pt x="0" y="109"/>
                      <a:pt x="4" y="107"/>
                    </a:cubicBezTo>
                    <a:cubicBezTo>
                      <a:pt x="18" y="97"/>
                      <a:pt x="23" y="81"/>
                      <a:pt x="30" y="66"/>
                    </a:cubicBezTo>
                    <a:cubicBezTo>
                      <a:pt x="42" y="39"/>
                      <a:pt x="64" y="22"/>
                      <a:pt x="92" y="12"/>
                    </a:cubicBezTo>
                    <a:cubicBezTo>
                      <a:pt x="96" y="10"/>
                      <a:pt x="100" y="9"/>
                      <a:pt x="102" y="5"/>
                    </a:cubicBezTo>
                    <a:cubicBezTo>
                      <a:pt x="104" y="1"/>
                      <a:pt x="108" y="0"/>
                      <a:pt x="111" y="2"/>
                    </a:cubicBezTo>
                    <a:cubicBezTo>
                      <a:pt x="120" y="8"/>
                      <a:pt x="129" y="6"/>
                      <a:pt x="139" y="6"/>
                    </a:cubicBezTo>
                    <a:cubicBezTo>
                      <a:pt x="133" y="12"/>
                      <a:pt x="126" y="9"/>
                      <a:pt x="120" y="8"/>
                    </a:cubicBezTo>
                    <a:close/>
                  </a:path>
                </a:pathLst>
              </a:custGeom>
              <a:solidFill>
                <a:srgbClr val="E6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6" name="Freeform 144">
                <a:extLst>
                  <a:ext uri="{FF2B5EF4-FFF2-40B4-BE49-F238E27FC236}">
                    <a16:creationId xmlns:a16="http://schemas.microsoft.com/office/drawing/2014/main" id="{41234FEE-B0D1-59A6-24D6-C4BC05CC3306}"/>
                  </a:ext>
                </a:extLst>
              </p:cNvPr>
              <p:cNvSpPr/>
              <p:nvPr/>
            </p:nvSpPr>
            <p:spPr bwMode="auto">
              <a:xfrm>
                <a:off x="4366" y="2511"/>
                <a:ext cx="261" cy="143"/>
              </a:xfrm>
              <a:custGeom>
                <a:avLst/>
                <a:gdLst>
                  <a:gd name="T0" fmla="*/ 112 w 155"/>
                  <a:gd name="T1" fmla="*/ 31 h 85"/>
                  <a:gd name="T2" fmla="*/ 77 w 155"/>
                  <a:gd name="T3" fmla="*/ 50 h 85"/>
                  <a:gd name="T4" fmla="*/ 18 w 155"/>
                  <a:gd name="T5" fmla="*/ 80 h 85"/>
                  <a:gd name="T6" fmla="*/ 3 w 155"/>
                  <a:gd name="T7" fmla="*/ 77 h 85"/>
                  <a:gd name="T8" fmla="*/ 0 w 155"/>
                  <a:gd name="T9" fmla="*/ 76 h 85"/>
                  <a:gd name="T10" fmla="*/ 19 w 155"/>
                  <a:gd name="T11" fmla="*/ 66 h 85"/>
                  <a:gd name="T12" fmla="*/ 29 w 155"/>
                  <a:gd name="T13" fmla="*/ 61 h 85"/>
                  <a:gd name="T14" fmla="*/ 67 w 155"/>
                  <a:gd name="T15" fmla="*/ 43 h 85"/>
                  <a:gd name="T16" fmla="*/ 138 w 155"/>
                  <a:gd name="T17" fmla="*/ 7 h 85"/>
                  <a:gd name="T18" fmla="*/ 145 w 155"/>
                  <a:gd name="T19" fmla="*/ 3 h 85"/>
                  <a:gd name="T20" fmla="*/ 151 w 155"/>
                  <a:gd name="T21" fmla="*/ 1 h 85"/>
                  <a:gd name="T22" fmla="*/ 140 w 155"/>
                  <a:gd name="T23" fmla="*/ 20 h 85"/>
                  <a:gd name="T24" fmla="*/ 112 w 155"/>
                  <a:gd name="T25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85">
                    <a:moveTo>
                      <a:pt x="112" y="31"/>
                    </a:moveTo>
                    <a:cubicBezTo>
                      <a:pt x="101" y="39"/>
                      <a:pt x="90" y="45"/>
                      <a:pt x="77" y="50"/>
                    </a:cubicBezTo>
                    <a:cubicBezTo>
                      <a:pt x="57" y="60"/>
                      <a:pt x="37" y="70"/>
                      <a:pt x="18" y="80"/>
                    </a:cubicBezTo>
                    <a:cubicBezTo>
                      <a:pt x="11" y="84"/>
                      <a:pt x="6" y="85"/>
                      <a:pt x="3" y="77"/>
                    </a:cubicBezTo>
                    <a:cubicBezTo>
                      <a:pt x="3" y="76"/>
                      <a:pt x="1" y="76"/>
                      <a:pt x="0" y="76"/>
                    </a:cubicBezTo>
                    <a:cubicBezTo>
                      <a:pt x="5" y="72"/>
                      <a:pt x="13" y="71"/>
                      <a:pt x="19" y="66"/>
                    </a:cubicBezTo>
                    <a:cubicBezTo>
                      <a:pt x="21" y="62"/>
                      <a:pt x="24" y="60"/>
                      <a:pt x="29" y="61"/>
                    </a:cubicBezTo>
                    <a:cubicBezTo>
                      <a:pt x="42" y="56"/>
                      <a:pt x="55" y="50"/>
                      <a:pt x="67" y="43"/>
                    </a:cubicBezTo>
                    <a:cubicBezTo>
                      <a:pt x="90" y="29"/>
                      <a:pt x="115" y="20"/>
                      <a:pt x="138" y="7"/>
                    </a:cubicBezTo>
                    <a:cubicBezTo>
                      <a:pt x="140" y="6"/>
                      <a:pt x="143" y="4"/>
                      <a:pt x="145" y="3"/>
                    </a:cubicBezTo>
                    <a:cubicBezTo>
                      <a:pt x="146" y="1"/>
                      <a:pt x="148" y="0"/>
                      <a:pt x="151" y="1"/>
                    </a:cubicBezTo>
                    <a:cubicBezTo>
                      <a:pt x="155" y="12"/>
                      <a:pt x="152" y="20"/>
                      <a:pt x="140" y="20"/>
                    </a:cubicBezTo>
                    <a:cubicBezTo>
                      <a:pt x="128" y="19"/>
                      <a:pt x="120" y="24"/>
                      <a:pt x="112" y="31"/>
                    </a:cubicBezTo>
                    <a:close/>
                  </a:path>
                </a:pathLst>
              </a:custGeom>
              <a:solidFill>
                <a:srgbClr val="C06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7" name="Freeform 145">
                <a:extLst>
                  <a:ext uri="{FF2B5EF4-FFF2-40B4-BE49-F238E27FC236}">
                    <a16:creationId xmlns:a16="http://schemas.microsoft.com/office/drawing/2014/main" id="{DAF2D14A-D60F-3A55-142A-FF7A09DAAF26}"/>
                  </a:ext>
                </a:extLst>
              </p:cNvPr>
              <p:cNvSpPr/>
              <p:nvPr/>
            </p:nvSpPr>
            <p:spPr bwMode="auto">
              <a:xfrm>
                <a:off x="3993" y="2268"/>
                <a:ext cx="201" cy="69"/>
              </a:xfrm>
              <a:custGeom>
                <a:avLst/>
                <a:gdLst>
                  <a:gd name="T0" fmla="*/ 94 w 119"/>
                  <a:gd name="T1" fmla="*/ 40 h 41"/>
                  <a:gd name="T2" fmla="*/ 90 w 119"/>
                  <a:gd name="T3" fmla="*/ 41 h 41"/>
                  <a:gd name="T4" fmla="*/ 0 w 119"/>
                  <a:gd name="T5" fmla="*/ 0 h 41"/>
                  <a:gd name="T6" fmla="*/ 5 w 119"/>
                  <a:gd name="T7" fmla="*/ 1 h 41"/>
                  <a:gd name="T8" fmla="*/ 21 w 119"/>
                  <a:gd name="T9" fmla="*/ 8 h 41"/>
                  <a:gd name="T10" fmla="*/ 109 w 119"/>
                  <a:gd name="T11" fmla="*/ 19 h 41"/>
                  <a:gd name="T12" fmla="*/ 110 w 119"/>
                  <a:gd name="T13" fmla="*/ 19 h 41"/>
                  <a:gd name="T14" fmla="*/ 113 w 119"/>
                  <a:gd name="T15" fmla="*/ 22 h 41"/>
                  <a:gd name="T16" fmla="*/ 116 w 119"/>
                  <a:gd name="T17" fmla="*/ 33 h 41"/>
                  <a:gd name="T18" fmla="*/ 104 w 119"/>
                  <a:gd name="T19" fmla="*/ 38 h 41"/>
                  <a:gd name="T20" fmla="*/ 94 w 119"/>
                  <a:gd name="T21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41">
                    <a:moveTo>
                      <a:pt x="94" y="40"/>
                    </a:moveTo>
                    <a:cubicBezTo>
                      <a:pt x="93" y="40"/>
                      <a:pt x="91" y="41"/>
                      <a:pt x="90" y="41"/>
                    </a:cubicBezTo>
                    <a:cubicBezTo>
                      <a:pt x="56" y="38"/>
                      <a:pt x="25" y="25"/>
                      <a:pt x="0" y="0"/>
                    </a:cubicBezTo>
                    <a:cubicBezTo>
                      <a:pt x="2" y="0"/>
                      <a:pt x="4" y="1"/>
                      <a:pt x="5" y="1"/>
                    </a:cubicBezTo>
                    <a:cubicBezTo>
                      <a:pt x="12" y="0"/>
                      <a:pt x="17" y="3"/>
                      <a:pt x="21" y="8"/>
                    </a:cubicBezTo>
                    <a:cubicBezTo>
                      <a:pt x="50" y="17"/>
                      <a:pt x="79" y="25"/>
                      <a:pt x="109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1" y="20"/>
                      <a:pt x="112" y="21"/>
                      <a:pt x="113" y="22"/>
                    </a:cubicBezTo>
                    <a:cubicBezTo>
                      <a:pt x="114" y="26"/>
                      <a:pt x="119" y="29"/>
                      <a:pt x="116" y="33"/>
                    </a:cubicBezTo>
                    <a:cubicBezTo>
                      <a:pt x="114" y="38"/>
                      <a:pt x="108" y="38"/>
                      <a:pt x="104" y="38"/>
                    </a:cubicBezTo>
                    <a:cubicBezTo>
                      <a:pt x="100" y="38"/>
                      <a:pt x="97" y="38"/>
                      <a:pt x="94" y="40"/>
                    </a:cubicBezTo>
                    <a:close/>
                  </a:path>
                </a:pathLst>
              </a:custGeom>
              <a:solidFill>
                <a:srgbClr val="C66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8" name="Freeform 146">
                <a:extLst>
                  <a:ext uri="{FF2B5EF4-FFF2-40B4-BE49-F238E27FC236}">
                    <a16:creationId xmlns:a16="http://schemas.microsoft.com/office/drawing/2014/main" id="{D7220549-CB06-92BB-F648-EB518C6FBF2E}"/>
                  </a:ext>
                </a:extLst>
              </p:cNvPr>
              <p:cNvSpPr/>
              <p:nvPr/>
            </p:nvSpPr>
            <p:spPr bwMode="auto">
              <a:xfrm>
                <a:off x="3953" y="2292"/>
                <a:ext cx="109" cy="62"/>
              </a:xfrm>
              <a:custGeom>
                <a:avLst/>
                <a:gdLst>
                  <a:gd name="T0" fmla="*/ 54 w 65"/>
                  <a:gd name="T1" fmla="*/ 35 h 37"/>
                  <a:gd name="T2" fmla="*/ 0 w 65"/>
                  <a:gd name="T3" fmla="*/ 10 h 37"/>
                  <a:gd name="T4" fmla="*/ 19 w 65"/>
                  <a:gd name="T5" fmla="*/ 7 h 37"/>
                  <a:gd name="T6" fmla="*/ 53 w 65"/>
                  <a:gd name="T7" fmla="*/ 23 h 37"/>
                  <a:gd name="T8" fmla="*/ 54 w 65"/>
                  <a:gd name="T9" fmla="*/ 23 h 37"/>
                  <a:gd name="T10" fmla="*/ 65 w 65"/>
                  <a:gd name="T11" fmla="*/ 31 h 37"/>
                  <a:gd name="T12" fmla="*/ 54 w 65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7">
                    <a:moveTo>
                      <a:pt x="54" y="35"/>
                    </a:moveTo>
                    <a:cubicBezTo>
                      <a:pt x="36" y="27"/>
                      <a:pt x="16" y="22"/>
                      <a:pt x="0" y="10"/>
                    </a:cubicBezTo>
                    <a:cubicBezTo>
                      <a:pt x="6" y="2"/>
                      <a:pt x="12" y="0"/>
                      <a:pt x="19" y="7"/>
                    </a:cubicBezTo>
                    <a:cubicBezTo>
                      <a:pt x="29" y="16"/>
                      <a:pt x="40" y="22"/>
                      <a:pt x="53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9" y="24"/>
                      <a:pt x="65" y="26"/>
                      <a:pt x="65" y="31"/>
                    </a:cubicBezTo>
                    <a:cubicBezTo>
                      <a:pt x="64" y="37"/>
                      <a:pt x="57" y="33"/>
                      <a:pt x="54" y="35"/>
                    </a:cubicBezTo>
                    <a:close/>
                  </a:path>
                </a:pathLst>
              </a:custGeom>
              <a:solidFill>
                <a:srgbClr val="F6BB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89" name="Freeform 147">
                <a:extLst>
                  <a:ext uri="{FF2B5EF4-FFF2-40B4-BE49-F238E27FC236}">
                    <a16:creationId xmlns:a16="http://schemas.microsoft.com/office/drawing/2014/main" id="{647FB2EC-CC59-D270-6293-BCB0D02D42DC}"/>
                  </a:ext>
                </a:extLst>
              </p:cNvPr>
              <p:cNvSpPr/>
              <p:nvPr/>
            </p:nvSpPr>
            <p:spPr bwMode="auto">
              <a:xfrm>
                <a:off x="4212" y="2587"/>
                <a:ext cx="96" cy="55"/>
              </a:xfrm>
              <a:custGeom>
                <a:avLst/>
                <a:gdLst>
                  <a:gd name="T0" fmla="*/ 12 w 57"/>
                  <a:gd name="T1" fmla="*/ 4 h 33"/>
                  <a:gd name="T2" fmla="*/ 46 w 57"/>
                  <a:gd name="T3" fmla="*/ 21 h 33"/>
                  <a:gd name="T4" fmla="*/ 55 w 57"/>
                  <a:gd name="T5" fmla="*/ 29 h 33"/>
                  <a:gd name="T6" fmla="*/ 57 w 57"/>
                  <a:gd name="T7" fmla="*/ 33 h 33"/>
                  <a:gd name="T8" fmla="*/ 8 w 57"/>
                  <a:gd name="T9" fmla="*/ 16 h 33"/>
                  <a:gd name="T10" fmla="*/ 4 w 57"/>
                  <a:gd name="T11" fmla="*/ 10 h 33"/>
                  <a:gd name="T12" fmla="*/ 0 w 57"/>
                  <a:gd name="T13" fmla="*/ 2 h 33"/>
                  <a:gd name="T14" fmla="*/ 5 w 57"/>
                  <a:gd name="T15" fmla="*/ 1 h 33"/>
                  <a:gd name="T16" fmla="*/ 12 w 57"/>
                  <a:gd name="T17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3">
                    <a:moveTo>
                      <a:pt x="12" y="4"/>
                    </a:moveTo>
                    <a:cubicBezTo>
                      <a:pt x="23" y="10"/>
                      <a:pt x="34" y="16"/>
                      <a:pt x="46" y="21"/>
                    </a:cubicBezTo>
                    <a:cubicBezTo>
                      <a:pt x="50" y="23"/>
                      <a:pt x="53" y="25"/>
                      <a:pt x="55" y="29"/>
                    </a:cubicBezTo>
                    <a:cubicBezTo>
                      <a:pt x="56" y="31"/>
                      <a:pt x="57" y="32"/>
                      <a:pt x="57" y="33"/>
                    </a:cubicBezTo>
                    <a:cubicBezTo>
                      <a:pt x="40" y="29"/>
                      <a:pt x="25" y="20"/>
                      <a:pt x="8" y="16"/>
                    </a:cubicBezTo>
                    <a:cubicBezTo>
                      <a:pt x="5" y="15"/>
                      <a:pt x="4" y="13"/>
                      <a:pt x="4" y="10"/>
                    </a:cubicBezTo>
                    <a:cubicBezTo>
                      <a:pt x="4" y="7"/>
                      <a:pt x="2" y="4"/>
                      <a:pt x="0" y="2"/>
                    </a:cubicBezTo>
                    <a:cubicBezTo>
                      <a:pt x="2" y="2"/>
                      <a:pt x="3" y="2"/>
                      <a:pt x="5" y="1"/>
                    </a:cubicBezTo>
                    <a:cubicBezTo>
                      <a:pt x="8" y="0"/>
                      <a:pt x="10" y="1"/>
                      <a:pt x="12" y="4"/>
                    </a:cubicBezTo>
                    <a:close/>
                  </a:path>
                </a:pathLst>
              </a:custGeom>
              <a:solidFill>
                <a:srgbClr val="C569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0" name="Freeform 148">
                <a:extLst>
                  <a:ext uri="{FF2B5EF4-FFF2-40B4-BE49-F238E27FC236}">
                    <a16:creationId xmlns:a16="http://schemas.microsoft.com/office/drawing/2014/main" id="{9CE4349F-BE11-AE71-2143-CC23C81FB6E7}"/>
                  </a:ext>
                </a:extLst>
              </p:cNvPr>
              <p:cNvSpPr/>
              <p:nvPr/>
            </p:nvSpPr>
            <p:spPr bwMode="auto">
              <a:xfrm>
                <a:off x="3873" y="2113"/>
                <a:ext cx="44" cy="74"/>
              </a:xfrm>
              <a:custGeom>
                <a:avLst/>
                <a:gdLst>
                  <a:gd name="T0" fmla="*/ 0 w 26"/>
                  <a:gd name="T1" fmla="*/ 0 h 44"/>
                  <a:gd name="T2" fmla="*/ 3 w 26"/>
                  <a:gd name="T3" fmla="*/ 4 h 44"/>
                  <a:gd name="T4" fmla="*/ 7 w 26"/>
                  <a:gd name="T5" fmla="*/ 7 h 44"/>
                  <a:gd name="T6" fmla="*/ 8 w 26"/>
                  <a:gd name="T7" fmla="*/ 2 h 44"/>
                  <a:gd name="T8" fmla="*/ 24 w 26"/>
                  <a:gd name="T9" fmla="*/ 29 h 44"/>
                  <a:gd name="T10" fmla="*/ 26 w 26"/>
                  <a:gd name="T11" fmla="*/ 39 h 44"/>
                  <a:gd name="T12" fmla="*/ 20 w 26"/>
                  <a:gd name="T13" fmla="*/ 41 h 44"/>
                  <a:gd name="T14" fmla="*/ 0 w 26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4">
                    <a:moveTo>
                      <a:pt x="0" y="0"/>
                    </a:moveTo>
                    <a:cubicBezTo>
                      <a:pt x="1" y="1"/>
                      <a:pt x="2" y="3"/>
                      <a:pt x="3" y="4"/>
                    </a:cubicBezTo>
                    <a:cubicBezTo>
                      <a:pt x="4" y="5"/>
                      <a:pt x="5" y="8"/>
                      <a:pt x="7" y="7"/>
                    </a:cubicBezTo>
                    <a:cubicBezTo>
                      <a:pt x="10" y="7"/>
                      <a:pt x="8" y="4"/>
                      <a:pt x="8" y="2"/>
                    </a:cubicBezTo>
                    <a:cubicBezTo>
                      <a:pt x="11" y="12"/>
                      <a:pt x="20" y="19"/>
                      <a:pt x="24" y="29"/>
                    </a:cubicBezTo>
                    <a:cubicBezTo>
                      <a:pt x="25" y="32"/>
                      <a:pt x="26" y="35"/>
                      <a:pt x="26" y="39"/>
                    </a:cubicBezTo>
                    <a:cubicBezTo>
                      <a:pt x="26" y="44"/>
                      <a:pt x="23" y="42"/>
                      <a:pt x="20" y="41"/>
                    </a:cubicBezTo>
                    <a:cubicBezTo>
                      <a:pt x="10" y="29"/>
                      <a:pt x="1" y="16"/>
                      <a:pt x="0" y="0"/>
                    </a:cubicBezTo>
                    <a:close/>
                  </a:path>
                </a:pathLst>
              </a:custGeom>
              <a:solidFill>
                <a:srgbClr val="742B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1" name="Freeform 149">
                <a:extLst>
                  <a:ext uri="{FF2B5EF4-FFF2-40B4-BE49-F238E27FC236}">
                    <a16:creationId xmlns:a16="http://schemas.microsoft.com/office/drawing/2014/main" id="{57956163-4D9B-C3E2-F5B1-71BBA694DA34}"/>
                  </a:ext>
                </a:extLst>
              </p:cNvPr>
              <p:cNvSpPr/>
              <p:nvPr/>
            </p:nvSpPr>
            <p:spPr bwMode="auto">
              <a:xfrm>
                <a:off x="4236" y="2668"/>
                <a:ext cx="71" cy="65"/>
              </a:xfrm>
              <a:custGeom>
                <a:avLst/>
                <a:gdLst>
                  <a:gd name="T0" fmla="*/ 0 w 42"/>
                  <a:gd name="T1" fmla="*/ 6 h 39"/>
                  <a:gd name="T2" fmla="*/ 9 w 42"/>
                  <a:gd name="T3" fmla="*/ 0 h 39"/>
                  <a:gd name="T4" fmla="*/ 42 w 42"/>
                  <a:gd name="T5" fmla="*/ 39 h 39"/>
                  <a:gd name="T6" fmla="*/ 36 w 42"/>
                  <a:gd name="T7" fmla="*/ 37 h 39"/>
                  <a:gd name="T8" fmla="*/ 0 w 42"/>
                  <a:gd name="T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9">
                    <a:moveTo>
                      <a:pt x="0" y="6"/>
                    </a:moveTo>
                    <a:cubicBezTo>
                      <a:pt x="5" y="7"/>
                      <a:pt x="7" y="4"/>
                      <a:pt x="9" y="0"/>
                    </a:cubicBezTo>
                    <a:cubicBezTo>
                      <a:pt x="25" y="8"/>
                      <a:pt x="35" y="23"/>
                      <a:pt x="42" y="39"/>
                    </a:cubicBezTo>
                    <a:cubicBezTo>
                      <a:pt x="40" y="39"/>
                      <a:pt x="37" y="39"/>
                      <a:pt x="36" y="37"/>
                    </a:cubicBezTo>
                    <a:cubicBezTo>
                      <a:pt x="26" y="24"/>
                      <a:pt x="13" y="15"/>
                      <a:pt x="0" y="6"/>
                    </a:cubicBezTo>
                    <a:close/>
                  </a:path>
                </a:pathLst>
              </a:custGeom>
              <a:solidFill>
                <a:srgbClr val="7A2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2" name="Freeform 150">
                <a:extLst>
                  <a:ext uri="{FF2B5EF4-FFF2-40B4-BE49-F238E27FC236}">
                    <a16:creationId xmlns:a16="http://schemas.microsoft.com/office/drawing/2014/main" id="{DC648701-3B46-85C3-6229-EABAB974322D}"/>
                  </a:ext>
                </a:extLst>
              </p:cNvPr>
              <p:cNvSpPr/>
              <p:nvPr/>
            </p:nvSpPr>
            <p:spPr bwMode="auto">
              <a:xfrm>
                <a:off x="4694" y="2159"/>
                <a:ext cx="374" cy="251"/>
              </a:xfrm>
              <a:custGeom>
                <a:avLst/>
                <a:gdLst>
                  <a:gd name="T0" fmla="*/ 146 w 222"/>
                  <a:gd name="T1" fmla="*/ 1 h 149"/>
                  <a:gd name="T2" fmla="*/ 153 w 222"/>
                  <a:gd name="T3" fmla="*/ 1 h 149"/>
                  <a:gd name="T4" fmla="*/ 171 w 222"/>
                  <a:gd name="T5" fmla="*/ 1 h 149"/>
                  <a:gd name="T6" fmla="*/ 182 w 222"/>
                  <a:gd name="T7" fmla="*/ 8 h 149"/>
                  <a:gd name="T8" fmla="*/ 195 w 222"/>
                  <a:gd name="T9" fmla="*/ 15 h 149"/>
                  <a:gd name="T10" fmla="*/ 200 w 222"/>
                  <a:gd name="T11" fmla="*/ 15 h 149"/>
                  <a:gd name="T12" fmla="*/ 222 w 222"/>
                  <a:gd name="T13" fmla="*/ 35 h 149"/>
                  <a:gd name="T14" fmla="*/ 221 w 222"/>
                  <a:gd name="T15" fmla="*/ 37 h 149"/>
                  <a:gd name="T16" fmla="*/ 76 w 222"/>
                  <a:gd name="T17" fmla="*/ 42 h 149"/>
                  <a:gd name="T18" fmla="*/ 39 w 222"/>
                  <a:gd name="T19" fmla="*/ 109 h 149"/>
                  <a:gd name="T20" fmla="*/ 37 w 222"/>
                  <a:gd name="T21" fmla="*/ 144 h 149"/>
                  <a:gd name="T22" fmla="*/ 36 w 222"/>
                  <a:gd name="T23" fmla="*/ 148 h 149"/>
                  <a:gd name="T24" fmla="*/ 33 w 222"/>
                  <a:gd name="T25" fmla="*/ 145 h 149"/>
                  <a:gd name="T26" fmla="*/ 25 w 222"/>
                  <a:gd name="T27" fmla="*/ 109 h 149"/>
                  <a:gd name="T28" fmla="*/ 19 w 222"/>
                  <a:gd name="T29" fmla="*/ 98 h 149"/>
                  <a:gd name="T30" fmla="*/ 6 w 222"/>
                  <a:gd name="T31" fmla="*/ 86 h 149"/>
                  <a:gd name="T32" fmla="*/ 9 w 222"/>
                  <a:gd name="T33" fmla="*/ 72 h 149"/>
                  <a:gd name="T34" fmla="*/ 21 w 222"/>
                  <a:gd name="T35" fmla="*/ 81 h 149"/>
                  <a:gd name="T36" fmla="*/ 32 w 222"/>
                  <a:gd name="T37" fmla="*/ 77 h 149"/>
                  <a:gd name="T38" fmla="*/ 35 w 222"/>
                  <a:gd name="T39" fmla="*/ 70 h 149"/>
                  <a:gd name="T40" fmla="*/ 64 w 222"/>
                  <a:gd name="T41" fmla="*/ 40 h 149"/>
                  <a:gd name="T42" fmla="*/ 69 w 222"/>
                  <a:gd name="T43" fmla="*/ 28 h 149"/>
                  <a:gd name="T44" fmla="*/ 68 w 222"/>
                  <a:gd name="T45" fmla="*/ 18 h 149"/>
                  <a:gd name="T46" fmla="*/ 73 w 222"/>
                  <a:gd name="T47" fmla="*/ 14 h 149"/>
                  <a:gd name="T48" fmla="*/ 77 w 222"/>
                  <a:gd name="T49" fmla="*/ 15 h 149"/>
                  <a:gd name="T50" fmla="*/ 101 w 222"/>
                  <a:gd name="T51" fmla="*/ 15 h 149"/>
                  <a:gd name="T52" fmla="*/ 146 w 222"/>
                  <a:gd name="T53" fmla="*/ 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1" h="149">
                    <a:moveTo>
                      <a:pt x="146" y="1"/>
                    </a:moveTo>
                    <a:cubicBezTo>
                      <a:pt x="149" y="1"/>
                      <a:pt x="151" y="1"/>
                      <a:pt x="153" y="1"/>
                    </a:cubicBezTo>
                    <a:cubicBezTo>
                      <a:pt x="159" y="1"/>
                      <a:pt x="165" y="1"/>
                      <a:pt x="171" y="1"/>
                    </a:cubicBezTo>
                    <a:cubicBezTo>
                      <a:pt x="176" y="1"/>
                      <a:pt x="180" y="0"/>
                      <a:pt x="182" y="8"/>
                    </a:cubicBezTo>
                    <a:cubicBezTo>
                      <a:pt x="183" y="13"/>
                      <a:pt x="188" y="17"/>
                      <a:pt x="195" y="15"/>
                    </a:cubicBezTo>
                    <a:cubicBezTo>
                      <a:pt x="197" y="15"/>
                      <a:pt x="199" y="14"/>
                      <a:pt x="200" y="15"/>
                    </a:cubicBezTo>
                    <a:cubicBezTo>
                      <a:pt x="209" y="20"/>
                      <a:pt x="217" y="26"/>
                      <a:pt x="222" y="35"/>
                    </a:cubicBezTo>
                    <a:cubicBezTo>
                      <a:pt x="222" y="35"/>
                      <a:pt x="221" y="36"/>
                      <a:pt x="221" y="37"/>
                    </a:cubicBezTo>
                    <a:cubicBezTo>
                      <a:pt x="171" y="9"/>
                      <a:pt x="124" y="7"/>
                      <a:pt x="76" y="42"/>
                    </a:cubicBezTo>
                    <a:cubicBezTo>
                      <a:pt x="54" y="58"/>
                      <a:pt x="44" y="83"/>
                      <a:pt x="39" y="109"/>
                    </a:cubicBezTo>
                    <a:cubicBezTo>
                      <a:pt x="36" y="121"/>
                      <a:pt x="38" y="133"/>
                      <a:pt x="37" y="144"/>
                    </a:cubicBezTo>
                    <a:cubicBezTo>
                      <a:pt x="37" y="146"/>
                      <a:pt x="37" y="148"/>
                      <a:pt x="36" y="148"/>
                    </a:cubicBezTo>
                    <a:cubicBezTo>
                      <a:pt x="34" y="149"/>
                      <a:pt x="33" y="147"/>
                      <a:pt x="33" y="145"/>
                    </a:cubicBezTo>
                    <a:cubicBezTo>
                      <a:pt x="30" y="133"/>
                      <a:pt x="25" y="122"/>
                      <a:pt x="25" y="109"/>
                    </a:cubicBezTo>
                    <a:cubicBezTo>
                      <a:pt x="25" y="104"/>
                      <a:pt x="24" y="101"/>
                      <a:pt x="19" y="98"/>
                    </a:cubicBezTo>
                    <a:cubicBezTo>
                      <a:pt x="15" y="95"/>
                      <a:pt x="10" y="91"/>
                      <a:pt x="6" y="86"/>
                    </a:cubicBezTo>
                    <a:cubicBezTo>
                      <a:pt x="0" y="78"/>
                      <a:pt x="0" y="77"/>
                      <a:pt x="9" y="72"/>
                    </a:cubicBezTo>
                    <a:cubicBezTo>
                      <a:pt x="14" y="74"/>
                      <a:pt x="17" y="78"/>
                      <a:pt x="21" y="81"/>
                    </a:cubicBezTo>
                    <a:cubicBezTo>
                      <a:pt x="26" y="84"/>
                      <a:pt x="29" y="82"/>
                      <a:pt x="32" y="77"/>
                    </a:cubicBezTo>
                    <a:cubicBezTo>
                      <a:pt x="33" y="75"/>
                      <a:pt x="35" y="73"/>
                      <a:pt x="35" y="70"/>
                    </a:cubicBezTo>
                    <a:cubicBezTo>
                      <a:pt x="39" y="54"/>
                      <a:pt x="50" y="46"/>
                      <a:pt x="64" y="40"/>
                    </a:cubicBezTo>
                    <a:cubicBezTo>
                      <a:pt x="71" y="37"/>
                      <a:pt x="72" y="34"/>
                      <a:pt x="69" y="28"/>
                    </a:cubicBezTo>
                    <a:cubicBezTo>
                      <a:pt x="67" y="24"/>
                      <a:pt x="66" y="21"/>
                      <a:pt x="68" y="18"/>
                    </a:cubicBezTo>
                    <a:cubicBezTo>
                      <a:pt x="69" y="16"/>
                      <a:pt x="71" y="15"/>
                      <a:pt x="73" y="14"/>
                    </a:cubicBezTo>
                    <a:cubicBezTo>
                      <a:pt x="75" y="14"/>
                      <a:pt x="76" y="14"/>
                      <a:pt x="77" y="15"/>
                    </a:cubicBezTo>
                    <a:cubicBezTo>
                      <a:pt x="85" y="23"/>
                      <a:pt x="92" y="19"/>
                      <a:pt x="101" y="15"/>
                    </a:cubicBezTo>
                    <a:cubicBezTo>
                      <a:pt x="115" y="8"/>
                      <a:pt x="130" y="2"/>
                      <a:pt x="146" y="1"/>
                    </a:cubicBezTo>
                    <a:close/>
                  </a:path>
                </a:pathLst>
              </a:custGeom>
              <a:solidFill>
                <a:srgbClr val="F5B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3" name="Freeform 151">
                <a:extLst>
                  <a:ext uri="{FF2B5EF4-FFF2-40B4-BE49-F238E27FC236}">
                    <a16:creationId xmlns:a16="http://schemas.microsoft.com/office/drawing/2014/main" id="{5BAF0034-1D75-B410-BF13-CBC48E2C935F}"/>
                  </a:ext>
                </a:extLst>
              </p:cNvPr>
              <p:cNvSpPr/>
              <p:nvPr/>
            </p:nvSpPr>
            <p:spPr bwMode="auto">
              <a:xfrm>
                <a:off x="4809" y="2580"/>
                <a:ext cx="253" cy="52"/>
              </a:xfrm>
              <a:custGeom>
                <a:avLst/>
                <a:gdLst>
                  <a:gd name="T0" fmla="*/ 75 w 150"/>
                  <a:gd name="T1" fmla="*/ 12 h 31"/>
                  <a:gd name="T2" fmla="*/ 78 w 150"/>
                  <a:gd name="T3" fmla="*/ 13 h 31"/>
                  <a:gd name="T4" fmla="*/ 103 w 150"/>
                  <a:gd name="T5" fmla="*/ 15 h 31"/>
                  <a:gd name="T6" fmla="*/ 128 w 150"/>
                  <a:gd name="T7" fmla="*/ 6 h 31"/>
                  <a:gd name="T8" fmla="*/ 150 w 150"/>
                  <a:gd name="T9" fmla="*/ 13 h 31"/>
                  <a:gd name="T10" fmla="*/ 136 w 150"/>
                  <a:gd name="T11" fmla="*/ 22 h 31"/>
                  <a:gd name="T12" fmla="*/ 88 w 150"/>
                  <a:gd name="T13" fmla="*/ 31 h 31"/>
                  <a:gd name="T14" fmla="*/ 48 w 150"/>
                  <a:gd name="T15" fmla="*/ 27 h 31"/>
                  <a:gd name="T16" fmla="*/ 6 w 150"/>
                  <a:gd name="T17" fmla="*/ 11 h 31"/>
                  <a:gd name="T18" fmla="*/ 0 w 150"/>
                  <a:gd name="T19" fmla="*/ 6 h 31"/>
                  <a:gd name="T20" fmla="*/ 5 w 150"/>
                  <a:gd name="T21" fmla="*/ 4 h 31"/>
                  <a:gd name="T22" fmla="*/ 53 w 150"/>
                  <a:gd name="T23" fmla="*/ 14 h 31"/>
                  <a:gd name="T24" fmla="*/ 75 w 150"/>
                  <a:gd name="T2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31">
                    <a:moveTo>
                      <a:pt x="75" y="12"/>
                    </a:moveTo>
                    <a:cubicBezTo>
                      <a:pt x="76" y="13"/>
                      <a:pt x="77" y="13"/>
                      <a:pt x="78" y="13"/>
                    </a:cubicBezTo>
                    <a:cubicBezTo>
                      <a:pt x="86" y="15"/>
                      <a:pt x="95" y="16"/>
                      <a:pt x="103" y="15"/>
                    </a:cubicBezTo>
                    <a:cubicBezTo>
                      <a:pt x="112" y="15"/>
                      <a:pt x="121" y="15"/>
                      <a:pt x="128" y="6"/>
                    </a:cubicBezTo>
                    <a:cubicBezTo>
                      <a:pt x="132" y="0"/>
                      <a:pt x="145" y="5"/>
                      <a:pt x="150" y="13"/>
                    </a:cubicBezTo>
                    <a:cubicBezTo>
                      <a:pt x="148" y="19"/>
                      <a:pt x="141" y="21"/>
                      <a:pt x="136" y="22"/>
                    </a:cubicBezTo>
                    <a:cubicBezTo>
                      <a:pt x="120" y="25"/>
                      <a:pt x="104" y="31"/>
                      <a:pt x="88" y="31"/>
                    </a:cubicBezTo>
                    <a:cubicBezTo>
                      <a:pt x="75" y="31"/>
                      <a:pt x="61" y="30"/>
                      <a:pt x="48" y="27"/>
                    </a:cubicBezTo>
                    <a:cubicBezTo>
                      <a:pt x="33" y="23"/>
                      <a:pt x="19" y="17"/>
                      <a:pt x="6" y="11"/>
                    </a:cubicBezTo>
                    <a:cubicBezTo>
                      <a:pt x="3" y="10"/>
                      <a:pt x="1" y="8"/>
                      <a:pt x="0" y="6"/>
                    </a:cubicBezTo>
                    <a:cubicBezTo>
                      <a:pt x="1" y="2"/>
                      <a:pt x="3" y="3"/>
                      <a:pt x="5" y="4"/>
                    </a:cubicBezTo>
                    <a:cubicBezTo>
                      <a:pt x="20" y="12"/>
                      <a:pt x="37" y="12"/>
                      <a:pt x="53" y="14"/>
                    </a:cubicBezTo>
                    <a:cubicBezTo>
                      <a:pt x="60" y="15"/>
                      <a:pt x="68" y="13"/>
                      <a:pt x="75" y="12"/>
                    </a:cubicBezTo>
                    <a:close/>
                  </a:path>
                </a:pathLst>
              </a:custGeom>
              <a:solidFill>
                <a:srgbClr val="F5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4" name="Freeform 152">
                <a:extLst>
                  <a:ext uri="{FF2B5EF4-FFF2-40B4-BE49-F238E27FC236}">
                    <a16:creationId xmlns:a16="http://schemas.microsoft.com/office/drawing/2014/main" id="{9B1A4D8A-547F-79CA-124D-B7FBE0A168A7}"/>
                  </a:ext>
                </a:extLst>
              </p:cNvPr>
              <p:cNvSpPr/>
              <p:nvPr/>
            </p:nvSpPr>
            <p:spPr bwMode="auto">
              <a:xfrm>
                <a:off x="4554" y="2472"/>
                <a:ext cx="167" cy="111"/>
              </a:xfrm>
              <a:custGeom>
                <a:avLst/>
                <a:gdLst>
                  <a:gd name="T0" fmla="*/ 0 w 99"/>
                  <a:gd name="T1" fmla="*/ 54 h 66"/>
                  <a:gd name="T2" fmla="*/ 26 w 99"/>
                  <a:gd name="T3" fmla="*/ 41 h 66"/>
                  <a:gd name="T4" fmla="*/ 38 w 99"/>
                  <a:gd name="T5" fmla="*/ 36 h 66"/>
                  <a:gd name="T6" fmla="*/ 38 w 99"/>
                  <a:gd name="T7" fmla="*/ 24 h 66"/>
                  <a:gd name="T8" fmla="*/ 42 w 99"/>
                  <a:gd name="T9" fmla="*/ 21 h 66"/>
                  <a:gd name="T10" fmla="*/ 47 w 99"/>
                  <a:gd name="T11" fmla="*/ 21 h 66"/>
                  <a:gd name="T12" fmla="*/ 79 w 99"/>
                  <a:gd name="T13" fmla="*/ 13 h 66"/>
                  <a:gd name="T14" fmla="*/ 96 w 99"/>
                  <a:gd name="T15" fmla="*/ 0 h 66"/>
                  <a:gd name="T16" fmla="*/ 94 w 99"/>
                  <a:gd name="T17" fmla="*/ 23 h 66"/>
                  <a:gd name="T18" fmla="*/ 56 w 99"/>
                  <a:gd name="T19" fmla="*/ 43 h 66"/>
                  <a:gd name="T20" fmla="*/ 20 w 99"/>
                  <a:gd name="T21" fmla="*/ 62 h 66"/>
                  <a:gd name="T22" fmla="*/ 13 w 99"/>
                  <a:gd name="T23" fmla="*/ 63 h 66"/>
                  <a:gd name="T24" fmla="*/ 15 w 99"/>
                  <a:gd name="T25" fmla="*/ 57 h 66"/>
                  <a:gd name="T26" fmla="*/ 20 w 99"/>
                  <a:gd name="T27" fmla="*/ 47 h 66"/>
                  <a:gd name="T28" fmla="*/ 8 w 99"/>
                  <a:gd name="T29" fmla="*/ 50 h 66"/>
                  <a:gd name="T30" fmla="*/ 0 w 99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9" h="66">
                    <a:moveTo>
                      <a:pt x="0" y="54"/>
                    </a:moveTo>
                    <a:cubicBezTo>
                      <a:pt x="6" y="45"/>
                      <a:pt x="13" y="38"/>
                      <a:pt x="26" y="41"/>
                    </a:cubicBezTo>
                    <a:cubicBezTo>
                      <a:pt x="30" y="42"/>
                      <a:pt x="35" y="39"/>
                      <a:pt x="38" y="36"/>
                    </a:cubicBezTo>
                    <a:cubicBezTo>
                      <a:pt x="43" y="32"/>
                      <a:pt x="36" y="28"/>
                      <a:pt x="38" y="24"/>
                    </a:cubicBezTo>
                    <a:cubicBezTo>
                      <a:pt x="38" y="22"/>
                      <a:pt x="40" y="22"/>
                      <a:pt x="42" y="21"/>
                    </a:cubicBezTo>
                    <a:cubicBezTo>
                      <a:pt x="43" y="20"/>
                      <a:pt x="45" y="20"/>
                      <a:pt x="47" y="21"/>
                    </a:cubicBezTo>
                    <a:cubicBezTo>
                      <a:pt x="60" y="29"/>
                      <a:pt x="69" y="17"/>
                      <a:pt x="79" y="13"/>
                    </a:cubicBezTo>
                    <a:cubicBezTo>
                      <a:pt x="85" y="10"/>
                      <a:pt x="91" y="6"/>
                      <a:pt x="96" y="0"/>
                    </a:cubicBezTo>
                    <a:cubicBezTo>
                      <a:pt x="99" y="8"/>
                      <a:pt x="98" y="16"/>
                      <a:pt x="94" y="23"/>
                    </a:cubicBezTo>
                    <a:cubicBezTo>
                      <a:pt x="83" y="33"/>
                      <a:pt x="69" y="36"/>
                      <a:pt x="56" y="43"/>
                    </a:cubicBezTo>
                    <a:cubicBezTo>
                      <a:pt x="45" y="50"/>
                      <a:pt x="31" y="54"/>
                      <a:pt x="20" y="62"/>
                    </a:cubicBezTo>
                    <a:cubicBezTo>
                      <a:pt x="18" y="63"/>
                      <a:pt x="15" y="66"/>
                      <a:pt x="13" y="63"/>
                    </a:cubicBezTo>
                    <a:cubicBezTo>
                      <a:pt x="10" y="61"/>
                      <a:pt x="14" y="59"/>
                      <a:pt x="15" y="57"/>
                    </a:cubicBezTo>
                    <a:cubicBezTo>
                      <a:pt x="16" y="53"/>
                      <a:pt x="24" y="51"/>
                      <a:pt x="20" y="47"/>
                    </a:cubicBezTo>
                    <a:cubicBezTo>
                      <a:pt x="16" y="43"/>
                      <a:pt x="12" y="48"/>
                      <a:pt x="8" y="50"/>
                    </a:cubicBezTo>
                    <a:cubicBezTo>
                      <a:pt x="5" y="52"/>
                      <a:pt x="3" y="54"/>
                      <a:pt x="0" y="54"/>
                    </a:cubicBezTo>
                    <a:close/>
                  </a:path>
                </a:pathLst>
              </a:custGeom>
              <a:solidFill>
                <a:srgbClr val="E69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5" name="Freeform 153">
                <a:extLst>
                  <a:ext uri="{FF2B5EF4-FFF2-40B4-BE49-F238E27FC236}">
                    <a16:creationId xmlns:a16="http://schemas.microsoft.com/office/drawing/2014/main" id="{721DB9CE-A72F-D802-9F4E-EFE9D514B0AD}"/>
                  </a:ext>
                </a:extLst>
              </p:cNvPr>
              <p:cNvSpPr/>
              <p:nvPr/>
            </p:nvSpPr>
            <p:spPr bwMode="auto">
              <a:xfrm>
                <a:off x="4625" y="2332"/>
                <a:ext cx="94" cy="189"/>
              </a:xfrm>
              <a:custGeom>
                <a:avLst/>
                <a:gdLst>
                  <a:gd name="T0" fmla="*/ 54 w 56"/>
                  <a:gd name="T1" fmla="*/ 83 h 112"/>
                  <a:gd name="T2" fmla="*/ 49 w 56"/>
                  <a:gd name="T3" fmla="*/ 91 h 112"/>
                  <a:gd name="T4" fmla="*/ 19 w 56"/>
                  <a:gd name="T5" fmla="*/ 107 h 112"/>
                  <a:gd name="T6" fmla="*/ 7 w 56"/>
                  <a:gd name="T7" fmla="*/ 106 h 112"/>
                  <a:gd name="T8" fmla="*/ 0 w 56"/>
                  <a:gd name="T9" fmla="*/ 106 h 112"/>
                  <a:gd name="T10" fmla="*/ 3 w 56"/>
                  <a:gd name="T11" fmla="*/ 103 h 112"/>
                  <a:gd name="T12" fmla="*/ 27 w 56"/>
                  <a:gd name="T13" fmla="*/ 92 h 112"/>
                  <a:gd name="T14" fmla="*/ 33 w 56"/>
                  <a:gd name="T15" fmla="*/ 88 h 112"/>
                  <a:gd name="T16" fmla="*/ 46 w 56"/>
                  <a:gd name="T17" fmla="*/ 59 h 112"/>
                  <a:gd name="T18" fmla="*/ 43 w 56"/>
                  <a:gd name="T19" fmla="*/ 11 h 112"/>
                  <a:gd name="T20" fmla="*/ 43 w 56"/>
                  <a:gd name="T21" fmla="*/ 0 h 112"/>
                  <a:gd name="T22" fmla="*/ 45 w 56"/>
                  <a:gd name="T23" fmla="*/ 19 h 112"/>
                  <a:gd name="T24" fmla="*/ 45 w 56"/>
                  <a:gd name="T25" fmla="*/ 25 h 112"/>
                  <a:gd name="T26" fmla="*/ 50 w 56"/>
                  <a:gd name="T27" fmla="*/ 47 h 112"/>
                  <a:gd name="T28" fmla="*/ 54 w 56"/>
                  <a:gd name="T29" fmla="*/ 8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112">
                    <a:moveTo>
                      <a:pt x="54" y="83"/>
                    </a:moveTo>
                    <a:cubicBezTo>
                      <a:pt x="54" y="87"/>
                      <a:pt x="53" y="88"/>
                      <a:pt x="49" y="91"/>
                    </a:cubicBezTo>
                    <a:cubicBezTo>
                      <a:pt x="40" y="97"/>
                      <a:pt x="29" y="103"/>
                      <a:pt x="19" y="107"/>
                    </a:cubicBezTo>
                    <a:cubicBezTo>
                      <a:pt x="15" y="110"/>
                      <a:pt x="10" y="112"/>
                      <a:pt x="7" y="106"/>
                    </a:cubicBezTo>
                    <a:cubicBezTo>
                      <a:pt x="5" y="103"/>
                      <a:pt x="2" y="107"/>
                      <a:pt x="0" y="106"/>
                    </a:cubicBezTo>
                    <a:cubicBezTo>
                      <a:pt x="0" y="103"/>
                      <a:pt x="0" y="102"/>
                      <a:pt x="3" y="103"/>
                    </a:cubicBezTo>
                    <a:cubicBezTo>
                      <a:pt x="13" y="103"/>
                      <a:pt x="19" y="95"/>
                      <a:pt x="27" y="92"/>
                    </a:cubicBezTo>
                    <a:cubicBezTo>
                      <a:pt x="29" y="91"/>
                      <a:pt x="31" y="89"/>
                      <a:pt x="33" y="88"/>
                    </a:cubicBezTo>
                    <a:cubicBezTo>
                      <a:pt x="48" y="79"/>
                      <a:pt x="50" y="77"/>
                      <a:pt x="46" y="59"/>
                    </a:cubicBezTo>
                    <a:cubicBezTo>
                      <a:pt x="42" y="43"/>
                      <a:pt x="44" y="27"/>
                      <a:pt x="43" y="11"/>
                    </a:cubicBezTo>
                    <a:cubicBezTo>
                      <a:pt x="43" y="8"/>
                      <a:pt x="43" y="4"/>
                      <a:pt x="43" y="0"/>
                    </a:cubicBezTo>
                    <a:cubicBezTo>
                      <a:pt x="47" y="6"/>
                      <a:pt x="44" y="12"/>
                      <a:pt x="45" y="19"/>
                    </a:cubicBezTo>
                    <a:cubicBezTo>
                      <a:pt x="45" y="21"/>
                      <a:pt x="45" y="23"/>
                      <a:pt x="45" y="25"/>
                    </a:cubicBezTo>
                    <a:cubicBezTo>
                      <a:pt x="46" y="32"/>
                      <a:pt x="45" y="39"/>
                      <a:pt x="50" y="47"/>
                    </a:cubicBezTo>
                    <a:cubicBezTo>
                      <a:pt x="56" y="57"/>
                      <a:pt x="50" y="71"/>
                      <a:pt x="54" y="83"/>
                    </a:cubicBezTo>
                    <a:close/>
                  </a:path>
                </a:pathLst>
              </a:custGeom>
              <a:solidFill>
                <a:srgbClr val="C16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6" name="Freeform 154">
                <a:extLst>
                  <a:ext uri="{FF2B5EF4-FFF2-40B4-BE49-F238E27FC236}">
                    <a16:creationId xmlns:a16="http://schemas.microsoft.com/office/drawing/2014/main" id="{88B11AAA-26F8-1492-9815-3BD37B386FD4}"/>
                  </a:ext>
                </a:extLst>
              </p:cNvPr>
              <p:cNvSpPr/>
              <p:nvPr/>
            </p:nvSpPr>
            <p:spPr bwMode="auto">
              <a:xfrm>
                <a:off x="4490" y="2187"/>
                <a:ext cx="49" cy="42"/>
              </a:xfrm>
              <a:custGeom>
                <a:avLst/>
                <a:gdLst>
                  <a:gd name="T0" fmla="*/ 29 w 29"/>
                  <a:gd name="T1" fmla="*/ 25 h 25"/>
                  <a:gd name="T2" fmla="*/ 0 w 29"/>
                  <a:gd name="T3" fmla="*/ 8 h 25"/>
                  <a:gd name="T4" fmla="*/ 10 w 29"/>
                  <a:gd name="T5" fmla="*/ 4 h 25"/>
                  <a:gd name="T6" fmla="*/ 29 w 29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5">
                    <a:moveTo>
                      <a:pt x="29" y="25"/>
                    </a:moveTo>
                    <a:cubicBezTo>
                      <a:pt x="20" y="20"/>
                      <a:pt x="8" y="16"/>
                      <a:pt x="0" y="8"/>
                    </a:cubicBezTo>
                    <a:cubicBezTo>
                      <a:pt x="1" y="0"/>
                      <a:pt x="7" y="2"/>
                      <a:pt x="10" y="4"/>
                    </a:cubicBezTo>
                    <a:cubicBezTo>
                      <a:pt x="18" y="9"/>
                      <a:pt x="27" y="15"/>
                      <a:pt x="29" y="25"/>
                    </a:cubicBezTo>
                    <a:close/>
                  </a:path>
                </a:pathLst>
              </a:custGeom>
              <a:solidFill>
                <a:srgbClr val="F5B5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7" name="Freeform 155">
                <a:extLst>
                  <a:ext uri="{FF2B5EF4-FFF2-40B4-BE49-F238E27FC236}">
                    <a16:creationId xmlns:a16="http://schemas.microsoft.com/office/drawing/2014/main" id="{523905C4-82D5-164E-765F-55A9D0EF57C3}"/>
                  </a:ext>
                </a:extLst>
              </p:cNvPr>
              <p:cNvSpPr/>
              <p:nvPr/>
            </p:nvSpPr>
            <p:spPr bwMode="auto">
              <a:xfrm>
                <a:off x="4730" y="2523"/>
                <a:ext cx="33" cy="32"/>
              </a:xfrm>
              <a:custGeom>
                <a:avLst/>
                <a:gdLst>
                  <a:gd name="T0" fmla="*/ 0 w 20"/>
                  <a:gd name="T1" fmla="*/ 0 h 19"/>
                  <a:gd name="T2" fmla="*/ 4 w 20"/>
                  <a:gd name="T3" fmla="*/ 0 h 19"/>
                  <a:gd name="T4" fmla="*/ 20 w 20"/>
                  <a:gd name="T5" fmla="*/ 19 h 19"/>
                  <a:gd name="T6" fmla="*/ 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10" y="5"/>
                      <a:pt x="17" y="10"/>
                      <a:pt x="20" y="19"/>
                    </a:cubicBezTo>
                    <a:cubicBezTo>
                      <a:pt x="12" y="14"/>
                      <a:pt x="6" y="8"/>
                      <a:pt x="0" y="0"/>
                    </a:cubicBezTo>
                    <a:close/>
                  </a:path>
                </a:pathLst>
              </a:custGeom>
              <a:solidFill>
                <a:srgbClr val="7B2F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8" name="Freeform 156">
                <a:extLst>
                  <a:ext uri="{FF2B5EF4-FFF2-40B4-BE49-F238E27FC236}">
                    <a16:creationId xmlns:a16="http://schemas.microsoft.com/office/drawing/2014/main" id="{1C4AF58C-06D8-1922-84D7-60F16F575EAD}"/>
                  </a:ext>
                </a:extLst>
              </p:cNvPr>
              <p:cNvSpPr/>
              <p:nvPr/>
            </p:nvSpPr>
            <p:spPr bwMode="auto">
              <a:xfrm>
                <a:off x="4940" y="2558"/>
                <a:ext cx="132" cy="56"/>
              </a:xfrm>
              <a:custGeom>
                <a:avLst/>
                <a:gdLst>
                  <a:gd name="T0" fmla="*/ 72 w 78"/>
                  <a:gd name="T1" fmla="*/ 26 h 33"/>
                  <a:gd name="T2" fmla="*/ 59 w 78"/>
                  <a:gd name="T3" fmla="*/ 20 h 33"/>
                  <a:gd name="T4" fmla="*/ 49 w 78"/>
                  <a:gd name="T5" fmla="*/ 24 h 33"/>
                  <a:gd name="T6" fmla="*/ 44 w 78"/>
                  <a:gd name="T7" fmla="*/ 29 h 33"/>
                  <a:gd name="T8" fmla="*/ 0 w 78"/>
                  <a:gd name="T9" fmla="*/ 26 h 33"/>
                  <a:gd name="T10" fmla="*/ 60 w 78"/>
                  <a:gd name="T11" fmla="*/ 5 h 33"/>
                  <a:gd name="T12" fmla="*/ 70 w 78"/>
                  <a:gd name="T13" fmla="*/ 2 h 33"/>
                  <a:gd name="T14" fmla="*/ 72 w 78"/>
                  <a:gd name="T1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33">
                    <a:moveTo>
                      <a:pt x="72" y="26"/>
                    </a:moveTo>
                    <a:cubicBezTo>
                      <a:pt x="67" y="24"/>
                      <a:pt x="63" y="21"/>
                      <a:pt x="59" y="20"/>
                    </a:cubicBezTo>
                    <a:cubicBezTo>
                      <a:pt x="54" y="18"/>
                      <a:pt x="50" y="18"/>
                      <a:pt x="49" y="24"/>
                    </a:cubicBezTo>
                    <a:cubicBezTo>
                      <a:pt x="48" y="27"/>
                      <a:pt x="46" y="28"/>
                      <a:pt x="44" y="29"/>
                    </a:cubicBezTo>
                    <a:cubicBezTo>
                      <a:pt x="29" y="31"/>
                      <a:pt x="14" y="33"/>
                      <a:pt x="0" y="26"/>
                    </a:cubicBezTo>
                    <a:cubicBezTo>
                      <a:pt x="23" y="25"/>
                      <a:pt x="43" y="21"/>
                      <a:pt x="60" y="5"/>
                    </a:cubicBezTo>
                    <a:cubicBezTo>
                      <a:pt x="63" y="3"/>
                      <a:pt x="66" y="0"/>
                      <a:pt x="70" y="2"/>
                    </a:cubicBezTo>
                    <a:cubicBezTo>
                      <a:pt x="78" y="13"/>
                      <a:pt x="78" y="18"/>
                      <a:pt x="72" y="26"/>
                    </a:cubicBezTo>
                    <a:close/>
                  </a:path>
                </a:pathLst>
              </a:custGeom>
              <a:solidFill>
                <a:srgbClr val="E58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199" name="Freeform 157">
                <a:extLst>
                  <a:ext uri="{FF2B5EF4-FFF2-40B4-BE49-F238E27FC236}">
                    <a16:creationId xmlns:a16="http://schemas.microsoft.com/office/drawing/2014/main" id="{68EAC057-4A3B-5F3A-A46C-6A98BE26C610}"/>
                  </a:ext>
                </a:extLst>
              </p:cNvPr>
              <p:cNvSpPr/>
              <p:nvPr/>
            </p:nvSpPr>
            <p:spPr bwMode="auto">
              <a:xfrm>
                <a:off x="3929" y="2971"/>
                <a:ext cx="20" cy="29"/>
              </a:xfrm>
              <a:custGeom>
                <a:avLst/>
                <a:gdLst>
                  <a:gd name="T0" fmla="*/ 0 w 12"/>
                  <a:gd name="T1" fmla="*/ 0 h 17"/>
                  <a:gd name="T2" fmla="*/ 12 w 12"/>
                  <a:gd name="T3" fmla="*/ 17 h 17"/>
                  <a:gd name="T4" fmla="*/ 0 w 12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cubicBezTo>
                      <a:pt x="4" y="6"/>
                      <a:pt x="10" y="10"/>
                      <a:pt x="12" y="17"/>
                    </a:cubicBezTo>
                    <a:cubicBezTo>
                      <a:pt x="2" y="16"/>
                      <a:pt x="0" y="8"/>
                      <a:pt x="0" y="0"/>
                    </a:cubicBezTo>
                    <a:close/>
                  </a:path>
                </a:pathLst>
              </a:custGeom>
              <a:solidFill>
                <a:srgbClr val="782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0" name="Freeform 158">
                <a:extLst>
                  <a:ext uri="{FF2B5EF4-FFF2-40B4-BE49-F238E27FC236}">
                    <a16:creationId xmlns:a16="http://schemas.microsoft.com/office/drawing/2014/main" id="{3817A59E-226D-4F0B-56A3-B7FB3DB84EF9}"/>
                  </a:ext>
                </a:extLst>
              </p:cNvPr>
              <p:cNvSpPr/>
              <p:nvPr/>
            </p:nvSpPr>
            <p:spPr bwMode="auto">
              <a:xfrm>
                <a:off x="4809" y="1592"/>
                <a:ext cx="396" cy="326"/>
              </a:xfrm>
              <a:custGeom>
                <a:avLst/>
                <a:gdLst>
                  <a:gd name="T0" fmla="*/ 68 w 235"/>
                  <a:gd name="T1" fmla="*/ 170 h 193"/>
                  <a:gd name="T2" fmla="*/ 75 w 235"/>
                  <a:gd name="T3" fmla="*/ 172 h 193"/>
                  <a:gd name="T4" fmla="*/ 145 w 235"/>
                  <a:gd name="T5" fmla="*/ 166 h 193"/>
                  <a:gd name="T6" fmla="*/ 163 w 235"/>
                  <a:gd name="T7" fmla="*/ 152 h 193"/>
                  <a:gd name="T8" fmla="*/ 179 w 235"/>
                  <a:gd name="T9" fmla="*/ 137 h 193"/>
                  <a:gd name="T10" fmla="*/ 187 w 235"/>
                  <a:gd name="T11" fmla="*/ 119 h 193"/>
                  <a:gd name="T12" fmla="*/ 188 w 235"/>
                  <a:gd name="T13" fmla="*/ 114 h 193"/>
                  <a:gd name="T14" fmla="*/ 207 w 235"/>
                  <a:gd name="T15" fmla="*/ 89 h 193"/>
                  <a:gd name="T16" fmla="*/ 210 w 235"/>
                  <a:gd name="T17" fmla="*/ 73 h 193"/>
                  <a:gd name="T18" fmla="*/ 224 w 235"/>
                  <a:gd name="T19" fmla="*/ 7 h 193"/>
                  <a:gd name="T20" fmla="*/ 227 w 235"/>
                  <a:gd name="T21" fmla="*/ 0 h 193"/>
                  <a:gd name="T22" fmla="*/ 232 w 235"/>
                  <a:gd name="T23" fmla="*/ 61 h 193"/>
                  <a:gd name="T24" fmla="*/ 199 w 235"/>
                  <a:gd name="T25" fmla="*/ 136 h 193"/>
                  <a:gd name="T26" fmla="*/ 138 w 235"/>
                  <a:gd name="T27" fmla="*/ 180 h 193"/>
                  <a:gd name="T28" fmla="*/ 102 w 235"/>
                  <a:gd name="T29" fmla="*/ 188 h 193"/>
                  <a:gd name="T30" fmla="*/ 0 w 235"/>
                  <a:gd name="T31" fmla="*/ 165 h 193"/>
                  <a:gd name="T32" fmla="*/ 10 w 235"/>
                  <a:gd name="T33" fmla="*/ 165 h 193"/>
                  <a:gd name="T34" fmla="*/ 24 w 235"/>
                  <a:gd name="T35" fmla="*/ 168 h 193"/>
                  <a:gd name="T36" fmla="*/ 32 w 235"/>
                  <a:gd name="T37" fmla="*/ 163 h 193"/>
                  <a:gd name="T38" fmla="*/ 39 w 235"/>
                  <a:gd name="T39" fmla="*/ 156 h 193"/>
                  <a:gd name="T40" fmla="*/ 44 w 235"/>
                  <a:gd name="T41" fmla="*/ 164 h 193"/>
                  <a:gd name="T42" fmla="*/ 61 w 235"/>
                  <a:gd name="T43" fmla="*/ 172 h 193"/>
                  <a:gd name="T44" fmla="*/ 68 w 235"/>
                  <a:gd name="T45" fmla="*/ 17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5" h="193">
                    <a:moveTo>
                      <a:pt x="68" y="170"/>
                    </a:moveTo>
                    <a:cubicBezTo>
                      <a:pt x="70" y="172"/>
                      <a:pt x="72" y="171"/>
                      <a:pt x="75" y="172"/>
                    </a:cubicBezTo>
                    <a:cubicBezTo>
                      <a:pt x="99" y="176"/>
                      <a:pt x="122" y="174"/>
                      <a:pt x="145" y="166"/>
                    </a:cubicBezTo>
                    <a:cubicBezTo>
                      <a:pt x="153" y="164"/>
                      <a:pt x="158" y="158"/>
                      <a:pt x="163" y="152"/>
                    </a:cubicBezTo>
                    <a:cubicBezTo>
                      <a:pt x="167" y="146"/>
                      <a:pt x="173" y="141"/>
                      <a:pt x="179" y="137"/>
                    </a:cubicBezTo>
                    <a:cubicBezTo>
                      <a:pt x="189" y="131"/>
                      <a:pt x="189" y="131"/>
                      <a:pt x="187" y="119"/>
                    </a:cubicBezTo>
                    <a:cubicBezTo>
                      <a:pt x="187" y="117"/>
                      <a:pt x="187" y="116"/>
                      <a:pt x="188" y="114"/>
                    </a:cubicBezTo>
                    <a:cubicBezTo>
                      <a:pt x="195" y="107"/>
                      <a:pt x="204" y="100"/>
                      <a:pt x="207" y="89"/>
                    </a:cubicBezTo>
                    <a:cubicBezTo>
                      <a:pt x="208" y="83"/>
                      <a:pt x="209" y="78"/>
                      <a:pt x="210" y="73"/>
                    </a:cubicBezTo>
                    <a:cubicBezTo>
                      <a:pt x="220" y="52"/>
                      <a:pt x="225" y="30"/>
                      <a:pt x="224" y="7"/>
                    </a:cubicBezTo>
                    <a:cubicBezTo>
                      <a:pt x="224" y="4"/>
                      <a:pt x="223" y="1"/>
                      <a:pt x="227" y="0"/>
                    </a:cubicBezTo>
                    <a:cubicBezTo>
                      <a:pt x="234" y="20"/>
                      <a:pt x="235" y="41"/>
                      <a:pt x="232" y="61"/>
                    </a:cubicBezTo>
                    <a:cubicBezTo>
                      <a:pt x="227" y="89"/>
                      <a:pt x="217" y="114"/>
                      <a:pt x="199" y="136"/>
                    </a:cubicBezTo>
                    <a:cubicBezTo>
                      <a:pt x="183" y="157"/>
                      <a:pt x="161" y="169"/>
                      <a:pt x="138" y="180"/>
                    </a:cubicBezTo>
                    <a:cubicBezTo>
                      <a:pt x="127" y="186"/>
                      <a:pt x="114" y="187"/>
                      <a:pt x="102" y="188"/>
                    </a:cubicBezTo>
                    <a:cubicBezTo>
                      <a:pt x="65" y="193"/>
                      <a:pt x="31" y="185"/>
                      <a:pt x="0" y="165"/>
                    </a:cubicBezTo>
                    <a:cubicBezTo>
                      <a:pt x="4" y="161"/>
                      <a:pt x="7" y="163"/>
                      <a:pt x="10" y="165"/>
                    </a:cubicBezTo>
                    <a:cubicBezTo>
                      <a:pt x="15" y="166"/>
                      <a:pt x="19" y="168"/>
                      <a:pt x="24" y="168"/>
                    </a:cubicBezTo>
                    <a:cubicBezTo>
                      <a:pt x="28" y="168"/>
                      <a:pt x="31" y="168"/>
                      <a:pt x="32" y="163"/>
                    </a:cubicBezTo>
                    <a:cubicBezTo>
                      <a:pt x="32" y="159"/>
                      <a:pt x="35" y="156"/>
                      <a:pt x="39" y="156"/>
                    </a:cubicBezTo>
                    <a:cubicBezTo>
                      <a:pt x="44" y="157"/>
                      <a:pt x="43" y="161"/>
                      <a:pt x="44" y="164"/>
                    </a:cubicBezTo>
                    <a:cubicBezTo>
                      <a:pt x="44" y="171"/>
                      <a:pt x="53" y="175"/>
                      <a:pt x="61" y="172"/>
                    </a:cubicBezTo>
                    <a:cubicBezTo>
                      <a:pt x="63" y="171"/>
                      <a:pt x="65" y="170"/>
                      <a:pt x="68" y="170"/>
                    </a:cubicBezTo>
                    <a:close/>
                  </a:path>
                </a:pathLst>
              </a:custGeom>
              <a:solidFill>
                <a:srgbClr val="F5B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1" name="Freeform 159">
                <a:extLst>
                  <a:ext uri="{FF2B5EF4-FFF2-40B4-BE49-F238E27FC236}">
                    <a16:creationId xmlns:a16="http://schemas.microsoft.com/office/drawing/2014/main" id="{2E3A0085-96BE-9732-5547-361BD503DB26}"/>
                  </a:ext>
                </a:extLst>
              </p:cNvPr>
              <p:cNvSpPr/>
              <p:nvPr/>
            </p:nvSpPr>
            <p:spPr bwMode="auto">
              <a:xfrm>
                <a:off x="4730" y="1429"/>
                <a:ext cx="340" cy="263"/>
              </a:xfrm>
              <a:custGeom>
                <a:avLst/>
                <a:gdLst>
                  <a:gd name="T0" fmla="*/ 4 w 202"/>
                  <a:gd name="T1" fmla="*/ 99 h 156"/>
                  <a:gd name="T2" fmla="*/ 5 w 202"/>
                  <a:gd name="T3" fmla="*/ 95 h 156"/>
                  <a:gd name="T4" fmla="*/ 37 w 202"/>
                  <a:gd name="T5" fmla="*/ 51 h 156"/>
                  <a:gd name="T6" fmla="*/ 44 w 202"/>
                  <a:gd name="T7" fmla="*/ 45 h 156"/>
                  <a:gd name="T8" fmla="*/ 66 w 202"/>
                  <a:gd name="T9" fmla="*/ 28 h 156"/>
                  <a:gd name="T10" fmla="*/ 75 w 202"/>
                  <a:gd name="T11" fmla="*/ 19 h 156"/>
                  <a:gd name="T12" fmla="*/ 85 w 202"/>
                  <a:gd name="T13" fmla="*/ 7 h 156"/>
                  <a:gd name="T14" fmla="*/ 85 w 202"/>
                  <a:gd name="T15" fmla="*/ 7 h 156"/>
                  <a:gd name="T16" fmla="*/ 95 w 202"/>
                  <a:gd name="T17" fmla="*/ 2 h 156"/>
                  <a:gd name="T18" fmla="*/ 107 w 202"/>
                  <a:gd name="T19" fmla="*/ 4 h 156"/>
                  <a:gd name="T20" fmla="*/ 117 w 202"/>
                  <a:gd name="T21" fmla="*/ 7 h 156"/>
                  <a:gd name="T22" fmla="*/ 136 w 202"/>
                  <a:gd name="T23" fmla="*/ 7 h 156"/>
                  <a:gd name="T24" fmla="*/ 151 w 202"/>
                  <a:gd name="T25" fmla="*/ 7 h 156"/>
                  <a:gd name="T26" fmla="*/ 155 w 202"/>
                  <a:gd name="T27" fmla="*/ 6 h 156"/>
                  <a:gd name="T28" fmla="*/ 196 w 202"/>
                  <a:gd name="T29" fmla="*/ 9 h 156"/>
                  <a:gd name="T30" fmla="*/ 200 w 202"/>
                  <a:gd name="T31" fmla="*/ 17 h 156"/>
                  <a:gd name="T32" fmla="*/ 193 w 202"/>
                  <a:gd name="T33" fmla="*/ 30 h 156"/>
                  <a:gd name="T34" fmla="*/ 176 w 202"/>
                  <a:gd name="T35" fmla="*/ 31 h 156"/>
                  <a:gd name="T36" fmla="*/ 123 w 202"/>
                  <a:gd name="T37" fmla="*/ 22 h 156"/>
                  <a:gd name="T38" fmla="*/ 45 w 202"/>
                  <a:gd name="T39" fmla="*/ 57 h 156"/>
                  <a:gd name="T40" fmla="*/ 16 w 202"/>
                  <a:gd name="T41" fmla="*/ 138 h 156"/>
                  <a:gd name="T42" fmla="*/ 16 w 202"/>
                  <a:gd name="T43" fmla="*/ 156 h 156"/>
                  <a:gd name="T44" fmla="*/ 4 w 202"/>
                  <a:gd name="T45" fmla="*/ 9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156">
                    <a:moveTo>
                      <a:pt x="4" y="99"/>
                    </a:moveTo>
                    <a:cubicBezTo>
                      <a:pt x="4" y="97"/>
                      <a:pt x="4" y="96"/>
                      <a:pt x="5" y="95"/>
                    </a:cubicBezTo>
                    <a:cubicBezTo>
                      <a:pt x="10" y="76"/>
                      <a:pt x="24" y="64"/>
                      <a:pt x="37" y="51"/>
                    </a:cubicBezTo>
                    <a:cubicBezTo>
                      <a:pt x="40" y="49"/>
                      <a:pt x="42" y="48"/>
                      <a:pt x="44" y="45"/>
                    </a:cubicBezTo>
                    <a:cubicBezTo>
                      <a:pt x="49" y="37"/>
                      <a:pt x="56" y="30"/>
                      <a:pt x="66" y="28"/>
                    </a:cubicBezTo>
                    <a:cubicBezTo>
                      <a:pt x="71" y="27"/>
                      <a:pt x="73" y="24"/>
                      <a:pt x="75" y="19"/>
                    </a:cubicBezTo>
                    <a:cubicBezTo>
                      <a:pt x="77" y="14"/>
                      <a:pt x="81" y="10"/>
                      <a:pt x="85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9" y="5"/>
                      <a:pt x="92" y="4"/>
                      <a:pt x="95" y="2"/>
                    </a:cubicBezTo>
                    <a:cubicBezTo>
                      <a:pt x="99" y="0"/>
                      <a:pt x="104" y="0"/>
                      <a:pt x="107" y="4"/>
                    </a:cubicBezTo>
                    <a:cubicBezTo>
                      <a:pt x="110" y="8"/>
                      <a:pt x="113" y="8"/>
                      <a:pt x="117" y="7"/>
                    </a:cubicBezTo>
                    <a:cubicBezTo>
                      <a:pt x="123" y="5"/>
                      <a:pt x="129" y="5"/>
                      <a:pt x="136" y="7"/>
                    </a:cubicBezTo>
                    <a:cubicBezTo>
                      <a:pt x="141" y="6"/>
                      <a:pt x="146" y="11"/>
                      <a:pt x="151" y="7"/>
                    </a:cubicBezTo>
                    <a:cubicBezTo>
                      <a:pt x="152" y="6"/>
                      <a:pt x="153" y="6"/>
                      <a:pt x="155" y="6"/>
                    </a:cubicBezTo>
                    <a:cubicBezTo>
                      <a:pt x="169" y="6"/>
                      <a:pt x="182" y="9"/>
                      <a:pt x="196" y="9"/>
                    </a:cubicBezTo>
                    <a:cubicBezTo>
                      <a:pt x="200" y="10"/>
                      <a:pt x="202" y="13"/>
                      <a:pt x="200" y="17"/>
                    </a:cubicBezTo>
                    <a:cubicBezTo>
                      <a:pt x="198" y="22"/>
                      <a:pt x="198" y="27"/>
                      <a:pt x="193" y="30"/>
                    </a:cubicBezTo>
                    <a:cubicBezTo>
                      <a:pt x="188" y="33"/>
                      <a:pt x="183" y="35"/>
                      <a:pt x="176" y="31"/>
                    </a:cubicBezTo>
                    <a:cubicBezTo>
                      <a:pt x="159" y="23"/>
                      <a:pt x="141" y="21"/>
                      <a:pt x="123" y="22"/>
                    </a:cubicBezTo>
                    <a:cubicBezTo>
                      <a:pt x="92" y="24"/>
                      <a:pt x="65" y="35"/>
                      <a:pt x="45" y="57"/>
                    </a:cubicBezTo>
                    <a:cubicBezTo>
                      <a:pt x="26" y="80"/>
                      <a:pt x="14" y="107"/>
                      <a:pt x="16" y="138"/>
                    </a:cubicBezTo>
                    <a:cubicBezTo>
                      <a:pt x="16" y="144"/>
                      <a:pt x="16" y="150"/>
                      <a:pt x="16" y="156"/>
                    </a:cubicBezTo>
                    <a:cubicBezTo>
                      <a:pt x="8" y="149"/>
                      <a:pt x="0" y="112"/>
                      <a:pt x="4" y="99"/>
                    </a:cubicBezTo>
                    <a:close/>
                  </a:path>
                </a:pathLst>
              </a:custGeom>
              <a:solidFill>
                <a:srgbClr val="F5B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2" name="Freeform 160">
                <a:extLst>
                  <a:ext uri="{FF2B5EF4-FFF2-40B4-BE49-F238E27FC236}">
                    <a16:creationId xmlns:a16="http://schemas.microsoft.com/office/drawing/2014/main" id="{4C048871-A7C4-076D-990B-6043FFB4C67A}"/>
                  </a:ext>
                </a:extLst>
              </p:cNvPr>
              <p:cNvSpPr/>
              <p:nvPr/>
            </p:nvSpPr>
            <p:spPr bwMode="auto">
              <a:xfrm>
                <a:off x="4433" y="1739"/>
                <a:ext cx="254" cy="162"/>
              </a:xfrm>
              <a:custGeom>
                <a:avLst/>
                <a:gdLst>
                  <a:gd name="T0" fmla="*/ 150 w 151"/>
                  <a:gd name="T1" fmla="*/ 12 h 96"/>
                  <a:gd name="T2" fmla="*/ 137 w 151"/>
                  <a:gd name="T3" fmla="*/ 20 h 96"/>
                  <a:gd name="T4" fmla="*/ 97 w 151"/>
                  <a:gd name="T5" fmla="*/ 45 h 96"/>
                  <a:gd name="T6" fmla="*/ 38 w 151"/>
                  <a:gd name="T7" fmla="*/ 82 h 96"/>
                  <a:gd name="T8" fmla="*/ 19 w 151"/>
                  <a:gd name="T9" fmla="*/ 92 h 96"/>
                  <a:gd name="T10" fmla="*/ 13 w 151"/>
                  <a:gd name="T11" fmla="*/ 91 h 96"/>
                  <a:gd name="T12" fmla="*/ 9 w 151"/>
                  <a:gd name="T13" fmla="*/ 83 h 96"/>
                  <a:gd name="T14" fmla="*/ 1 w 151"/>
                  <a:gd name="T15" fmla="*/ 75 h 96"/>
                  <a:gd name="T16" fmla="*/ 13 w 151"/>
                  <a:gd name="T17" fmla="*/ 66 h 96"/>
                  <a:gd name="T18" fmla="*/ 20 w 151"/>
                  <a:gd name="T19" fmla="*/ 64 h 96"/>
                  <a:gd name="T20" fmla="*/ 26 w 151"/>
                  <a:gd name="T21" fmla="*/ 63 h 96"/>
                  <a:gd name="T22" fmla="*/ 24 w 151"/>
                  <a:gd name="T23" fmla="*/ 68 h 96"/>
                  <a:gd name="T24" fmla="*/ 23 w 151"/>
                  <a:gd name="T25" fmla="*/ 74 h 96"/>
                  <a:gd name="T26" fmla="*/ 29 w 151"/>
                  <a:gd name="T27" fmla="*/ 75 h 96"/>
                  <a:gd name="T28" fmla="*/ 62 w 151"/>
                  <a:gd name="T29" fmla="*/ 54 h 96"/>
                  <a:gd name="T30" fmla="*/ 62 w 151"/>
                  <a:gd name="T31" fmla="*/ 54 h 96"/>
                  <a:gd name="T32" fmla="*/ 95 w 151"/>
                  <a:gd name="T33" fmla="*/ 37 h 96"/>
                  <a:gd name="T34" fmla="*/ 115 w 151"/>
                  <a:gd name="T35" fmla="*/ 25 h 96"/>
                  <a:gd name="T36" fmla="*/ 123 w 151"/>
                  <a:gd name="T37" fmla="*/ 19 h 96"/>
                  <a:gd name="T38" fmla="*/ 134 w 151"/>
                  <a:gd name="T39" fmla="*/ 6 h 96"/>
                  <a:gd name="T40" fmla="*/ 143 w 151"/>
                  <a:gd name="T41" fmla="*/ 1 h 96"/>
                  <a:gd name="T42" fmla="*/ 150 w 151"/>
                  <a:gd name="T43" fmla="*/ 1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1" h="96">
                    <a:moveTo>
                      <a:pt x="150" y="12"/>
                    </a:moveTo>
                    <a:cubicBezTo>
                      <a:pt x="147" y="17"/>
                      <a:pt x="142" y="18"/>
                      <a:pt x="137" y="20"/>
                    </a:cubicBezTo>
                    <a:cubicBezTo>
                      <a:pt x="124" y="29"/>
                      <a:pt x="110" y="36"/>
                      <a:pt x="97" y="45"/>
                    </a:cubicBezTo>
                    <a:cubicBezTo>
                      <a:pt x="78" y="58"/>
                      <a:pt x="57" y="68"/>
                      <a:pt x="38" y="82"/>
                    </a:cubicBezTo>
                    <a:cubicBezTo>
                      <a:pt x="32" y="86"/>
                      <a:pt x="24" y="87"/>
                      <a:pt x="19" y="92"/>
                    </a:cubicBezTo>
                    <a:cubicBezTo>
                      <a:pt x="17" y="93"/>
                      <a:pt x="14" y="96"/>
                      <a:pt x="13" y="91"/>
                    </a:cubicBezTo>
                    <a:cubicBezTo>
                      <a:pt x="13" y="88"/>
                      <a:pt x="12" y="85"/>
                      <a:pt x="9" y="83"/>
                    </a:cubicBezTo>
                    <a:cubicBezTo>
                      <a:pt x="5" y="81"/>
                      <a:pt x="0" y="81"/>
                      <a:pt x="1" y="75"/>
                    </a:cubicBezTo>
                    <a:cubicBezTo>
                      <a:pt x="3" y="70"/>
                      <a:pt x="7" y="66"/>
                      <a:pt x="13" y="66"/>
                    </a:cubicBezTo>
                    <a:cubicBezTo>
                      <a:pt x="16" y="66"/>
                      <a:pt x="18" y="65"/>
                      <a:pt x="20" y="64"/>
                    </a:cubicBezTo>
                    <a:cubicBezTo>
                      <a:pt x="22" y="62"/>
                      <a:pt x="24" y="61"/>
                      <a:pt x="26" y="63"/>
                    </a:cubicBezTo>
                    <a:cubicBezTo>
                      <a:pt x="28" y="65"/>
                      <a:pt x="25" y="67"/>
                      <a:pt x="24" y="68"/>
                    </a:cubicBezTo>
                    <a:cubicBezTo>
                      <a:pt x="22" y="70"/>
                      <a:pt x="21" y="72"/>
                      <a:pt x="23" y="74"/>
                    </a:cubicBezTo>
                    <a:cubicBezTo>
                      <a:pt x="24" y="77"/>
                      <a:pt x="28" y="77"/>
                      <a:pt x="29" y="75"/>
                    </a:cubicBezTo>
                    <a:cubicBezTo>
                      <a:pt x="40" y="68"/>
                      <a:pt x="53" y="6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75" y="52"/>
                      <a:pt x="83" y="42"/>
                      <a:pt x="95" y="37"/>
                    </a:cubicBezTo>
                    <a:cubicBezTo>
                      <a:pt x="95" y="23"/>
                      <a:pt x="106" y="25"/>
                      <a:pt x="115" y="25"/>
                    </a:cubicBezTo>
                    <a:cubicBezTo>
                      <a:pt x="119" y="25"/>
                      <a:pt x="121" y="22"/>
                      <a:pt x="123" y="19"/>
                    </a:cubicBezTo>
                    <a:cubicBezTo>
                      <a:pt x="126" y="14"/>
                      <a:pt x="130" y="10"/>
                      <a:pt x="134" y="6"/>
                    </a:cubicBezTo>
                    <a:cubicBezTo>
                      <a:pt x="137" y="4"/>
                      <a:pt x="140" y="0"/>
                      <a:pt x="143" y="1"/>
                    </a:cubicBezTo>
                    <a:cubicBezTo>
                      <a:pt x="147" y="3"/>
                      <a:pt x="151" y="7"/>
                      <a:pt x="150" y="12"/>
                    </a:cubicBezTo>
                    <a:close/>
                  </a:path>
                </a:pathLst>
              </a:custGeom>
              <a:solidFill>
                <a:srgbClr val="F5B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3" name="Freeform 161">
                <a:extLst>
                  <a:ext uri="{FF2B5EF4-FFF2-40B4-BE49-F238E27FC236}">
                    <a16:creationId xmlns:a16="http://schemas.microsoft.com/office/drawing/2014/main" id="{7167449A-07A0-42C2-1C86-83344744B897}"/>
                  </a:ext>
                </a:extLst>
              </p:cNvPr>
              <p:cNvSpPr/>
              <p:nvPr/>
            </p:nvSpPr>
            <p:spPr bwMode="auto">
              <a:xfrm>
                <a:off x="4516" y="1808"/>
                <a:ext cx="21" cy="22"/>
              </a:xfrm>
              <a:custGeom>
                <a:avLst/>
                <a:gdLst>
                  <a:gd name="T0" fmla="*/ 13 w 13"/>
                  <a:gd name="T1" fmla="*/ 13 h 13"/>
                  <a:gd name="T2" fmla="*/ 5 w 13"/>
                  <a:gd name="T3" fmla="*/ 12 h 13"/>
                  <a:gd name="T4" fmla="*/ 1 w 13"/>
                  <a:gd name="T5" fmla="*/ 5 h 13"/>
                  <a:gd name="T6" fmla="*/ 7 w 13"/>
                  <a:gd name="T7" fmla="*/ 1 h 13"/>
                  <a:gd name="T8" fmla="*/ 13 w 13"/>
                  <a:gd name="T9" fmla="*/ 6 h 13"/>
                  <a:gd name="T10" fmla="*/ 13 w 1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13" y="13"/>
                    </a:moveTo>
                    <a:cubicBezTo>
                      <a:pt x="10" y="12"/>
                      <a:pt x="8" y="13"/>
                      <a:pt x="5" y="12"/>
                    </a:cubicBezTo>
                    <a:cubicBezTo>
                      <a:pt x="3" y="11"/>
                      <a:pt x="0" y="9"/>
                      <a:pt x="1" y="5"/>
                    </a:cubicBezTo>
                    <a:cubicBezTo>
                      <a:pt x="2" y="3"/>
                      <a:pt x="4" y="1"/>
                      <a:pt x="7" y="1"/>
                    </a:cubicBezTo>
                    <a:cubicBezTo>
                      <a:pt x="11" y="0"/>
                      <a:pt x="13" y="2"/>
                      <a:pt x="13" y="6"/>
                    </a:cubicBezTo>
                    <a:cubicBezTo>
                      <a:pt x="13" y="8"/>
                      <a:pt x="13" y="10"/>
                      <a:pt x="13" y="13"/>
                    </a:cubicBezTo>
                    <a:close/>
                  </a:path>
                </a:pathLst>
              </a:custGeom>
              <a:solidFill>
                <a:srgbClr val="F5B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4" name="Freeform 162">
                <a:extLst>
                  <a:ext uri="{FF2B5EF4-FFF2-40B4-BE49-F238E27FC236}">
                    <a16:creationId xmlns:a16="http://schemas.microsoft.com/office/drawing/2014/main" id="{F057B0BB-8A13-8FB2-6BAA-9B097E7E3A04}"/>
                  </a:ext>
                </a:extLst>
              </p:cNvPr>
              <p:cNvSpPr/>
              <p:nvPr/>
            </p:nvSpPr>
            <p:spPr bwMode="auto">
              <a:xfrm>
                <a:off x="4748" y="1815"/>
                <a:ext cx="17" cy="23"/>
              </a:xfrm>
              <a:custGeom>
                <a:avLst/>
                <a:gdLst>
                  <a:gd name="T0" fmla="*/ 10 w 10"/>
                  <a:gd name="T1" fmla="*/ 14 h 14"/>
                  <a:gd name="T2" fmla="*/ 0 w 10"/>
                  <a:gd name="T3" fmla="*/ 0 h 14"/>
                  <a:gd name="T4" fmla="*/ 10 w 1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cubicBezTo>
                      <a:pt x="4" y="11"/>
                      <a:pt x="0" y="7"/>
                      <a:pt x="0" y="0"/>
                    </a:cubicBezTo>
                    <a:cubicBezTo>
                      <a:pt x="5" y="3"/>
                      <a:pt x="7" y="9"/>
                      <a:pt x="10" y="14"/>
                    </a:cubicBezTo>
                    <a:close/>
                  </a:path>
                </a:pathLst>
              </a:custGeom>
              <a:solidFill>
                <a:srgbClr val="6223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5" name="Freeform 163">
                <a:extLst>
                  <a:ext uri="{FF2B5EF4-FFF2-40B4-BE49-F238E27FC236}">
                    <a16:creationId xmlns:a16="http://schemas.microsoft.com/office/drawing/2014/main" id="{4A1008C9-BBE9-DDAC-D92D-BF6E48555521}"/>
                  </a:ext>
                </a:extLst>
              </p:cNvPr>
              <p:cNvSpPr/>
              <p:nvPr/>
            </p:nvSpPr>
            <p:spPr bwMode="auto">
              <a:xfrm>
                <a:off x="4177" y="1982"/>
                <a:ext cx="271" cy="337"/>
              </a:xfrm>
              <a:custGeom>
                <a:avLst/>
                <a:gdLst>
                  <a:gd name="T0" fmla="*/ 110 w 161"/>
                  <a:gd name="T1" fmla="*/ 147 h 200"/>
                  <a:gd name="T2" fmla="*/ 91 w 161"/>
                  <a:gd name="T3" fmla="*/ 165 h 200"/>
                  <a:gd name="T4" fmla="*/ 63 w 161"/>
                  <a:gd name="T5" fmla="*/ 179 h 200"/>
                  <a:gd name="T6" fmla="*/ 58 w 161"/>
                  <a:gd name="T7" fmla="*/ 183 h 200"/>
                  <a:gd name="T8" fmla="*/ 29 w 161"/>
                  <a:gd name="T9" fmla="*/ 199 h 200"/>
                  <a:gd name="T10" fmla="*/ 24 w 161"/>
                  <a:gd name="T11" fmla="*/ 198 h 200"/>
                  <a:gd name="T12" fmla="*/ 1 w 161"/>
                  <a:gd name="T13" fmla="*/ 189 h 200"/>
                  <a:gd name="T14" fmla="*/ 0 w 161"/>
                  <a:gd name="T15" fmla="*/ 189 h 200"/>
                  <a:gd name="T16" fmla="*/ 42 w 161"/>
                  <a:gd name="T17" fmla="*/ 179 h 200"/>
                  <a:gd name="T18" fmla="*/ 113 w 161"/>
                  <a:gd name="T19" fmla="*/ 125 h 200"/>
                  <a:gd name="T20" fmla="*/ 135 w 161"/>
                  <a:gd name="T21" fmla="*/ 81 h 200"/>
                  <a:gd name="T22" fmla="*/ 139 w 161"/>
                  <a:gd name="T23" fmla="*/ 69 h 200"/>
                  <a:gd name="T24" fmla="*/ 145 w 161"/>
                  <a:gd name="T25" fmla="*/ 43 h 200"/>
                  <a:gd name="T26" fmla="*/ 144 w 161"/>
                  <a:gd name="T27" fmla="*/ 29 h 200"/>
                  <a:gd name="T28" fmla="*/ 146 w 161"/>
                  <a:gd name="T29" fmla="*/ 12 h 200"/>
                  <a:gd name="T30" fmla="*/ 145 w 161"/>
                  <a:gd name="T31" fmla="*/ 0 h 200"/>
                  <a:gd name="T32" fmla="*/ 151 w 161"/>
                  <a:gd name="T33" fmla="*/ 8 h 200"/>
                  <a:gd name="T34" fmla="*/ 156 w 161"/>
                  <a:gd name="T35" fmla="*/ 48 h 200"/>
                  <a:gd name="T36" fmla="*/ 154 w 161"/>
                  <a:gd name="T37" fmla="*/ 56 h 200"/>
                  <a:gd name="T38" fmla="*/ 151 w 161"/>
                  <a:gd name="T39" fmla="*/ 99 h 200"/>
                  <a:gd name="T40" fmla="*/ 130 w 161"/>
                  <a:gd name="T41" fmla="*/ 119 h 200"/>
                  <a:gd name="T42" fmla="*/ 123 w 161"/>
                  <a:gd name="T43" fmla="*/ 126 h 200"/>
                  <a:gd name="T44" fmla="*/ 110 w 161"/>
                  <a:gd name="T45" fmla="*/ 14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1" h="200">
                    <a:moveTo>
                      <a:pt x="110" y="147"/>
                    </a:moveTo>
                    <a:cubicBezTo>
                      <a:pt x="103" y="153"/>
                      <a:pt x="96" y="158"/>
                      <a:pt x="91" y="165"/>
                    </a:cubicBezTo>
                    <a:cubicBezTo>
                      <a:pt x="83" y="172"/>
                      <a:pt x="75" y="179"/>
                      <a:pt x="63" y="179"/>
                    </a:cubicBezTo>
                    <a:cubicBezTo>
                      <a:pt x="61" y="179"/>
                      <a:pt x="59" y="181"/>
                      <a:pt x="58" y="183"/>
                    </a:cubicBezTo>
                    <a:cubicBezTo>
                      <a:pt x="51" y="193"/>
                      <a:pt x="40" y="195"/>
                      <a:pt x="29" y="199"/>
                    </a:cubicBezTo>
                    <a:cubicBezTo>
                      <a:pt x="27" y="200"/>
                      <a:pt x="25" y="199"/>
                      <a:pt x="24" y="198"/>
                    </a:cubicBezTo>
                    <a:cubicBezTo>
                      <a:pt x="17" y="194"/>
                      <a:pt x="9" y="191"/>
                      <a:pt x="1" y="189"/>
                    </a:cubicBezTo>
                    <a:cubicBezTo>
                      <a:pt x="1" y="189"/>
                      <a:pt x="0" y="189"/>
                      <a:pt x="0" y="189"/>
                    </a:cubicBezTo>
                    <a:cubicBezTo>
                      <a:pt x="14" y="186"/>
                      <a:pt x="28" y="184"/>
                      <a:pt x="42" y="179"/>
                    </a:cubicBezTo>
                    <a:cubicBezTo>
                      <a:pt x="71" y="167"/>
                      <a:pt x="95" y="151"/>
                      <a:pt x="113" y="125"/>
                    </a:cubicBezTo>
                    <a:cubicBezTo>
                      <a:pt x="122" y="111"/>
                      <a:pt x="133" y="98"/>
                      <a:pt x="135" y="81"/>
                    </a:cubicBezTo>
                    <a:cubicBezTo>
                      <a:pt x="134" y="76"/>
                      <a:pt x="136" y="73"/>
                      <a:pt x="139" y="69"/>
                    </a:cubicBezTo>
                    <a:cubicBezTo>
                      <a:pt x="143" y="61"/>
                      <a:pt x="144" y="52"/>
                      <a:pt x="145" y="43"/>
                    </a:cubicBezTo>
                    <a:cubicBezTo>
                      <a:pt x="146" y="38"/>
                      <a:pt x="145" y="34"/>
                      <a:pt x="144" y="29"/>
                    </a:cubicBezTo>
                    <a:cubicBezTo>
                      <a:pt x="143" y="23"/>
                      <a:pt x="142" y="17"/>
                      <a:pt x="146" y="12"/>
                    </a:cubicBezTo>
                    <a:cubicBezTo>
                      <a:pt x="144" y="8"/>
                      <a:pt x="144" y="4"/>
                      <a:pt x="145" y="0"/>
                    </a:cubicBezTo>
                    <a:cubicBezTo>
                      <a:pt x="149" y="0"/>
                      <a:pt x="150" y="4"/>
                      <a:pt x="151" y="8"/>
                    </a:cubicBezTo>
                    <a:cubicBezTo>
                      <a:pt x="155" y="21"/>
                      <a:pt x="158" y="34"/>
                      <a:pt x="156" y="48"/>
                    </a:cubicBezTo>
                    <a:cubicBezTo>
                      <a:pt x="153" y="50"/>
                      <a:pt x="152" y="53"/>
                      <a:pt x="154" y="56"/>
                    </a:cubicBezTo>
                    <a:cubicBezTo>
                      <a:pt x="161" y="71"/>
                      <a:pt x="154" y="85"/>
                      <a:pt x="151" y="99"/>
                    </a:cubicBezTo>
                    <a:cubicBezTo>
                      <a:pt x="141" y="103"/>
                      <a:pt x="138" y="114"/>
                      <a:pt x="130" y="119"/>
                    </a:cubicBezTo>
                    <a:cubicBezTo>
                      <a:pt x="127" y="121"/>
                      <a:pt x="124" y="123"/>
                      <a:pt x="123" y="126"/>
                    </a:cubicBezTo>
                    <a:cubicBezTo>
                      <a:pt x="122" y="135"/>
                      <a:pt x="115" y="141"/>
                      <a:pt x="110" y="147"/>
                    </a:cubicBezTo>
                    <a:close/>
                  </a:path>
                </a:pathLst>
              </a:custGeom>
              <a:solidFill>
                <a:srgbClr val="C46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6" name="Freeform 164">
                <a:extLst>
                  <a:ext uri="{FF2B5EF4-FFF2-40B4-BE49-F238E27FC236}">
                    <a16:creationId xmlns:a16="http://schemas.microsoft.com/office/drawing/2014/main" id="{1EAB857E-1CFB-C469-6BBF-C7E55E9632A5}"/>
                  </a:ext>
                </a:extLst>
              </p:cNvPr>
              <p:cNvSpPr/>
              <p:nvPr/>
            </p:nvSpPr>
            <p:spPr bwMode="auto">
              <a:xfrm>
                <a:off x="4431" y="1928"/>
                <a:ext cx="54" cy="150"/>
              </a:xfrm>
              <a:custGeom>
                <a:avLst/>
                <a:gdLst>
                  <a:gd name="T0" fmla="*/ 28 w 32"/>
                  <a:gd name="T1" fmla="*/ 87 h 89"/>
                  <a:gd name="T2" fmla="*/ 13 w 32"/>
                  <a:gd name="T3" fmla="*/ 87 h 89"/>
                  <a:gd name="T4" fmla="*/ 6 w 32"/>
                  <a:gd name="T5" fmla="*/ 84 h 89"/>
                  <a:gd name="T6" fmla="*/ 13 w 32"/>
                  <a:gd name="T7" fmla="*/ 71 h 89"/>
                  <a:gd name="T8" fmla="*/ 21 w 32"/>
                  <a:gd name="T9" fmla="*/ 30 h 89"/>
                  <a:gd name="T10" fmla="*/ 14 w 32"/>
                  <a:gd name="T11" fmla="*/ 28 h 89"/>
                  <a:gd name="T12" fmla="*/ 3 w 32"/>
                  <a:gd name="T13" fmla="*/ 30 h 89"/>
                  <a:gd name="T14" fmla="*/ 6 w 32"/>
                  <a:gd name="T15" fmla="*/ 18 h 89"/>
                  <a:gd name="T16" fmla="*/ 20 w 32"/>
                  <a:gd name="T17" fmla="*/ 0 h 89"/>
                  <a:gd name="T18" fmla="*/ 23 w 32"/>
                  <a:gd name="T19" fmla="*/ 1 h 89"/>
                  <a:gd name="T20" fmla="*/ 28 w 32"/>
                  <a:gd name="T21" fmla="*/ 23 h 89"/>
                  <a:gd name="T22" fmla="*/ 28 w 32"/>
                  <a:gd name="T23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89">
                    <a:moveTo>
                      <a:pt x="28" y="87"/>
                    </a:moveTo>
                    <a:cubicBezTo>
                      <a:pt x="23" y="85"/>
                      <a:pt x="18" y="85"/>
                      <a:pt x="13" y="87"/>
                    </a:cubicBezTo>
                    <a:cubicBezTo>
                      <a:pt x="9" y="89"/>
                      <a:pt x="6" y="89"/>
                      <a:pt x="6" y="84"/>
                    </a:cubicBezTo>
                    <a:cubicBezTo>
                      <a:pt x="7" y="79"/>
                      <a:pt x="10" y="75"/>
                      <a:pt x="13" y="71"/>
                    </a:cubicBezTo>
                    <a:cubicBezTo>
                      <a:pt x="23" y="59"/>
                      <a:pt x="19" y="44"/>
                      <a:pt x="21" y="30"/>
                    </a:cubicBezTo>
                    <a:cubicBezTo>
                      <a:pt x="22" y="24"/>
                      <a:pt x="17" y="25"/>
                      <a:pt x="14" y="28"/>
                    </a:cubicBezTo>
                    <a:cubicBezTo>
                      <a:pt x="11" y="30"/>
                      <a:pt x="7" y="35"/>
                      <a:pt x="3" y="30"/>
                    </a:cubicBezTo>
                    <a:cubicBezTo>
                      <a:pt x="0" y="25"/>
                      <a:pt x="4" y="21"/>
                      <a:pt x="6" y="18"/>
                    </a:cubicBezTo>
                    <a:cubicBezTo>
                      <a:pt x="11" y="12"/>
                      <a:pt x="19" y="9"/>
                      <a:pt x="20" y="0"/>
                    </a:cubicBezTo>
                    <a:cubicBezTo>
                      <a:pt x="20" y="0"/>
                      <a:pt x="22" y="0"/>
                      <a:pt x="23" y="1"/>
                    </a:cubicBezTo>
                    <a:cubicBezTo>
                      <a:pt x="28" y="7"/>
                      <a:pt x="28" y="15"/>
                      <a:pt x="28" y="23"/>
                    </a:cubicBezTo>
                    <a:cubicBezTo>
                      <a:pt x="29" y="44"/>
                      <a:pt x="32" y="66"/>
                      <a:pt x="28" y="87"/>
                    </a:cubicBezTo>
                    <a:close/>
                  </a:path>
                </a:pathLst>
              </a:custGeom>
              <a:solidFill>
                <a:srgbClr val="F5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7" name="Freeform 165">
                <a:extLst>
                  <a:ext uri="{FF2B5EF4-FFF2-40B4-BE49-F238E27FC236}">
                    <a16:creationId xmlns:a16="http://schemas.microsoft.com/office/drawing/2014/main" id="{9036C136-5CAB-802C-DD88-E402777EA956}"/>
                  </a:ext>
                </a:extLst>
              </p:cNvPr>
              <p:cNvSpPr/>
              <p:nvPr/>
            </p:nvSpPr>
            <p:spPr bwMode="auto">
              <a:xfrm>
                <a:off x="4344" y="1832"/>
                <a:ext cx="27" cy="28"/>
              </a:xfrm>
              <a:custGeom>
                <a:avLst/>
                <a:gdLst>
                  <a:gd name="T0" fmla="*/ 16 w 16"/>
                  <a:gd name="T1" fmla="*/ 12 h 17"/>
                  <a:gd name="T2" fmla="*/ 4 w 16"/>
                  <a:gd name="T3" fmla="*/ 12 h 17"/>
                  <a:gd name="T4" fmla="*/ 6 w 16"/>
                  <a:gd name="T5" fmla="*/ 0 h 17"/>
                  <a:gd name="T6" fmla="*/ 16 w 16"/>
                  <a:gd name="T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16" y="12"/>
                    </a:moveTo>
                    <a:cubicBezTo>
                      <a:pt x="12" y="15"/>
                      <a:pt x="8" y="17"/>
                      <a:pt x="4" y="12"/>
                    </a:cubicBezTo>
                    <a:cubicBezTo>
                      <a:pt x="0" y="7"/>
                      <a:pt x="3" y="4"/>
                      <a:pt x="6" y="0"/>
                    </a:cubicBezTo>
                    <a:cubicBezTo>
                      <a:pt x="10" y="3"/>
                      <a:pt x="13" y="8"/>
                      <a:pt x="16" y="12"/>
                    </a:cubicBezTo>
                    <a:close/>
                  </a:path>
                </a:pathLst>
              </a:custGeom>
              <a:solidFill>
                <a:srgbClr val="8434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8" name="Freeform 166">
                <a:extLst>
                  <a:ext uri="{FF2B5EF4-FFF2-40B4-BE49-F238E27FC236}">
                    <a16:creationId xmlns:a16="http://schemas.microsoft.com/office/drawing/2014/main" id="{49781072-C402-6247-CE59-5ADD4380F71B}"/>
                  </a:ext>
                </a:extLst>
              </p:cNvPr>
              <p:cNvSpPr/>
              <p:nvPr/>
            </p:nvSpPr>
            <p:spPr bwMode="auto">
              <a:xfrm>
                <a:off x="3187" y="1724"/>
                <a:ext cx="580" cy="194"/>
              </a:xfrm>
              <a:custGeom>
                <a:avLst/>
                <a:gdLst>
                  <a:gd name="T0" fmla="*/ 341 w 344"/>
                  <a:gd name="T1" fmla="*/ 75 h 115"/>
                  <a:gd name="T2" fmla="*/ 268 w 344"/>
                  <a:gd name="T3" fmla="*/ 40 h 115"/>
                  <a:gd name="T4" fmla="*/ 234 w 344"/>
                  <a:gd name="T5" fmla="*/ 25 h 115"/>
                  <a:gd name="T6" fmla="*/ 216 w 344"/>
                  <a:gd name="T7" fmla="*/ 32 h 115"/>
                  <a:gd name="T8" fmla="*/ 165 w 344"/>
                  <a:gd name="T9" fmla="*/ 88 h 115"/>
                  <a:gd name="T10" fmla="*/ 65 w 344"/>
                  <a:gd name="T11" fmla="*/ 110 h 115"/>
                  <a:gd name="T12" fmla="*/ 0 w 344"/>
                  <a:gd name="T13" fmla="*/ 85 h 115"/>
                  <a:gd name="T14" fmla="*/ 18 w 344"/>
                  <a:gd name="T15" fmla="*/ 89 h 115"/>
                  <a:gd name="T16" fmla="*/ 72 w 344"/>
                  <a:gd name="T17" fmla="*/ 95 h 115"/>
                  <a:gd name="T18" fmla="*/ 91 w 344"/>
                  <a:gd name="T19" fmla="*/ 95 h 115"/>
                  <a:gd name="T20" fmla="*/ 138 w 344"/>
                  <a:gd name="T21" fmla="*/ 90 h 115"/>
                  <a:gd name="T22" fmla="*/ 178 w 344"/>
                  <a:gd name="T23" fmla="*/ 65 h 115"/>
                  <a:gd name="T24" fmla="*/ 204 w 344"/>
                  <a:gd name="T25" fmla="*/ 20 h 115"/>
                  <a:gd name="T26" fmla="*/ 209 w 344"/>
                  <a:gd name="T27" fmla="*/ 9 h 115"/>
                  <a:gd name="T28" fmla="*/ 209 w 344"/>
                  <a:gd name="T29" fmla="*/ 9 h 115"/>
                  <a:gd name="T30" fmla="*/ 227 w 344"/>
                  <a:gd name="T31" fmla="*/ 15 h 115"/>
                  <a:gd name="T32" fmla="*/ 245 w 344"/>
                  <a:gd name="T33" fmla="*/ 12 h 115"/>
                  <a:gd name="T34" fmla="*/ 247 w 344"/>
                  <a:gd name="T35" fmla="*/ 9 h 115"/>
                  <a:gd name="T36" fmla="*/ 261 w 344"/>
                  <a:gd name="T37" fmla="*/ 6 h 115"/>
                  <a:gd name="T38" fmla="*/ 256 w 344"/>
                  <a:gd name="T39" fmla="*/ 18 h 115"/>
                  <a:gd name="T40" fmla="*/ 261 w 344"/>
                  <a:gd name="T41" fmla="*/ 32 h 115"/>
                  <a:gd name="T42" fmla="*/ 332 w 344"/>
                  <a:gd name="T43" fmla="*/ 64 h 115"/>
                  <a:gd name="T44" fmla="*/ 342 w 344"/>
                  <a:gd name="T45" fmla="*/ 71 h 115"/>
                  <a:gd name="T46" fmla="*/ 341 w 344"/>
                  <a:gd name="T47" fmla="*/ 7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4" h="115">
                    <a:moveTo>
                      <a:pt x="341" y="75"/>
                    </a:moveTo>
                    <a:cubicBezTo>
                      <a:pt x="317" y="63"/>
                      <a:pt x="293" y="52"/>
                      <a:pt x="268" y="40"/>
                    </a:cubicBezTo>
                    <a:cubicBezTo>
                      <a:pt x="257" y="35"/>
                      <a:pt x="245" y="30"/>
                      <a:pt x="234" y="25"/>
                    </a:cubicBezTo>
                    <a:cubicBezTo>
                      <a:pt x="226" y="22"/>
                      <a:pt x="220" y="24"/>
                      <a:pt x="216" y="32"/>
                    </a:cubicBezTo>
                    <a:cubicBezTo>
                      <a:pt x="205" y="56"/>
                      <a:pt x="188" y="74"/>
                      <a:pt x="165" y="88"/>
                    </a:cubicBezTo>
                    <a:cubicBezTo>
                      <a:pt x="134" y="107"/>
                      <a:pt x="101" y="115"/>
                      <a:pt x="65" y="110"/>
                    </a:cubicBezTo>
                    <a:cubicBezTo>
                      <a:pt x="42" y="107"/>
                      <a:pt x="19" y="103"/>
                      <a:pt x="0" y="85"/>
                    </a:cubicBezTo>
                    <a:cubicBezTo>
                      <a:pt x="7" y="83"/>
                      <a:pt x="12" y="88"/>
                      <a:pt x="18" y="89"/>
                    </a:cubicBezTo>
                    <a:cubicBezTo>
                      <a:pt x="36" y="94"/>
                      <a:pt x="54" y="95"/>
                      <a:pt x="72" y="95"/>
                    </a:cubicBezTo>
                    <a:cubicBezTo>
                      <a:pt x="78" y="94"/>
                      <a:pt x="85" y="94"/>
                      <a:pt x="91" y="95"/>
                    </a:cubicBezTo>
                    <a:cubicBezTo>
                      <a:pt x="107" y="98"/>
                      <a:pt x="123" y="95"/>
                      <a:pt x="138" y="90"/>
                    </a:cubicBezTo>
                    <a:cubicBezTo>
                      <a:pt x="154" y="85"/>
                      <a:pt x="167" y="76"/>
                      <a:pt x="178" y="65"/>
                    </a:cubicBezTo>
                    <a:cubicBezTo>
                      <a:pt x="191" y="52"/>
                      <a:pt x="198" y="36"/>
                      <a:pt x="204" y="20"/>
                    </a:cubicBezTo>
                    <a:cubicBezTo>
                      <a:pt x="206" y="16"/>
                      <a:pt x="207" y="12"/>
                      <a:pt x="209" y="9"/>
                    </a:cubicBezTo>
                    <a:cubicBezTo>
                      <a:pt x="209" y="9"/>
                      <a:pt x="209" y="9"/>
                      <a:pt x="209" y="9"/>
                    </a:cubicBezTo>
                    <a:cubicBezTo>
                      <a:pt x="216" y="9"/>
                      <a:pt x="223" y="11"/>
                      <a:pt x="227" y="15"/>
                    </a:cubicBezTo>
                    <a:cubicBezTo>
                      <a:pt x="235" y="22"/>
                      <a:pt x="240" y="18"/>
                      <a:pt x="245" y="12"/>
                    </a:cubicBezTo>
                    <a:cubicBezTo>
                      <a:pt x="246" y="11"/>
                      <a:pt x="246" y="10"/>
                      <a:pt x="247" y="9"/>
                    </a:cubicBezTo>
                    <a:cubicBezTo>
                      <a:pt x="252" y="6"/>
                      <a:pt x="256" y="0"/>
                      <a:pt x="261" y="6"/>
                    </a:cubicBezTo>
                    <a:cubicBezTo>
                      <a:pt x="266" y="11"/>
                      <a:pt x="258" y="14"/>
                      <a:pt x="256" y="18"/>
                    </a:cubicBezTo>
                    <a:cubicBezTo>
                      <a:pt x="250" y="27"/>
                      <a:pt x="249" y="28"/>
                      <a:pt x="261" y="32"/>
                    </a:cubicBezTo>
                    <a:cubicBezTo>
                      <a:pt x="285" y="41"/>
                      <a:pt x="308" y="55"/>
                      <a:pt x="332" y="64"/>
                    </a:cubicBezTo>
                    <a:cubicBezTo>
                      <a:pt x="336" y="66"/>
                      <a:pt x="339" y="68"/>
                      <a:pt x="342" y="71"/>
                    </a:cubicBezTo>
                    <a:cubicBezTo>
                      <a:pt x="344" y="72"/>
                      <a:pt x="344" y="74"/>
                      <a:pt x="341" y="75"/>
                    </a:cubicBezTo>
                    <a:close/>
                  </a:path>
                </a:pathLst>
              </a:custGeom>
              <a:solidFill>
                <a:srgbClr val="F5B8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09" name="Freeform 167">
                <a:extLst>
                  <a:ext uri="{FF2B5EF4-FFF2-40B4-BE49-F238E27FC236}">
                    <a16:creationId xmlns:a16="http://schemas.microsoft.com/office/drawing/2014/main" id="{4454F41F-CBB3-591F-78AD-FFDF3CDCEC04}"/>
                  </a:ext>
                </a:extLst>
              </p:cNvPr>
              <p:cNvSpPr/>
              <p:nvPr/>
            </p:nvSpPr>
            <p:spPr bwMode="auto">
              <a:xfrm>
                <a:off x="3555" y="1348"/>
                <a:ext cx="404" cy="329"/>
              </a:xfrm>
              <a:custGeom>
                <a:avLst/>
                <a:gdLst>
                  <a:gd name="T0" fmla="*/ 237 w 240"/>
                  <a:gd name="T1" fmla="*/ 32 h 195"/>
                  <a:gd name="T2" fmla="*/ 222 w 240"/>
                  <a:gd name="T3" fmla="*/ 18 h 195"/>
                  <a:gd name="T4" fmla="*/ 211 w 240"/>
                  <a:gd name="T5" fmla="*/ 16 h 195"/>
                  <a:gd name="T6" fmla="*/ 131 w 240"/>
                  <a:gd name="T7" fmla="*/ 56 h 195"/>
                  <a:gd name="T8" fmla="*/ 87 w 240"/>
                  <a:gd name="T9" fmla="*/ 77 h 195"/>
                  <a:gd name="T10" fmla="*/ 56 w 240"/>
                  <a:gd name="T11" fmla="*/ 94 h 195"/>
                  <a:gd name="T12" fmla="*/ 15 w 240"/>
                  <a:gd name="T13" fmla="*/ 113 h 195"/>
                  <a:gd name="T14" fmla="*/ 13 w 240"/>
                  <a:gd name="T15" fmla="*/ 121 h 195"/>
                  <a:gd name="T16" fmla="*/ 26 w 240"/>
                  <a:gd name="T17" fmla="*/ 185 h 195"/>
                  <a:gd name="T18" fmla="*/ 21 w 240"/>
                  <a:gd name="T19" fmla="*/ 194 h 195"/>
                  <a:gd name="T20" fmla="*/ 16 w 240"/>
                  <a:gd name="T21" fmla="*/ 190 h 195"/>
                  <a:gd name="T22" fmla="*/ 14 w 240"/>
                  <a:gd name="T23" fmla="*/ 159 h 195"/>
                  <a:gd name="T24" fmla="*/ 10 w 240"/>
                  <a:gd name="T25" fmla="*/ 145 h 195"/>
                  <a:gd name="T26" fmla="*/ 4 w 240"/>
                  <a:gd name="T27" fmla="*/ 124 h 195"/>
                  <a:gd name="T28" fmla="*/ 4 w 240"/>
                  <a:gd name="T29" fmla="*/ 109 h 195"/>
                  <a:gd name="T30" fmla="*/ 12 w 240"/>
                  <a:gd name="T31" fmla="*/ 102 h 195"/>
                  <a:gd name="T32" fmla="*/ 58 w 240"/>
                  <a:gd name="T33" fmla="*/ 79 h 195"/>
                  <a:gd name="T34" fmla="*/ 148 w 240"/>
                  <a:gd name="T35" fmla="*/ 34 h 195"/>
                  <a:gd name="T36" fmla="*/ 174 w 240"/>
                  <a:gd name="T37" fmla="*/ 23 h 195"/>
                  <a:gd name="T38" fmla="*/ 185 w 240"/>
                  <a:gd name="T39" fmla="*/ 16 h 195"/>
                  <a:gd name="T40" fmla="*/ 210 w 240"/>
                  <a:gd name="T41" fmla="*/ 2 h 195"/>
                  <a:gd name="T42" fmla="*/ 222 w 240"/>
                  <a:gd name="T43" fmla="*/ 5 h 195"/>
                  <a:gd name="T44" fmla="*/ 235 w 240"/>
                  <a:gd name="T45" fmla="*/ 19 h 195"/>
                  <a:gd name="T46" fmla="*/ 240 w 240"/>
                  <a:gd name="T47" fmla="*/ 27 h 195"/>
                  <a:gd name="T48" fmla="*/ 237 w 240"/>
                  <a:gd name="T49" fmla="*/ 3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0" h="195">
                    <a:moveTo>
                      <a:pt x="237" y="32"/>
                    </a:moveTo>
                    <a:cubicBezTo>
                      <a:pt x="231" y="28"/>
                      <a:pt x="226" y="24"/>
                      <a:pt x="222" y="18"/>
                    </a:cubicBezTo>
                    <a:cubicBezTo>
                      <a:pt x="219" y="14"/>
                      <a:pt x="216" y="13"/>
                      <a:pt x="211" y="16"/>
                    </a:cubicBezTo>
                    <a:cubicBezTo>
                      <a:pt x="184" y="29"/>
                      <a:pt x="157" y="42"/>
                      <a:pt x="131" y="56"/>
                    </a:cubicBezTo>
                    <a:cubicBezTo>
                      <a:pt x="116" y="63"/>
                      <a:pt x="101" y="70"/>
                      <a:pt x="87" y="77"/>
                    </a:cubicBezTo>
                    <a:cubicBezTo>
                      <a:pt x="77" y="83"/>
                      <a:pt x="67" y="90"/>
                      <a:pt x="56" y="94"/>
                    </a:cubicBezTo>
                    <a:cubicBezTo>
                      <a:pt x="41" y="99"/>
                      <a:pt x="29" y="108"/>
                      <a:pt x="15" y="113"/>
                    </a:cubicBezTo>
                    <a:cubicBezTo>
                      <a:pt x="10" y="115"/>
                      <a:pt x="10" y="117"/>
                      <a:pt x="13" y="121"/>
                    </a:cubicBezTo>
                    <a:cubicBezTo>
                      <a:pt x="23" y="141"/>
                      <a:pt x="25" y="163"/>
                      <a:pt x="26" y="185"/>
                    </a:cubicBezTo>
                    <a:cubicBezTo>
                      <a:pt x="26" y="189"/>
                      <a:pt x="24" y="192"/>
                      <a:pt x="21" y="194"/>
                    </a:cubicBezTo>
                    <a:cubicBezTo>
                      <a:pt x="17" y="195"/>
                      <a:pt x="18" y="191"/>
                      <a:pt x="16" y="190"/>
                    </a:cubicBezTo>
                    <a:cubicBezTo>
                      <a:pt x="14" y="180"/>
                      <a:pt x="17" y="169"/>
                      <a:pt x="14" y="159"/>
                    </a:cubicBezTo>
                    <a:cubicBezTo>
                      <a:pt x="9" y="155"/>
                      <a:pt x="9" y="150"/>
                      <a:pt x="10" y="145"/>
                    </a:cubicBezTo>
                    <a:cubicBezTo>
                      <a:pt x="9" y="138"/>
                      <a:pt x="8" y="130"/>
                      <a:pt x="4" y="124"/>
                    </a:cubicBezTo>
                    <a:cubicBezTo>
                      <a:pt x="0" y="119"/>
                      <a:pt x="1" y="114"/>
                      <a:pt x="4" y="109"/>
                    </a:cubicBezTo>
                    <a:cubicBezTo>
                      <a:pt x="5" y="104"/>
                      <a:pt x="9" y="103"/>
                      <a:pt x="12" y="102"/>
                    </a:cubicBezTo>
                    <a:cubicBezTo>
                      <a:pt x="27" y="94"/>
                      <a:pt x="42" y="87"/>
                      <a:pt x="58" y="79"/>
                    </a:cubicBezTo>
                    <a:cubicBezTo>
                      <a:pt x="88" y="65"/>
                      <a:pt x="118" y="49"/>
                      <a:pt x="148" y="34"/>
                    </a:cubicBezTo>
                    <a:cubicBezTo>
                      <a:pt x="156" y="29"/>
                      <a:pt x="165" y="25"/>
                      <a:pt x="174" y="23"/>
                    </a:cubicBezTo>
                    <a:cubicBezTo>
                      <a:pt x="178" y="22"/>
                      <a:pt x="182" y="19"/>
                      <a:pt x="185" y="16"/>
                    </a:cubicBezTo>
                    <a:cubicBezTo>
                      <a:pt x="193" y="11"/>
                      <a:pt x="201" y="5"/>
                      <a:pt x="210" y="2"/>
                    </a:cubicBezTo>
                    <a:cubicBezTo>
                      <a:pt x="215" y="1"/>
                      <a:pt x="219" y="0"/>
                      <a:pt x="222" y="5"/>
                    </a:cubicBezTo>
                    <a:cubicBezTo>
                      <a:pt x="225" y="11"/>
                      <a:pt x="231" y="14"/>
                      <a:pt x="235" y="19"/>
                    </a:cubicBezTo>
                    <a:cubicBezTo>
                      <a:pt x="237" y="22"/>
                      <a:pt x="239" y="24"/>
                      <a:pt x="240" y="27"/>
                    </a:cubicBezTo>
                    <a:cubicBezTo>
                      <a:pt x="240" y="29"/>
                      <a:pt x="239" y="31"/>
                      <a:pt x="237" y="32"/>
                    </a:cubicBezTo>
                    <a:close/>
                  </a:path>
                </a:pathLst>
              </a:custGeom>
              <a:solidFill>
                <a:srgbClr val="8E3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0" name="Freeform 168">
                <a:extLst>
                  <a:ext uri="{FF2B5EF4-FFF2-40B4-BE49-F238E27FC236}">
                    <a16:creationId xmlns:a16="http://schemas.microsoft.com/office/drawing/2014/main" id="{2F74CB8D-51FA-152D-57EE-D26280549DED}"/>
                  </a:ext>
                </a:extLst>
              </p:cNvPr>
              <p:cNvSpPr/>
              <p:nvPr/>
            </p:nvSpPr>
            <p:spPr bwMode="auto">
              <a:xfrm>
                <a:off x="3541" y="1318"/>
                <a:ext cx="412" cy="214"/>
              </a:xfrm>
              <a:custGeom>
                <a:avLst/>
                <a:gdLst>
                  <a:gd name="T0" fmla="*/ 230 w 244"/>
                  <a:gd name="T1" fmla="*/ 24 h 127"/>
                  <a:gd name="T2" fmla="*/ 221 w 244"/>
                  <a:gd name="T3" fmla="*/ 22 h 127"/>
                  <a:gd name="T4" fmla="*/ 209 w 244"/>
                  <a:gd name="T5" fmla="*/ 27 h 127"/>
                  <a:gd name="T6" fmla="*/ 74 w 244"/>
                  <a:gd name="T7" fmla="*/ 95 h 127"/>
                  <a:gd name="T8" fmla="*/ 12 w 244"/>
                  <a:gd name="T9" fmla="*/ 127 h 127"/>
                  <a:gd name="T10" fmla="*/ 6 w 244"/>
                  <a:gd name="T11" fmla="*/ 102 h 127"/>
                  <a:gd name="T12" fmla="*/ 12 w 244"/>
                  <a:gd name="T13" fmla="*/ 104 h 127"/>
                  <a:gd name="T14" fmla="*/ 36 w 244"/>
                  <a:gd name="T15" fmla="*/ 105 h 127"/>
                  <a:gd name="T16" fmla="*/ 84 w 244"/>
                  <a:gd name="T17" fmla="*/ 81 h 127"/>
                  <a:gd name="T18" fmla="*/ 101 w 244"/>
                  <a:gd name="T19" fmla="*/ 68 h 127"/>
                  <a:gd name="T20" fmla="*/ 118 w 244"/>
                  <a:gd name="T21" fmla="*/ 62 h 127"/>
                  <a:gd name="T22" fmla="*/ 126 w 244"/>
                  <a:gd name="T23" fmla="*/ 50 h 127"/>
                  <a:gd name="T24" fmla="*/ 129 w 244"/>
                  <a:gd name="T25" fmla="*/ 42 h 127"/>
                  <a:gd name="T26" fmla="*/ 136 w 244"/>
                  <a:gd name="T27" fmla="*/ 42 h 127"/>
                  <a:gd name="T28" fmla="*/ 167 w 244"/>
                  <a:gd name="T29" fmla="*/ 40 h 127"/>
                  <a:gd name="T30" fmla="*/ 219 w 244"/>
                  <a:gd name="T31" fmla="*/ 15 h 127"/>
                  <a:gd name="T32" fmla="*/ 231 w 244"/>
                  <a:gd name="T33" fmla="*/ 3 h 127"/>
                  <a:gd name="T34" fmla="*/ 241 w 244"/>
                  <a:gd name="T35" fmla="*/ 4 h 127"/>
                  <a:gd name="T36" fmla="*/ 241 w 244"/>
                  <a:gd name="T37" fmla="*/ 14 h 127"/>
                  <a:gd name="T38" fmla="*/ 232 w 244"/>
                  <a:gd name="T39" fmla="*/ 24 h 127"/>
                  <a:gd name="T40" fmla="*/ 230 w 244"/>
                  <a:gd name="T41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4" h="127">
                    <a:moveTo>
                      <a:pt x="230" y="24"/>
                    </a:moveTo>
                    <a:cubicBezTo>
                      <a:pt x="228" y="20"/>
                      <a:pt x="225" y="20"/>
                      <a:pt x="221" y="22"/>
                    </a:cubicBezTo>
                    <a:cubicBezTo>
                      <a:pt x="217" y="23"/>
                      <a:pt x="213" y="25"/>
                      <a:pt x="209" y="27"/>
                    </a:cubicBezTo>
                    <a:cubicBezTo>
                      <a:pt x="166" y="53"/>
                      <a:pt x="119" y="72"/>
                      <a:pt x="74" y="95"/>
                    </a:cubicBezTo>
                    <a:cubicBezTo>
                      <a:pt x="54" y="106"/>
                      <a:pt x="32" y="116"/>
                      <a:pt x="12" y="127"/>
                    </a:cubicBezTo>
                    <a:cubicBezTo>
                      <a:pt x="3" y="122"/>
                      <a:pt x="0" y="111"/>
                      <a:pt x="6" y="102"/>
                    </a:cubicBezTo>
                    <a:cubicBezTo>
                      <a:pt x="8" y="103"/>
                      <a:pt x="10" y="103"/>
                      <a:pt x="12" y="104"/>
                    </a:cubicBezTo>
                    <a:cubicBezTo>
                      <a:pt x="20" y="113"/>
                      <a:pt x="27" y="110"/>
                      <a:pt x="36" y="105"/>
                    </a:cubicBezTo>
                    <a:cubicBezTo>
                      <a:pt x="52" y="96"/>
                      <a:pt x="68" y="89"/>
                      <a:pt x="84" y="81"/>
                    </a:cubicBezTo>
                    <a:cubicBezTo>
                      <a:pt x="90" y="77"/>
                      <a:pt x="96" y="73"/>
                      <a:pt x="101" y="68"/>
                    </a:cubicBezTo>
                    <a:cubicBezTo>
                      <a:pt x="106" y="64"/>
                      <a:pt x="111" y="62"/>
                      <a:pt x="118" y="62"/>
                    </a:cubicBezTo>
                    <a:cubicBezTo>
                      <a:pt x="128" y="62"/>
                      <a:pt x="131" y="58"/>
                      <a:pt x="126" y="50"/>
                    </a:cubicBezTo>
                    <a:cubicBezTo>
                      <a:pt x="123" y="45"/>
                      <a:pt x="126" y="43"/>
                      <a:pt x="129" y="42"/>
                    </a:cubicBezTo>
                    <a:cubicBezTo>
                      <a:pt x="131" y="41"/>
                      <a:pt x="134" y="41"/>
                      <a:pt x="136" y="42"/>
                    </a:cubicBezTo>
                    <a:cubicBezTo>
                      <a:pt x="147" y="54"/>
                      <a:pt x="157" y="45"/>
                      <a:pt x="167" y="40"/>
                    </a:cubicBezTo>
                    <a:cubicBezTo>
                      <a:pt x="184" y="32"/>
                      <a:pt x="200" y="20"/>
                      <a:pt x="219" y="15"/>
                    </a:cubicBezTo>
                    <a:cubicBezTo>
                      <a:pt x="222" y="10"/>
                      <a:pt x="226" y="6"/>
                      <a:pt x="231" y="3"/>
                    </a:cubicBezTo>
                    <a:cubicBezTo>
                      <a:pt x="234" y="2"/>
                      <a:pt x="238" y="0"/>
                      <a:pt x="241" y="4"/>
                    </a:cubicBezTo>
                    <a:cubicBezTo>
                      <a:pt x="244" y="7"/>
                      <a:pt x="243" y="10"/>
                      <a:pt x="241" y="14"/>
                    </a:cubicBezTo>
                    <a:cubicBezTo>
                      <a:pt x="239" y="18"/>
                      <a:pt x="236" y="21"/>
                      <a:pt x="232" y="24"/>
                    </a:cubicBezTo>
                    <a:cubicBezTo>
                      <a:pt x="231" y="25"/>
                      <a:pt x="231" y="25"/>
                      <a:pt x="230" y="24"/>
                    </a:cubicBezTo>
                    <a:close/>
                  </a:path>
                </a:pathLst>
              </a:custGeom>
              <a:solidFill>
                <a:srgbClr val="F4B2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1" name="Freeform 169">
                <a:extLst>
                  <a:ext uri="{FF2B5EF4-FFF2-40B4-BE49-F238E27FC236}">
                    <a16:creationId xmlns:a16="http://schemas.microsoft.com/office/drawing/2014/main" id="{93816107-6046-5633-CC96-4F4ABF26098E}"/>
                  </a:ext>
                </a:extLst>
              </p:cNvPr>
              <p:cNvSpPr/>
              <p:nvPr/>
            </p:nvSpPr>
            <p:spPr bwMode="auto">
              <a:xfrm>
                <a:off x="3231" y="1431"/>
                <a:ext cx="229" cy="74"/>
              </a:xfrm>
              <a:custGeom>
                <a:avLst/>
                <a:gdLst>
                  <a:gd name="T0" fmla="*/ 82 w 136"/>
                  <a:gd name="T1" fmla="*/ 6 h 44"/>
                  <a:gd name="T2" fmla="*/ 88 w 136"/>
                  <a:gd name="T3" fmla="*/ 6 h 44"/>
                  <a:gd name="T4" fmla="*/ 97 w 136"/>
                  <a:gd name="T5" fmla="*/ 17 h 44"/>
                  <a:gd name="T6" fmla="*/ 108 w 136"/>
                  <a:gd name="T7" fmla="*/ 26 h 44"/>
                  <a:gd name="T8" fmla="*/ 131 w 136"/>
                  <a:gd name="T9" fmla="*/ 38 h 44"/>
                  <a:gd name="T10" fmla="*/ 131 w 136"/>
                  <a:gd name="T11" fmla="*/ 44 h 44"/>
                  <a:gd name="T12" fmla="*/ 46 w 136"/>
                  <a:gd name="T13" fmla="*/ 21 h 44"/>
                  <a:gd name="T14" fmla="*/ 8 w 136"/>
                  <a:gd name="T15" fmla="*/ 30 h 44"/>
                  <a:gd name="T16" fmla="*/ 0 w 136"/>
                  <a:gd name="T17" fmla="*/ 29 h 44"/>
                  <a:gd name="T18" fmla="*/ 29 w 136"/>
                  <a:gd name="T19" fmla="*/ 2 h 44"/>
                  <a:gd name="T20" fmla="*/ 49 w 136"/>
                  <a:gd name="T21" fmla="*/ 3 h 44"/>
                  <a:gd name="T22" fmla="*/ 82 w 136"/>
                  <a:gd name="T2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44">
                    <a:moveTo>
                      <a:pt x="82" y="6"/>
                    </a:moveTo>
                    <a:cubicBezTo>
                      <a:pt x="84" y="6"/>
                      <a:pt x="86" y="6"/>
                      <a:pt x="88" y="6"/>
                    </a:cubicBezTo>
                    <a:cubicBezTo>
                      <a:pt x="98" y="6"/>
                      <a:pt x="98" y="6"/>
                      <a:pt x="97" y="17"/>
                    </a:cubicBezTo>
                    <a:cubicBezTo>
                      <a:pt x="96" y="25"/>
                      <a:pt x="103" y="27"/>
                      <a:pt x="108" y="26"/>
                    </a:cubicBezTo>
                    <a:cubicBezTo>
                      <a:pt x="120" y="25"/>
                      <a:pt x="126" y="31"/>
                      <a:pt x="131" y="38"/>
                    </a:cubicBezTo>
                    <a:cubicBezTo>
                      <a:pt x="132" y="40"/>
                      <a:pt x="136" y="43"/>
                      <a:pt x="131" y="44"/>
                    </a:cubicBezTo>
                    <a:cubicBezTo>
                      <a:pt x="105" y="29"/>
                      <a:pt x="77" y="18"/>
                      <a:pt x="46" y="21"/>
                    </a:cubicBezTo>
                    <a:cubicBezTo>
                      <a:pt x="33" y="23"/>
                      <a:pt x="21" y="28"/>
                      <a:pt x="8" y="30"/>
                    </a:cubicBezTo>
                    <a:cubicBezTo>
                      <a:pt x="6" y="31"/>
                      <a:pt x="3" y="32"/>
                      <a:pt x="0" y="29"/>
                    </a:cubicBezTo>
                    <a:cubicBezTo>
                      <a:pt x="9" y="19"/>
                      <a:pt x="20" y="12"/>
                      <a:pt x="29" y="2"/>
                    </a:cubicBezTo>
                    <a:cubicBezTo>
                      <a:pt x="36" y="0"/>
                      <a:pt x="42" y="0"/>
                      <a:pt x="49" y="3"/>
                    </a:cubicBezTo>
                    <a:cubicBezTo>
                      <a:pt x="60" y="8"/>
                      <a:pt x="71" y="6"/>
                      <a:pt x="82" y="6"/>
                    </a:cubicBezTo>
                    <a:close/>
                  </a:path>
                </a:pathLst>
              </a:custGeom>
              <a:solidFill>
                <a:srgbClr val="F5B2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2" name="Freeform 170">
                <a:extLst>
                  <a:ext uri="{FF2B5EF4-FFF2-40B4-BE49-F238E27FC236}">
                    <a16:creationId xmlns:a16="http://schemas.microsoft.com/office/drawing/2014/main" id="{D46B446D-54F3-95F8-B6A9-8AAA7E6C08A7}"/>
                  </a:ext>
                </a:extLst>
              </p:cNvPr>
              <p:cNvSpPr/>
              <p:nvPr/>
            </p:nvSpPr>
            <p:spPr bwMode="auto">
              <a:xfrm>
                <a:off x="3526" y="1582"/>
                <a:ext cx="52" cy="68"/>
              </a:xfrm>
              <a:custGeom>
                <a:avLst/>
                <a:gdLst>
                  <a:gd name="T0" fmla="*/ 27 w 31"/>
                  <a:gd name="T1" fmla="*/ 6 h 40"/>
                  <a:gd name="T2" fmla="*/ 31 w 31"/>
                  <a:gd name="T3" fmla="*/ 20 h 40"/>
                  <a:gd name="T4" fmla="*/ 31 w 31"/>
                  <a:gd name="T5" fmla="*/ 36 h 40"/>
                  <a:gd name="T6" fmla="*/ 29 w 31"/>
                  <a:gd name="T7" fmla="*/ 40 h 40"/>
                  <a:gd name="T8" fmla="*/ 25 w 31"/>
                  <a:gd name="T9" fmla="*/ 38 h 40"/>
                  <a:gd name="T10" fmla="*/ 5 w 31"/>
                  <a:gd name="T11" fmla="*/ 11 h 40"/>
                  <a:gd name="T12" fmla="*/ 3 w 31"/>
                  <a:gd name="T13" fmla="*/ 2 h 40"/>
                  <a:gd name="T14" fmla="*/ 13 w 31"/>
                  <a:gd name="T15" fmla="*/ 2 h 40"/>
                  <a:gd name="T16" fmla="*/ 27 w 31"/>
                  <a:gd name="T17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40">
                    <a:moveTo>
                      <a:pt x="27" y="6"/>
                    </a:moveTo>
                    <a:cubicBezTo>
                      <a:pt x="28" y="11"/>
                      <a:pt x="30" y="15"/>
                      <a:pt x="31" y="20"/>
                    </a:cubicBezTo>
                    <a:cubicBezTo>
                      <a:pt x="31" y="25"/>
                      <a:pt x="31" y="31"/>
                      <a:pt x="31" y="36"/>
                    </a:cubicBezTo>
                    <a:cubicBezTo>
                      <a:pt x="31" y="38"/>
                      <a:pt x="31" y="39"/>
                      <a:pt x="29" y="40"/>
                    </a:cubicBezTo>
                    <a:cubicBezTo>
                      <a:pt x="27" y="40"/>
                      <a:pt x="26" y="39"/>
                      <a:pt x="25" y="38"/>
                    </a:cubicBezTo>
                    <a:cubicBezTo>
                      <a:pt x="24" y="25"/>
                      <a:pt x="10" y="21"/>
                      <a:pt x="5" y="11"/>
                    </a:cubicBezTo>
                    <a:cubicBezTo>
                      <a:pt x="3" y="8"/>
                      <a:pt x="0" y="5"/>
                      <a:pt x="3" y="2"/>
                    </a:cubicBezTo>
                    <a:cubicBezTo>
                      <a:pt x="6" y="0"/>
                      <a:pt x="11" y="0"/>
                      <a:pt x="13" y="2"/>
                    </a:cubicBezTo>
                    <a:cubicBezTo>
                      <a:pt x="17" y="6"/>
                      <a:pt x="22" y="6"/>
                      <a:pt x="27" y="6"/>
                    </a:cubicBezTo>
                    <a:close/>
                  </a:path>
                </a:pathLst>
              </a:custGeom>
              <a:solidFill>
                <a:srgbClr val="F4A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Freeform 171">
                <a:extLst>
                  <a:ext uri="{FF2B5EF4-FFF2-40B4-BE49-F238E27FC236}">
                    <a16:creationId xmlns:a16="http://schemas.microsoft.com/office/drawing/2014/main" id="{70D9E6B1-19BB-CD40-E528-5C17EEF62853}"/>
                  </a:ext>
                </a:extLst>
              </p:cNvPr>
              <p:cNvSpPr/>
              <p:nvPr/>
            </p:nvSpPr>
            <p:spPr bwMode="auto">
              <a:xfrm>
                <a:off x="3309" y="1739"/>
                <a:ext cx="231" cy="155"/>
              </a:xfrm>
              <a:custGeom>
                <a:avLst/>
                <a:gdLst>
                  <a:gd name="T0" fmla="*/ 137 w 137"/>
                  <a:gd name="T1" fmla="*/ 0 h 92"/>
                  <a:gd name="T2" fmla="*/ 80 w 137"/>
                  <a:gd name="T3" fmla="*/ 78 h 92"/>
                  <a:gd name="T4" fmla="*/ 29 w 137"/>
                  <a:gd name="T5" fmla="*/ 90 h 92"/>
                  <a:gd name="T6" fmla="*/ 0 w 137"/>
                  <a:gd name="T7" fmla="*/ 86 h 92"/>
                  <a:gd name="T8" fmla="*/ 0 w 137"/>
                  <a:gd name="T9" fmla="*/ 85 h 92"/>
                  <a:gd name="T10" fmla="*/ 33 w 137"/>
                  <a:gd name="T11" fmla="*/ 81 h 92"/>
                  <a:gd name="T12" fmla="*/ 40 w 137"/>
                  <a:gd name="T13" fmla="*/ 75 h 92"/>
                  <a:gd name="T14" fmla="*/ 47 w 137"/>
                  <a:gd name="T15" fmla="*/ 63 h 92"/>
                  <a:gd name="T16" fmla="*/ 54 w 137"/>
                  <a:gd name="T17" fmla="*/ 60 h 92"/>
                  <a:gd name="T18" fmla="*/ 56 w 137"/>
                  <a:gd name="T19" fmla="*/ 66 h 92"/>
                  <a:gd name="T20" fmla="*/ 53 w 137"/>
                  <a:gd name="T21" fmla="*/ 73 h 92"/>
                  <a:gd name="T22" fmla="*/ 59 w 137"/>
                  <a:gd name="T23" fmla="*/ 72 h 92"/>
                  <a:gd name="T24" fmla="*/ 112 w 137"/>
                  <a:gd name="T25" fmla="*/ 32 h 92"/>
                  <a:gd name="T26" fmla="*/ 137 w 137"/>
                  <a:gd name="T2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" h="92">
                    <a:moveTo>
                      <a:pt x="137" y="0"/>
                    </a:moveTo>
                    <a:cubicBezTo>
                      <a:pt x="130" y="35"/>
                      <a:pt x="112" y="62"/>
                      <a:pt x="80" y="78"/>
                    </a:cubicBezTo>
                    <a:cubicBezTo>
                      <a:pt x="64" y="86"/>
                      <a:pt x="47" y="92"/>
                      <a:pt x="29" y="90"/>
                    </a:cubicBezTo>
                    <a:cubicBezTo>
                      <a:pt x="19" y="89"/>
                      <a:pt x="10" y="85"/>
                      <a:pt x="0" y="86"/>
                    </a:cubicBezTo>
                    <a:cubicBezTo>
                      <a:pt x="0" y="86"/>
                      <a:pt x="0" y="85"/>
                      <a:pt x="0" y="85"/>
                    </a:cubicBezTo>
                    <a:cubicBezTo>
                      <a:pt x="11" y="85"/>
                      <a:pt x="22" y="84"/>
                      <a:pt x="33" y="81"/>
                    </a:cubicBezTo>
                    <a:cubicBezTo>
                      <a:pt x="37" y="80"/>
                      <a:pt x="41" y="79"/>
                      <a:pt x="40" y="75"/>
                    </a:cubicBezTo>
                    <a:cubicBezTo>
                      <a:pt x="38" y="68"/>
                      <a:pt x="42" y="65"/>
                      <a:pt x="47" y="63"/>
                    </a:cubicBezTo>
                    <a:cubicBezTo>
                      <a:pt x="49" y="62"/>
                      <a:pt x="51" y="61"/>
                      <a:pt x="54" y="60"/>
                    </a:cubicBezTo>
                    <a:cubicBezTo>
                      <a:pt x="60" y="61"/>
                      <a:pt x="59" y="63"/>
                      <a:pt x="56" y="66"/>
                    </a:cubicBezTo>
                    <a:cubicBezTo>
                      <a:pt x="54" y="68"/>
                      <a:pt x="51" y="70"/>
                      <a:pt x="53" y="73"/>
                    </a:cubicBezTo>
                    <a:cubicBezTo>
                      <a:pt x="55" y="76"/>
                      <a:pt x="57" y="73"/>
                      <a:pt x="59" y="72"/>
                    </a:cubicBezTo>
                    <a:cubicBezTo>
                      <a:pt x="79" y="62"/>
                      <a:pt x="97" y="50"/>
                      <a:pt x="112" y="32"/>
                    </a:cubicBezTo>
                    <a:cubicBezTo>
                      <a:pt x="121" y="22"/>
                      <a:pt x="128" y="10"/>
                      <a:pt x="137" y="0"/>
                    </a:cubicBezTo>
                    <a:close/>
                  </a:path>
                </a:pathLst>
              </a:custGeom>
              <a:solidFill>
                <a:srgbClr val="E7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Freeform 172">
                <a:extLst>
                  <a:ext uri="{FF2B5EF4-FFF2-40B4-BE49-F238E27FC236}">
                    <a16:creationId xmlns:a16="http://schemas.microsoft.com/office/drawing/2014/main" id="{A729A476-4747-7175-302C-344263546E4A}"/>
                  </a:ext>
                </a:extLst>
              </p:cNvPr>
              <p:cNvSpPr/>
              <p:nvPr/>
            </p:nvSpPr>
            <p:spPr bwMode="auto">
              <a:xfrm>
                <a:off x="3103" y="1574"/>
                <a:ext cx="49" cy="153"/>
              </a:xfrm>
              <a:custGeom>
                <a:avLst/>
                <a:gdLst>
                  <a:gd name="T0" fmla="*/ 29 w 29"/>
                  <a:gd name="T1" fmla="*/ 3 h 91"/>
                  <a:gd name="T2" fmla="*/ 19 w 29"/>
                  <a:gd name="T3" fmla="*/ 52 h 91"/>
                  <a:gd name="T4" fmla="*/ 25 w 29"/>
                  <a:gd name="T5" fmla="*/ 91 h 91"/>
                  <a:gd name="T6" fmla="*/ 1 w 29"/>
                  <a:gd name="T7" fmla="*/ 72 h 91"/>
                  <a:gd name="T8" fmla="*/ 7 w 29"/>
                  <a:gd name="T9" fmla="*/ 64 h 91"/>
                  <a:gd name="T10" fmla="*/ 13 w 29"/>
                  <a:gd name="T11" fmla="*/ 56 h 91"/>
                  <a:gd name="T12" fmla="*/ 7 w 29"/>
                  <a:gd name="T13" fmla="*/ 17 h 91"/>
                  <a:gd name="T14" fmla="*/ 29 w 29"/>
                  <a:gd name="T15" fmla="*/ 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1">
                    <a:moveTo>
                      <a:pt x="29" y="3"/>
                    </a:moveTo>
                    <a:cubicBezTo>
                      <a:pt x="24" y="19"/>
                      <a:pt x="19" y="35"/>
                      <a:pt x="19" y="52"/>
                    </a:cubicBezTo>
                    <a:cubicBezTo>
                      <a:pt x="19" y="65"/>
                      <a:pt x="24" y="78"/>
                      <a:pt x="25" y="91"/>
                    </a:cubicBezTo>
                    <a:cubicBezTo>
                      <a:pt x="19" y="90"/>
                      <a:pt x="2" y="77"/>
                      <a:pt x="1" y="72"/>
                    </a:cubicBezTo>
                    <a:cubicBezTo>
                      <a:pt x="0" y="67"/>
                      <a:pt x="2" y="63"/>
                      <a:pt x="7" y="64"/>
                    </a:cubicBezTo>
                    <a:cubicBezTo>
                      <a:pt x="16" y="66"/>
                      <a:pt x="15" y="62"/>
                      <a:pt x="13" y="56"/>
                    </a:cubicBezTo>
                    <a:cubicBezTo>
                      <a:pt x="9" y="43"/>
                      <a:pt x="7" y="30"/>
                      <a:pt x="7" y="17"/>
                    </a:cubicBezTo>
                    <a:cubicBezTo>
                      <a:pt x="8" y="9"/>
                      <a:pt x="21" y="0"/>
                      <a:pt x="29" y="3"/>
                    </a:cubicBezTo>
                    <a:close/>
                  </a:path>
                </a:pathLst>
              </a:custGeom>
              <a:solidFill>
                <a:srgbClr val="F5B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Freeform 173">
                <a:extLst>
                  <a:ext uri="{FF2B5EF4-FFF2-40B4-BE49-F238E27FC236}">
                    <a16:creationId xmlns:a16="http://schemas.microsoft.com/office/drawing/2014/main" id="{AF00F0E6-4758-C9C3-B3A9-ABA07C900B1B}"/>
                  </a:ext>
                </a:extLst>
              </p:cNvPr>
              <p:cNvSpPr/>
              <p:nvPr/>
            </p:nvSpPr>
            <p:spPr bwMode="auto">
              <a:xfrm>
                <a:off x="3863" y="1680"/>
                <a:ext cx="248" cy="174"/>
              </a:xfrm>
              <a:custGeom>
                <a:avLst/>
                <a:gdLst>
                  <a:gd name="T0" fmla="*/ 147 w 147"/>
                  <a:gd name="T1" fmla="*/ 16 h 103"/>
                  <a:gd name="T2" fmla="*/ 145 w 147"/>
                  <a:gd name="T3" fmla="*/ 16 h 103"/>
                  <a:gd name="T4" fmla="*/ 130 w 147"/>
                  <a:gd name="T5" fmla="*/ 22 h 103"/>
                  <a:gd name="T6" fmla="*/ 121 w 147"/>
                  <a:gd name="T7" fmla="*/ 27 h 103"/>
                  <a:gd name="T8" fmla="*/ 84 w 147"/>
                  <a:gd name="T9" fmla="*/ 43 h 103"/>
                  <a:gd name="T10" fmla="*/ 67 w 147"/>
                  <a:gd name="T11" fmla="*/ 52 h 103"/>
                  <a:gd name="T12" fmla="*/ 26 w 147"/>
                  <a:gd name="T13" fmla="*/ 89 h 103"/>
                  <a:gd name="T14" fmla="*/ 20 w 147"/>
                  <a:gd name="T15" fmla="*/ 94 h 103"/>
                  <a:gd name="T16" fmla="*/ 1 w 147"/>
                  <a:gd name="T17" fmla="*/ 101 h 103"/>
                  <a:gd name="T18" fmla="*/ 1 w 147"/>
                  <a:gd name="T19" fmla="*/ 97 h 103"/>
                  <a:gd name="T20" fmla="*/ 2 w 147"/>
                  <a:gd name="T21" fmla="*/ 83 h 103"/>
                  <a:gd name="T22" fmla="*/ 1 w 147"/>
                  <a:gd name="T23" fmla="*/ 76 h 103"/>
                  <a:gd name="T24" fmla="*/ 7 w 147"/>
                  <a:gd name="T25" fmla="*/ 70 h 103"/>
                  <a:gd name="T26" fmla="*/ 27 w 147"/>
                  <a:gd name="T27" fmla="*/ 64 h 103"/>
                  <a:gd name="T28" fmla="*/ 67 w 147"/>
                  <a:gd name="T29" fmla="*/ 33 h 103"/>
                  <a:gd name="T30" fmla="*/ 73 w 147"/>
                  <a:gd name="T31" fmla="*/ 26 h 103"/>
                  <a:gd name="T32" fmla="*/ 82 w 147"/>
                  <a:gd name="T33" fmla="*/ 20 h 103"/>
                  <a:gd name="T34" fmla="*/ 87 w 147"/>
                  <a:gd name="T35" fmla="*/ 22 h 103"/>
                  <a:gd name="T36" fmla="*/ 115 w 147"/>
                  <a:gd name="T37" fmla="*/ 14 h 103"/>
                  <a:gd name="T38" fmla="*/ 122 w 147"/>
                  <a:gd name="T39" fmla="*/ 8 h 103"/>
                  <a:gd name="T40" fmla="*/ 135 w 147"/>
                  <a:gd name="T41" fmla="*/ 5 h 103"/>
                  <a:gd name="T42" fmla="*/ 147 w 147"/>
                  <a:gd name="T43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7" h="103">
                    <a:moveTo>
                      <a:pt x="147" y="16"/>
                    </a:moveTo>
                    <a:cubicBezTo>
                      <a:pt x="146" y="16"/>
                      <a:pt x="145" y="16"/>
                      <a:pt x="145" y="16"/>
                    </a:cubicBezTo>
                    <a:cubicBezTo>
                      <a:pt x="138" y="14"/>
                      <a:pt x="132" y="11"/>
                      <a:pt x="130" y="22"/>
                    </a:cubicBezTo>
                    <a:cubicBezTo>
                      <a:pt x="129" y="25"/>
                      <a:pt x="125" y="28"/>
                      <a:pt x="121" y="27"/>
                    </a:cubicBezTo>
                    <a:cubicBezTo>
                      <a:pt x="105" y="26"/>
                      <a:pt x="96" y="37"/>
                      <a:pt x="84" y="43"/>
                    </a:cubicBezTo>
                    <a:cubicBezTo>
                      <a:pt x="78" y="46"/>
                      <a:pt x="73" y="49"/>
                      <a:pt x="67" y="52"/>
                    </a:cubicBezTo>
                    <a:cubicBezTo>
                      <a:pt x="51" y="61"/>
                      <a:pt x="38" y="75"/>
                      <a:pt x="26" y="89"/>
                    </a:cubicBezTo>
                    <a:cubicBezTo>
                      <a:pt x="24" y="91"/>
                      <a:pt x="22" y="92"/>
                      <a:pt x="20" y="94"/>
                    </a:cubicBezTo>
                    <a:cubicBezTo>
                      <a:pt x="13" y="95"/>
                      <a:pt x="9" y="103"/>
                      <a:pt x="1" y="101"/>
                    </a:cubicBezTo>
                    <a:cubicBezTo>
                      <a:pt x="0" y="99"/>
                      <a:pt x="0" y="98"/>
                      <a:pt x="1" y="97"/>
                    </a:cubicBezTo>
                    <a:cubicBezTo>
                      <a:pt x="5" y="92"/>
                      <a:pt x="6" y="88"/>
                      <a:pt x="2" y="83"/>
                    </a:cubicBezTo>
                    <a:cubicBezTo>
                      <a:pt x="1" y="81"/>
                      <a:pt x="0" y="79"/>
                      <a:pt x="1" y="76"/>
                    </a:cubicBezTo>
                    <a:cubicBezTo>
                      <a:pt x="2" y="73"/>
                      <a:pt x="4" y="71"/>
                      <a:pt x="7" y="70"/>
                    </a:cubicBezTo>
                    <a:cubicBezTo>
                      <a:pt x="15" y="74"/>
                      <a:pt x="21" y="71"/>
                      <a:pt x="27" y="64"/>
                    </a:cubicBezTo>
                    <a:cubicBezTo>
                      <a:pt x="38" y="51"/>
                      <a:pt x="52" y="41"/>
                      <a:pt x="67" y="33"/>
                    </a:cubicBezTo>
                    <a:cubicBezTo>
                      <a:pt x="70" y="32"/>
                      <a:pt x="73" y="30"/>
                      <a:pt x="73" y="26"/>
                    </a:cubicBezTo>
                    <a:cubicBezTo>
                      <a:pt x="73" y="18"/>
                      <a:pt x="75" y="17"/>
                      <a:pt x="82" y="20"/>
                    </a:cubicBezTo>
                    <a:cubicBezTo>
                      <a:pt x="84" y="21"/>
                      <a:pt x="85" y="22"/>
                      <a:pt x="87" y="22"/>
                    </a:cubicBezTo>
                    <a:cubicBezTo>
                      <a:pt x="97" y="20"/>
                      <a:pt x="106" y="16"/>
                      <a:pt x="115" y="14"/>
                    </a:cubicBezTo>
                    <a:cubicBezTo>
                      <a:pt x="119" y="14"/>
                      <a:pt x="121" y="11"/>
                      <a:pt x="122" y="8"/>
                    </a:cubicBezTo>
                    <a:cubicBezTo>
                      <a:pt x="125" y="2"/>
                      <a:pt x="130" y="0"/>
                      <a:pt x="135" y="5"/>
                    </a:cubicBezTo>
                    <a:cubicBezTo>
                      <a:pt x="139" y="8"/>
                      <a:pt x="145" y="10"/>
                      <a:pt x="147" y="16"/>
                    </a:cubicBezTo>
                    <a:close/>
                  </a:path>
                </a:pathLst>
              </a:custGeom>
              <a:solidFill>
                <a:srgbClr val="E48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Freeform 174">
                <a:extLst>
                  <a:ext uri="{FF2B5EF4-FFF2-40B4-BE49-F238E27FC236}">
                    <a16:creationId xmlns:a16="http://schemas.microsoft.com/office/drawing/2014/main" id="{6129E8FD-F211-2DB4-BDE0-FA9DC82BC298}"/>
                  </a:ext>
                </a:extLst>
              </p:cNvPr>
              <p:cNvSpPr/>
              <p:nvPr/>
            </p:nvSpPr>
            <p:spPr bwMode="auto">
              <a:xfrm>
                <a:off x="5149" y="2312"/>
                <a:ext cx="52" cy="189"/>
              </a:xfrm>
              <a:custGeom>
                <a:avLst/>
                <a:gdLst>
                  <a:gd name="T0" fmla="*/ 6 w 31"/>
                  <a:gd name="T1" fmla="*/ 83 h 112"/>
                  <a:gd name="T2" fmla="*/ 8 w 31"/>
                  <a:gd name="T3" fmla="*/ 73 h 112"/>
                  <a:gd name="T4" fmla="*/ 19 w 31"/>
                  <a:gd name="T5" fmla="*/ 37 h 112"/>
                  <a:gd name="T6" fmla="*/ 22 w 31"/>
                  <a:gd name="T7" fmla="*/ 4 h 112"/>
                  <a:gd name="T8" fmla="*/ 25 w 31"/>
                  <a:gd name="T9" fmla="*/ 0 h 112"/>
                  <a:gd name="T10" fmla="*/ 31 w 31"/>
                  <a:gd name="T11" fmla="*/ 22 h 112"/>
                  <a:gd name="T12" fmla="*/ 25 w 31"/>
                  <a:gd name="T13" fmla="*/ 80 h 112"/>
                  <a:gd name="T14" fmla="*/ 14 w 31"/>
                  <a:gd name="T15" fmla="*/ 106 h 112"/>
                  <a:gd name="T16" fmla="*/ 1 w 31"/>
                  <a:gd name="T17" fmla="*/ 110 h 112"/>
                  <a:gd name="T18" fmla="*/ 6 w 31"/>
                  <a:gd name="T19" fmla="*/ 8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12">
                    <a:moveTo>
                      <a:pt x="6" y="83"/>
                    </a:moveTo>
                    <a:cubicBezTo>
                      <a:pt x="7" y="80"/>
                      <a:pt x="8" y="76"/>
                      <a:pt x="8" y="73"/>
                    </a:cubicBezTo>
                    <a:cubicBezTo>
                      <a:pt x="14" y="62"/>
                      <a:pt x="17" y="50"/>
                      <a:pt x="19" y="37"/>
                    </a:cubicBezTo>
                    <a:cubicBezTo>
                      <a:pt x="21" y="26"/>
                      <a:pt x="22" y="15"/>
                      <a:pt x="22" y="4"/>
                    </a:cubicBezTo>
                    <a:cubicBezTo>
                      <a:pt x="22" y="2"/>
                      <a:pt x="23" y="0"/>
                      <a:pt x="25" y="0"/>
                    </a:cubicBezTo>
                    <a:cubicBezTo>
                      <a:pt x="25" y="8"/>
                      <a:pt x="30" y="14"/>
                      <a:pt x="31" y="22"/>
                    </a:cubicBezTo>
                    <a:cubicBezTo>
                      <a:pt x="31" y="41"/>
                      <a:pt x="31" y="61"/>
                      <a:pt x="25" y="80"/>
                    </a:cubicBezTo>
                    <a:cubicBezTo>
                      <a:pt x="23" y="90"/>
                      <a:pt x="23" y="100"/>
                      <a:pt x="14" y="106"/>
                    </a:cubicBezTo>
                    <a:cubicBezTo>
                      <a:pt x="10" y="108"/>
                      <a:pt x="6" y="112"/>
                      <a:pt x="1" y="110"/>
                    </a:cubicBezTo>
                    <a:cubicBezTo>
                      <a:pt x="0" y="101"/>
                      <a:pt x="4" y="92"/>
                      <a:pt x="6" y="83"/>
                    </a:cubicBezTo>
                    <a:close/>
                  </a:path>
                </a:pathLst>
              </a:custGeom>
              <a:solidFill>
                <a:srgbClr val="F5B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Freeform 175">
                <a:extLst>
                  <a:ext uri="{FF2B5EF4-FFF2-40B4-BE49-F238E27FC236}">
                    <a16:creationId xmlns:a16="http://schemas.microsoft.com/office/drawing/2014/main" id="{4B1F5FED-F175-2483-5C41-481AE580031C}"/>
                  </a:ext>
                </a:extLst>
              </p:cNvPr>
              <p:cNvSpPr/>
              <p:nvPr/>
            </p:nvSpPr>
            <p:spPr bwMode="auto">
              <a:xfrm>
                <a:off x="5137" y="2206"/>
                <a:ext cx="49" cy="76"/>
              </a:xfrm>
              <a:custGeom>
                <a:avLst/>
                <a:gdLst>
                  <a:gd name="T0" fmla="*/ 0 w 29"/>
                  <a:gd name="T1" fmla="*/ 0 h 45"/>
                  <a:gd name="T2" fmla="*/ 22 w 29"/>
                  <a:gd name="T3" fmla="*/ 29 h 45"/>
                  <a:gd name="T4" fmla="*/ 28 w 29"/>
                  <a:gd name="T5" fmla="*/ 45 h 45"/>
                  <a:gd name="T6" fmla="*/ 0 w 29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5">
                    <a:moveTo>
                      <a:pt x="0" y="0"/>
                    </a:moveTo>
                    <a:cubicBezTo>
                      <a:pt x="11" y="7"/>
                      <a:pt x="17" y="18"/>
                      <a:pt x="22" y="29"/>
                    </a:cubicBezTo>
                    <a:cubicBezTo>
                      <a:pt x="24" y="34"/>
                      <a:pt x="29" y="39"/>
                      <a:pt x="28" y="45"/>
                    </a:cubicBezTo>
                    <a:cubicBezTo>
                      <a:pt x="20" y="30"/>
                      <a:pt x="10" y="15"/>
                      <a:pt x="0" y="0"/>
                    </a:cubicBezTo>
                    <a:close/>
                  </a:path>
                </a:pathLst>
              </a:custGeom>
              <a:solidFill>
                <a:srgbClr val="813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Freeform 176">
                <a:extLst>
                  <a:ext uri="{FF2B5EF4-FFF2-40B4-BE49-F238E27FC236}">
                    <a16:creationId xmlns:a16="http://schemas.microsoft.com/office/drawing/2014/main" id="{A957E2A7-D53D-6802-13C2-C2F0C82AB925}"/>
                  </a:ext>
                </a:extLst>
              </p:cNvPr>
              <p:cNvSpPr/>
              <p:nvPr/>
            </p:nvSpPr>
            <p:spPr bwMode="auto">
              <a:xfrm>
                <a:off x="3759" y="1786"/>
                <a:ext cx="123" cy="64"/>
              </a:xfrm>
              <a:custGeom>
                <a:avLst/>
                <a:gdLst>
                  <a:gd name="T0" fmla="*/ 64 w 73"/>
                  <a:gd name="T1" fmla="*/ 13 h 38"/>
                  <a:gd name="T2" fmla="*/ 65 w 73"/>
                  <a:gd name="T3" fmla="*/ 17 h 38"/>
                  <a:gd name="T4" fmla="*/ 63 w 73"/>
                  <a:gd name="T5" fmla="*/ 38 h 38"/>
                  <a:gd name="T6" fmla="*/ 57 w 73"/>
                  <a:gd name="T7" fmla="*/ 36 h 38"/>
                  <a:gd name="T8" fmla="*/ 17 w 73"/>
                  <a:gd name="T9" fmla="*/ 15 h 38"/>
                  <a:gd name="T10" fmla="*/ 0 w 73"/>
                  <a:gd name="T11" fmla="*/ 0 h 38"/>
                  <a:gd name="T12" fmla="*/ 39 w 73"/>
                  <a:gd name="T13" fmla="*/ 18 h 38"/>
                  <a:gd name="T14" fmla="*/ 61 w 73"/>
                  <a:gd name="T15" fmla="*/ 18 h 38"/>
                  <a:gd name="T16" fmla="*/ 64 w 73"/>
                  <a:gd name="T17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">
                    <a:moveTo>
                      <a:pt x="64" y="13"/>
                    </a:moveTo>
                    <a:cubicBezTo>
                      <a:pt x="65" y="15"/>
                      <a:pt x="64" y="17"/>
                      <a:pt x="65" y="17"/>
                    </a:cubicBezTo>
                    <a:cubicBezTo>
                      <a:pt x="73" y="25"/>
                      <a:pt x="69" y="32"/>
                      <a:pt x="63" y="38"/>
                    </a:cubicBezTo>
                    <a:cubicBezTo>
                      <a:pt x="61" y="37"/>
                      <a:pt x="58" y="37"/>
                      <a:pt x="57" y="36"/>
                    </a:cubicBezTo>
                    <a:cubicBezTo>
                      <a:pt x="46" y="24"/>
                      <a:pt x="28" y="25"/>
                      <a:pt x="17" y="15"/>
                    </a:cubicBezTo>
                    <a:cubicBezTo>
                      <a:pt x="11" y="10"/>
                      <a:pt x="6" y="5"/>
                      <a:pt x="0" y="0"/>
                    </a:cubicBezTo>
                    <a:cubicBezTo>
                      <a:pt x="14" y="4"/>
                      <a:pt x="26" y="13"/>
                      <a:pt x="39" y="18"/>
                    </a:cubicBezTo>
                    <a:cubicBezTo>
                      <a:pt x="46" y="21"/>
                      <a:pt x="54" y="24"/>
                      <a:pt x="61" y="18"/>
                    </a:cubicBezTo>
                    <a:cubicBezTo>
                      <a:pt x="63" y="17"/>
                      <a:pt x="60" y="13"/>
                      <a:pt x="64" y="13"/>
                    </a:cubicBezTo>
                    <a:close/>
                  </a:path>
                </a:pathLst>
              </a:custGeom>
              <a:solidFill>
                <a:srgbClr val="CA6E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Freeform 177">
                <a:extLst>
                  <a:ext uri="{FF2B5EF4-FFF2-40B4-BE49-F238E27FC236}">
                    <a16:creationId xmlns:a16="http://schemas.microsoft.com/office/drawing/2014/main" id="{49A7DD18-CADB-C871-C75A-987D1A45B4DF}"/>
                  </a:ext>
                </a:extLst>
              </p:cNvPr>
              <p:cNvSpPr/>
              <p:nvPr/>
            </p:nvSpPr>
            <p:spPr bwMode="auto">
              <a:xfrm>
                <a:off x="3632" y="1727"/>
                <a:ext cx="63" cy="39"/>
              </a:xfrm>
              <a:custGeom>
                <a:avLst/>
                <a:gdLst>
                  <a:gd name="T0" fmla="*/ 0 w 37"/>
                  <a:gd name="T1" fmla="*/ 0 h 23"/>
                  <a:gd name="T2" fmla="*/ 37 w 37"/>
                  <a:gd name="T3" fmla="*/ 15 h 23"/>
                  <a:gd name="T4" fmla="*/ 27 w 37"/>
                  <a:gd name="T5" fmla="*/ 21 h 23"/>
                  <a:gd name="T6" fmla="*/ 8 w 37"/>
                  <a:gd name="T7" fmla="*/ 12 h 23"/>
                  <a:gd name="T8" fmla="*/ 0 w 3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3">
                    <a:moveTo>
                      <a:pt x="0" y="0"/>
                    </a:moveTo>
                    <a:cubicBezTo>
                      <a:pt x="13" y="5"/>
                      <a:pt x="25" y="10"/>
                      <a:pt x="37" y="15"/>
                    </a:cubicBezTo>
                    <a:cubicBezTo>
                      <a:pt x="34" y="18"/>
                      <a:pt x="32" y="23"/>
                      <a:pt x="27" y="21"/>
                    </a:cubicBezTo>
                    <a:cubicBezTo>
                      <a:pt x="20" y="18"/>
                      <a:pt x="14" y="15"/>
                      <a:pt x="8" y="12"/>
                    </a:cubicBezTo>
                    <a:cubicBezTo>
                      <a:pt x="2" y="10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66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Freeform 178">
                <a:extLst>
                  <a:ext uri="{FF2B5EF4-FFF2-40B4-BE49-F238E27FC236}">
                    <a16:creationId xmlns:a16="http://schemas.microsoft.com/office/drawing/2014/main" id="{BB23CF79-9EF9-9078-30D7-6574A9CEE550}"/>
                  </a:ext>
                </a:extLst>
              </p:cNvPr>
              <p:cNvSpPr/>
              <p:nvPr/>
            </p:nvSpPr>
            <p:spPr bwMode="auto">
              <a:xfrm>
                <a:off x="3678" y="1752"/>
                <a:ext cx="74" cy="43"/>
              </a:xfrm>
              <a:custGeom>
                <a:avLst/>
                <a:gdLst>
                  <a:gd name="T0" fmla="*/ 0 w 44"/>
                  <a:gd name="T1" fmla="*/ 6 h 25"/>
                  <a:gd name="T2" fmla="*/ 10 w 44"/>
                  <a:gd name="T3" fmla="*/ 0 h 25"/>
                  <a:gd name="T4" fmla="*/ 12 w 44"/>
                  <a:gd name="T5" fmla="*/ 0 h 25"/>
                  <a:gd name="T6" fmla="*/ 24 w 44"/>
                  <a:gd name="T7" fmla="*/ 9 h 25"/>
                  <a:gd name="T8" fmla="*/ 44 w 44"/>
                  <a:gd name="T9" fmla="*/ 18 h 25"/>
                  <a:gd name="T10" fmla="*/ 23 w 44"/>
                  <a:gd name="T11" fmla="*/ 16 h 25"/>
                  <a:gd name="T12" fmla="*/ 0 w 44"/>
                  <a:gd name="T13" fmla="*/ 6 h 25"/>
                  <a:gd name="T14" fmla="*/ 0 w 44"/>
                  <a:gd name="T15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5">
                    <a:moveTo>
                      <a:pt x="0" y="6"/>
                    </a:moveTo>
                    <a:cubicBezTo>
                      <a:pt x="5" y="7"/>
                      <a:pt x="6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8" y="1"/>
                      <a:pt x="22" y="4"/>
                      <a:pt x="24" y="9"/>
                    </a:cubicBezTo>
                    <a:cubicBezTo>
                      <a:pt x="29" y="15"/>
                      <a:pt x="39" y="12"/>
                      <a:pt x="44" y="18"/>
                    </a:cubicBezTo>
                    <a:cubicBezTo>
                      <a:pt x="37" y="20"/>
                      <a:pt x="28" y="25"/>
                      <a:pt x="23" y="16"/>
                    </a:cubicBezTo>
                    <a:cubicBezTo>
                      <a:pt x="17" y="6"/>
                      <a:pt x="1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CA6E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Freeform 179">
                <a:extLst>
                  <a:ext uri="{FF2B5EF4-FFF2-40B4-BE49-F238E27FC236}">
                    <a16:creationId xmlns:a16="http://schemas.microsoft.com/office/drawing/2014/main" id="{DAEA858D-DB9F-7EA6-6706-3731DD0B27AB}"/>
                  </a:ext>
                </a:extLst>
              </p:cNvPr>
              <p:cNvSpPr/>
              <p:nvPr/>
            </p:nvSpPr>
            <p:spPr bwMode="auto">
              <a:xfrm>
                <a:off x="3095" y="2148"/>
                <a:ext cx="367" cy="363"/>
              </a:xfrm>
              <a:custGeom>
                <a:avLst/>
                <a:gdLst>
                  <a:gd name="T0" fmla="*/ 139 w 218"/>
                  <a:gd name="T1" fmla="*/ 7 h 215"/>
                  <a:gd name="T2" fmla="*/ 165 w 218"/>
                  <a:gd name="T3" fmla="*/ 7 h 215"/>
                  <a:gd name="T4" fmla="*/ 176 w 218"/>
                  <a:gd name="T5" fmla="*/ 17 h 215"/>
                  <a:gd name="T6" fmla="*/ 192 w 218"/>
                  <a:gd name="T7" fmla="*/ 23 h 215"/>
                  <a:gd name="T8" fmla="*/ 197 w 218"/>
                  <a:gd name="T9" fmla="*/ 21 h 215"/>
                  <a:gd name="T10" fmla="*/ 217 w 218"/>
                  <a:gd name="T11" fmla="*/ 40 h 215"/>
                  <a:gd name="T12" fmla="*/ 211 w 218"/>
                  <a:gd name="T13" fmla="*/ 45 h 215"/>
                  <a:gd name="T14" fmla="*/ 134 w 218"/>
                  <a:gd name="T15" fmla="*/ 23 h 215"/>
                  <a:gd name="T16" fmla="*/ 97 w 218"/>
                  <a:gd name="T17" fmla="*/ 30 h 215"/>
                  <a:gd name="T18" fmla="*/ 29 w 218"/>
                  <a:gd name="T19" fmla="*/ 104 h 215"/>
                  <a:gd name="T20" fmla="*/ 35 w 218"/>
                  <a:gd name="T21" fmla="*/ 186 h 215"/>
                  <a:gd name="T22" fmla="*/ 33 w 218"/>
                  <a:gd name="T23" fmla="*/ 199 h 215"/>
                  <a:gd name="T24" fmla="*/ 2 w 218"/>
                  <a:gd name="T25" fmla="*/ 196 h 215"/>
                  <a:gd name="T26" fmla="*/ 5 w 218"/>
                  <a:gd name="T27" fmla="*/ 187 h 215"/>
                  <a:gd name="T28" fmla="*/ 10 w 218"/>
                  <a:gd name="T29" fmla="*/ 184 h 215"/>
                  <a:gd name="T30" fmla="*/ 12 w 218"/>
                  <a:gd name="T31" fmla="*/ 165 h 215"/>
                  <a:gd name="T32" fmla="*/ 6 w 218"/>
                  <a:gd name="T33" fmla="*/ 156 h 215"/>
                  <a:gd name="T34" fmla="*/ 9 w 218"/>
                  <a:gd name="T35" fmla="*/ 143 h 215"/>
                  <a:gd name="T36" fmla="*/ 13 w 218"/>
                  <a:gd name="T37" fmla="*/ 135 h 215"/>
                  <a:gd name="T38" fmla="*/ 12 w 218"/>
                  <a:gd name="T39" fmla="*/ 98 h 215"/>
                  <a:gd name="T40" fmla="*/ 15 w 218"/>
                  <a:gd name="T41" fmla="*/ 87 h 215"/>
                  <a:gd name="T42" fmla="*/ 60 w 218"/>
                  <a:gd name="T43" fmla="*/ 39 h 215"/>
                  <a:gd name="T44" fmla="*/ 87 w 218"/>
                  <a:gd name="T45" fmla="*/ 22 h 215"/>
                  <a:gd name="T46" fmla="*/ 94 w 218"/>
                  <a:gd name="T47" fmla="*/ 15 h 215"/>
                  <a:gd name="T48" fmla="*/ 109 w 218"/>
                  <a:gd name="T49" fmla="*/ 2 h 215"/>
                  <a:gd name="T50" fmla="*/ 126 w 218"/>
                  <a:gd name="T51" fmla="*/ 5 h 215"/>
                  <a:gd name="T52" fmla="*/ 139 w 218"/>
                  <a:gd name="T53" fmla="*/ 7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8" h="215">
                    <a:moveTo>
                      <a:pt x="139" y="7"/>
                    </a:moveTo>
                    <a:cubicBezTo>
                      <a:pt x="148" y="7"/>
                      <a:pt x="156" y="7"/>
                      <a:pt x="165" y="7"/>
                    </a:cubicBezTo>
                    <a:cubicBezTo>
                      <a:pt x="173" y="6"/>
                      <a:pt x="176" y="8"/>
                      <a:pt x="176" y="17"/>
                    </a:cubicBezTo>
                    <a:cubicBezTo>
                      <a:pt x="176" y="26"/>
                      <a:pt x="184" y="29"/>
                      <a:pt x="192" y="23"/>
                    </a:cubicBezTo>
                    <a:cubicBezTo>
                      <a:pt x="193" y="22"/>
                      <a:pt x="195" y="21"/>
                      <a:pt x="197" y="21"/>
                    </a:cubicBezTo>
                    <a:cubicBezTo>
                      <a:pt x="201" y="21"/>
                      <a:pt x="216" y="36"/>
                      <a:pt x="217" y="40"/>
                    </a:cubicBezTo>
                    <a:cubicBezTo>
                      <a:pt x="218" y="45"/>
                      <a:pt x="214" y="45"/>
                      <a:pt x="211" y="45"/>
                    </a:cubicBezTo>
                    <a:cubicBezTo>
                      <a:pt x="187" y="30"/>
                      <a:pt x="163" y="20"/>
                      <a:pt x="134" y="23"/>
                    </a:cubicBezTo>
                    <a:cubicBezTo>
                      <a:pt x="121" y="25"/>
                      <a:pt x="109" y="25"/>
                      <a:pt x="97" y="30"/>
                    </a:cubicBezTo>
                    <a:cubicBezTo>
                      <a:pt x="62" y="43"/>
                      <a:pt x="40" y="68"/>
                      <a:pt x="29" y="104"/>
                    </a:cubicBezTo>
                    <a:cubicBezTo>
                      <a:pt x="21" y="133"/>
                      <a:pt x="25" y="159"/>
                      <a:pt x="35" y="186"/>
                    </a:cubicBezTo>
                    <a:cubicBezTo>
                      <a:pt x="37" y="191"/>
                      <a:pt x="37" y="195"/>
                      <a:pt x="33" y="199"/>
                    </a:cubicBezTo>
                    <a:cubicBezTo>
                      <a:pt x="23" y="209"/>
                      <a:pt x="9" y="215"/>
                      <a:pt x="2" y="196"/>
                    </a:cubicBezTo>
                    <a:cubicBezTo>
                      <a:pt x="0" y="192"/>
                      <a:pt x="2" y="189"/>
                      <a:pt x="5" y="187"/>
                    </a:cubicBezTo>
                    <a:cubicBezTo>
                      <a:pt x="7" y="186"/>
                      <a:pt x="8" y="185"/>
                      <a:pt x="10" y="184"/>
                    </a:cubicBezTo>
                    <a:cubicBezTo>
                      <a:pt x="20" y="177"/>
                      <a:pt x="20" y="174"/>
                      <a:pt x="12" y="165"/>
                    </a:cubicBezTo>
                    <a:cubicBezTo>
                      <a:pt x="10" y="162"/>
                      <a:pt x="7" y="159"/>
                      <a:pt x="6" y="156"/>
                    </a:cubicBezTo>
                    <a:cubicBezTo>
                      <a:pt x="2" y="151"/>
                      <a:pt x="2" y="146"/>
                      <a:pt x="9" y="143"/>
                    </a:cubicBezTo>
                    <a:cubicBezTo>
                      <a:pt x="13" y="142"/>
                      <a:pt x="14" y="138"/>
                      <a:pt x="13" y="135"/>
                    </a:cubicBezTo>
                    <a:cubicBezTo>
                      <a:pt x="10" y="122"/>
                      <a:pt x="11" y="110"/>
                      <a:pt x="12" y="98"/>
                    </a:cubicBezTo>
                    <a:cubicBezTo>
                      <a:pt x="12" y="94"/>
                      <a:pt x="13" y="90"/>
                      <a:pt x="15" y="87"/>
                    </a:cubicBezTo>
                    <a:cubicBezTo>
                      <a:pt x="30" y="70"/>
                      <a:pt x="44" y="54"/>
                      <a:pt x="60" y="39"/>
                    </a:cubicBezTo>
                    <a:cubicBezTo>
                      <a:pt x="68" y="31"/>
                      <a:pt x="74" y="22"/>
                      <a:pt x="87" y="22"/>
                    </a:cubicBezTo>
                    <a:cubicBezTo>
                      <a:pt x="90" y="22"/>
                      <a:pt x="93" y="18"/>
                      <a:pt x="94" y="15"/>
                    </a:cubicBezTo>
                    <a:cubicBezTo>
                      <a:pt x="98" y="9"/>
                      <a:pt x="103" y="5"/>
                      <a:pt x="109" y="2"/>
                    </a:cubicBezTo>
                    <a:cubicBezTo>
                      <a:pt x="115" y="0"/>
                      <a:pt x="121" y="0"/>
                      <a:pt x="126" y="5"/>
                    </a:cubicBezTo>
                    <a:cubicBezTo>
                      <a:pt x="130" y="8"/>
                      <a:pt x="135" y="4"/>
                      <a:pt x="139" y="7"/>
                    </a:cubicBezTo>
                    <a:close/>
                  </a:path>
                </a:pathLst>
              </a:custGeom>
              <a:solidFill>
                <a:srgbClr val="F5B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Freeform 180">
                <a:extLst>
                  <a:ext uri="{FF2B5EF4-FFF2-40B4-BE49-F238E27FC236}">
                    <a16:creationId xmlns:a16="http://schemas.microsoft.com/office/drawing/2014/main" id="{D03F4E5F-2C5B-2529-DB47-2714A7CC1E35}"/>
                  </a:ext>
                </a:extLst>
              </p:cNvPr>
              <p:cNvSpPr/>
              <p:nvPr/>
            </p:nvSpPr>
            <p:spPr bwMode="auto">
              <a:xfrm>
                <a:off x="3897" y="1232"/>
                <a:ext cx="258" cy="335"/>
              </a:xfrm>
              <a:custGeom>
                <a:avLst/>
                <a:gdLst>
                  <a:gd name="T0" fmla="*/ 20 w 153"/>
                  <a:gd name="T1" fmla="*/ 75 h 199"/>
                  <a:gd name="T2" fmla="*/ 28 w 153"/>
                  <a:gd name="T3" fmla="*/ 65 h 199"/>
                  <a:gd name="T4" fmla="*/ 29 w 153"/>
                  <a:gd name="T5" fmla="*/ 56 h 199"/>
                  <a:gd name="T6" fmla="*/ 21 w 153"/>
                  <a:gd name="T7" fmla="*/ 57 h 199"/>
                  <a:gd name="T8" fmla="*/ 8 w 153"/>
                  <a:gd name="T9" fmla="*/ 66 h 199"/>
                  <a:gd name="T10" fmla="*/ 8 w 153"/>
                  <a:gd name="T11" fmla="*/ 65 h 199"/>
                  <a:gd name="T12" fmla="*/ 2 w 153"/>
                  <a:gd name="T13" fmla="*/ 23 h 199"/>
                  <a:gd name="T14" fmla="*/ 3 w 153"/>
                  <a:gd name="T15" fmla="*/ 12 h 199"/>
                  <a:gd name="T16" fmla="*/ 15 w 153"/>
                  <a:gd name="T17" fmla="*/ 14 h 199"/>
                  <a:gd name="T18" fmla="*/ 30 w 153"/>
                  <a:gd name="T19" fmla="*/ 0 h 199"/>
                  <a:gd name="T20" fmla="*/ 33 w 153"/>
                  <a:gd name="T21" fmla="*/ 3 h 199"/>
                  <a:gd name="T22" fmla="*/ 46 w 153"/>
                  <a:gd name="T23" fmla="*/ 44 h 199"/>
                  <a:gd name="T24" fmla="*/ 70 w 153"/>
                  <a:gd name="T25" fmla="*/ 75 h 199"/>
                  <a:gd name="T26" fmla="*/ 79 w 153"/>
                  <a:gd name="T27" fmla="*/ 82 h 199"/>
                  <a:gd name="T28" fmla="*/ 99 w 153"/>
                  <a:gd name="T29" fmla="*/ 91 h 199"/>
                  <a:gd name="T30" fmla="*/ 122 w 153"/>
                  <a:gd name="T31" fmla="*/ 98 h 199"/>
                  <a:gd name="T32" fmla="*/ 126 w 153"/>
                  <a:gd name="T33" fmla="*/ 101 h 199"/>
                  <a:gd name="T34" fmla="*/ 128 w 153"/>
                  <a:gd name="T35" fmla="*/ 105 h 199"/>
                  <a:gd name="T36" fmla="*/ 144 w 153"/>
                  <a:gd name="T37" fmla="*/ 118 h 199"/>
                  <a:gd name="T38" fmla="*/ 149 w 153"/>
                  <a:gd name="T39" fmla="*/ 120 h 199"/>
                  <a:gd name="T40" fmla="*/ 143 w 153"/>
                  <a:gd name="T41" fmla="*/ 125 h 199"/>
                  <a:gd name="T42" fmla="*/ 140 w 153"/>
                  <a:gd name="T43" fmla="*/ 130 h 199"/>
                  <a:gd name="T44" fmla="*/ 144 w 153"/>
                  <a:gd name="T45" fmla="*/ 133 h 199"/>
                  <a:gd name="T46" fmla="*/ 153 w 153"/>
                  <a:gd name="T47" fmla="*/ 143 h 199"/>
                  <a:gd name="T48" fmla="*/ 153 w 153"/>
                  <a:gd name="T49" fmla="*/ 166 h 199"/>
                  <a:gd name="T50" fmla="*/ 148 w 153"/>
                  <a:gd name="T51" fmla="*/ 180 h 199"/>
                  <a:gd name="T52" fmla="*/ 139 w 153"/>
                  <a:gd name="T53" fmla="*/ 194 h 199"/>
                  <a:gd name="T54" fmla="*/ 137 w 153"/>
                  <a:gd name="T55" fmla="*/ 199 h 199"/>
                  <a:gd name="T56" fmla="*/ 133 w 153"/>
                  <a:gd name="T57" fmla="*/ 191 h 199"/>
                  <a:gd name="T58" fmla="*/ 128 w 153"/>
                  <a:gd name="T59" fmla="*/ 174 h 199"/>
                  <a:gd name="T60" fmla="*/ 127 w 153"/>
                  <a:gd name="T61" fmla="*/ 169 h 199"/>
                  <a:gd name="T62" fmla="*/ 126 w 153"/>
                  <a:gd name="T63" fmla="*/ 148 h 199"/>
                  <a:gd name="T64" fmla="*/ 113 w 153"/>
                  <a:gd name="T65" fmla="*/ 132 h 199"/>
                  <a:gd name="T66" fmla="*/ 98 w 153"/>
                  <a:gd name="T67" fmla="*/ 129 h 199"/>
                  <a:gd name="T68" fmla="*/ 91 w 153"/>
                  <a:gd name="T69" fmla="*/ 128 h 199"/>
                  <a:gd name="T70" fmla="*/ 84 w 153"/>
                  <a:gd name="T71" fmla="*/ 116 h 199"/>
                  <a:gd name="T72" fmla="*/ 60 w 153"/>
                  <a:gd name="T73" fmla="*/ 113 h 199"/>
                  <a:gd name="T74" fmla="*/ 36 w 153"/>
                  <a:gd name="T75" fmla="*/ 96 h 199"/>
                  <a:gd name="T76" fmla="*/ 31 w 153"/>
                  <a:gd name="T77" fmla="*/ 89 h 199"/>
                  <a:gd name="T78" fmla="*/ 20 w 153"/>
                  <a:gd name="T79" fmla="*/ 7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3" h="199">
                    <a:moveTo>
                      <a:pt x="20" y="75"/>
                    </a:moveTo>
                    <a:cubicBezTo>
                      <a:pt x="21" y="70"/>
                      <a:pt x="25" y="68"/>
                      <a:pt x="28" y="65"/>
                    </a:cubicBezTo>
                    <a:cubicBezTo>
                      <a:pt x="30" y="62"/>
                      <a:pt x="31" y="59"/>
                      <a:pt x="29" y="56"/>
                    </a:cubicBezTo>
                    <a:cubicBezTo>
                      <a:pt x="26" y="52"/>
                      <a:pt x="23" y="55"/>
                      <a:pt x="21" y="57"/>
                    </a:cubicBezTo>
                    <a:cubicBezTo>
                      <a:pt x="16" y="60"/>
                      <a:pt x="12" y="63"/>
                      <a:pt x="8" y="66"/>
                    </a:cubicBezTo>
                    <a:cubicBezTo>
                      <a:pt x="8" y="66"/>
                      <a:pt x="8" y="65"/>
                      <a:pt x="8" y="65"/>
                    </a:cubicBezTo>
                    <a:cubicBezTo>
                      <a:pt x="8" y="51"/>
                      <a:pt x="4" y="37"/>
                      <a:pt x="2" y="23"/>
                    </a:cubicBezTo>
                    <a:cubicBezTo>
                      <a:pt x="2" y="19"/>
                      <a:pt x="0" y="16"/>
                      <a:pt x="3" y="12"/>
                    </a:cubicBezTo>
                    <a:cubicBezTo>
                      <a:pt x="8" y="20"/>
                      <a:pt x="8" y="20"/>
                      <a:pt x="15" y="14"/>
                    </a:cubicBezTo>
                    <a:cubicBezTo>
                      <a:pt x="20" y="9"/>
                      <a:pt x="26" y="5"/>
                      <a:pt x="30" y="0"/>
                    </a:cubicBezTo>
                    <a:cubicBezTo>
                      <a:pt x="32" y="1"/>
                      <a:pt x="33" y="2"/>
                      <a:pt x="33" y="3"/>
                    </a:cubicBezTo>
                    <a:cubicBezTo>
                      <a:pt x="34" y="18"/>
                      <a:pt x="40" y="31"/>
                      <a:pt x="46" y="44"/>
                    </a:cubicBezTo>
                    <a:cubicBezTo>
                      <a:pt x="51" y="57"/>
                      <a:pt x="60" y="66"/>
                      <a:pt x="70" y="75"/>
                    </a:cubicBezTo>
                    <a:cubicBezTo>
                      <a:pt x="73" y="78"/>
                      <a:pt x="76" y="80"/>
                      <a:pt x="79" y="82"/>
                    </a:cubicBezTo>
                    <a:cubicBezTo>
                      <a:pt x="86" y="85"/>
                      <a:pt x="93" y="88"/>
                      <a:pt x="99" y="91"/>
                    </a:cubicBezTo>
                    <a:cubicBezTo>
                      <a:pt x="107" y="94"/>
                      <a:pt x="114" y="96"/>
                      <a:pt x="122" y="98"/>
                    </a:cubicBezTo>
                    <a:cubicBezTo>
                      <a:pt x="123" y="98"/>
                      <a:pt x="125" y="99"/>
                      <a:pt x="126" y="101"/>
                    </a:cubicBezTo>
                    <a:cubicBezTo>
                      <a:pt x="127" y="102"/>
                      <a:pt x="128" y="104"/>
                      <a:pt x="128" y="105"/>
                    </a:cubicBezTo>
                    <a:cubicBezTo>
                      <a:pt x="131" y="117"/>
                      <a:pt x="131" y="117"/>
                      <a:pt x="144" y="118"/>
                    </a:cubicBezTo>
                    <a:cubicBezTo>
                      <a:pt x="146" y="118"/>
                      <a:pt x="147" y="119"/>
                      <a:pt x="149" y="120"/>
                    </a:cubicBezTo>
                    <a:cubicBezTo>
                      <a:pt x="150" y="124"/>
                      <a:pt x="146" y="123"/>
                      <a:pt x="143" y="125"/>
                    </a:cubicBezTo>
                    <a:cubicBezTo>
                      <a:pt x="141" y="126"/>
                      <a:pt x="139" y="127"/>
                      <a:pt x="140" y="130"/>
                    </a:cubicBezTo>
                    <a:cubicBezTo>
                      <a:pt x="140" y="132"/>
                      <a:pt x="142" y="133"/>
                      <a:pt x="144" y="133"/>
                    </a:cubicBezTo>
                    <a:cubicBezTo>
                      <a:pt x="152" y="133"/>
                      <a:pt x="153" y="138"/>
                      <a:pt x="153" y="143"/>
                    </a:cubicBezTo>
                    <a:cubicBezTo>
                      <a:pt x="153" y="151"/>
                      <a:pt x="153" y="158"/>
                      <a:pt x="153" y="166"/>
                    </a:cubicBezTo>
                    <a:cubicBezTo>
                      <a:pt x="153" y="171"/>
                      <a:pt x="151" y="175"/>
                      <a:pt x="148" y="180"/>
                    </a:cubicBezTo>
                    <a:cubicBezTo>
                      <a:pt x="144" y="184"/>
                      <a:pt x="140" y="188"/>
                      <a:pt x="139" y="194"/>
                    </a:cubicBezTo>
                    <a:cubicBezTo>
                      <a:pt x="139" y="195"/>
                      <a:pt x="138" y="197"/>
                      <a:pt x="137" y="199"/>
                    </a:cubicBezTo>
                    <a:cubicBezTo>
                      <a:pt x="132" y="198"/>
                      <a:pt x="133" y="194"/>
                      <a:pt x="133" y="191"/>
                    </a:cubicBezTo>
                    <a:cubicBezTo>
                      <a:pt x="134" y="184"/>
                      <a:pt x="135" y="178"/>
                      <a:pt x="128" y="174"/>
                    </a:cubicBezTo>
                    <a:cubicBezTo>
                      <a:pt x="127" y="173"/>
                      <a:pt x="128" y="170"/>
                      <a:pt x="127" y="169"/>
                    </a:cubicBezTo>
                    <a:cubicBezTo>
                      <a:pt x="126" y="162"/>
                      <a:pt x="126" y="155"/>
                      <a:pt x="126" y="148"/>
                    </a:cubicBezTo>
                    <a:cubicBezTo>
                      <a:pt x="126" y="138"/>
                      <a:pt x="123" y="135"/>
                      <a:pt x="113" y="132"/>
                    </a:cubicBezTo>
                    <a:cubicBezTo>
                      <a:pt x="108" y="131"/>
                      <a:pt x="103" y="130"/>
                      <a:pt x="98" y="129"/>
                    </a:cubicBezTo>
                    <a:cubicBezTo>
                      <a:pt x="96" y="130"/>
                      <a:pt x="93" y="131"/>
                      <a:pt x="91" y="128"/>
                    </a:cubicBezTo>
                    <a:cubicBezTo>
                      <a:pt x="95" y="119"/>
                      <a:pt x="93" y="116"/>
                      <a:pt x="84" y="116"/>
                    </a:cubicBezTo>
                    <a:cubicBezTo>
                      <a:pt x="76" y="116"/>
                      <a:pt x="68" y="114"/>
                      <a:pt x="60" y="113"/>
                    </a:cubicBezTo>
                    <a:cubicBezTo>
                      <a:pt x="51" y="109"/>
                      <a:pt x="43" y="104"/>
                      <a:pt x="36" y="96"/>
                    </a:cubicBezTo>
                    <a:cubicBezTo>
                      <a:pt x="33" y="94"/>
                      <a:pt x="33" y="91"/>
                      <a:pt x="31" y="89"/>
                    </a:cubicBezTo>
                    <a:cubicBezTo>
                      <a:pt x="29" y="83"/>
                      <a:pt x="22" y="81"/>
                      <a:pt x="20" y="75"/>
                    </a:cubicBezTo>
                    <a:close/>
                  </a:path>
                </a:pathLst>
              </a:custGeom>
              <a:solidFill>
                <a:srgbClr val="F18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Freeform 181">
                <a:extLst>
                  <a:ext uri="{FF2B5EF4-FFF2-40B4-BE49-F238E27FC236}">
                    <a16:creationId xmlns:a16="http://schemas.microsoft.com/office/drawing/2014/main" id="{D55F9B05-AA92-7C4D-4FE8-31EC58C44B83}"/>
                  </a:ext>
                </a:extLst>
              </p:cNvPr>
              <p:cNvSpPr/>
              <p:nvPr/>
            </p:nvSpPr>
            <p:spPr bwMode="auto">
              <a:xfrm>
                <a:off x="3900" y="981"/>
                <a:ext cx="321" cy="291"/>
              </a:xfrm>
              <a:custGeom>
                <a:avLst/>
                <a:gdLst>
                  <a:gd name="T0" fmla="*/ 27 w 190"/>
                  <a:gd name="T1" fmla="*/ 149 h 173"/>
                  <a:gd name="T2" fmla="*/ 23 w 190"/>
                  <a:gd name="T3" fmla="*/ 157 h 173"/>
                  <a:gd name="T4" fmla="*/ 13 w 190"/>
                  <a:gd name="T5" fmla="*/ 166 h 173"/>
                  <a:gd name="T6" fmla="*/ 3 w 190"/>
                  <a:gd name="T7" fmla="*/ 171 h 173"/>
                  <a:gd name="T8" fmla="*/ 1 w 190"/>
                  <a:gd name="T9" fmla="*/ 161 h 173"/>
                  <a:gd name="T10" fmla="*/ 1 w 190"/>
                  <a:gd name="T11" fmla="*/ 158 h 173"/>
                  <a:gd name="T12" fmla="*/ 10 w 190"/>
                  <a:gd name="T13" fmla="*/ 148 h 173"/>
                  <a:gd name="T14" fmla="*/ 16 w 190"/>
                  <a:gd name="T15" fmla="*/ 136 h 173"/>
                  <a:gd name="T16" fmla="*/ 12 w 190"/>
                  <a:gd name="T17" fmla="*/ 110 h 173"/>
                  <a:gd name="T18" fmla="*/ 19 w 190"/>
                  <a:gd name="T19" fmla="*/ 84 h 173"/>
                  <a:gd name="T20" fmla="*/ 71 w 190"/>
                  <a:gd name="T21" fmla="*/ 30 h 173"/>
                  <a:gd name="T22" fmla="*/ 92 w 190"/>
                  <a:gd name="T23" fmla="*/ 18 h 173"/>
                  <a:gd name="T24" fmla="*/ 101 w 190"/>
                  <a:gd name="T25" fmla="*/ 9 h 173"/>
                  <a:gd name="T26" fmla="*/ 112 w 190"/>
                  <a:gd name="T27" fmla="*/ 2 h 173"/>
                  <a:gd name="T28" fmla="*/ 152 w 190"/>
                  <a:gd name="T29" fmla="*/ 6 h 173"/>
                  <a:gd name="T30" fmla="*/ 162 w 190"/>
                  <a:gd name="T31" fmla="*/ 5 h 173"/>
                  <a:gd name="T32" fmla="*/ 180 w 190"/>
                  <a:gd name="T33" fmla="*/ 5 h 173"/>
                  <a:gd name="T34" fmla="*/ 183 w 190"/>
                  <a:gd name="T35" fmla="*/ 7 h 173"/>
                  <a:gd name="T36" fmla="*/ 189 w 190"/>
                  <a:gd name="T37" fmla="*/ 23 h 173"/>
                  <a:gd name="T38" fmla="*/ 183 w 190"/>
                  <a:gd name="T39" fmla="*/ 28 h 173"/>
                  <a:gd name="T40" fmla="*/ 176 w 190"/>
                  <a:gd name="T41" fmla="*/ 28 h 173"/>
                  <a:gd name="T42" fmla="*/ 121 w 190"/>
                  <a:gd name="T43" fmla="*/ 25 h 173"/>
                  <a:gd name="T44" fmla="*/ 58 w 190"/>
                  <a:gd name="T45" fmla="*/ 58 h 173"/>
                  <a:gd name="T46" fmla="*/ 30 w 190"/>
                  <a:gd name="T47" fmla="*/ 131 h 173"/>
                  <a:gd name="T48" fmla="*/ 27 w 190"/>
                  <a:gd name="T49" fmla="*/ 149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73">
                    <a:moveTo>
                      <a:pt x="27" y="149"/>
                    </a:moveTo>
                    <a:cubicBezTo>
                      <a:pt x="27" y="153"/>
                      <a:pt x="27" y="155"/>
                      <a:pt x="23" y="157"/>
                    </a:cubicBezTo>
                    <a:cubicBezTo>
                      <a:pt x="19" y="159"/>
                      <a:pt x="16" y="164"/>
                      <a:pt x="13" y="166"/>
                    </a:cubicBezTo>
                    <a:cubicBezTo>
                      <a:pt x="10" y="168"/>
                      <a:pt x="7" y="173"/>
                      <a:pt x="3" y="171"/>
                    </a:cubicBezTo>
                    <a:cubicBezTo>
                      <a:pt x="0" y="169"/>
                      <a:pt x="2" y="165"/>
                      <a:pt x="1" y="161"/>
                    </a:cubicBezTo>
                    <a:cubicBezTo>
                      <a:pt x="1" y="160"/>
                      <a:pt x="1" y="159"/>
                      <a:pt x="1" y="158"/>
                    </a:cubicBezTo>
                    <a:cubicBezTo>
                      <a:pt x="2" y="153"/>
                      <a:pt x="6" y="150"/>
                      <a:pt x="10" y="148"/>
                    </a:cubicBezTo>
                    <a:cubicBezTo>
                      <a:pt x="15" y="145"/>
                      <a:pt x="17" y="142"/>
                      <a:pt x="16" y="136"/>
                    </a:cubicBezTo>
                    <a:cubicBezTo>
                      <a:pt x="14" y="127"/>
                      <a:pt x="13" y="119"/>
                      <a:pt x="12" y="110"/>
                    </a:cubicBezTo>
                    <a:cubicBezTo>
                      <a:pt x="11" y="101"/>
                      <a:pt x="13" y="92"/>
                      <a:pt x="19" y="84"/>
                    </a:cubicBezTo>
                    <a:cubicBezTo>
                      <a:pt x="33" y="63"/>
                      <a:pt x="52" y="47"/>
                      <a:pt x="71" y="30"/>
                    </a:cubicBezTo>
                    <a:cubicBezTo>
                      <a:pt x="77" y="24"/>
                      <a:pt x="84" y="20"/>
                      <a:pt x="92" y="18"/>
                    </a:cubicBezTo>
                    <a:cubicBezTo>
                      <a:pt x="97" y="17"/>
                      <a:pt x="100" y="15"/>
                      <a:pt x="101" y="9"/>
                    </a:cubicBezTo>
                    <a:cubicBezTo>
                      <a:pt x="101" y="2"/>
                      <a:pt x="105" y="0"/>
                      <a:pt x="112" y="2"/>
                    </a:cubicBezTo>
                    <a:cubicBezTo>
                      <a:pt x="125" y="4"/>
                      <a:pt x="139" y="5"/>
                      <a:pt x="152" y="6"/>
                    </a:cubicBezTo>
                    <a:cubicBezTo>
                      <a:pt x="156" y="7"/>
                      <a:pt x="159" y="6"/>
                      <a:pt x="162" y="5"/>
                    </a:cubicBezTo>
                    <a:cubicBezTo>
                      <a:pt x="168" y="3"/>
                      <a:pt x="174" y="2"/>
                      <a:pt x="180" y="5"/>
                    </a:cubicBezTo>
                    <a:cubicBezTo>
                      <a:pt x="181" y="6"/>
                      <a:pt x="182" y="7"/>
                      <a:pt x="183" y="7"/>
                    </a:cubicBezTo>
                    <a:cubicBezTo>
                      <a:pt x="187" y="12"/>
                      <a:pt x="190" y="16"/>
                      <a:pt x="189" y="23"/>
                    </a:cubicBezTo>
                    <a:cubicBezTo>
                      <a:pt x="188" y="26"/>
                      <a:pt x="187" y="28"/>
                      <a:pt x="183" y="28"/>
                    </a:cubicBezTo>
                    <a:cubicBezTo>
                      <a:pt x="181" y="30"/>
                      <a:pt x="178" y="29"/>
                      <a:pt x="176" y="28"/>
                    </a:cubicBezTo>
                    <a:cubicBezTo>
                      <a:pt x="158" y="24"/>
                      <a:pt x="140" y="22"/>
                      <a:pt x="121" y="25"/>
                    </a:cubicBezTo>
                    <a:cubicBezTo>
                      <a:pt x="97" y="30"/>
                      <a:pt x="74" y="40"/>
                      <a:pt x="58" y="58"/>
                    </a:cubicBezTo>
                    <a:cubicBezTo>
                      <a:pt x="40" y="78"/>
                      <a:pt x="30" y="103"/>
                      <a:pt x="30" y="131"/>
                    </a:cubicBezTo>
                    <a:cubicBezTo>
                      <a:pt x="29" y="137"/>
                      <a:pt x="31" y="144"/>
                      <a:pt x="27" y="149"/>
                    </a:cubicBezTo>
                    <a:close/>
                  </a:path>
                </a:pathLst>
              </a:custGeom>
              <a:solidFill>
                <a:srgbClr val="F5B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Freeform 182">
                <a:extLst>
                  <a:ext uri="{FF2B5EF4-FFF2-40B4-BE49-F238E27FC236}">
                    <a16:creationId xmlns:a16="http://schemas.microsoft.com/office/drawing/2014/main" id="{8D41E00F-5D41-9320-EA6A-39BE6FB2C5A7}"/>
                  </a:ext>
                </a:extLst>
              </p:cNvPr>
              <p:cNvSpPr/>
              <p:nvPr/>
            </p:nvSpPr>
            <p:spPr bwMode="auto">
              <a:xfrm>
                <a:off x="3895" y="969"/>
                <a:ext cx="194" cy="278"/>
              </a:xfrm>
              <a:custGeom>
                <a:avLst/>
                <a:gdLst>
                  <a:gd name="T0" fmla="*/ 115 w 115"/>
                  <a:gd name="T1" fmla="*/ 9 h 165"/>
                  <a:gd name="T2" fmla="*/ 106 w 115"/>
                  <a:gd name="T3" fmla="*/ 19 h 165"/>
                  <a:gd name="T4" fmla="*/ 101 w 115"/>
                  <a:gd name="T5" fmla="*/ 25 h 165"/>
                  <a:gd name="T6" fmla="*/ 60 w 115"/>
                  <a:gd name="T7" fmla="*/ 53 h 165"/>
                  <a:gd name="T8" fmla="*/ 23 w 115"/>
                  <a:gd name="T9" fmla="*/ 92 h 165"/>
                  <a:gd name="T10" fmla="*/ 17 w 115"/>
                  <a:gd name="T11" fmla="*/ 116 h 165"/>
                  <a:gd name="T12" fmla="*/ 22 w 115"/>
                  <a:gd name="T13" fmla="*/ 146 h 165"/>
                  <a:gd name="T14" fmla="*/ 16 w 115"/>
                  <a:gd name="T15" fmla="*/ 156 h 165"/>
                  <a:gd name="T16" fmla="*/ 4 w 115"/>
                  <a:gd name="T17" fmla="*/ 165 h 165"/>
                  <a:gd name="T18" fmla="*/ 10 w 115"/>
                  <a:gd name="T19" fmla="*/ 128 h 165"/>
                  <a:gd name="T20" fmla="*/ 6 w 115"/>
                  <a:gd name="T21" fmla="*/ 120 h 165"/>
                  <a:gd name="T22" fmla="*/ 2 w 115"/>
                  <a:gd name="T23" fmla="*/ 112 h 165"/>
                  <a:gd name="T24" fmla="*/ 4 w 115"/>
                  <a:gd name="T25" fmla="*/ 109 h 165"/>
                  <a:gd name="T26" fmla="*/ 29 w 115"/>
                  <a:gd name="T27" fmla="*/ 69 h 165"/>
                  <a:gd name="T28" fmla="*/ 91 w 115"/>
                  <a:gd name="T29" fmla="*/ 15 h 165"/>
                  <a:gd name="T30" fmla="*/ 100 w 115"/>
                  <a:gd name="T31" fmla="*/ 9 h 165"/>
                  <a:gd name="T32" fmla="*/ 115 w 115"/>
                  <a:gd name="T33" fmla="*/ 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5" h="165">
                    <a:moveTo>
                      <a:pt x="115" y="9"/>
                    </a:moveTo>
                    <a:cubicBezTo>
                      <a:pt x="110" y="10"/>
                      <a:pt x="103" y="10"/>
                      <a:pt x="106" y="19"/>
                    </a:cubicBezTo>
                    <a:cubicBezTo>
                      <a:pt x="107" y="23"/>
                      <a:pt x="104" y="24"/>
                      <a:pt x="101" y="25"/>
                    </a:cubicBezTo>
                    <a:cubicBezTo>
                      <a:pt x="84" y="29"/>
                      <a:pt x="73" y="42"/>
                      <a:pt x="60" y="53"/>
                    </a:cubicBezTo>
                    <a:cubicBezTo>
                      <a:pt x="45" y="64"/>
                      <a:pt x="35" y="79"/>
                      <a:pt x="23" y="92"/>
                    </a:cubicBezTo>
                    <a:cubicBezTo>
                      <a:pt x="17" y="99"/>
                      <a:pt x="17" y="108"/>
                      <a:pt x="17" y="116"/>
                    </a:cubicBezTo>
                    <a:cubicBezTo>
                      <a:pt x="18" y="126"/>
                      <a:pt x="20" y="136"/>
                      <a:pt x="22" y="146"/>
                    </a:cubicBezTo>
                    <a:cubicBezTo>
                      <a:pt x="22" y="150"/>
                      <a:pt x="21" y="154"/>
                      <a:pt x="16" y="156"/>
                    </a:cubicBezTo>
                    <a:cubicBezTo>
                      <a:pt x="12" y="158"/>
                      <a:pt x="8" y="162"/>
                      <a:pt x="4" y="165"/>
                    </a:cubicBezTo>
                    <a:cubicBezTo>
                      <a:pt x="5" y="153"/>
                      <a:pt x="7" y="140"/>
                      <a:pt x="10" y="128"/>
                    </a:cubicBezTo>
                    <a:cubicBezTo>
                      <a:pt x="11" y="123"/>
                      <a:pt x="12" y="120"/>
                      <a:pt x="6" y="120"/>
                    </a:cubicBezTo>
                    <a:cubicBezTo>
                      <a:pt x="1" y="120"/>
                      <a:pt x="0" y="116"/>
                      <a:pt x="2" y="112"/>
                    </a:cubicBezTo>
                    <a:cubicBezTo>
                      <a:pt x="3" y="111"/>
                      <a:pt x="3" y="110"/>
                      <a:pt x="4" y="109"/>
                    </a:cubicBezTo>
                    <a:cubicBezTo>
                      <a:pt x="17" y="99"/>
                      <a:pt x="22" y="84"/>
                      <a:pt x="29" y="69"/>
                    </a:cubicBezTo>
                    <a:cubicBezTo>
                      <a:pt x="42" y="43"/>
                      <a:pt x="63" y="25"/>
                      <a:pt x="91" y="15"/>
                    </a:cubicBezTo>
                    <a:cubicBezTo>
                      <a:pt x="95" y="13"/>
                      <a:pt x="98" y="12"/>
                      <a:pt x="100" y="9"/>
                    </a:cubicBezTo>
                    <a:cubicBezTo>
                      <a:pt x="106" y="0"/>
                      <a:pt x="110" y="4"/>
                      <a:pt x="115" y="9"/>
                    </a:cubicBezTo>
                    <a:close/>
                  </a:path>
                </a:pathLst>
              </a:custGeom>
              <a:solidFill>
                <a:srgbClr val="E6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Freeform 183">
                <a:extLst>
                  <a:ext uri="{FF2B5EF4-FFF2-40B4-BE49-F238E27FC236}">
                    <a16:creationId xmlns:a16="http://schemas.microsoft.com/office/drawing/2014/main" id="{6BCBD828-97D7-30FF-B7DB-B0E3C1B5A22C}"/>
                  </a:ext>
                </a:extLst>
              </p:cNvPr>
              <p:cNvSpPr/>
              <p:nvPr/>
            </p:nvSpPr>
            <p:spPr bwMode="auto">
              <a:xfrm>
                <a:off x="4157" y="965"/>
                <a:ext cx="47" cy="32"/>
              </a:xfrm>
              <a:custGeom>
                <a:avLst/>
                <a:gdLst>
                  <a:gd name="T0" fmla="*/ 28 w 28"/>
                  <a:gd name="T1" fmla="*/ 14 h 19"/>
                  <a:gd name="T2" fmla="*/ 0 w 28"/>
                  <a:gd name="T3" fmla="*/ 15 h 19"/>
                  <a:gd name="T4" fmla="*/ 7 w 28"/>
                  <a:gd name="T5" fmla="*/ 9 h 19"/>
                  <a:gd name="T6" fmla="*/ 12 w 28"/>
                  <a:gd name="T7" fmla="*/ 1 h 19"/>
                  <a:gd name="T8" fmla="*/ 19 w 28"/>
                  <a:gd name="T9" fmla="*/ 4 h 19"/>
                  <a:gd name="T10" fmla="*/ 28 w 28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9">
                    <a:moveTo>
                      <a:pt x="28" y="14"/>
                    </a:moveTo>
                    <a:cubicBezTo>
                      <a:pt x="19" y="13"/>
                      <a:pt x="9" y="19"/>
                      <a:pt x="0" y="15"/>
                    </a:cubicBezTo>
                    <a:cubicBezTo>
                      <a:pt x="4" y="15"/>
                      <a:pt x="8" y="14"/>
                      <a:pt x="7" y="9"/>
                    </a:cubicBezTo>
                    <a:cubicBezTo>
                      <a:pt x="7" y="5"/>
                      <a:pt x="8" y="3"/>
                      <a:pt x="12" y="1"/>
                    </a:cubicBezTo>
                    <a:cubicBezTo>
                      <a:pt x="15" y="0"/>
                      <a:pt x="17" y="2"/>
                      <a:pt x="19" y="4"/>
                    </a:cubicBezTo>
                    <a:cubicBezTo>
                      <a:pt x="22" y="8"/>
                      <a:pt x="25" y="11"/>
                      <a:pt x="28" y="14"/>
                    </a:cubicBezTo>
                    <a:close/>
                  </a:path>
                </a:pathLst>
              </a:custGeom>
              <a:solidFill>
                <a:srgbClr val="E08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Freeform 184">
                <a:extLst>
                  <a:ext uri="{FF2B5EF4-FFF2-40B4-BE49-F238E27FC236}">
                    <a16:creationId xmlns:a16="http://schemas.microsoft.com/office/drawing/2014/main" id="{711E6A93-D076-C5D2-D0DC-9BB1CD10ABC3}"/>
                  </a:ext>
                </a:extLst>
              </p:cNvPr>
              <p:cNvSpPr/>
              <p:nvPr/>
            </p:nvSpPr>
            <p:spPr bwMode="auto">
              <a:xfrm>
                <a:off x="4104" y="2996"/>
                <a:ext cx="179" cy="66"/>
              </a:xfrm>
              <a:custGeom>
                <a:avLst/>
                <a:gdLst>
                  <a:gd name="T0" fmla="*/ 99 w 106"/>
                  <a:gd name="T1" fmla="*/ 2 h 39"/>
                  <a:gd name="T2" fmla="*/ 101 w 106"/>
                  <a:gd name="T3" fmla="*/ 8 h 39"/>
                  <a:gd name="T4" fmla="*/ 96 w 106"/>
                  <a:gd name="T5" fmla="*/ 23 h 39"/>
                  <a:gd name="T6" fmla="*/ 47 w 106"/>
                  <a:gd name="T7" fmla="*/ 38 h 39"/>
                  <a:gd name="T8" fmla="*/ 43 w 106"/>
                  <a:gd name="T9" fmla="*/ 38 h 39"/>
                  <a:gd name="T10" fmla="*/ 4 w 106"/>
                  <a:gd name="T11" fmla="*/ 35 h 39"/>
                  <a:gd name="T12" fmla="*/ 0 w 106"/>
                  <a:gd name="T13" fmla="*/ 33 h 39"/>
                  <a:gd name="T14" fmla="*/ 2 w 106"/>
                  <a:gd name="T15" fmla="*/ 31 h 39"/>
                  <a:gd name="T16" fmla="*/ 4 w 106"/>
                  <a:gd name="T17" fmla="*/ 30 h 39"/>
                  <a:gd name="T18" fmla="*/ 45 w 106"/>
                  <a:gd name="T19" fmla="*/ 27 h 39"/>
                  <a:gd name="T20" fmla="*/ 49 w 106"/>
                  <a:gd name="T21" fmla="*/ 20 h 39"/>
                  <a:gd name="T22" fmla="*/ 49 w 106"/>
                  <a:gd name="T23" fmla="*/ 12 h 39"/>
                  <a:gd name="T24" fmla="*/ 52 w 106"/>
                  <a:gd name="T25" fmla="*/ 11 h 39"/>
                  <a:gd name="T26" fmla="*/ 62 w 106"/>
                  <a:gd name="T27" fmla="*/ 12 h 39"/>
                  <a:gd name="T28" fmla="*/ 80 w 106"/>
                  <a:gd name="T29" fmla="*/ 11 h 39"/>
                  <a:gd name="T30" fmla="*/ 91 w 106"/>
                  <a:gd name="T31" fmla="*/ 4 h 39"/>
                  <a:gd name="T32" fmla="*/ 99 w 106"/>
                  <a:gd name="T3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39">
                    <a:moveTo>
                      <a:pt x="99" y="2"/>
                    </a:moveTo>
                    <a:cubicBezTo>
                      <a:pt x="99" y="4"/>
                      <a:pt x="99" y="6"/>
                      <a:pt x="101" y="8"/>
                    </a:cubicBezTo>
                    <a:cubicBezTo>
                      <a:pt x="106" y="17"/>
                      <a:pt x="105" y="19"/>
                      <a:pt x="96" y="23"/>
                    </a:cubicBezTo>
                    <a:cubicBezTo>
                      <a:pt x="81" y="30"/>
                      <a:pt x="65" y="38"/>
                      <a:pt x="47" y="38"/>
                    </a:cubicBezTo>
                    <a:cubicBezTo>
                      <a:pt x="46" y="38"/>
                      <a:pt x="44" y="39"/>
                      <a:pt x="43" y="38"/>
                    </a:cubicBezTo>
                    <a:cubicBezTo>
                      <a:pt x="31" y="28"/>
                      <a:pt x="17" y="36"/>
                      <a:pt x="4" y="35"/>
                    </a:cubicBezTo>
                    <a:cubicBezTo>
                      <a:pt x="2" y="34"/>
                      <a:pt x="1" y="34"/>
                      <a:pt x="0" y="33"/>
                    </a:cubicBezTo>
                    <a:cubicBezTo>
                      <a:pt x="1" y="32"/>
                      <a:pt x="1" y="32"/>
                      <a:pt x="2" y="31"/>
                    </a:cubicBezTo>
                    <a:cubicBezTo>
                      <a:pt x="2" y="31"/>
                      <a:pt x="3" y="30"/>
                      <a:pt x="4" y="30"/>
                    </a:cubicBezTo>
                    <a:cubicBezTo>
                      <a:pt x="18" y="32"/>
                      <a:pt x="31" y="26"/>
                      <a:pt x="45" y="27"/>
                    </a:cubicBezTo>
                    <a:cubicBezTo>
                      <a:pt x="49" y="27"/>
                      <a:pt x="51" y="24"/>
                      <a:pt x="49" y="20"/>
                    </a:cubicBezTo>
                    <a:cubicBezTo>
                      <a:pt x="47" y="17"/>
                      <a:pt x="47" y="14"/>
                      <a:pt x="49" y="12"/>
                    </a:cubicBezTo>
                    <a:cubicBezTo>
                      <a:pt x="50" y="11"/>
                      <a:pt x="51" y="11"/>
                      <a:pt x="52" y="11"/>
                    </a:cubicBezTo>
                    <a:cubicBezTo>
                      <a:pt x="55" y="10"/>
                      <a:pt x="59" y="10"/>
                      <a:pt x="62" y="12"/>
                    </a:cubicBezTo>
                    <a:cubicBezTo>
                      <a:pt x="69" y="16"/>
                      <a:pt x="74" y="15"/>
                      <a:pt x="80" y="11"/>
                    </a:cubicBezTo>
                    <a:cubicBezTo>
                      <a:pt x="84" y="9"/>
                      <a:pt x="87" y="6"/>
                      <a:pt x="91" y="4"/>
                    </a:cubicBezTo>
                    <a:cubicBezTo>
                      <a:pt x="93" y="2"/>
                      <a:pt x="96" y="0"/>
                      <a:pt x="99" y="2"/>
                    </a:cubicBezTo>
                    <a:close/>
                  </a:path>
                </a:pathLst>
              </a:custGeom>
              <a:solidFill>
                <a:srgbClr val="EC9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Freeform 185">
                <a:extLst>
                  <a:ext uri="{FF2B5EF4-FFF2-40B4-BE49-F238E27FC236}">
                    <a16:creationId xmlns:a16="http://schemas.microsoft.com/office/drawing/2014/main" id="{FACF7AC9-3EA7-3F02-2A05-665DC57EDF72}"/>
                  </a:ext>
                </a:extLst>
              </p:cNvPr>
              <p:cNvSpPr/>
              <p:nvPr/>
            </p:nvSpPr>
            <p:spPr bwMode="auto">
              <a:xfrm>
                <a:off x="4040" y="3000"/>
                <a:ext cx="78" cy="48"/>
              </a:xfrm>
              <a:custGeom>
                <a:avLst/>
                <a:gdLst>
                  <a:gd name="T0" fmla="*/ 41 w 46"/>
                  <a:gd name="T1" fmla="*/ 29 h 29"/>
                  <a:gd name="T2" fmla="*/ 40 w 46"/>
                  <a:gd name="T3" fmla="*/ 29 h 29"/>
                  <a:gd name="T4" fmla="*/ 26 w 46"/>
                  <a:gd name="T5" fmla="*/ 20 h 29"/>
                  <a:gd name="T6" fmla="*/ 0 w 46"/>
                  <a:gd name="T7" fmla="*/ 0 h 29"/>
                  <a:gd name="T8" fmla="*/ 14 w 46"/>
                  <a:gd name="T9" fmla="*/ 5 h 29"/>
                  <a:gd name="T10" fmla="*/ 31 w 46"/>
                  <a:gd name="T11" fmla="*/ 10 h 29"/>
                  <a:gd name="T12" fmla="*/ 36 w 46"/>
                  <a:gd name="T13" fmla="*/ 12 h 29"/>
                  <a:gd name="T14" fmla="*/ 41 w 4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8">
                    <a:moveTo>
                      <a:pt x="41" y="29"/>
                    </a:moveTo>
                    <a:cubicBezTo>
                      <a:pt x="41" y="29"/>
                      <a:pt x="40" y="29"/>
                      <a:pt x="40" y="29"/>
                    </a:cubicBezTo>
                    <a:cubicBezTo>
                      <a:pt x="37" y="24"/>
                      <a:pt x="32" y="22"/>
                      <a:pt x="26" y="20"/>
                    </a:cubicBezTo>
                    <a:cubicBezTo>
                      <a:pt x="15" y="17"/>
                      <a:pt x="7" y="9"/>
                      <a:pt x="0" y="0"/>
                    </a:cubicBezTo>
                    <a:cubicBezTo>
                      <a:pt x="5" y="0"/>
                      <a:pt x="9" y="5"/>
                      <a:pt x="14" y="5"/>
                    </a:cubicBezTo>
                    <a:cubicBezTo>
                      <a:pt x="20" y="5"/>
                      <a:pt x="26" y="5"/>
                      <a:pt x="31" y="10"/>
                    </a:cubicBezTo>
                    <a:cubicBezTo>
                      <a:pt x="33" y="10"/>
                      <a:pt x="35" y="11"/>
                      <a:pt x="36" y="12"/>
                    </a:cubicBezTo>
                    <a:cubicBezTo>
                      <a:pt x="45" y="15"/>
                      <a:pt x="46" y="19"/>
                      <a:pt x="41" y="29"/>
                    </a:cubicBezTo>
                    <a:close/>
                  </a:path>
                </a:pathLst>
              </a:custGeom>
              <a:solidFill>
                <a:srgbClr val="DC80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Freeform 186">
                <a:extLst>
                  <a:ext uri="{FF2B5EF4-FFF2-40B4-BE49-F238E27FC236}">
                    <a16:creationId xmlns:a16="http://schemas.microsoft.com/office/drawing/2014/main" id="{E9CAFBB8-1AF0-41E6-5443-DE545EEF29DB}"/>
                  </a:ext>
                </a:extLst>
              </p:cNvPr>
              <p:cNvSpPr/>
              <p:nvPr/>
            </p:nvSpPr>
            <p:spPr bwMode="auto">
              <a:xfrm>
                <a:off x="4013" y="2968"/>
                <a:ext cx="24" cy="20"/>
              </a:xfrm>
              <a:custGeom>
                <a:avLst/>
                <a:gdLst>
                  <a:gd name="T0" fmla="*/ 2 w 14"/>
                  <a:gd name="T1" fmla="*/ 9 h 12"/>
                  <a:gd name="T2" fmla="*/ 5 w 14"/>
                  <a:gd name="T3" fmla="*/ 0 h 12"/>
                  <a:gd name="T4" fmla="*/ 11 w 14"/>
                  <a:gd name="T5" fmla="*/ 4 h 12"/>
                  <a:gd name="T6" fmla="*/ 7 w 14"/>
                  <a:gd name="T7" fmla="*/ 12 h 12"/>
                  <a:gd name="T8" fmla="*/ 2 w 14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2" y="9"/>
                    </a:moveTo>
                    <a:cubicBezTo>
                      <a:pt x="4" y="6"/>
                      <a:pt x="0" y="2"/>
                      <a:pt x="5" y="0"/>
                    </a:cubicBezTo>
                    <a:cubicBezTo>
                      <a:pt x="8" y="0"/>
                      <a:pt x="9" y="2"/>
                      <a:pt x="11" y="4"/>
                    </a:cubicBezTo>
                    <a:cubicBezTo>
                      <a:pt x="14" y="9"/>
                      <a:pt x="8" y="9"/>
                      <a:pt x="7" y="12"/>
                    </a:cubicBezTo>
                    <a:cubicBezTo>
                      <a:pt x="5" y="11"/>
                      <a:pt x="4" y="10"/>
                      <a:pt x="2" y="9"/>
                    </a:cubicBezTo>
                    <a:close/>
                  </a:path>
                </a:pathLst>
              </a:custGeom>
              <a:solidFill>
                <a:srgbClr val="833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Freeform 187">
                <a:extLst>
                  <a:ext uri="{FF2B5EF4-FFF2-40B4-BE49-F238E27FC236}">
                    <a16:creationId xmlns:a16="http://schemas.microsoft.com/office/drawing/2014/main" id="{763D4332-52D0-E544-8422-B3F6B83E8BB3}"/>
                  </a:ext>
                </a:extLst>
              </p:cNvPr>
              <p:cNvSpPr/>
              <p:nvPr/>
            </p:nvSpPr>
            <p:spPr bwMode="auto">
              <a:xfrm>
                <a:off x="4124" y="1115"/>
                <a:ext cx="268" cy="557"/>
              </a:xfrm>
              <a:custGeom>
                <a:avLst/>
                <a:gdLst>
                  <a:gd name="T0" fmla="*/ 2 w 159"/>
                  <a:gd name="T1" fmla="*/ 262 h 330"/>
                  <a:gd name="T2" fmla="*/ 10 w 159"/>
                  <a:gd name="T3" fmla="*/ 249 h 330"/>
                  <a:gd name="T4" fmla="*/ 16 w 159"/>
                  <a:gd name="T5" fmla="*/ 229 h 330"/>
                  <a:gd name="T6" fmla="*/ 16 w 159"/>
                  <a:gd name="T7" fmla="*/ 210 h 330"/>
                  <a:gd name="T8" fmla="*/ 11 w 159"/>
                  <a:gd name="T9" fmla="*/ 204 h 330"/>
                  <a:gd name="T10" fmla="*/ 1 w 159"/>
                  <a:gd name="T11" fmla="*/ 200 h 330"/>
                  <a:gd name="T12" fmla="*/ 9 w 159"/>
                  <a:gd name="T13" fmla="*/ 191 h 330"/>
                  <a:gd name="T14" fmla="*/ 14 w 159"/>
                  <a:gd name="T15" fmla="*/ 189 h 330"/>
                  <a:gd name="T16" fmla="*/ 22 w 159"/>
                  <a:gd name="T17" fmla="*/ 186 h 330"/>
                  <a:gd name="T18" fmla="*/ 55 w 159"/>
                  <a:gd name="T19" fmla="*/ 188 h 330"/>
                  <a:gd name="T20" fmla="*/ 84 w 159"/>
                  <a:gd name="T21" fmla="*/ 175 h 330"/>
                  <a:gd name="T22" fmla="*/ 87 w 159"/>
                  <a:gd name="T23" fmla="*/ 164 h 330"/>
                  <a:gd name="T24" fmla="*/ 89 w 159"/>
                  <a:gd name="T25" fmla="*/ 153 h 330"/>
                  <a:gd name="T26" fmla="*/ 91 w 159"/>
                  <a:gd name="T27" fmla="*/ 152 h 330"/>
                  <a:gd name="T28" fmla="*/ 95 w 159"/>
                  <a:gd name="T29" fmla="*/ 153 h 330"/>
                  <a:gd name="T30" fmla="*/ 113 w 159"/>
                  <a:gd name="T31" fmla="*/ 148 h 330"/>
                  <a:gd name="T32" fmla="*/ 132 w 159"/>
                  <a:gd name="T33" fmla="*/ 100 h 330"/>
                  <a:gd name="T34" fmla="*/ 134 w 159"/>
                  <a:gd name="T35" fmla="*/ 92 h 330"/>
                  <a:gd name="T36" fmla="*/ 134 w 159"/>
                  <a:gd name="T37" fmla="*/ 85 h 330"/>
                  <a:gd name="T38" fmla="*/ 140 w 159"/>
                  <a:gd name="T39" fmla="*/ 66 h 330"/>
                  <a:gd name="T40" fmla="*/ 143 w 159"/>
                  <a:gd name="T41" fmla="*/ 61 h 330"/>
                  <a:gd name="T42" fmla="*/ 147 w 159"/>
                  <a:gd name="T43" fmla="*/ 27 h 330"/>
                  <a:gd name="T44" fmla="*/ 141 w 159"/>
                  <a:gd name="T45" fmla="*/ 24 h 330"/>
                  <a:gd name="T46" fmla="*/ 132 w 159"/>
                  <a:gd name="T47" fmla="*/ 32 h 330"/>
                  <a:gd name="T48" fmla="*/ 122 w 159"/>
                  <a:gd name="T49" fmla="*/ 33 h 330"/>
                  <a:gd name="T50" fmla="*/ 121 w 159"/>
                  <a:gd name="T51" fmla="*/ 31 h 330"/>
                  <a:gd name="T52" fmla="*/ 140 w 159"/>
                  <a:gd name="T53" fmla="*/ 5 h 330"/>
                  <a:gd name="T54" fmla="*/ 148 w 159"/>
                  <a:gd name="T55" fmla="*/ 0 h 330"/>
                  <a:gd name="T56" fmla="*/ 158 w 159"/>
                  <a:gd name="T57" fmla="*/ 43 h 330"/>
                  <a:gd name="T58" fmla="*/ 151 w 159"/>
                  <a:gd name="T59" fmla="*/ 103 h 330"/>
                  <a:gd name="T60" fmla="*/ 109 w 159"/>
                  <a:gd name="T61" fmla="*/ 169 h 330"/>
                  <a:gd name="T62" fmla="*/ 81 w 159"/>
                  <a:gd name="T63" fmla="*/ 188 h 330"/>
                  <a:gd name="T64" fmla="*/ 43 w 159"/>
                  <a:gd name="T65" fmla="*/ 201 h 330"/>
                  <a:gd name="T66" fmla="*/ 26 w 159"/>
                  <a:gd name="T67" fmla="*/ 221 h 330"/>
                  <a:gd name="T68" fmla="*/ 26 w 159"/>
                  <a:gd name="T69" fmla="*/ 299 h 330"/>
                  <a:gd name="T70" fmla="*/ 24 w 159"/>
                  <a:gd name="T71" fmla="*/ 314 h 330"/>
                  <a:gd name="T72" fmla="*/ 12 w 159"/>
                  <a:gd name="T73" fmla="*/ 326 h 330"/>
                  <a:gd name="T74" fmla="*/ 4 w 159"/>
                  <a:gd name="T75" fmla="*/ 329 h 330"/>
                  <a:gd name="T76" fmla="*/ 1 w 159"/>
                  <a:gd name="T77" fmla="*/ 321 h 330"/>
                  <a:gd name="T78" fmla="*/ 8 w 159"/>
                  <a:gd name="T79" fmla="*/ 306 h 330"/>
                  <a:gd name="T80" fmla="*/ 14 w 159"/>
                  <a:gd name="T81" fmla="*/ 289 h 330"/>
                  <a:gd name="T82" fmla="*/ 14 w 159"/>
                  <a:gd name="T83" fmla="*/ 282 h 330"/>
                  <a:gd name="T84" fmla="*/ 5 w 159"/>
                  <a:gd name="T85" fmla="*/ 265 h 330"/>
                  <a:gd name="T86" fmla="*/ 2 w 159"/>
                  <a:gd name="T87" fmla="*/ 26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9" h="330">
                    <a:moveTo>
                      <a:pt x="2" y="262"/>
                    </a:moveTo>
                    <a:cubicBezTo>
                      <a:pt x="1" y="256"/>
                      <a:pt x="6" y="253"/>
                      <a:pt x="10" y="249"/>
                    </a:cubicBezTo>
                    <a:cubicBezTo>
                      <a:pt x="15" y="243"/>
                      <a:pt x="16" y="237"/>
                      <a:pt x="16" y="229"/>
                    </a:cubicBezTo>
                    <a:cubicBezTo>
                      <a:pt x="15" y="223"/>
                      <a:pt x="16" y="216"/>
                      <a:pt x="16" y="210"/>
                    </a:cubicBezTo>
                    <a:cubicBezTo>
                      <a:pt x="16" y="206"/>
                      <a:pt x="15" y="203"/>
                      <a:pt x="11" y="204"/>
                    </a:cubicBezTo>
                    <a:cubicBezTo>
                      <a:pt x="6" y="206"/>
                      <a:pt x="1" y="205"/>
                      <a:pt x="1" y="200"/>
                    </a:cubicBezTo>
                    <a:cubicBezTo>
                      <a:pt x="1" y="195"/>
                      <a:pt x="4" y="191"/>
                      <a:pt x="9" y="191"/>
                    </a:cubicBezTo>
                    <a:cubicBezTo>
                      <a:pt x="11" y="191"/>
                      <a:pt x="13" y="191"/>
                      <a:pt x="14" y="189"/>
                    </a:cubicBezTo>
                    <a:cubicBezTo>
                      <a:pt x="16" y="186"/>
                      <a:pt x="19" y="184"/>
                      <a:pt x="22" y="186"/>
                    </a:cubicBezTo>
                    <a:cubicBezTo>
                      <a:pt x="33" y="194"/>
                      <a:pt x="44" y="189"/>
                      <a:pt x="55" y="188"/>
                    </a:cubicBezTo>
                    <a:cubicBezTo>
                      <a:pt x="65" y="186"/>
                      <a:pt x="74" y="180"/>
                      <a:pt x="84" y="175"/>
                    </a:cubicBezTo>
                    <a:cubicBezTo>
                      <a:pt x="88" y="173"/>
                      <a:pt x="90" y="169"/>
                      <a:pt x="87" y="164"/>
                    </a:cubicBezTo>
                    <a:cubicBezTo>
                      <a:pt x="85" y="160"/>
                      <a:pt x="85" y="156"/>
                      <a:pt x="89" y="153"/>
                    </a:cubicBezTo>
                    <a:cubicBezTo>
                      <a:pt x="89" y="152"/>
                      <a:pt x="90" y="152"/>
                      <a:pt x="91" y="152"/>
                    </a:cubicBezTo>
                    <a:cubicBezTo>
                      <a:pt x="93" y="152"/>
                      <a:pt x="94" y="152"/>
                      <a:pt x="95" y="153"/>
                    </a:cubicBezTo>
                    <a:cubicBezTo>
                      <a:pt x="106" y="158"/>
                      <a:pt x="107" y="158"/>
                      <a:pt x="113" y="148"/>
                    </a:cubicBezTo>
                    <a:cubicBezTo>
                      <a:pt x="123" y="133"/>
                      <a:pt x="130" y="118"/>
                      <a:pt x="132" y="100"/>
                    </a:cubicBezTo>
                    <a:cubicBezTo>
                      <a:pt x="132" y="97"/>
                      <a:pt x="133" y="94"/>
                      <a:pt x="134" y="92"/>
                    </a:cubicBezTo>
                    <a:cubicBezTo>
                      <a:pt x="135" y="89"/>
                      <a:pt x="135" y="87"/>
                      <a:pt x="134" y="85"/>
                    </a:cubicBezTo>
                    <a:cubicBezTo>
                      <a:pt x="132" y="77"/>
                      <a:pt x="133" y="70"/>
                      <a:pt x="140" y="66"/>
                    </a:cubicBezTo>
                    <a:cubicBezTo>
                      <a:pt x="142" y="65"/>
                      <a:pt x="143" y="63"/>
                      <a:pt x="143" y="61"/>
                    </a:cubicBezTo>
                    <a:cubicBezTo>
                      <a:pt x="146" y="50"/>
                      <a:pt x="148" y="38"/>
                      <a:pt x="147" y="27"/>
                    </a:cubicBezTo>
                    <a:cubicBezTo>
                      <a:pt x="147" y="22"/>
                      <a:pt x="145" y="21"/>
                      <a:pt x="141" y="24"/>
                    </a:cubicBezTo>
                    <a:cubicBezTo>
                      <a:pt x="138" y="26"/>
                      <a:pt x="135" y="29"/>
                      <a:pt x="132" y="32"/>
                    </a:cubicBezTo>
                    <a:cubicBezTo>
                      <a:pt x="129" y="34"/>
                      <a:pt x="126" y="36"/>
                      <a:pt x="122" y="33"/>
                    </a:cubicBezTo>
                    <a:cubicBezTo>
                      <a:pt x="122" y="32"/>
                      <a:pt x="122" y="32"/>
                      <a:pt x="121" y="31"/>
                    </a:cubicBezTo>
                    <a:cubicBezTo>
                      <a:pt x="120" y="18"/>
                      <a:pt x="132" y="12"/>
                      <a:pt x="140" y="5"/>
                    </a:cubicBezTo>
                    <a:cubicBezTo>
                      <a:pt x="142" y="3"/>
                      <a:pt x="145" y="2"/>
                      <a:pt x="148" y="0"/>
                    </a:cubicBezTo>
                    <a:cubicBezTo>
                      <a:pt x="153" y="14"/>
                      <a:pt x="158" y="28"/>
                      <a:pt x="158" y="43"/>
                    </a:cubicBezTo>
                    <a:cubicBezTo>
                      <a:pt x="159" y="64"/>
                      <a:pt x="157" y="84"/>
                      <a:pt x="151" y="103"/>
                    </a:cubicBezTo>
                    <a:cubicBezTo>
                      <a:pt x="143" y="129"/>
                      <a:pt x="129" y="151"/>
                      <a:pt x="109" y="169"/>
                    </a:cubicBezTo>
                    <a:cubicBezTo>
                      <a:pt x="100" y="177"/>
                      <a:pt x="90" y="182"/>
                      <a:pt x="81" y="188"/>
                    </a:cubicBezTo>
                    <a:cubicBezTo>
                      <a:pt x="69" y="195"/>
                      <a:pt x="56" y="198"/>
                      <a:pt x="43" y="201"/>
                    </a:cubicBezTo>
                    <a:cubicBezTo>
                      <a:pt x="29" y="204"/>
                      <a:pt x="26" y="207"/>
                      <a:pt x="26" y="221"/>
                    </a:cubicBezTo>
                    <a:cubicBezTo>
                      <a:pt x="26" y="247"/>
                      <a:pt x="26" y="273"/>
                      <a:pt x="26" y="299"/>
                    </a:cubicBezTo>
                    <a:cubicBezTo>
                      <a:pt x="23" y="304"/>
                      <a:pt x="25" y="309"/>
                      <a:pt x="24" y="314"/>
                    </a:cubicBezTo>
                    <a:cubicBezTo>
                      <a:pt x="20" y="318"/>
                      <a:pt x="16" y="322"/>
                      <a:pt x="12" y="326"/>
                    </a:cubicBezTo>
                    <a:cubicBezTo>
                      <a:pt x="10" y="328"/>
                      <a:pt x="7" y="330"/>
                      <a:pt x="4" y="329"/>
                    </a:cubicBezTo>
                    <a:cubicBezTo>
                      <a:pt x="1" y="327"/>
                      <a:pt x="1" y="324"/>
                      <a:pt x="1" y="321"/>
                    </a:cubicBezTo>
                    <a:cubicBezTo>
                      <a:pt x="0" y="315"/>
                      <a:pt x="4" y="310"/>
                      <a:pt x="8" y="306"/>
                    </a:cubicBezTo>
                    <a:cubicBezTo>
                      <a:pt x="13" y="301"/>
                      <a:pt x="15" y="296"/>
                      <a:pt x="14" y="289"/>
                    </a:cubicBezTo>
                    <a:cubicBezTo>
                      <a:pt x="13" y="287"/>
                      <a:pt x="13" y="285"/>
                      <a:pt x="14" y="282"/>
                    </a:cubicBezTo>
                    <a:cubicBezTo>
                      <a:pt x="14" y="275"/>
                      <a:pt x="14" y="268"/>
                      <a:pt x="5" y="265"/>
                    </a:cubicBezTo>
                    <a:cubicBezTo>
                      <a:pt x="3" y="265"/>
                      <a:pt x="3" y="263"/>
                      <a:pt x="2" y="262"/>
                    </a:cubicBezTo>
                    <a:close/>
                  </a:path>
                </a:pathLst>
              </a:custGeom>
              <a:solidFill>
                <a:srgbClr val="F5B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Freeform 188">
                <a:extLst>
                  <a:ext uri="{FF2B5EF4-FFF2-40B4-BE49-F238E27FC236}">
                    <a16:creationId xmlns:a16="http://schemas.microsoft.com/office/drawing/2014/main" id="{36A74BDB-3E82-A1C6-8265-FE9BCBEA7B62}"/>
                  </a:ext>
                </a:extLst>
              </p:cNvPr>
              <p:cNvSpPr/>
              <p:nvPr/>
            </p:nvSpPr>
            <p:spPr bwMode="auto">
              <a:xfrm>
                <a:off x="4345" y="1056"/>
                <a:ext cx="22" cy="43"/>
              </a:xfrm>
              <a:custGeom>
                <a:avLst/>
                <a:gdLst>
                  <a:gd name="T0" fmla="*/ 13 w 13"/>
                  <a:gd name="T1" fmla="*/ 25 h 25"/>
                  <a:gd name="T2" fmla="*/ 0 w 13"/>
                  <a:gd name="T3" fmla="*/ 4 h 25"/>
                  <a:gd name="T4" fmla="*/ 4 w 13"/>
                  <a:gd name="T5" fmla="*/ 3 h 25"/>
                  <a:gd name="T6" fmla="*/ 13 w 13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5">
                    <a:moveTo>
                      <a:pt x="13" y="25"/>
                    </a:moveTo>
                    <a:cubicBezTo>
                      <a:pt x="9" y="18"/>
                      <a:pt x="5" y="11"/>
                      <a:pt x="0" y="4"/>
                    </a:cubicBezTo>
                    <a:cubicBezTo>
                      <a:pt x="1" y="2"/>
                      <a:pt x="3" y="0"/>
                      <a:pt x="4" y="3"/>
                    </a:cubicBezTo>
                    <a:cubicBezTo>
                      <a:pt x="7" y="10"/>
                      <a:pt x="13" y="16"/>
                      <a:pt x="13" y="25"/>
                    </a:cubicBezTo>
                    <a:close/>
                  </a:path>
                </a:pathLst>
              </a:custGeom>
              <a:solidFill>
                <a:srgbClr val="7E2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Freeform 189">
                <a:extLst>
                  <a:ext uri="{FF2B5EF4-FFF2-40B4-BE49-F238E27FC236}">
                    <a16:creationId xmlns:a16="http://schemas.microsoft.com/office/drawing/2014/main" id="{C8BC8AB7-6B88-8985-0DEB-6BBE75E90644}"/>
                  </a:ext>
                </a:extLst>
              </p:cNvPr>
              <p:cNvSpPr/>
              <p:nvPr/>
            </p:nvSpPr>
            <p:spPr bwMode="auto">
              <a:xfrm>
                <a:off x="3941" y="1014"/>
                <a:ext cx="310" cy="307"/>
              </a:xfrm>
              <a:custGeom>
                <a:avLst/>
                <a:gdLst>
                  <a:gd name="T0" fmla="*/ 179 w 184"/>
                  <a:gd name="T1" fmla="*/ 27 h 182"/>
                  <a:gd name="T2" fmla="*/ 153 w 184"/>
                  <a:gd name="T3" fmla="*/ 14 h 182"/>
                  <a:gd name="T4" fmla="*/ 37 w 184"/>
                  <a:gd name="T5" fmla="*/ 46 h 182"/>
                  <a:gd name="T6" fmla="*/ 14 w 184"/>
                  <a:gd name="T7" fmla="*/ 144 h 182"/>
                  <a:gd name="T8" fmla="*/ 27 w 184"/>
                  <a:gd name="T9" fmla="*/ 174 h 182"/>
                  <a:gd name="T10" fmla="*/ 29 w 184"/>
                  <a:gd name="T11" fmla="*/ 182 h 182"/>
                  <a:gd name="T12" fmla="*/ 19 w 184"/>
                  <a:gd name="T13" fmla="*/ 174 h 182"/>
                  <a:gd name="T14" fmla="*/ 3 w 184"/>
                  <a:gd name="T15" fmla="*/ 129 h 182"/>
                  <a:gd name="T16" fmla="*/ 29 w 184"/>
                  <a:gd name="T17" fmla="*/ 39 h 182"/>
                  <a:gd name="T18" fmla="*/ 50 w 184"/>
                  <a:gd name="T19" fmla="*/ 22 h 182"/>
                  <a:gd name="T20" fmla="*/ 117 w 184"/>
                  <a:gd name="T21" fmla="*/ 1 h 182"/>
                  <a:gd name="T22" fmla="*/ 159 w 184"/>
                  <a:gd name="T23" fmla="*/ 8 h 182"/>
                  <a:gd name="T24" fmla="*/ 182 w 184"/>
                  <a:gd name="T25" fmla="*/ 20 h 182"/>
                  <a:gd name="T26" fmla="*/ 179 w 184"/>
                  <a:gd name="T27" fmla="*/ 2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182">
                    <a:moveTo>
                      <a:pt x="179" y="27"/>
                    </a:moveTo>
                    <a:cubicBezTo>
                      <a:pt x="169" y="24"/>
                      <a:pt x="163" y="17"/>
                      <a:pt x="153" y="14"/>
                    </a:cubicBezTo>
                    <a:cubicBezTo>
                      <a:pt x="110" y="2"/>
                      <a:pt x="67" y="11"/>
                      <a:pt x="37" y="46"/>
                    </a:cubicBezTo>
                    <a:cubicBezTo>
                      <a:pt x="13" y="75"/>
                      <a:pt x="6" y="108"/>
                      <a:pt x="14" y="144"/>
                    </a:cubicBezTo>
                    <a:cubicBezTo>
                      <a:pt x="17" y="154"/>
                      <a:pt x="23" y="164"/>
                      <a:pt x="27" y="174"/>
                    </a:cubicBezTo>
                    <a:cubicBezTo>
                      <a:pt x="28" y="176"/>
                      <a:pt x="30" y="179"/>
                      <a:pt x="29" y="182"/>
                    </a:cubicBezTo>
                    <a:cubicBezTo>
                      <a:pt x="23" y="182"/>
                      <a:pt x="24" y="174"/>
                      <a:pt x="19" y="174"/>
                    </a:cubicBezTo>
                    <a:cubicBezTo>
                      <a:pt x="10" y="160"/>
                      <a:pt x="6" y="145"/>
                      <a:pt x="3" y="129"/>
                    </a:cubicBezTo>
                    <a:cubicBezTo>
                      <a:pt x="0" y="96"/>
                      <a:pt x="11" y="67"/>
                      <a:pt x="29" y="39"/>
                    </a:cubicBezTo>
                    <a:cubicBezTo>
                      <a:pt x="34" y="32"/>
                      <a:pt x="42" y="27"/>
                      <a:pt x="50" y="22"/>
                    </a:cubicBezTo>
                    <a:cubicBezTo>
                      <a:pt x="70" y="9"/>
                      <a:pt x="92" y="0"/>
                      <a:pt x="117" y="1"/>
                    </a:cubicBezTo>
                    <a:cubicBezTo>
                      <a:pt x="131" y="2"/>
                      <a:pt x="146" y="3"/>
                      <a:pt x="159" y="8"/>
                    </a:cubicBezTo>
                    <a:cubicBezTo>
                      <a:pt x="167" y="12"/>
                      <a:pt x="174" y="16"/>
                      <a:pt x="182" y="20"/>
                    </a:cubicBezTo>
                    <a:cubicBezTo>
                      <a:pt x="183" y="23"/>
                      <a:pt x="184" y="27"/>
                      <a:pt x="179" y="27"/>
                    </a:cubicBezTo>
                    <a:close/>
                  </a:path>
                </a:pathLst>
              </a:custGeom>
              <a:solidFill>
                <a:srgbClr val="8F4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Freeform 190">
                <a:extLst>
                  <a:ext uri="{FF2B5EF4-FFF2-40B4-BE49-F238E27FC236}">
                    <a16:creationId xmlns:a16="http://schemas.microsoft.com/office/drawing/2014/main" id="{1B457E97-805A-8DAA-7B83-585A98853C4B}"/>
                  </a:ext>
                </a:extLst>
              </p:cNvPr>
              <p:cNvSpPr/>
              <p:nvPr/>
            </p:nvSpPr>
            <p:spPr bwMode="auto">
              <a:xfrm>
                <a:off x="4242" y="1048"/>
                <a:ext cx="66" cy="69"/>
              </a:xfrm>
              <a:custGeom>
                <a:avLst/>
                <a:gdLst>
                  <a:gd name="T0" fmla="*/ 0 w 39"/>
                  <a:gd name="T1" fmla="*/ 7 h 41"/>
                  <a:gd name="T2" fmla="*/ 3 w 39"/>
                  <a:gd name="T3" fmla="*/ 0 h 41"/>
                  <a:gd name="T4" fmla="*/ 39 w 39"/>
                  <a:gd name="T5" fmla="*/ 40 h 41"/>
                  <a:gd name="T6" fmla="*/ 31 w 39"/>
                  <a:gd name="T7" fmla="*/ 36 h 41"/>
                  <a:gd name="T8" fmla="*/ 0 w 39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1">
                    <a:moveTo>
                      <a:pt x="0" y="7"/>
                    </a:moveTo>
                    <a:cubicBezTo>
                      <a:pt x="2" y="6"/>
                      <a:pt x="2" y="3"/>
                      <a:pt x="3" y="0"/>
                    </a:cubicBezTo>
                    <a:cubicBezTo>
                      <a:pt x="22" y="7"/>
                      <a:pt x="31" y="23"/>
                      <a:pt x="39" y="40"/>
                    </a:cubicBezTo>
                    <a:cubicBezTo>
                      <a:pt x="36" y="41"/>
                      <a:pt x="33" y="39"/>
                      <a:pt x="31" y="36"/>
                    </a:cubicBezTo>
                    <a:cubicBezTo>
                      <a:pt x="22" y="25"/>
                      <a:pt x="12" y="15"/>
                      <a:pt x="0" y="7"/>
                    </a:cubicBezTo>
                    <a:close/>
                  </a:path>
                </a:pathLst>
              </a:custGeom>
              <a:solidFill>
                <a:srgbClr val="7E31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Freeform 191">
                <a:extLst>
                  <a:ext uri="{FF2B5EF4-FFF2-40B4-BE49-F238E27FC236}">
                    <a16:creationId xmlns:a16="http://schemas.microsoft.com/office/drawing/2014/main" id="{FB3A510A-099E-8B29-F71A-4DFC92C251EB}"/>
                  </a:ext>
                </a:extLst>
              </p:cNvPr>
              <p:cNvSpPr/>
              <p:nvPr/>
            </p:nvSpPr>
            <p:spPr bwMode="auto">
              <a:xfrm>
                <a:off x="4984" y="1419"/>
                <a:ext cx="89" cy="38"/>
              </a:xfrm>
              <a:custGeom>
                <a:avLst/>
                <a:gdLst>
                  <a:gd name="T0" fmla="*/ 49 w 53"/>
                  <a:gd name="T1" fmla="*/ 23 h 23"/>
                  <a:gd name="T2" fmla="*/ 41 w 53"/>
                  <a:gd name="T3" fmla="*/ 17 h 23"/>
                  <a:gd name="T4" fmla="*/ 0 w 53"/>
                  <a:gd name="T5" fmla="*/ 13 h 23"/>
                  <a:gd name="T6" fmla="*/ 12 w 53"/>
                  <a:gd name="T7" fmla="*/ 3 h 23"/>
                  <a:gd name="T8" fmla="*/ 21 w 53"/>
                  <a:gd name="T9" fmla="*/ 7 h 23"/>
                  <a:gd name="T10" fmla="*/ 33 w 53"/>
                  <a:gd name="T11" fmla="*/ 10 h 23"/>
                  <a:gd name="T12" fmla="*/ 40 w 53"/>
                  <a:gd name="T13" fmla="*/ 6 h 23"/>
                  <a:gd name="T14" fmla="*/ 49 w 53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23">
                    <a:moveTo>
                      <a:pt x="49" y="23"/>
                    </a:moveTo>
                    <a:cubicBezTo>
                      <a:pt x="49" y="18"/>
                      <a:pt x="45" y="16"/>
                      <a:pt x="41" y="17"/>
                    </a:cubicBezTo>
                    <a:cubicBezTo>
                      <a:pt x="27" y="18"/>
                      <a:pt x="14" y="13"/>
                      <a:pt x="0" y="13"/>
                    </a:cubicBezTo>
                    <a:cubicBezTo>
                      <a:pt x="4" y="10"/>
                      <a:pt x="8" y="6"/>
                      <a:pt x="12" y="3"/>
                    </a:cubicBezTo>
                    <a:cubicBezTo>
                      <a:pt x="17" y="0"/>
                      <a:pt x="21" y="2"/>
                      <a:pt x="21" y="7"/>
                    </a:cubicBezTo>
                    <a:cubicBezTo>
                      <a:pt x="23" y="17"/>
                      <a:pt x="28" y="14"/>
                      <a:pt x="33" y="10"/>
                    </a:cubicBezTo>
                    <a:cubicBezTo>
                      <a:pt x="35" y="8"/>
                      <a:pt x="37" y="6"/>
                      <a:pt x="40" y="6"/>
                    </a:cubicBezTo>
                    <a:cubicBezTo>
                      <a:pt x="46" y="10"/>
                      <a:pt x="53" y="14"/>
                      <a:pt x="49" y="23"/>
                    </a:cubicBezTo>
                    <a:close/>
                  </a:path>
                </a:pathLst>
              </a:custGeom>
              <a:solidFill>
                <a:srgbClr val="E28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Freeform 192">
                <a:extLst>
                  <a:ext uri="{FF2B5EF4-FFF2-40B4-BE49-F238E27FC236}">
                    <a16:creationId xmlns:a16="http://schemas.microsoft.com/office/drawing/2014/main" id="{489041A1-700A-DEA1-9320-D6BC8A68D671}"/>
                  </a:ext>
                </a:extLst>
              </p:cNvPr>
              <p:cNvSpPr/>
              <p:nvPr/>
            </p:nvSpPr>
            <p:spPr bwMode="auto">
              <a:xfrm>
                <a:off x="3091" y="2152"/>
                <a:ext cx="186" cy="327"/>
              </a:xfrm>
              <a:custGeom>
                <a:avLst/>
                <a:gdLst>
                  <a:gd name="T0" fmla="*/ 110 w 110"/>
                  <a:gd name="T1" fmla="*/ 1 h 194"/>
                  <a:gd name="T2" fmla="*/ 98 w 110"/>
                  <a:gd name="T3" fmla="*/ 15 h 194"/>
                  <a:gd name="T4" fmla="*/ 81 w 110"/>
                  <a:gd name="T5" fmla="*/ 24 h 194"/>
                  <a:gd name="T6" fmla="*/ 71 w 110"/>
                  <a:gd name="T7" fmla="*/ 30 h 194"/>
                  <a:gd name="T8" fmla="*/ 61 w 110"/>
                  <a:gd name="T9" fmla="*/ 41 h 194"/>
                  <a:gd name="T10" fmla="*/ 18 w 110"/>
                  <a:gd name="T11" fmla="*/ 88 h 194"/>
                  <a:gd name="T12" fmla="*/ 15 w 110"/>
                  <a:gd name="T13" fmla="*/ 118 h 194"/>
                  <a:gd name="T14" fmla="*/ 17 w 110"/>
                  <a:gd name="T15" fmla="*/ 131 h 194"/>
                  <a:gd name="T16" fmla="*/ 11 w 110"/>
                  <a:gd name="T17" fmla="*/ 144 h 194"/>
                  <a:gd name="T18" fmla="*/ 8 w 110"/>
                  <a:gd name="T19" fmla="*/ 151 h 194"/>
                  <a:gd name="T20" fmla="*/ 17 w 110"/>
                  <a:gd name="T21" fmla="*/ 162 h 194"/>
                  <a:gd name="T22" fmla="*/ 15 w 110"/>
                  <a:gd name="T23" fmla="*/ 182 h 194"/>
                  <a:gd name="T24" fmla="*/ 8 w 110"/>
                  <a:gd name="T25" fmla="*/ 187 h 194"/>
                  <a:gd name="T26" fmla="*/ 4 w 110"/>
                  <a:gd name="T27" fmla="*/ 194 h 194"/>
                  <a:gd name="T28" fmla="*/ 2 w 110"/>
                  <a:gd name="T29" fmla="*/ 194 h 194"/>
                  <a:gd name="T30" fmla="*/ 0 w 110"/>
                  <a:gd name="T31" fmla="*/ 180 h 194"/>
                  <a:gd name="T32" fmla="*/ 4 w 110"/>
                  <a:gd name="T33" fmla="*/ 132 h 194"/>
                  <a:gd name="T34" fmla="*/ 10 w 110"/>
                  <a:gd name="T35" fmla="*/ 110 h 194"/>
                  <a:gd name="T36" fmla="*/ 11 w 110"/>
                  <a:gd name="T37" fmla="*/ 92 h 194"/>
                  <a:gd name="T38" fmla="*/ 13 w 110"/>
                  <a:gd name="T39" fmla="*/ 86 h 194"/>
                  <a:gd name="T40" fmla="*/ 23 w 110"/>
                  <a:gd name="T41" fmla="*/ 68 h 194"/>
                  <a:gd name="T42" fmla="*/ 92 w 110"/>
                  <a:gd name="T43" fmla="*/ 6 h 194"/>
                  <a:gd name="T44" fmla="*/ 108 w 110"/>
                  <a:gd name="T45" fmla="*/ 1 h 194"/>
                  <a:gd name="T46" fmla="*/ 110 w 110"/>
                  <a:gd name="T47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0" h="194">
                    <a:moveTo>
                      <a:pt x="110" y="1"/>
                    </a:moveTo>
                    <a:cubicBezTo>
                      <a:pt x="106" y="5"/>
                      <a:pt x="102" y="10"/>
                      <a:pt x="98" y="15"/>
                    </a:cubicBezTo>
                    <a:cubicBezTo>
                      <a:pt x="94" y="21"/>
                      <a:pt x="89" y="25"/>
                      <a:pt x="81" y="24"/>
                    </a:cubicBezTo>
                    <a:cubicBezTo>
                      <a:pt x="76" y="23"/>
                      <a:pt x="72" y="25"/>
                      <a:pt x="71" y="30"/>
                    </a:cubicBezTo>
                    <a:cubicBezTo>
                      <a:pt x="70" y="36"/>
                      <a:pt x="65" y="38"/>
                      <a:pt x="61" y="41"/>
                    </a:cubicBezTo>
                    <a:cubicBezTo>
                      <a:pt x="44" y="54"/>
                      <a:pt x="31" y="72"/>
                      <a:pt x="18" y="88"/>
                    </a:cubicBezTo>
                    <a:cubicBezTo>
                      <a:pt x="11" y="96"/>
                      <a:pt x="15" y="108"/>
                      <a:pt x="15" y="118"/>
                    </a:cubicBezTo>
                    <a:cubicBezTo>
                      <a:pt x="15" y="122"/>
                      <a:pt x="16" y="127"/>
                      <a:pt x="17" y="131"/>
                    </a:cubicBezTo>
                    <a:cubicBezTo>
                      <a:pt x="19" y="137"/>
                      <a:pt x="19" y="142"/>
                      <a:pt x="11" y="144"/>
                    </a:cubicBezTo>
                    <a:cubicBezTo>
                      <a:pt x="6" y="144"/>
                      <a:pt x="6" y="148"/>
                      <a:pt x="8" y="151"/>
                    </a:cubicBezTo>
                    <a:cubicBezTo>
                      <a:pt x="10" y="155"/>
                      <a:pt x="13" y="159"/>
                      <a:pt x="17" y="162"/>
                    </a:cubicBezTo>
                    <a:cubicBezTo>
                      <a:pt x="26" y="171"/>
                      <a:pt x="25" y="175"/>
                      <a:pt x="15" y="182"/>
                    </a:cubicBezTo>
                    <a:cubicBezTo>
                      <a:pt x="13" y="184"/>
                      <a:pt x="11" y="186"/>
                      <a:pt x="8" y="187"/>
                    </a:cubicBezTo>
                    <a:cubicBezTo>
                      <a:pt x="4" y="188"/>
                      <a:pt x="4" y="191"/>
                      <a:pt x="4" y="194"/>
                    </a:cubicBezTo>
                    <a:cubicBezTo>
                      <a:pt x="3" y="194"/>
                      <a:pt x="3" y="194"/>
                      <a:pt x="2" y="194"/>
                    </a:cubicBezTo>
                    <a:cubicBezTo>
                      <a:pt x="2" y="189"/>
                      <a:pt x="1" y="185"/>
                      <a:pt x="0" y="180"/>
                    </a:cubicBezTo>
                    <a:cubicBezTo>
                      <a:pt x="0" y="164"/>
                      <a:pt x="0" y="148"/>
                      <a:pt x="4" y="132"/>
                    </a:cubicBezTo>
                    <a:cubicBezTo>
                      <a:pt x="6" y="125"/>
                      <a:pt x="8" y="118"/>
                      <a:pt x="10" y="110"/>
                    </a:cubicBezTo>
                    <a:cubicBezTo>
                      <a:pt x="12" y="104"/>
                      <a:pt x="14" y="98"/>
                      <a:pt x="11" y="92"/>
                    </a:cubicBezTo>
                    <a:cubicBezTo>
                      <a:pt x="11" y="90"/>
                      <a:pt x="11" y="87"/>
                      <a:pt x="13" y="86"/>
                    </a:cubicBezTo>
                    <a:cubicBezTo>
                      <a:pt x="19" y="81"/>
                      <a:pt x="20" y="74"/>
                      <a:pt x="23" y="68"/>
                    </a:cubicBezTo>
                    <a:cubicBezTo>
                      <a:pt x="36" y="36"/>
                      <a:pt x="59" y="15"/>
                      <a:pt x="92" y="6"/>
                    </a:cubicBezTo>
                    <a:cubicBezTo>
                      <a:pt x="98" y="4"/>
                      <a:pt x="103" y="3"/>
                      <a:pt x="108" y="1"/>
                    </a:cubicBezTo>
                    <a:cubicBezTo>
                      <a:pt x="109" y="0"/>
                      <a:pt x="109" y="0"/>
                      <a:pt x="110" y="1"/>
                    </a:cubicBezTo>
                    <a:close/>
                  </a:path>
                </a:pathLst>
              </a:custGeom>
              <a:solidFill>
                <a:srgbClr val="E98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Freeform 193">
                <a:extLst>
                  <a:ext uri="{FF2B5EF4-FFF2-40B4-BE49-F238E27FC236}">
                    <a16:creationId xmlns:a16="http://schemas.microsoft.com/office/drawing/2014/main" id="{4E84D0A5-1716-8953-6071-15ABF9A9C3DD}"/>
                  </a:ext>
                </a:extLst>
              </p:cNvPr>
              <p:cNvSpPr/>
              <p:nvPr/>
            </p:nvSpPr>
            <p:spPr bwMode="auto">
              <a:xfrm>
                <a:off x="4738" y="1441"/>
                <a:ext cx="135" cy="148"/>
              </a:xfrm>
              <a:custGeom>
                <a:avLst/>
                <a:gdLst>
                  <a:gd name="T0" fmla="*/ 80 w 80"/>
                  <a:gd name="T1" fmla="*/ 0 h 88"/>
                  <a:gd name="T2" fmla="*/ 71 w 80"/>
                  <a:gd name="T3" fmla="*/ 17 h 88"/>
                  <a:gd name="T4" fmla="*/ 55 w 80"/>
                  <a:gd name="T5" fmla="*/ 25 h 88"/>
                  <a:gd name="T6" fmla="*/ 49 w 80"/>
                  <a:gd name="T7" fmla="*/ 28 h 88"/>
                  <a:gd name="T8" fmla="*/ 8 w 80"/>
                  <a:gd name="T9" fmla="*/ 75 h 88"/>
                  <a:gd name="T10" fmla="*/ 0 w 80"/>
                  <a:gd name="T11" fmla="*/ 88 h 88"/>
                  <a:gd name="T12" fmla="*/ 80 w 80"/>
                  <a:gd name="T1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8">
                    <a:moveTo>
                      <a:pt x="80" y="0"/>
                    </a:moveTo>
                    <a:cubicBezTo>
                      <a:pt x="77" y="5"/>
                      <a:pt x="73" y="10"/>
                      <a:pt x="71" y="17"/>
                    </a:cubicBezTo>
                    <a:cubicBezTo>
                      <a:pt x="68" y="23"/>
                      <a:pt x="61" y="23"/>
                      <a:pt x="55" y="25"/>
                    </a:cubicBezTo>
                    <a:cubicBezTo>
                      <a:pt x="53" y="26"/>
                      <a:pt x="51" y="26"/>
                      <a:pt x="49" y="28"/>
                    </a:cubicBezTo>
                    <a:cubicBezTo>
                      <a:pt x="38" y="46"/>
                      <a:pt x="18" y="56"/>
                      <a:pt x="8" y="75"/>
                    </a:cubicBezTo>
                    <a:cubicBezTo>
                      <a:pt x="5" y="79"/>
                      <a:pt x="3" y="84"/>
                      <a:pt x="0" y="88"/>
                    </a:cubicBezTo>
                    <a:cubicBezTo>
                      <a:pt x="6" y="45"/>
                      <a:pt x="37" y="10"/>
                      <a:pt x="80" y="0"/>
                    </a:cubicBezTo>
                    <a:close/>
                  </a:path>
                </a:pathLst>
              </a:custGeom>
              <a:solidFill>
                <a:srgbClr val="E6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Freeform 194">
                <a:extLst>
                  <a:ext uri="{FF2B5EF4-FFF2-40B4-BE49-F238E27FC236}">
                    <a16:creationId xmlns:a16="http://schemas.microsoft.com/office/drawing/2014/main" id="{693819FE-B8C1-60BF-390E-4CC99E891398}"/>
                  </a:ext>
                </a:extLst>
              </p:cNvPr>
              <p:cNvSpPr/>
              <p:nvPr/>
            </p:nvSpPr>
            <p:spPr bwMode="auto">
              <a:xfrm>
                <a:off x="4873" y="1417"/>
                <a:ext cx="86" cy="32"/>
              </a:xfrm>
              <a:custGeom>
                <a:avLst/>
                <a:gdLst>
                  <a:gd name="T0" fmla="*/ 51 w 51"/>
                  <a:gd name="T1" fmla="*/ 14 h 19"/>
                  <a:gd name="T2" fmla="*/ 28 w 51"/>
                  <a:gd name="T3" fmla="*/ 17 h 19"/>
                  <a:gd name="T4" fmla="*/ 22 w 51"/>
                  <a:gd name="T5" fmla="*/ 17 h 19"/>
                  <a:gd name="T6" fmla="*/ 5 w 51"/>
                  <a:gd name="T7" fmla="*/ 13 h 19"/>
                  <a:gd name="T8" fmla="*/ 0 w 51"/>
                  <a:gd name="T9" fmla="*/ 14 h 19"/>
                  <a:gd name="T10" fmla="*/ 9 w 51"/>
                  <a:gd name="T11" fmla="*/ 7 h 19"/>
                  <a:gd name="T12" fmla="*/ 24 w 51"/>
                  <a:gd name="T13" fmla="*/ 8 h 19"/>
                  <a:gd name="T14" fmla="*/ 44 w 51"/>
                  <a:gd name="T15" fmla="*/ 12 h 19"/>
                  <a:gd name="T16" fmla="*/ 51 w 51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9">
                    <a:moveTo>
                      <a:pt x="51" y="14"/>
                    </a:moveTo>
                    <a:cubicBezTo>
                      <a:pt x="43" y="13"/>
                      <a:pt x="36" y="16"/>
                      <a:pt x="28" y="17"/>
                    </a:cubicBezTo>
                    <a:cubicBezTo>
                      <a:pt x="26" y="17"/>
                      <a:pt x="23" y="19"/>
                      <a:pt x="22" y="17"/>
                    </a:cubicBezTo>
                    <a:cubicBezTo>
                      <a:pt x="18" y="5"/>
                      <a:pt x="11" y="11"/>
                      <a:pt x="5" y="13"/>
                    </a:cubicBezTo>
                    <a:cubicBezTo>
                      <a:pt x="3" y="14"/>
                      <a:pt x="2" y="14"/>
                      <a:pt x="0" y="14"/>
                    </a:cubicBezTo>
                    <a:cubicBezTo>
                      <a:pt x="3" y="12"/>
                      <a:pt x="7" y="10"/>
                      <a:pt x="9" y="7"/>
                    </a:cubicBezTo>
                    <a:cubicBezTo>
                      <a:pt x="14" y="3"/>
                      <a:pt x="18" y="0"/>
                      <a:pt x="24" y="8"/>
                    </a:cubicBezTo>
                    <a:cubicBezTo>
                      <a:pt x="28" y="14"/>
                      <a:pt x="38" y="9"/>
                      <a:pt x="44" y="12"/>
                    </a:cubicBezTo>
                    <a:cubicBezTo>
                      <a:pt x="46" y="13"/>
                      <a:pt x="49" y="12"/>
                      <a:pt x="51" y="14"/>
                    </a:cubicBezTo>
                    <a:close/>
                  </a:path>
                </a:pathLst>
              </a:custGeom>
              <a:solidFill>
                <a:srgbClr val="E28A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Freeform 195">
                <a:extLst>
                  <a:ext uri="{FF2B5EF4-FFF2-40B4-BE49-F238E27FC236}">
                    <a16:creationId xmlns:a16="http://schemas.microsoft.com/office/drawing/2014/main" id="{DAEAA470-FC22-5C2B-108F-1E4FA333F110}"/>
                  </a:ext>
                </a:extLst>
              </p:cNvPr>
              <p:cNvSpPr/>
              <p:nvPr/>
            </p:nvSpPr>
            <p:spPr bwMode="auto">
              <a:xfrm>
                <a:off x="3273" y="2130"/>
                <a:ext cx="56" cy="37"/>
              </a:xfrm>
              <a:custGeom>
                <a:avLst/>
                <a:gdLst>
                  <a:gd name="T0" fmla="*/ 2 w 33"/>
                  <a:gd name="T1" fmla="*/ 14 h 22"/>
                  <a:gd name="T2" fmla="*/ 0 w 33"/>
                  <a:gd name="T3" fmla="*/ 14 h 22"/>
                  <a:gd name="T4" fmla="*/ 11 w 33"/>
                  <a:gd name="T5" fmla="*/ 1 h 22"/>
                  <a:gd name="T6" fmla="*/ 22 w 33"/>
                  <a:gd name="T7" fmla="*/ 11 h 22"/>
                  <a:gd name="T8" fmla="*/ 26 w 33"/>
                  <a:gd name="T9" fmla="*/ 16 h 22"/>
                  <a:gd name="T10" fmla="*/ 33 w 33"/>
                  <a:gd name="T11" fmla="*/ 18 h 22"/>
                  <a:gd name="T12" fmla="*/ 2 w 33"/>
                  <a:gd name="T1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2">
                    <a:moveTo>
                      <a:pt x="2" y="14"/>
                    </a:moveTo>
                    <a:cubicBezTo>
                      <a:pt x="1" y="14"/>
                      <a:pt x="1" y="14"/>
                      <a:pt x="0" y="14"/>
                    </a:cubicBezTo>
                    <a:cubicBezTo>
                      <a:pt x="4" y="10"/>
                      <a:pt x="7" y="5"/>
                      <a:pt x="11" y="1"/>
                    </a:cubicBezTo>
                    <a:cubicBezTo>
                      <a:pt x="19" y="0"/>
                      <a:pt x="24" y="2"/>
                      <a:pt x="22" y="11"/>
                    </a:cubicBezTo>
                    <a:cubicBezTo>
                      <a:pt x="22" y="15"/>
                      <a:pt x="23" y="15"/>
                      <a:pt x="26" y="16"/>
                    </a:cubicBezTo>
                    <a:cubicBezTo>
                      <a:pt x="28" y="16"/>
                      <a:pt x="31" y="15"/>
                      <a:pt x="33" y="18"/>
                    </a:cubicBezTo>
                    <a:cubicBezTo>
                      <a:pt x="22" y="22"/>
                      <a:pt x="13" y="11"/>
                      <a:pt x="2" y="14"/>
                    </a:cubicBezTo>
                    <a:close/>
                  </a:path>
                </a:pathLst>
              </a:custGeom>
              <a:solidFill>
                <a:srgbClr val="DA85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Freeform 196">
                <a:extLst>
                  <a:ext uri="{FF2B5EF4-FFF2-40B4-BE49-F238E27FC236}">
                    <a16:creationId xmlns:a16="http://schemas.microsoft.com/office/drawing/2014/main" id="{F83018D9-665C-91F2-8656-3D611148728D}"/>
                  </a:ext>
                </a:extLst>
              </p:cNvPr>
              <p:cNvSpPr/>
              <p:nvPr/>
            </p:nvSpPr>
            <p:spPr bwMode="auto">
              <a:xfrm>
                <a:off x="5126" y="2452"/>
                <a:ext cx="35" cy="45"/>
              </a:xfrm>
              <a:custGeom>
                <a:avLst/>
                <a:gdLst>
                  <a:gd name="T0" fmla="*/ 20 w 21"/>
                  <a:gd name="T1" fmla="*/ 0 h 27"/>
                  <a:gd name="T2" fmla="*/ 15 w 21"/>
                  <a:gd name="T3" fmla="*/ 27 h 27"/>
                  <a:gd name="T4" fmla="*/ 3 w 21"/>
                  <a:gd name="T5" fmla="*/ 22 h 27"/>
                  <a:gd name="T6" fmla="*/ 3 w 21"/>
                  <a:gd name="T7" fmla="*/ 18 h 27"/>
                  <a:gd name="T8" fmla="*/ 8 w 21"/>
                  <a:gd name="T9" fmla="*/ 8 h 27"/>
                  <a:gd name="T10" fmla="*/ 20 w 21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7">
                    <a:moveTo>
                      <a:pt x="20" y="0"/>
                    </a:moveTo>
                    <a:cubicBezTo>
                      <a:pt x="21" y="10"/>
                      <a:pt x="17" y="18"/>
                      <a:pt x="15" y="27"/>
                    </a:cubicBezTo>
                    <a:cubicBezTo>
                      <a:pt x="11" y="27"/>
                      <a:pt x="6" y="26"/>
                      <a:pt x="3" y="22"/>
                    </a:cubicBezTo>
                    <a:cubicBezTo>
                      <a:pt x="3" y="21"/>
                      <a:pt x="3" y="19"/>
                      <a:pt x="3" y="18"/>
                    </a:cubicBezTo>
                    <a:cubicBezTo>
                      <a:pt x="0" y="12"/>
                      <a:pt x="1" y="9"/>
                      <a:pt x="8" y="8"/>
                    </a:cubicBezTo>
                    <a:cubicBezTo>
                      <a:pt x="13" y="7"/>
                      <a:pt x="16" y="3"/>
                      <a:pt x="20" y="0"/>
                    </a:cubicBezTo>
                    <a:close/>
                  </a:path>
                </a:pathLst>
              </a:custGeom>
              <a:solidFill>
                <a:srgbClr val="EA9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Freeform 197">
                <a:extLst>
                  <a:ext uri="{FF2B5EF4-FFF2-40B4-BE49-F238E27FC236}">
                    <a16:creationId xmlns:a16="http://schemas.microsoft.com/office/drawing/2014/main" id="{30D6F916-F700-8F14-52C5-5813AE2B727C}"/>
                  </a:ext>
                </a:extLst>
              </p:cNvPr>
              <p:cNvSpPr/>
              <p:nvPr/>
            </p:nvSpPr>
            <p:spPr bwMode="auto">
              <a:xfrm>
                <a:off x="3257" y="2565"/>
                <a:ext cx="33" cy="30"/>
              </a:xfrm>
              <a:custGeom>
                <a:avLst/>
                <a:gdLst>
                  <a:gd name="T0" fmla="*/ 12 w 20"/>
                  <a:gd name="T1" fmla="*/ 1 h 18"/>
                  <a:gd name="T2" fmla="*/ 20 w 20"/>
                  <a:gd name="T3" fmla="*/ 3 h 18"/>
                  <a:gd name="T4" fmla="*/ 15 w 20"/>
                  <a:gd name="T5" fmla="*/ 16 h 18"/>
                  <a:gd name="T6" fmla="*/ 0 w 20"/>
                  <a:gd name="T7" fmla="*/ 18 h 18"/>
                  <a:gd name="T8" fmla="*/ 1 w 20"/>
                  <a:gd name="T9" fmla="*/ 11 h 18"/>
                  <a:gd name="T10" fmla="*/ 12 w 2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8">
                    <a:moveTo>
                      <a:pt x="12" y="1"/>
                    </a:moveTo>
                    <a:cubicBezTo>
                      <a:pt x="15" y="3"/>
                      <a:pt x="17" y="3"/>
                      <a:pt x="20" y="3"/>
                    </a:cubicBezTo>
                    <a:cubicBezTo>
                      <a:pt x="19" y="7"/>
                      <a:pt x="12" y="10"/>
                      <a:pt x="15" y="16"/>
                    </a:cubicBezTo>
                    <a:cubicBezTo>
                      <a:pt x="10" y="17"/>
                      <a:pt x="5" y="18"/>
                      <a:pt x="0" y="18"/>
                    </a:cubicBezTo>
                    <a:cubicBezTo>
                      <a:pt x="1" y="16"/>
                      <a:pt x="1" y="13"/>
                      <a:pt x="1" y="11"/>
                    </a:cubicBezTo>
                    <a:cubicBezTo>
                      <a:pt x="2" y="4"/>
                      <a:pt x="5" y="0"/>
                      <a:pt x="12" y="1"/>
                    </a:cubicBezTo>
                    <a:close/>
                  </a:path>
                </a:pathLst>
              </a:custGeom>
              <a:solidFill>
                <a:srgbClr val="E28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Freeform 198">
                <a:extLst>
                  <a:ext uri="{FF2B5EF4-FFF2-40B4-BE49-F238E27FC236}">
                    <a16:creationId xmlns:a16="http://schemas.microsoft.com/office/drawing/2014/main" id="{050CD715-8E7A-6D40-6BC2-EE1BCF12F3CE}"/>
                  </a:ext>
                </a:extLst>
              </p:cNvPr>
              <p:cNvSpPr/>
              <p:nvPr/>
            </p:nvSpPr>
            <p:spPr bwMode="auto">
              <a:xfrm>
                <a:off x="3300" y="2585"/>
                <a:ext cx="37" cy="19"/>
              </a:xfrm>
              <a:custGeom>
                <a:avLst/>
                <a:gdLst>
                  <a:gd name="T0" fmla="*/ 0 w 22"/>
                  <a:gd name="T1" fmla="*/ 8 h 11"/>
                  <a:gd name="T2" fmla="*/ 8 w 22"/>
                  <a:gd name="T3" fmla="*/ 6 h 11"/>
                  <a:gd name="T4" fmla="*/ 22 w 22"/>
                  <a:gd name="T5" fmla="*/ 8 h 11"/>
                  <a:gd name="T6" fmla="*/ 10 w 22"/>
                  <a:gd name="T7" fmla="*/ 9 h 11"/>
                  <a:gd name="T8" fmla="*/ 0 w 22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0" y="8"/>
                    </a:moveTo>
                    <a:cubicBezTo>
                      <a:pt x="3" y="8"/>
                      <a:pt x="5" y="8"/>
                      <a:pt x="8" y="6"/>
                    </a:cubicBezTo>
                    <a:cubicBezTo>
                      <a:pt x="13" y="0"/>
                      <a:pt x="18" y="3"/>
                      <a:pt x="22" y="8"/>
                    </a:cubicBezTo>
                    <a:cubicBezTo>
                      <a:pt x="18" y="7"/>
                      <a:pt x="14" y="6"/>
                      <a:pt x="10" y="9"/>
                    </a:cubicBezTo>
                    <a:cubicBezTo>
                      <a:pt x="7" y="10"/>
                      <a:pt x="3" y="11"/>
                      <a:pt x="0" y="8"/>
                    </a:cubicBezTo>
                    <a:close/>
                  </a:path>
                </a:pathLst>
              </a:custGeom>
              <a:solidFill>
                <a:srgbClr val="E28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Freeform 199">
                <a:extLst>
                  <a:ext uri="{FF2B5EF4-FFF2-40B4-BE49-F238E27FC236}">
                    <a16:creationId xmlns:a16="http://schemas.microsoft.com/office/drawing/2014/main" id="{D53C67AB-56B8-D631-D996-02D414758F7D}"/>
                  </a:ext>
                </a:extLst>
              </p:cNvPr>
              <p:cNvSpPr/>
              <p:nvPr/>
            </p:nvSpPr>
            <p:spPr bwMode="auto">
              <a:xfrm>
                <a:off x="4935" y="1784"/>
                <a:ext cx="199" cy="108"/>
              </a:xfrm>
              <a:custGeom>
                <a:avLst/>
                <a:gdLst>
                  <a:gd name="T0" fmla="*/ 113 w 118"/>
                  <a:gd name="T1" fmla="*/ 0 h 64"/>
                  <a:gd name="T2" fmla="*/ 103 w 118"/>
                  <a:gd name="T3" fmla="*/ 27 h 64"/>
                  <a:gd name="T4" fmla="*/ 92 w 118"/>
                  <a:gd name="T5" fmla="*/ 36 h 64"/>
                  <a:gd name="T6" fmla="*/ 56 w 118"/>
                  <a:gd name="T7" fmla="*/ 59 h 64"/>
                  <a:gd name="T8" fmla="*/ 0 w 118"/>
                  <a:gd name="T9" fmla="*/ 58 h 64"/>
                  <a:gd name="T10" fmla="*/ 24 w 118"/>
                  <a:gd name="T11" fmla="*/ 54 h 64"/>
                  <a:gd name="T12" fmla="*/ 67 w 118"/>
                  <a:gd name="T13" fmla="*/ 39 h 64"/>
                  <a:gd name="T14" fmla="*/ 113 w 118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64">
                    <a:moveTo>
                      <a:pt x="113" y="0"/>
                    </a:moveTo>
                    <a:cubicBezTo>
                      <a:pt x="118" y="17"/>
                      <a:pt x="118" y="17"/>
                      <a:pt x="103" y="27"/>
                    </a:cubicBezTo>
                    <a:cubicBezTo>
                      <a:pt x="99" y="29"/>
                      <a:pt x="94" y="32"/>
                      <a:pt x="92" y="36"/>
                    </a:cubicBezTo>
                    <a:cubicBezTo>
                      <a:pt x="83" y="50"/>
                      <a:pt x="71" y="55"/>
                      <a:pt x="56" y="59"/>
                    </a:cubicBezTo>
                    <a:cubicBezTo>
                      <a:pt x="37" y="63"/>
                      <a:pt x="18" y="64"/>
                      <a:pt x="0" y="58"/>
                    </a:cubicBezTo>
                    <a:cubicBezTo>
                      <a:pt x="8" y="58"/>
                      <a:pt x="16" y="58"/>
                      <a:pt x="24" y="54"/>
                    </a:cubicBezTo>
                    <a:cubicBezTo>
                      <a:pt x="40" y="53"/>
                      <a:pt x="53" y="46"/>
                      <a:pt x="67" y="39"/>
                    </a:cubicBezTo>
                    <a:cubicBezTo>
                      <a:pt x="85" y="29"/>
                      <a:pt x="99" y="15"/>
                      <a:pt x="113" y="0"/>
                    </a:cubicBezTo>
                    <a:close/>
                  </a:path>
                </a:pathLst>
              </a:custGeom>
              <a:solidFill>
                <a:srgbClr val="E78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Freeform 200">
                <a:extLst>
                  <a:ext uri="{FF2B5EF4-FFF2-40B4-BE49-F238E27FC236}">
                    <a16:creationId xmlns:a16="http://schemas.microsoft.com/office/drawing/2014/main" id="{2F8A481D-EA21-4616-832B-2CD45C80F710}"/>
                  </a:ext>
                </a:extLst>
              </p:cNvPr>
              <p:cNvSpPr/>
              <p:nvPr/>
            </p:nvSpPr>
            <p:spPr bwMode="auto">
              <a:xfrm>
                <a:off x="4730" y="2189"/>
                <a:ext cx="92" cy="115"/>
              </a:xfrm>
              <a:custGeom>
                <a:avLst/>
                <a:gdLst>
                  <a:gd name="T0" fmla="*/ 47 w 55"/>
                  <a:gd name="T1" fmla="*/ 0 h 68"/>
                  <a:gd name="T2" fmla="*/ 50 w 55"/>
                  <a:gd name="T3" fmla="*/ 9 h 68"/>
                  <a:gd name="T4" fmla="*/ 45 w 55"/>
                  <a:gd name="T5" fmla="*/ 23 h 68"/>
                  <a:gd name="T6" fmla="*/ 20 w 55"/>
                  <a:gd name="T7" fmla="*/ 42 h 68"/>
                  <a:gd name="T8" fmla="*/ 16 w 55"/>
                  <a:gd name="T9" fmla="*/ 55 h 68"/>
                  <a:gd name="T10" fmla="*/ 0 w 55"/>
                  <a:gd name="T11" fmla="*/ 63 h 68"/>
                  <a:gd name="T12" fmla="*/ 9 w 55"/>
                  <a:gd name="T13" fmla="*/ 56 h 68"/>
                  <a:gd name="T14" fmla="*/ 47 w 5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68">
                    <a:moveTo>
                      <a:pt x="47" y="0"/>
                    </a:moveTo>
                    <a:cubicBezTo>
                      <a:pt x="47" y="3"/>
                      <a:pt x="47" y="6"/>
                      <a:pt x="50" y="9"/>
                    </a:cubicBezTo>
                    <a:cubicBezTo>
                      <a:pt x="55" y="15"/>
                      <a:pt x="53" y="21"/>
                      <a:pt x="45" y="23"/>
                    </a:cubicBezTo>
                    <a:cubicBezTo>
                      <a:pt x="34" y="26"/>
                      <a:pt x="28" y="35"/>
                      <a:pt x="20" y="42"/>
                    </a:cubicBezTo>
                    <a:cubicBezTo>
                      <a:pt x="16" y="45"/>
                      <a:pt x="18" y="51"/>
                      <a:pt x="16" y="55"/>
                    </a:cubicBezTo>
                    <a:cubicBezTo>
                      <a:pt x="11" y="66"/>
                      <a:pt x="7" y="68"/>
                      <a:pt x="0" y="63"/>
                    </a:cubicBezTo>
                    <a:cubicBezTo>
                      <a:pt x="5" y="63"/>
                      <a:pt x="8" y="61"/>
                      <a:pt x="9" y="56"/>
                    </a:cubicBezTo>
                    <a:cubicBezTo>
                      <a:pt x="15" y="33"/>
                      <a:pt x="29" y="15"/>
                      <a:pt x="47" y="0"/>
                    </a:cubicBezTo>
                    <a:close/>
                  </a:path>
                </a:pathLst>
              </a:custGeom>
              <a:solidFill>
                <a:srgbClr val="EA9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Freeform 201">
                <a:extLst>
                  <a:ext uri="{FF2B5EF4-FFF2-40B4-BE49-F238E27FC236}">
                    <a16:creationId xmlns:a16="http://schemas.microsoft.com/office/drawing/2014/main" id="{8A46F818-41C4-42D9-A241-C9880F36E252}"/>
                  </a:ext>
                </a:extLst>
              </p:cNvPr>
              <p:cNvSpPr/>
              <p:nvPr/>
            </p:nvSpPr>
            <p:spPr bwMode="auto">
              <a:xfrm>
                <a:off x="4817" y="2152"/>
                <a:ext cx="123" cy="49"/>
              </a:xfrm>
              <a:custGeom>
                <a:avLst/>
                <a:gdLst>
                  <a:gd name="T0" fmla="*/ 73 w 73"/>
                  <a:gd name="T1" fmla="*/ 5 h 29"/>
                  <a:gd name="T2" fmla="*/ 47 w 73"/>
                  <a:gd name="T3" fmla="*/ 14 h 29"/>
                  <a:gd name="T4" fmla="*/ 19 w 73"/>
                  <a:gd name="T5" fmla="*/ 26 h 29"/>
                  <a:gd name="T6" fmla="*/ 9 w 73"/>
                  <a:gd name="T7" fmla="*/ 25 h 29"/>
                  <a:gd name="T8" fmla="*/ 0 w 73"/>
                  <a:gd name="T9" fmla="*/ 18 h 29"/>
                  <a:gd name="T10" fmla="*/ 32 w 73"/>
                  <a:gd name="T11" fmla="*/ 5 h 29"/>
                  <a:gd name="T12" fmla="*/ 33 w 73"/>
                  <a:gd name="T13" fmla="*/ 5 h 29"/>
                  <a:gd name="T14" fmla="*/ 38 w 73"/>
                  <a:gd name="T15" fmla="*/ 9 h 29"/>
                  <a:gd name="T16" fmla="*/ 44 w 73"/>
                  <a:gd name="T17" fmla="*/ 7 h 29"/>
                  <a:gd name="T18" fmla="*/ 40 w 73"/>
                  <a:gd name="T19" fmla="*/ 3 h 29"/>
                  <a:gd name="T20" fmla="*/ 73 w 73"/>
                  <a:gd name="T21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28">
                    <a:moveTo>
                      <a:pt x="73" y="5"/>
                    </a:moveTo>
                    <a:cubicBezTo>
                      <a:pt x="64" y="8"/>
                      <a:pt x="56" y="11"/>
                      <a:pt x="47" y="14"/>
                    </a:cubicBezTo>
                    <a:cubicBezTo>
                      <a:pt x="36" y="16"/>
                      <a:pt x="27" y="20"/>
                      <a:pt x="19" y="26"/>
                    </a:cubicBezTo>
                    <a:cubicBezTo>
                      <a:pt x="15" y="29"/>
                      <a:pt x="12" y="27"/>
                      <a:pt x="9" y="25"/>
                    </a:cubicBezTo>
                    <a:cubicBezTo>
                      <a:pt x="6" y="23"/>
                      <a:pt x="3" y="21"/>
                      <a:pt x="0" y="18"/>
                    </a:cubicBezTo>
                    <a:cubicBezTo>
                      <a:pt x="10" y="12"/>
                      <a:pt x="21" y="9"/>
                      <a:pt x="32" y="5"/>
                    </a:cubicBezTo>
                    <a:cubicBezTo>
                      <a:pt x="32" y="5"/>
                      <a:pt x="33" y="5"/>
                      <a:pt x="33" y="5"/>
                    </a:cubicBezTo>
                    <a:cubicBezTo>
                      <a:pt x="35" y="7"/>
                      <a:pt x="36" y="9"/>
                      <a:pt x="38" y="9"/>
                    </a:cubicBezTo>
                    <a:cubicBezTo>
                      <a:pt x="40" y="9"/>
                      <a:pt x="43" y="9"/>
                      <a:pt x="44" y="7"/>
                    </a:cubicBezTo>
                    <a:cubicBezTo>
                      <a:pt x="45" y="4"/>
                      <a:pt x="41" y="5"/>
                      <a:pt x="40" y="3"/>
                    </a:cubicBezTo>
                    <a:cubicBezTo>
                      <a:pt x="52" y="0"/>
                      <a:pt x="62" y="3"/>
                      <a:pt x="73" y="5"/>
                    </a:cubicBezTo>
                    <a:close/>
                  </a:path>
                </a:pathLst>
              </a:custGeom>
              <a:solidFill>
                <a:srgbClr val="E88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Freeform 202">
                <a:extLst>
                  <a:ext uri="{FF2B5EF4-FFF2-40B4-BE49-F238E27FC236}">
                    <a16:creationId xmlns:a16="http://schemas.microsoft.com/office/drawing/2014/main" id="{D95016C5-8DD6-5AD9-FE1F-3288736E9181}"/>
                  </a:ext>
                </a:extLst>
              </p:cNvPr>
              <p:cNvSpPr/>
              <p:nvPr/>
            </p:nvSpPr>
            <p:spPr bwMode="auto">
              <a:xfrm>
                <a:off x="3213" y="1434"/>
                <a:ext cx="67" cy="54"/>
              </a:xfrm>
              <a:custGeom>
                <a:avLst/>
                <a:gdLst>
                  <a:gd name="T0" fmla="*/ 40 w 40"/>
                  <a:gd name="T1" fmla="*/ 0 h 32"/>
                  <a:gd name="T2" fmla="*/ 12 w 40"/>
                  <a:gd name="T3" fmla="*/ 27 h 32"/>
                  <a:gd name="T4" fmla="*/ 19 w 40"/>
                  <a:gd name="T5" fmla="*/ 28 h 32"/>
                  <a:gd name="T6" fmla="*/ 0 w 40"/>
                  <a:gd name="T7" fmla="*/ 13 h 32"/>
                  <a:gd name="T8" fmla="*/ 40 w 40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2">
                    <a:moveTo>
                      <a:pt x="40" y="0"/>
                    </a:moveTo>
                    <a:cubicBezTo>
                      <a:pt x="35" y="13"/>
                      <a:pt x="22" y="18"/>
                      <a:pt x="12" y="27"/>
                    </a:cubicBezTo>
                    <a:cubicBezTo>
                      <a:pt x="15" y="28"/>
                      <a:pt x="17" y="28"/>
                      <a:pt x="19" y="28"/>
                    </a:cubicBezTo>
                    <a:cubicBezTo>
                      <a:pt x="7" y="32"/>
                      <a:pt x="1" y="27"/>
                      <a:pt x="0" y="13"/>
                    </a:cubicBezTo>
                    <a:cubicBezTo>
                      <a:pt x="12" y="6"/>
                      <a:pt x="26" y="2"/>
                      <a:pt x="40" y="0"/>
                    </a:cubicBezTo>
                    <a:close/>
                  </a:path>
                </a:pathLst>
              </a:custGeom>
              <a:solidFill>
                <a:srgbClr val="E48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Freeform 203">
                <a:extLst>
                  <a:ext uri="{FF2B5EF4-FFF2-40B4-BE49-F238E27FC236}">
                    <a16:creationId xmlns:a16="http://schemas.microsoft.com/office/drawing/2014/main" id="{23CD6A4B-E256-4393-BA9F-6A129A4D7E8A}"/>
                  </a:ext>
                </a:extLst>
              </p:cNvPr>
              <p:cNvSpPr/>
              <p:nvPr/>
            </p:nvSpPr>
            <p:spPr bwMode="auto">
              <a:xfrm>
                <a:off x="3993" y="1516"/>
                <a:ext cx="140" cy="204"/>
              </a:xfrm>
              <a:custGeom>
                <a:avLst/>
                <a:gdLst>
                  <a:gd name="T0" fmla="*/ 70 w 83"/>
                  <a:gd name="T1" fmla="*/ 0 h 121"/>
                  <a:gd name="T2" fmla="*/ 72 w 83"/>
                  <a:gd name="T3" fmla="*/ 3 h 121"/>
                  <a:gd name="T4" fmla="*/ 78 w 83"/>
                  <a:gd name="T5" fmla="*/ 21 h 121"/>
                  <a:gd name="T6" fmla="*/ 80 w 83"/>
                  <a:gd name="T7" fmla="*/ 29 h 121"/>
                  <a:gd name="T8" fmla="*/ 82 w 83"/>
                  <a:gd name="T9" fmla="*/ 37 h 121"/>
                  <a:gd name="T10" fmla="*/ 82 w 83"/>
                  <a:gd name="T11" fmla="*/ 68 h 121"/>
                  <a:gd name="T12" fmla="*/ 78 w 83"/>
                  <a:gd name="T13" fmla="*/ 81 h 121"/>
                  <a:gd name="T14" fmla="*/ 78 w 83"/>
                  <a:gd name="T15" fmla="*/ 95 h 121"/>
                  <a:gd name="T16" fmla="*/ 79 w 83"/>
                  <a:gd name="T17" fmla="*/ 110 h 121"/>
                  <a:gd name="T18" fmla="*/ 70 w 83"/>
                  <a:gd name="T19" fmla="*/ 113 h 121"/>
                  <a:gd name="T20" fmla="*/ 57 w 83"/>
                  <a:gd name="T21" fmla="*/ 103 h 121"/>
                  <a:gd name="T22" fmla="*/ 47 w 83"/>
                  <a:gd name="T23" fmla="*/ 106 h 121"/>
                  <a:gd name="T24" fmla="*/ 42 w 83"/>
                  <a:gd name="T25" fmla="*/ 113 h 121"/>
                  <a:gd name="T26" fmla="*/ 9 w 83"/>
                  <a:gd name="T27" fmla="*/ 121 h 121"/>
                  <a:gd name="T28" fmla="*/ 0 w 83"/>
                  <a:gd name="T29" fmla="*/ 114 h 121"/>
                  <a:gd name="T30" fmla="*/ 5 w 83"/>
                  <a:gd name="T31" fmla="*/ 111 h 121"/>
                  <a:gd name="T32" fmla="*/ 62 w 83"/>
                  <a:gd name="T33" fmla="*/ 97 h 121"/>
                  <a:gd name="T34" fmla="*/ 69 w 83"/>
                  <a:gd name="T35" fmla="*/ 84 h 121"/>
                  <a:gd name="T36" fmla="*/ 70 w 83"/>
                  <a:gd name="T37" fmla="*/ 30 h 121"/>
                  <a:gd name="T38" fmla="*/ 70 w 83"/>
                  <a:gd name="T3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" h="120">
                    <a:moveTo>
                      <a:pt x="70" y="0"/>
                    </a:moveTo>
                    <a:cubicBezTo>
                      <a:pt x="70" y="1"/>
                      <a:pt x="71" y="3"/>
                      <a:pt x="72" y="3"/>
                    </a:cubicBezTo>
                    <a:cubicBezTo>
                      <a:pt x="82" y="6"/>
                      <a:pt x="80" y="13"/>
                      <a:pt x="78" y="21"/>
                    </a:cubicBezTo>
                    <a:cubicBezTo>
                      <a:pt x="78" y="23"/>
                      <a:pt x="77" y="27"/>
                      <a:pt x="80" y="29"/>
                    </a:cubicBezTo>
                    <a:cubicBezTo>
                      <a:pt x="82" y="32"/>
                      <a:pt x="82" y="35"/>
                      <a:pt x="82" y="37"/>
                    </a:cubicBezTo>
                    <a:cubicBezTo>
                      <a:pt x="83" y="48"/>
                      <a:pt x="83" y="58"/>
                      <a:pt x="82" y="68"/>
                    </a:cubicBezTo>
                    <a:cubicBezTo>
                      <a:pt x="82" y="73"/>
                      <a:pt x="80" y="77"/>
                      <a:pt x="78" y="81"/>
                    </a:cubicBezTo>
                    <a:cubicBezTo>
                      <a:pt x="72" y="86"/>
                      <a:pt x="72" y="90"/>
                      <a:pt x="78" y="95"/>
                    </a:cubicBezTo>
                    <a:cubicBezTo>
                      <a:pt x="82" y="99"/>
                      <a:pt x="80" y="105"/>
                      <a:pt x="79" y="110"/>
                    </a:cubicBezTo>
                    <a:cubicBezTo>
                      <a:pt x="78" y="114"/>
                      <a:pt x="73" y="112"/>
                      <a:pt x="70" y="113"/>
                    </a:cubicBezTo>
                    <a:cubicBezTo>
                      <a:pt x="65" y="109"/>
                      <a:pt x="61" y="107"/>
                      <a:pt x="57" y="103"/>
                    </a:cubicBezTo>
                    <a:cubicBezTo>
                      <a:pt x="52" y="99"/>
                      <a:pt x="48" y="100"/>
                      <a:pt x="47" y="106"/>
                    </a:cubicBezTo>
                    <a:cubicBezTo>
                      <a:pt x="46" y="110"/>
                      <a:pt x="46" y="112"/>
                      <a:pt x="42" y="113"/>
                    </a:cubicBezTo>
                    <a:cubicBezTo>
                      <a:pt x="31" y="116"/>
                      <a:pt x="20" y="119"/>
                      <a:pt x="9" y="121"/>
                    </a:cubicBezTo>
                    <a:cubicBezTo>
                      <a:pt x="5" y="119"/>
                      <a:pt x="3" y="116"/>
                      <a:pt x="0" y="114"/>
                    </a:cubicBezTo>
                    <a:cubicBezTo>
                      <a:pt x="0" y="110"/>
                      <a:pt x="4" y="113"/>
                      <a:pt x="5" y="111"/>
                    </a:cubicBezTo>
                    <a:cubicBezTo>
                      <a:pt x="24" y="106"/>
                      <a:pt x="42" y="99"/>
                      <a:pt x="62" y="97"/>
                    </a:cubicBezTo>
                    <a:cubicBezTo>
                      <a:pt x="69" y="96"/>
                      <a:pt x="69" y="89"/>
                      <a:pt x="69" y="84"/>
                    </a:cubicBezTo>
                    <a:cubicBezTo>
                      <a:pt x="70" y="66"/>
                      <a:pt x="69" y="48"/>
                      <a:pt x="70" y="30"/>
                    </a:cubicBezTo>
                    <a:cubicBezTo>
                      <a:pt x="70" y="20"/>
                      <a:pt x="70" y="10"/>
                      <a:pt x="70" y="0"/>
                    </a:cubicBezTo>
                    <a:close/>
                  </a:path>
                </a:pathLst>
              </a:custGeom>
              <a:solidFill>
                <a:srgbClr val="C66A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Freeform 204">
                <a:extLst>
                  <a:ext uri="{FF2B5EF4-FFF2-40B4-BE49-F238E27FC236}">
                    <a16:creationId xmlns:a16="http://schemas.microsoft.com/office/drawing/2014/main" id="{F10F2B8A-9F3E-441D-865B-8329D9545BD2}"/>
                  </a:ext>
                </a:extLst>
              </p:cNvPr>
              <p:cNvSpPr/>
              <p:nvPr/>
            </p:nvSpPr>
            <p:spPr bwMode="auto">
              <a:xfrm>
                <a:off x="4124" y="1557"/>
                <a:ext cx="41" cy="121"/>
              </a:xfrm>
              <a:custGeom>
                <a:avLst/>
                <a:gdLst>
                  <a:gd name="T0" fmla="*/ 0 w 24"/>
                  <a:gd name="T1" fmla="*/ 57 h 72"/>
                  <a:gd name="T2" fmla="*/ 2 w 24"/>
                  <a:gd name="T3" fmla="*/ 5 h 72"/>
                  <a:gd name="T4" fmla="*/ 2 w 24"/>
                  <a:gd name="T5" fmla="*/ 0 h 72"/>
                  <a:gd name="T6" fmla="*/ 16 w 24"/>
                  <a:gd name="T7" fmla="*/ 23 h 72"/>
                  <a:gd name="T8" fmla="*/ 7 w 24"/>
                  <a:gd name="T9" fmla="*/ 48 h 72"/>
                  <a:gd name="T10" fmla="*/ 3 w 24"/>
                  <a:gd name="T11" fmla="*/ 55 h 72"/>
                  <a:gd name="T12" fmla="*/ 3 w 24"/>
                  <a:gd name="T13" fmla="*/ 65 h 72"/>
                  <a:gd name="T14" fmla="*/ 11 w 24"/>
                  <a:gd name="T15" fmla="*/ 62 h 72"/>
                  <a:gd name="T16" fmla="*/ 24 w 24"/>
                  <a:gd name="T17" fmla="*/ 52 h 72"/>
                  <a:gd name="T18" fmla="*/ 11 w 24"/>
                  <a:gd name="T19" fmla="*/ 68 h 72"/>
                  <a:gd name="T20" fmla="*/ 0 w 24"/>
                  <a:gd name="T21" fmla="*/ 63 h 72"/>
                  <a:gd name="T22" fmla="*/ 0 w 24"/>
                  <a:gd name="T23" fmla="*/ 5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2">
                    <a:moveTo>
                      <a:pt x="0" y="57"/>
                    </a:moveTo>
                    <a:cubicBezTo>
                      <a:pt x="4" y="40"/>
                      <a:pt x="1" y="23"/>
                      <a:pt x="2" y="5"/>
                    </a:cubicBezTo>
                    <a:cubicBezTo>
                      <a:pt x="2" y="4"/>
                      <a:pt x="2" y="2"/>
                      <a:pt x="2" y="0"/>
                    </a:cubicBezTo>
                    <a:cubicBezTo>
                      <a:pt x="16" y="2"/>
                      <a:pt x="16" y="12"/>
                      <a:pt x="16" y="23"/>
                    </a:cubicBezTo>
                    <a:cubicBezTo>
                      <a:pt x="16" y="33"/>
                      <a:pt x="16" y="42"/>
                      <a:pt x="7" y="48"/>
                    </a:cubicBezTo>
                    <a:cubicBezTo>
                      <a:pt x="5" y="50"/>
                      <a:pt x="4" y="52"/>
                      <a:pt x="3" y="55"/>
                    </a:cubicBezTo>
                    <a:cubicBezTo>
                      <a:pt x="1" y="58"/>
                      <a:pt x="1" y="62"/>
                      <a:pt x="3" y="65"/>
                    </a:cubicBezTo>
                    <a:cubicBezTo>
                      <a:pt x="7" y="68"/>
                      <a:pt x="9" y="63"/>
                      <a:pt x="11" y="62"/>
                    </a:cubicBezTo>
                    <a:cubicBezTo>
                      <a:pt x="16" y="59"/>
                      <a:pt x="19" y="54"/>
                      <a:pt x="24" y="52"/>
                    </a:cubicBezTo>
                    <a:cubicBezTo>
                      <a:pt x="20" y="57"/>
                      <a:pt x="16" y="63"/>
                      <a:pt x="11" y="68"/>
                    </a:cubicBezTo>
                    <a:cubicBezTo>
                      <a:pt x="6" y="72"/>
                      <a:pt x="1" y="69"/>
                      <a:pt x="0" y="63"/>
                    </a:cubicBezTo>
                    <a:cubicBezTo>
                      <a:pt x="0" y="61"/>
                      <a:pt x="0" y="59"/>
                      <a:pt x="0" y="57"/>
                    </a:cubicBezTo>
                    <a:close/>
                  </a:path>
                </a:pathLst>
              </a:custGeom>
              <a:solidFill>
                <a:srgbClr val="F193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PE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Freeform 206">
              <a:extLst>
                <a:ext uri="{FF2B5EF4-FFF2-40B4-BE49-F238E27FC236}">
                  <a16:creationId xmlns:a16="http://schemas.microsoft.com/office/drawing/2014/main" id="{DA7F28D2-9007-374F-E478-445A70268039}"/>
                </a:ext>
              </a:extLst>
            </p:cNvPr>
            <p:cNvSpPr/>
            <p:nvPr/>
          </p:nvSpPr>
          <p:spPr bwMode="auto">
            <a:xfrm>
              <a:off x="7891463" y="4076700"/>
              <a:ext cx="44450" cy="31750"/>
            </a:xfrm>
            <a:custGeom>
              <a:avLst/>
              <a:gdLst>
                <a:gd name="T0" fmla="*/ 10 w 17"/>
                <a:gd name="T1" fmla="*/ 1 h 12"/>
                <a:gd name="T2" fmla="*/ 12 w 17"/>
                <a:gd name="T3" fmla="*/ 1 h 12"/>
                <a:gd name="T4" fmla="*/ 16 w 17"/>
                <a:gd name="T5" fmla="*/ 3 h 12"/>
                <a:gd name="T6" fmla="*/ 5 w 17"/>
                <a:gd name="T7" fmla="*/ 12 h 12"/>
                <a:gd name="T8" fmla="*/ 0 w 17"/>
                <a:gd name="T9" fmla="*/ 4 h 12"/>
                <a:gd name="T10" fmla="*/ 10 w 17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10" y="1"/>
                  </a:moveTo>
                  <a:cubicBezTo>
                    <a:pt x="11" y="1"/>
                    <a:pt x="11" y="1"/>
                    <a:pt x="12" y="1"/>
                  </a:cubicBezTo>
                  <a:cubicBezTo>
                    <a:pt x="13" y="1"/>
                    <a:pt x="17" y="0"/>
                    <a:pt x="16" y="3"/>
                  </a:cubicBezTo>
                  <a:cubicBezTo>
                    <a:pt x="14" y="7"/>
                    <a:pt x="10" y="11"/>
                    <a:pt x="5" y="12"/>
                  </a:cubicBezTo>
                  <a:cubicBezTo>
                    <a:pt x="1" y="12"/>
                    <a:pt x="0" y="8"/>
                    <a:pt x="0" y="4"/>
                  </a:cubicBezTo>
                  <a:cubicBezTo>
                    <a:pt x="3" y="2"/>
                    <a:pt x="7" y="4"/>
                    <a:pt x="10" y="1"/>
                  </a:cubicBezTo>
                  <a:close/>
                </a:path>
              </a:pathLst>
            </a:custGeom>
            <a:solidFill>
              <a:srgbClr val="E58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" name="Freeform 207">
              <a:extLst>
                <a:ext uri="{FF2B5EF4-FFF2-40B4-BE49-F238E27FC236}">
                  <a16:creationId xmlns:a16="http://schemas.microsoft.com/office/drawing/2014/main" id="{5AF08BBA-11B0-C9AE-E128-DEDF5E188F17}"/>
                </a:ext>
              </a:extLst>
            </p:cNvPr>
            <p:cNvSpPr/>
            <p:nvPr/>
          </p:nvSpPr>
          <p:spPr bwMode="auto">
            <a:xfrm>
              <a:off x="7729538" y="3419475"/>
              <a:ext cx="46037" cy="28575"/>
            </a:xfrm>
            <a:custGeom>
              <a:avLst/>
              <a:gdLst>
                <a:gd name="T0" fmla="*/ 9 w 17"/>
                <a:gd name="T1" fmla="*/ 2 h 11"/>
                <a:gd name="T2" fmla="*/ 17 w 17"/>
                <a:gd name="T3" fmla="*/ 4 h 11"/>
                <a:gd name="T4" fmla="*/ 6 w 17"/>
                <a:gd name="T5" fmla="*/ 11 h 11"/>
                <a:gd name="T6" fmla="*/ 2 w 17"/>
                <a:gd name="T7" fmla="*/ 4 h 11"/>
                <a:gd name="T8" fmla="*/ 9 w 17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9" y="2"/>
                  </a:moveTo>
                  <a:cubicBezTo>
                    <a:pt x="12" y="3"/>
                    <a:pt x="17" y="0"/>
                    <a:pt x="17" y="4"/>
                  </a:cubicBezTo>
                  <a:cubicBezTo>
                    <a:pt x="16" y="9"/>
                    <a:pt x="11" y="11"/>
                    <a:pt x="6" y="11"/>
                  </a:cubicBezTo>
                  <a:cubicBezTo>
                    <a:pt x="1" y="10"/>
                    <a:pt x="0" y="8"/>
                    <a:pt x="2" y="4"/>
                  </a:cubicBezTo>
                  <a:cubicBezTo>
                    <a:pt x="5" y="2"/>
                    <a:pt x="7" y="2"/>
                    <a:pt x="9" y="2"/>
                  </a:cubicBezTo>
                  <a:close/>
                </a:path>
              </a:pathLst>
            </a:custGeom>
            <a:solidFill>
              <a:srgbClr val="F5B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" name="Freeform 208">
              <a:extLst>
                <a:ext uri="{FF2B5EF4-FFF2-40B4-BE49-F238E27FC236}">
                  <a16:creationId xmlns:a16="http://schemas.microsoft.com/office/drawing/2014/main" id="{EE29E419-B137-908F-7E0B-21E3F590ECBF}"/>
                </a:ext>
              </a:extLst>
            </p:cNvPr>
            <p:cNvSpPr/>
            <p:nvPr/>
          </p:nvSpPr>
          <p:spPr bwMode="auto">
            <a:xfrm>
              <a:off x="6997700" y="3170238"/>
              <a:ext cx="28575" cy="90488"/>
            </a:xfrm>
            <a:custGeom>
              <a:avLst/>
              <a:gdLst>
                <a:gd name="T0" fmla="*/ 9 w 11"/>
                <a:gd name="T1" fmla="*/ 3 h 34"/>
                <a:gd name="T2" fmla="*/ 8 w 11"/>
                <a:gd name="T3" fmla="*/ 34 h 34"/>
                <a:gd name="T4" fmla="*/ 3 w 11"/>
                <a:gd name="T5" fmla="*/ 18 h 34"/>
                <a:gd name="T6" fmla="*/ 1 w 11"/>
                <a:gd name="T7" fmla="*/ 9 h 34"/>
                <a:gd name="T8" fmla="*/ 9 w 11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4">
                  <a:moveTo>
                    <a:pt x="9" y="3"/>
                  </a:moveTo>
                  <a:cubicBezTo>
                    <a:pt x="8" y="13"/>
                    <a:pt x="11" y="24"/>
                    <a:pt x="8" y="34"/>
                  </a:cubicBezTo>
                  <a:cubicBezTo>
                    <a:pt x="7" y="29"/>
                    <a:pt x="8" y="23"/>
                    <a:pt x="3" y="18"/>
                  </a:cubicBezTo>
                  <a:cubicBezTo>
                    <a:pt x="1" y="16"/>
                    <a:pt x="1" y="13"/>
                    <a:pt x="1" y="9"/>
                  </a:cubicBezTo>
                  <a:cubicBezTo>
                    <a:pt x="0" y="3"/>
                    <a:pt x="2" y="0"/>
                    <a:pt x="9" y="3"/>
                  </a:cubicBezTo>
                  <a:close/>
                </a:path>
              </a:pathLst>
            </a:custGeom>
            <a:solidFill>
              <a:srgbClr val="8A3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209">
              <a:extLst>
                <a:ext uri="{FF2B5EF4-FFF2-40B4-BE49-F238E27FC236}">
                  <a16:creationId xmlns:a16="http://schemas.microsoft.com/office/drawing/2014/main" id="{B6ABF0EF-4324-6821-E1EF-305C05087A3A}"/>
                </a:ext>
              </a:extLst>
            </p:cNvPr>
            <p:cNvSpPr/>
            <p:nvPr/>
          </p:nvSpPr>
          <p:spPr bwMode="auto">
            <a:xfrm>
              <a:off x="6351588" y="3589338"/>
              <a:ext cx="50800" cy="33338"/>
            </a:xfrm>
            <a:custGeom>
              <a:avLst/>
              <a:gdLst>
                <a:gd name="T0" fmla="*/ 16 w 19"/>
                <a:gd name="T1" fmla="*/ 12 h 12"/>
                <a:gd name="T2" fmla="*/ 0 w 19"/>
                <a:gd name="T3" fmla="*/ 5 h 12"/>
                <a:gd name="T4" fmla="*/ 5 w 19"/>
                <a:gd name="T5" fmla="*/ 2 h 12"/>
                <a:gd name="T6" fmla="*/ 15 w 19"/>
                <a:gd name="T7" fmla="*/ 2 h 12"/>
                <a:gd name="T8" fmla="*/ 16 w 1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6" y="12"/>
                  </a:moveTo>
                  <a:cubicBezTo>
                    <a:pt x="11" y="10"/>
                    <a:pt x="6" y="8"/>
                    <a:pt x="0" y="5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9" y="5"/>
                    <a:pt x="17" y="9"/>
                    <a:pt x="16" y="12"/>
                  </a:cubicBezTo>
                  <a:close/>
                </a:path>
              </a:pathLst>
            </a:custGeom>
            <a:solidFill>
              <a:srgbClr val="853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210">
              <a:extLst>
                <a:ext uri="{FF2B5EF4-FFF2-40B4-BE49-F238E27FC236}">
                  <a16:creationId xmlns:a16="http://schemas.microsoft.com/office/drawing/2014/main" id="{2966C10E-44EF-B3E4-3589-708361C69514}"/>
                </a:ext>
              </a:extLst>
            </p:cNvPr>
            <p:cNvSpPr/>
            <p:nvPr/>
          </p:nvSpPr>
          <p:spPr bwMode="auto">
            <a:xfrm>
              <a:off x="6975475" y="3311525"/>
              <a:ext cx="26987" cy="50800"/>
            </a:xfrm>
            <a:custGeom>
              <a:avLst/>
              <a:gdLst>
                <a:gd name="T0" fmla="*/ 10 w 10"/>
                <a:gd name="T1" fmla="*/ 7 h 19"/>
                <a:gd name="T2" fmla="*/ 6 w 10"/>
                <a:gd name="T3" fmla="*/ 19 h 19"/>
                <a:gd name="T4" fmla="*/ 4 w 10"/>
                <a:gd name="T5" fmla="*/ 4 h 19"/>
                <a:gd name="T6" fmla="*/ 10 w 10"/>
                <a:gd name="T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10" y="7"/>
                  </a:moveTo>
                  <a:cubicBezTo>
                    <a:pt x="9" y="11"/>
                    <a:pt x="8" y="15"/>
                    <a:pt x="6" y="19"/>
                  </a:cubicBezTo>
                  <a:cubicBezTo>
                    <a:pt x="1" y="16"/>
                    <a:pt x="0" y="7"/>
                    <a:pt x="4" y="4"/>
                  </a:cubicBezTo>
                  <a:cubicBezTo>
                    <a:pt x="9" y="0"/>
                    <a:pt x="8" y="6"/>
                    <a:pt x="10" y="7"/>
                  </a:cubicBezTo>
                  <a:close/>
                </a:path>
              </a:pathLst>
            </a:custGeom>
            <a:solidFill>
              <a:srgbClr val="843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211">
              <a:extLst>
                <a:ext uri="{FF2B5EF4-FFF2-40B4-BE49-F238E27FC236}">
                  <a16:creationId xmlns:a16="http://schemas.microsoft.com/office/drawing/2014/main" id="{915EAEFF-2BAB-C931-A0A9-FEA712A2D69F}"/>
                </a:ext>
              </a:extLst>
            </p:cNvPr>
            <p:cNvSpPr/>
            <p:nvPr/>
          </p:nvSpPr>
          <p:spPr bwMode="auto">
            <a:xfrm>
              <a:off x="6777038" y="4122738"/>
              <a:ext cx="80962" cy="61913"/>
            </a:xfrm>
            <a:custGeom>
              <a:avLst/>
              <a:gdLst>
                <a:gd name="T0" fmla="*/ 21 w 30"/>
                <a:gd name="T1" fmla="*/ 23 h 23"/>
                <a:gd name="T2" fmla="*/ 12 w 30"/>
                <a:gd name="T3" fmla="*/ 15 h 23"/>
                <a:gd name="T4" fmla="*/ 3 w 30"/>
                <a:gd name="T5" fmla="*/ 7 h 23"/>
                <a:gd name="T6" fmla="*/ 2 w 30"/>
                <a:gd name="T7" fmla="*/ 2 h 23"/>
                <a:gd name="T8" fmla="*/ 6 w 30"/>
                <a:gd name="T9" fmla="*/ 2 h 23"/>
                <a:gd name="T10" fmla="*/ 24 w 30"/>
                <a:gd name="T11" fmla="*/ 15 h 23"/>
                <a:gd name="T12" fmla="*/ 21 w 3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3">
                  <a:moveTo>
                    <a:pt x="21" y="23"/>
                  </a:moveTo>
                  <a:cubicBezTo>
                    <a:pt x="17" y="22"/>
                    <a:pt x="14" y="19"/>
                    <a:pt x="12" y="15"/>
                  </a:cubicBezTo>
                  <a:cubicBezTo>
                    <a:pt x="10" y="11"/>
                    <a:pt x="6" y="10"/>
                    <a:pt x="3" y="7"/>
                  </a:cubicBezTo>
                  <a:cubicBezTo>
                    <a:pt x="1" y="6"/>
                    <a:pt x="0" y="4"/>
                    <a:pt x="2" y="2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13" y="5"/>
                    <a:pt x="19" y="10"/>
                    <a:pt x="24" y="15"/>
                  </a:cubicBezTo>
                  <a:cubicBezTo>
                    <a:pt x="27" y="18"/>
                    <a:pt x="30" y="23"/>
                    <a:pt x="21" y="23"/>
                  </a:cubicBezTo>
                  <a:close/>
                </a:path>
              </a:pathLst>
            </a:custGeom>
            <a:solidFill>
              <a:srgbClr val="823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212">
              <a:extLst>
                <a:ext uri="{FF2B5EF4-FFF2-40B4-BE49-F238E27FC236}">
                  <a16:creationId xmlns:a16="http://schemas.microsoft.com/office/drawing/2014/main" id="{65A1C7A8-83A3-C300-C9D2-0FEC4789B98F}"/>
                </a:ext>
              </a:extLst>
            </p:cNvPr>
            <p:cNvSpPr/>
            <p:nvPr/>
          </p:nvSpPr>
          <p:spPr bwMode="auto">
            <a:xfrm>
              <a:off x="7307263" y="3959225"/>
              <a:ext cx="42862" cy="34925"/>
            </a:xfrm>
            <a:custGeom>
              <a:avLst/>
              <a:gdLst>
                <a:gd name="T0" fmla="*/ 16 w 16"/>
                <a:gd name="T1" fmla="*/ 7 h 13"/>
                <a:gd name="T2" fmla="*/ 13 w 16"/>
                <a:gd name="T3" fmla="*/ 10 h 13"/>
                <a:gd name="T4" fmla="*/ 9 w 16"/>
                <a:gd name="T5" fmla="*/ 11 h 13"/>
                <a:gd name="T6" fmla="*/ 4 w 16"/>
                <a:gd name="T7" fmla="*/ 13 h 13"/>
                <a:gd name="T8" fmla="*/ 4 w 16"/>
                <a:gd name="T9" fmla="*/ 4 h 13"/>
                <a:gd name="T10" fmla="*/ 16 w 16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cubicBezTo>
                    <a:pt x="15" y="8"/>
                    <a:pt x="14" y="9"/>
                    <a:pt x="13" y="10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8" y="12"/>
                    <a:pt x="6" y="12"/>
                    <a:pt x="4" y="13"/>
                  </a:cubicBezTo>
                  <a:cubicBezTo>
                    <a:pt x="0" y="10"/>
                    <a:pt x="0" y="7"/>
                    <a:pt x="4" y="4"/>
                  </a:cubicBezTo>
                  <a:cubicBezTo>
                    <a:pt x="9" y="0"/>
                    <a:pt x="13" y="0"/>
                    <a:pt x="16" y="7"/>
                  </a:cubicBezTo>
                  <a:close/>
                </a:path>
              </a:pathLst>
            </a:custGeom>
            <a:solidFill>
              <a:srgbClr val="873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213">
              <a:extLst>
                <a:ext uri="{FF2B5EF4-FFF2-40B4-BE49-F238E27FC236}">
                  <a16:creationId xmlns:a16="http://schemas.microsoft.com/office/drawing/2014/main" id="{F0707434-880F-C3CD-DB3D-30643295BAF7}"/>
                </a:ext>
              </a:extLst>
            </p:cNvPr>
            <p:cNvSpPr/>
            <p:nvPr/>
          </p:nvSpPr>
          <p:spPr bwMode="auto">
            <a:xfrm>
              <a:off x="6970713" y="4133850"/>
              <a:ext cx="36512" cy="28575"/>
            </a:xfrm>
            <a:custGeom>
              <a:avLst/>
              <a:gdLst>
                <a:gd name="T0" fmla="*/ 14 w 14"/>
                <a:gd name="T1" fmla="*/ 6 h 11"/>
                <a:gd name="T2" fmla="*/ 4 w 14"/>
                <a:gd name="T3" fmla="*/ 11 h 11"/>
                <a:gd name="T4" fmla="*/ 0 w 14"/>
                <a:gd name="T5" fmla="*/ 5 h 11"/>
                <a:gd name="T6" fmla="*/ 7 w 14"/>
                <a:gd name="T7" fmla="*/ 0 h 11"/>
                <a:gd name="T8" fmla="*/ 14 w 14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4" y="6"/>
                  </a:moveTo>
                  <a:cubicBezTo>
                    <a:pt x="11" y="7"/>
                    <a:pt x="7" y="9"/>
                    <a:pt x="4" y="11"/>
                  </a:cubicBezTo>
                  <a:cubicBezTo>
                    <a:pt x="0" y="11"/>
                    <a:pt x="0" y="8"/>
                    <a:pt x="0" y="5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11" y="0"/>
                    <a:pt x="14" y="1"/>
                    <a:pt x="14" y="6"/>
                  </a:cubicBezTo>
                  <a:close/>
                </a:path>
              </a:pathLst>
            </a:custGeom>
            <a:solidFill>
              <a:srgbClr val="823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214">
              <a:extLst>
                <a:ext uri="{FF2B5EF4-FFF2-40B4-BE49-F238E27FC236}">
                  <a16:creationId xmlns:a16="http://schemas.microsoft.com/office/drawing/2014/main" id="{AB757879-205D-B63B-5C10-3034C775481C}"/>
                </a:ext>
              </a:extLst>
            </p:cNvPr>
            <p:cNvSpPr/>
            <p:nvPr/>
          </p:nvSpPr>
          <p:spPr bwMode="auto">
            <a:xfrm>
              <a:off x="6686550" y="4083050"/>
              <a:ext cx="39687" cy="33338"/>
            </a:xfrm>
            <a:custGeom>
              <a:avLst/>
              <a:gdLst>
                <a:gd name="T0" fmla="*/ 12 w 15"/>
                <a:gd name="T1" fmla="*/ 13 h 13"/>
                <a:gd name="T2" fmla="*/ 5 w 15"/>
                <a:gd name="T3" fmla="*/ 10 h 13"/>
                <a:gd name="T4" fmla="*/ 4 w 15"/>
                <a:gd name="T5" fmla="*/ 3 h 13"/>
                <a:gd name="T6" fmla="*/ 11 w 15"/>
                <a:gd name="T7" fmla="*/ 2 h 13"/>
                <a:gd name="T8" fmla="*/ 12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2" y="13"/>
                  </a:moveTo>
                  <a:cubicBezTo>
                    <a:pt x="10" y="12"/>
                    <a:pt x="7" y="11"/>
                    <a:pt x="5" y="10"/>
                  </a:cubicBezTo>
                  <a:cubicBezTo>
                    <a:pt x="5" y="8"/>
                    <a:pt x="0" y="6"/>
                    <a:pt x="4" y="3"/>
                  </a:cubicBezTo>
                  <a:cubicBezTo>
                    <a:pt x="6" y="2"/>
                    <a:pt x="9" y="0"/>
                    <a:pt x="11" y="2"/>
                  </a:cubicBezTo>
                  <a:cubicBezTo>
                    <a:pt x="15" y="5"/>
                    <a:pt x="15" y="9"/>
                    <a:pt x="12" y="13"/>
                  </a:cubicBezTo>
                  <a:close/>
                </a:path>
              </a:pathLst>
            </a:custGeom>
            <a:solidFill>
              <a:srgbClr val="8535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215">
              <a:extLst>
                <a:ext uri="{FF2B5EF4-FFF2-40B4-BE49-F238E27FC236}">
                  <a16:creationId xmlns:a16="http://schemas.microsoft.com/office/drawing/2014/main" id="{FCA2323C-B44E-4080-CB6B-31415155DE3A}"/>
                </a:ext>
              </a:extLst>
            </p:cNvPr>
            <p:cNvSpPr/>
            <p:nvPr/>
          </p:nvSpPr>
          <p:spPr bwMode="auto">
            <a:xfrm>
              <a:off x="6654800" y="4556125"/>
              <a:ext cx="258762" cy="250825"/>
            </a:xfrm>
            <a:custGeom>
              <a:avLst/>
              <a:gdLst>
                <a:gd name="T0" fmla="*/ 47 w 97"/>
                <a:gd name="T1" fmla="*/ 77 h 94"/>
                <a:gd name="T2" fmla="*/ 26 w 97"/>
                <a:gd name="T3" fmla="*/ 90 h 94"/>
                <a:gd name="T4" fmla="*/ 10 w 97"/>
                <a:gd name="T5" fmla="*/ 90 h 94"/>
                <a:gd name="T6" fmla="*/ 0 w 97"/>
                <a:gd name="T7" fmla="*/ 87 h 94"/>
                <a:gd name="T8" fmla="*/ 7 w 97"/>
                <a:gd name="T9" fmla="*/ 84 h 94"/>
                <a:gd name="T10" fmla="*/ 66 w 97"/>
                <a:gd name="T11" fmla="*/ 40 h 94"/>
                <a:gd name="T12" fmla="*/ 82 w 97"/>
                <a:gd name="T13" fmla="*/ 0 h 94"/>
                <a:gd name="T14" fmla="*/ 93 w 97"/>
                <a:gd name="T15" fmla="*/ 7 h 94"/>
                <a:gd name="T16" fmla="*/ 96 w 97"/>
                <a:gd name="T17" fmla="*/ 13 h 94"/>
                <a:gd name="T18" fmla="*/ 94 w 97"/>
                <a:gd name="T19" fmla="*/ 19 h 94"/>
                <a:gd name="T20" fmla="*/ 50 w 97"/>
                <a:gd name="T21" fmla="*/ 73 h 94"/>
                <a:gd name="T22" fmla="*/ 47 w 97"/>
                <a:gd name="T23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94">
                  <a:moveTo>
                    <a:pt x="47" y="77"/>
                  </a:moveTo>
                  <a:cubicBezTo>
                    <a:pt x="40" y="81"/>
                    <a:pt x="33" y="85"/>
                    <a:pt x="26" y="90"/>
                  </a:cubicBezTo>
                  <a:cubicBezTo>
                    <a:pt x="21" y="93"/>
                    <a:pt x="15" y="94"/>
                    <a:pt x="10" y="90"/>
                  </a:cubicBezTo>
                  <a:cubicBezTo>
                    <a:pt x="7" y="87"/>
                    <a:pt x="3" y="87"/>
                    <a:pt x="0" y="87"/>
                  </a:cubicBezTo>
                  <a:cubicBezTo>
                    <a:pt x="0" y="82"/>
                    <a:pt x="5" y="86"/>
                    <a:pt x="7" y="84"/>
                  </a:cubicBezTo>
                  <a:cubicBezTo>
                    <a:pt x="32" y="77"/>
                    <a:pt x="54" y="64"/>
                    <a:pt x="66" y="40"/>
                  </a:cubicBezTo>
                  <a:cubicBezTo>
                    <a:pt x="73" y="28"/>
                    <a:pt x="78" y="14"/>
                    <a:pt x="82" y="0"/>
                  </a:cubicBezTo>
                  <a:cubicBezTo>
                    <a:pt x="84" y="5"/>
                    <a:pt x="85" y="10"/>
                    <a:pt x="93" y="7"/>
                  </a:cubicBezTo>
                  <a:cubicBezTo>
                    <a:pt x="97" y="5"/>
                    <a:pt x="97" y="10"/>
                    <a:pt x="96" y="13"/>
                  </a:cubicBezTo>
                  <a:cubicBezTo>
                    <a:pt x="95" y="15"/>
                    <a:pt x="94" y="17"/>
                    <a:pt x="94" y="19"/>
                  </a:cubicBezTo>
                  <a:cubicBezTo>
                    <a:pt x="84" y="41"/>
                    <a:pt x="71" y="61"/>
                    <a:pt x="50" y="73"/>
                  </a:cubicBezTo>
                  <a:cubicBezTo>
                    <a:pt x="49" y="74"/>
                    <a:pt x="48" y="75"/>
                    <a:pt x="47" y="77"/>
                  </a:cubicBezTo>
                  <a:close/>
                </a:path>
              </a:pathLst>
            </a:custGeom>
            <a:solidFill>
              <a:srgbClr val="C26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216">
              <a:extLst>
                <a:ext uri="{FF2B5EF4-FFF2-40B4-BE49-F238E27FC236}">
                  <a16:creationId xmlns:a16="http://schemas.microsoft.com/office/drawing/2014/main" id="{D34C9EFA-20EB-34B3-1083-CC4AF2290DF4}"/>
                </a:ext>
              </a:extLst>
            </p:cNvPr>
            <p:cNvSpPr/>
            <p:nvPr/>
          </p:nvSpPr>
          <p:spPr bwMode="auto">
            <a:xfrm>
              <a:off x="6870700" y="4387850"/>
              <a:ext cx="77787" cy="203200"/>
            </a:xfrm>
            <a:custGeom>
              <a:avLst/>
              <a:gdLst>
                <a:gd name="T0" fmla="*/ 15 w 29"/>
                <a:gd name="T1" fmla="*/ 76 h 76"/>
                <a:gd name="T2" fmla="*/ 11 w 29"/>
                <a:gd name="T3" fmla="*/ 71 h 76"/>
                <a:gd name="T4" fmla="*/ 1 w 29"/>
                <a:gd name="T5" fmla="*/ 63 h 76"/>
                <a:gd name="T6" fmla="*/ 1 w 29"/>
                <a:gd name="T7" fmla="*/ 63 h 76"/>
                <a:gd name="T8" fmla="*/ 2 w 29"/>
                <a:gd name="T9" fmla="*/ 59 h 76"/>
                <a:gd name="T10" fmla="*/ 5 w 29"/>
                <a:gd name="T11" fmla="*/ 31 h 76"/>
                <a:gd name="T12" fmla="*/ 2 w 29"/>
                <a:gd name="T13" fmla="*/ 22 h 76"/>
                <a:gd name="T14" fmla="*/ 1 w 29"/>
                <a:gd name="T15" fmla="*/ 18 h 76"/>
                <a:gd name="T16" fmla="*/ 22 w 29"/>
                <a:gd name="T17" fmla="*/ 3 h 76"/>
                <a:gd name="T18" fmla="*/ 26 w 29"/>
                <a:gd name="T19" fmla="*/ 0 h 76"/>
                <a:gd name="T20" fmla="*/ 28 w 29"/>
                <a:gd name="T21" fmla="*/ 6 h 76"/>
                <a:gd name="T22" fmla="*/ 25 w 29"/>
                <a:gd name="T23" fmla="*/ 46 h 76"/>
                <a:gd name="T24" fmla="*/ 21 w 29"/>
                <a:gd name="T25" fmla="*/ 51 h 76"/>
                <a:gd name="T26" fmla="*/ 15 w 29"/>
                <a:gd name="T27" fmla="*/ 64 h 76"/>
                <a:gd name="T28" fmla="*/ 15 w 29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76">
                  <a:moveTo>
                    <a:pt x="15" y="76"/>
                  </a:moveTo>
                  <a:cubicBezTo>
                    <a:pt x="14" y="74"/>
                    <a:pt x="15" y="70"/>
                    <a:pt x="11" y="71"/>
                  </a:cubicBezTo>
                  <a:cubicBezTo>
                    <a:pt x="1" y="74"/>
                    <a:pt x="1" y="74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2"/>
                    <a:pt x="1" y="60"/>
                    <a:pt x="2" y="59"/>
                  </a:cubicBezTo>
                  <a:cubicBezTo>
                    <a:pt x="13" y="51"/>
                    <a:pt x="8" y="40"/>
                    <a:pt x="5" y="31"/>
                  </a:cubicBezTo>
                  <a:cubicBezTo>
                    <a:pt x="4" y="28"/>
                    <a:pt x="4" y="24"/>
                    <a:pt x="2" y="22"/>
                  </a:cubicBezTo>
                  <a:cubicBezTo>
                    <a:pt x="0" y="21"/>
                    <a:pt x="1" y="19"/>
                    <a:pt x="1" y="18"/>
                  </a:cubicBezTo>
                  <a:cubicBezTo>
                    <a:pt x="11" y="16"/>
                    <a:pt x="14" y="7"/>
                    <a:pt x="22" y="3"/>
                  </a:cubicBezTo>
                  <a:cubicBezTo>
                    <a:pt x="24" y="2"/>
                    <a:pt x="25" y="0"/>
                    <a:pt x="26" y="0"/>
                  </a:cubicBezTo>
                  <a:cubicBezTo>
                    <a:pt x="29" y="1"/>
                    <a:pt x="28" y="4"/>
                    <a:pt x="28" y="6"/>
                  </a:cubicBezTo>
                  <a:cubicBezTo>
                    <a:pt x="29" y="19"/>
                    <a:pt x="27" y="33"/>
                    <a:pt x="25" y="46"/>
                  </a:cubicBezTo>
                  <a:cubicBezTo>
                    <a:pt x="25" y="48"/>
                    <a:pt x="24" y="50"/>
                    <a:pt x="21" y="51"/>
                  </a:cubicBezTo>
                  <a:cubicBezTo>
                    <a:pt x="14" y="53"/>
                    <a:pt x="14" y="58"/>
                    <a:pt x="15" y="64"/>
                  </a:cubicBezTo>
                  <a:cubicBezTo>
                    <a:pt x="16" y="68"/>
                    <a:pt x="18" y="72"/>
                    <a:pt x="15" y="76"/>
                  </a:cubicBezTo>
                  <a:close/>
                </a:path>
              </a:pathLst>
            </a:custGeom>
            <a:solidFill>
              <a:srgbClr val="EF8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217">
              <a:extLst>
                <a:ext uri="{FF2B5EF4-FFF2-40B4-BE49-F238E27FC236}">
                  <a16:creationId xmlns:a16="http://schemas.microsoft.com/office/drawing/2014/main" id="{98143A94-4752-835D-3173-89B0A13900CB}"/>
                </a:ext>
              </a:extLst>
            </p:cNvPr>
            <p:cNvSpPr/>
            <p:nvPr/>
          </p:nvSpPr>
          <p:spPr bwMode="auto">
            <a:xfrm>
              <a:off x="6510338" y="4779963"/>
              <a:ext cx="152400" cy="69850"/>
            </a:xfrm>
            <a:custGeom>
              <a:avLst/>
              <a:gdLst>
                <a:gd name="T0" fmla="*/ 5 w 57"/>
                <a:gd name="T1" fmla="*/ 22 h 26"/>
                <a:gd name="T2" fmla="*/ 0 w 57"/>
                <a:gd name="T3" fmla="*/ 5 h 26"/>
                <a:gd name="T4" fmla="*/ 44 w 57"/>
                <a:gd name="T5" fmla="*/ 5 h 26"/>
                <a:gd name="T6" fmla="*/ 52 w 57"/>
                <a:gd name="T7" fmla="*/ 3 h 26"/>
                <a:gd name="T8" fmla="*/ 54 w 57"/>
                <a:gd name="T9" fmla="*/ 11 h 26"/>
                <a:gd name="T10" fmla="*/ 52 w 57"/>
                <a:gd name="T11" fmla="*/ 19 h 26"/>
                <a:gd name="T12" fmla="*/ 5 w 57"/>
                <a:gd name="T1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6">
                  <a:moveTo>
                    <a:pt x="5" y="22"/>
                  </a:moveTo>
                  <a:cubicBezTo>
                    <a:pt x="4" y="16"/>
                    <a:pt x="9" y="9"/>
                    <a:pt x="0" y="5"/>
                  </a:cubicBezTo>
                  <a:cubicBezTo>
                    <a:pt x="15" y="7"/>
                    <a:pt x="29" y="8"/>
                    <a:pt x="44" y="5"/>
                  </a:cubicBezTo>
                  <a:cubicBezTo>
                    <a:pt x="46" y="2"/>
                    <a:pt x="49" y="0"/>
                    <a:pt x="52" y="3"/>
                  </a:cubicBezTo>
                  <a:cubicBezTo>
                    <a:pt x="50" y="6"/>
                    <a:pt x="51" y="8"/>
                    <a:pt x="54" y="11"/>
                  </a:cubicBezTo>
                  <a:cubicBezTo>
                    <a:pt x="57" y="14"/>
                    <a:pt x="56" y="18"/>
                    <a:pt x="52" y="19"/>
                  </a:cubicBezTo>
                  <a:cubicBezTo>
                    <a:pt x="36" y="19"/>
                    <a:pt x="21" y="26"/>
                    <a:pt x="5" y="22"/>
                  </a:cubicBezTo>
                  <a:close/>
                </a:path>
              </a:pathLst>
            </a:custGeom>
            <a:solidFill>
              <a:srgbClr val="C46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218">
              <a:extLst>
                <a:ext uri="{FF2B5EF4-FFF2-40B4-BE49-F238E27FC236}">
                  <a16:creationId xmlns:a16="http://schemas.microsoft.com/office/drawing/2014/main" id="{B0C2146B-A1CA-11B5-3AA4-F6333A3CA0B7}"/>
                </a:ext>
              </a:extLst>
            </p:cNvPr>
            <p:cNvSpPr/>
            <p:nvPr/>
          </p:nvSpPr>
          <p:spPr bwMode="auto">
            <a:xfrm>
              <a:off x="6873875" y="4446588"/>
              <a:ext cx="30162" cy="109538"/>
            </a:xfrm>
            <a:custGeom>
              <a:avLst/>
              <a:gdLst>
                <a:gd name="T0" fmla="*/ 1 w 11"/>
                <a:gd name="T1" fmla="*/ 0 h 41"/>
                <a:gd name="T2" fmla="*/ 11 w 11"/>
                <a:gd name="T3" fmla="*/ 28 h 41"/>
                <a:gd name="T4" fmla="*/ 8 w 11"/>
                <a:gd name="T5" fmla="*/ 34 h 41"/>
                <a:gd name="T6" fmla="*/ 0 w 11"/>
                <a:gd name="T7" fmla="*/ 41 h 41"/>
                <a:gd name="T8" fmla="*/ 1 w 1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1">
                  <a:moveTo>
                    <a:pt x="1" y="0"/>
                  </a:moveTo>
                  <a:cubicBezTo>
                    <a:pt x="8" y="8"/>
                    <a:pt x="9" y="18"/>
                    <a:pt x="11" y="28"/>
                  </a:cubicBezTo>
                  <a:cubicBezTo>
                    <a:pt x="11" y="31"/>
                    <a:pt x="10" y="33"/>
                    <a:pt x="8" y="34"/>
                  </a:cubicBezTo>
                  <a:cubicBezTo>
                    <a:pt x="4" y="35"/>
                    <a:pt x="2" y="39"/>
                    <a:pt x="0" y="41"/>
                  </a:cubicBezTo>
                  <a:cubicBezTo>
                    <a:pt x="2" y="28"/>
                    <a:pt x="2" y="14"/>
                    <a:pt x="1" y="0"/>
                  </a:cubicBezTo>
                  <a:close/>
                </a:path>
              </a:pathLst>
            </a:custGeom>
            <a:solidFill>
              <a:srgbClr val="C46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219">
              <a:extLst>
                <a:ext uri="{FF2B5EF4-FFF2-40B4-BE49-F238E27FC236}">
                  <a16:creationId xmlns:a16="http://schemas.microsoft.com/office/drawing/2014/main" id="{D89851AB-7C60-78E5-C594-338ED6C6DF0E}"/>
                </a:ext>
              </a:extLst>
            </p:cNvPr>
            <p:cNvSpPr/>
            <p:nvPr/>
          </p:nvSpPr>
          <p:spPr bwMode="auto">
            <a:xfrm>
              <a:off x="6616700" y="4770438"/>
              <a:ext cx="57150" cy="23813"/>
            </a:xfrm>
            <a:custGeom>
              <a:avLst/>
              <a:gdLst>
                <a:gd name="T0" fmla="*/ 12 w 21"/>
                <a:gd name="T1" fmla="*/ 7 h 9"/>
                <a:gd name="T2" fmla="*/ 4 w 21"/>
                <a:gd name="T3" fmla="*/ 9 h 9"/>
                <a:gd name="T4" fmla="*/ 12 w 21"/>
                <a:gd name="T5" fmla="*/ 0 h 9"/>
                <a:gd name="T6" fmla="*/ 21 w 21"/>
                <a:gd name="T7" fmla="*/ 4 h 9"/>
                <a:gd name="T8" fmla="*/ 14 w 21"/>
                <a:gd name="T9" fmla="*/ 7 h 9"/>
                <a:gd name="T10" fmla="*/ 12 w 21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12" y="7"/>
                  </a:moveTo>
                  <a:cubicBezTo>
                    <a:pt x="10" y="8"/>
                    <a:pt x="7" y="8"/>
                    <a:pt x="4" y="9"/>
                  </a:cubicBezTo>
                  <a:cubicBezTo>
                    <a:pt x="0" y="0"/>
                    <a:pt x="6" y="0"/>
                    <a:pt x="12" y="0"/>
                  </a:cubicBezTo>
                  <a:cubicBezTo>
                    <a:pt x="16" y="0"/>
                    <a:pt x="18" y="3"/>
                    <a:pt x="21" y="4"/>
                  </a:cubicBezTo>
                  <a:cubicBezTo>
                    <a:pt x="19" y="6"/>
                    <a:pt x="16" y="4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lose/>
                </a:path>
              </a:pathLst>
            </a:custGeom>
            <a:solidFill>
              <a:srgbClr val="883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220">
              <a:extLst>
                <a:ext uri="{FF2B5EF4-FFF2-40B4-BE49-F238E27FC236}">
                  <a16:creationId xmlns:a16="http://schemas.microsoft.com/office/drawing/2014/main" id="{DA180EB7-CD6B-8C10-B226-0E2234AA527F}"/>
                </a:ext>
              </a:extLst>
            </p:cNvPr>
            <p:cNvSpPr/>
            <p:nvPr/>
          </p:nvSpPr>
          <p:spPr bwMode="auto">
            <a:xfrm>
              <a:off x="6451600" y="4756150"/>
              <a:ext cx="44450" cy="31750"/>
            </a:xfrm>
            <a:custGeom>
              <a:avLst/>
              <a:gdLst>
                <a:gd name="T0" fmla="*/ 17 w 17"/>
                <a:gd name="T1" fmla="*/ 12 h 12"/>
                <a:gd name="T2" fmla="*/ 0 w 17"/>
                <a:gd name="T3" fmla="*/ 7 h 12"/>
                <a:gd name="T4" fmla="*/ 17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17" y="12"/>
                  </a:moveTo>
                  <a:cubicBezTo>
                    <a:pt x="11" y="11"/>
                    <a:pt x="5" y="10"/>
                    <a:pt x="0" y="7"/>
                  </a:cubicBezTo>
                  <a:cubicBezTo>
                    <a:pt x="5" y="0"/>
                    <a:pt x="14" y="3"/>
                    <a:pt x="17" y="12"/>
                  </a:cubicBezTo>
                  <a:close/>
                </a:path>
              </a:pathLst>
            </a:custGeom>
            <a:solidFill>
              <a:srgbClr val="8B3D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21">
              <a:extLst>
                <a:ext uri="{FF2B5EF4-FFF2-40B4-BE49-F238E27FC236}">
                  <a16:creationId xmlns:a16="http://schemas.microsoft.com/office/drawing/2014/main" id="{DD2277CF-15DA-7EA6-19E7-76DD02E240FB}"/>
                </a:ext>
              </a:extLst>
            </p:cNvPr>
            <p:cNvSpPr/>
            <p:nvPr/>
          </p:nvSpPr>
          <p:spPr bwMode="auto">
            <a:xfrm>
              <a:off x="6589713" y="3632200"/>
              <a:ext cx="206375" cy="88900"/>
            </a:xfrm>
            <a:custGeom>
              <a:avLst/>
              <a:gdLst>
                <a:gd name="T0" fmla="*/ 16 w 77"/>
                <a:gd name="T1" fmla="*/ 7 h 33"/>
                <a:gd name="T2" fmla="*/ 36 w 77"/>
                <a:gd name="T3" fmla="*/ 13 h 33"/>
                <a:gd name="T4" fmla="*/ 47 w 77"/>
                <a:gd name="T5" fmla="*/ 14 h 33"/>
                <a:gd name="T6" fmla="*/ 73 w 77"/>
                <a:gd name="T7" fmla="*/ 0 h 33"/>
                <a:gd name="T8" fmla="*/ 73 w 77"/>
                <a:gd name="T9" fmla="*/ 1 h 33"/>
                <a:gd name="T10" fmla="*/ 73 w 77"/>
                <a:gd name="T11" fmla="*/ 2 h 33"/>
                <a:gd name="T12" fmla="*/ 73 w 77"/>
                <a:gd name="T13" fmla="*/ 8 h 33"/>
                <a:gd name="T14" fmla="*/ 66 w 77"/>
                <a:gd name="T15" fmla="*/ 22 h 33"/>
                <a:gd name="T16" fmla="*/ 52 w 77"/>
                <a:gd name="T17" fmla="*/ 25 h 33"/>
                <a:gd name="T18" fmla="*/ 41 w 77"/>
                <a:gd name="T19" fmla="*/ 21 h 33"/>
                <a:gd name="T20" fmla="*/ 36 w 77"/>
                <a:gd name="T21" fmla="*/ 17 h 33"/>
                <a:gd name="T22" fmla="*/ 29 w 77"/>
                <a:gd name="T23" fmla="*/ 22 h 33"/>
                <a:gd name="T24" fmla="*/ 13 w 77"/>
                <a:gd name="T25" fmla="*/ 29 h 33"/>
                <a:gd name="T26" fmla="*/ 0 w 77"/>
                <a:gd name="T27" fmla="*/ 28 h 33"/>
                <a:gd name="T28" fmla="*/ 13 w 77"/>
                <a:gd name="T29" fmla="*/ 24 h 33"/>
                <a:gd name="T30" fmla="*/ 18 w 77"/>
                <a:gd name="T31" fmla="*/ 14 h 33"/>
                <a:gd name="T32" fmla="*/ 16 w 77"/>
                <a:gd name="T3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33">
                  <a:moveTo>
                    <a:pt x="16" y="7"/>
                  </a:moveTo>
                  <a:cubicBezTo>
                    <a:pt x="23" y="6"/>
                    <a:pt x="30" y="7"/>
                    <a:pt x="36" y="13"/>
                  </a:cubicBezTo>
                  <a:cubicBezTo>
                    <a:pt x="40" y="16"/>
                    <a:pt x="43" y="16"/>
                    <a:pt x="47" y="14"/>
                  </a:cubicBezTo>
                  <a:cubicBezTo>
                    <a:pt x="56" y="10"/>
                    <a:pt x="66" y="7"/>
                    <a:pt x="73" y="0"/>
                  </a:cubicBezTo>
                  <a:cubicBezTo>
                    <a:pt x="73" y="0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4"/>
                    <a:pt x="73" y="6"/>
                    <a:pt x="73" y="8"/>
                  </a:cubicBezTo>
                  <a:cubicBezTo>
                    <a:pt x="77" y="18"/>
                    <a:pt x="76" y="20"/>
                    <a:pt x="66" y="22"/>
                  </a:cubicBezTo>
                  <a:cubicBezTo>
                    <a:pt x="61" y="23"/>
                    <a:pt x="56" y="24"/>
                    <a:pt x="52" y="25"/>
                  </a:cubicBezTo>
                  <a:cubicBezTo>
                    <a:pt x="47" y="27"/>
                    <a:pt x="42" y="30"/>
                    <a:pt x="41" y="21"/>
                  </a:cubicBezTo>
                  <a:cubicBezTo>
                    <a:pt x="41" y="19"/>
                    <a:pt x="39" y="17"/>
                    <a:pt x="36" y="17"/>
                  </a:cubicBezTo>
                  <a:cubicBezTo>
                    <a:pt x="33" y="18"/>
                    <a:pt x="29" y="19"/>
                    <a:pt x="29" y="22"/>
                  </a:cubicBezTo>
                  <a:cubicBezTo>
                    <a:pt x="28" y="33"/>
                    <a:pt x="19" y="29"/>
                    <a:pt x="13" y="29"/>
                  </a:cubicBezTo>
                  <a:cubicBezTo>
                    <a:pt x="9" y="30"/>
                    <a:pt x="4" y="28"/>
                    <a:pt x="0" y="28"/>
                  </a:cubicBezTo>
                  <a:cubicBezTo>
                    <a:pt x="3" y="23"/>
                    <a:pt x="9" y="25"/>
                    <a:pt x="13" y="24"/>
                  </a:cubicBezTo>
                  <a:cubicBezTo>
                    <a:pt x="22" y="22"/>
                    <a:pt x="23" y="21"/>
                    <a:pt x="18" y="14"/>
                  </a:cubicBezTo>
                  <a:cubicBezTo>
                    <a:pt x="17" y="12"/>
                    <a:pt x="15" y="10"/>
                    <a:pt x="16" y="7"/>
                  </a:cubicBezTo>
                  <a:close/>
                </a:path>
              </a:pathLst>
            </a:custGeom>
            <a:solidFill>
              <a:srgbClr val="E58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22">
              <a:extLst>
                <a:ext uri="{FF2B5EF4-FFF2-40B4-BE49-F238E27FC236}">
                  <a16:creationId xmlns:a16="http://schemas.microsoft.com/office/drawing/2014/main" id="{EA461711-1D4F-CEC2-9121-EDF4169782EE}"/>
                </a:ext>
              </a:extLst>
            </p:cNvPr>
            <p:cNvSpPr/>
            <p:nvPr/>
          </p:nvSpPr>
          <p:spPr bwMode="auto">
            <a:xfrm>
              <a:off x="6784975" y="3587750"/>
              <a:ext cx="100012" cy="66675"/>
            </a:xfrm>
            <a:custGeom>
              <a:avLst/>
              <a:gdLst>
                <a:gd name="T0" fmla="*/ 0 w 37"/>
                <a:gd name="T1" fmla="*/ 19 h 25"/>
                <a:gd name="T2" fmla="*/ 0 w 37"/>
                <a:gd name="T3" fmla="*/ 17 h 25"/>
                <a:gd name="T4" fmla="*/ 11 w 37"/>
                <a:gd name="T5" fmla="*/ 12 h 25"/>
                <a:gd name="T6" fmla="*/ 33 w 37"/>
                <a:gd name="T7" fmla="*/ 0 h 25"/>
                <a:gd name="T8" fmla="*/ 33 w 37"/>
                <a:gd name="T9" fmla="*/ 5 h 25"/>
                <a:gd name="T10" fmla="*/ 29 w 37"/>
                <a:gd name="T11" fmla="*/ 20 h 25"/>
                <a:gd name="T12" fmla="*/ 12 w 37"/>
                <a:gd name="T13" fmla="*/ 18 h 25"/>
                <a:gd name="T14" fmla="*/ 0 w 37"/>
                <a:gd name="T15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5">
                  <a:moveTo>
                    <a:pt x="0" y="19"/>
                  </a:moveTo>
                  <a:cubicBezTo>
                    <a:pt x="0" y="18"/>
                    <a:pt x="0" y="18"/>
                    <a:pt x="0" y="17"/>
                  </a:cubicBezTo>
                  <a:cubicBezTo>
                    <a:pt x="2" y="12"/>
                    <a:pt x="8" y="14"/>
                    <a:pt x="11" y="12"/>
                  </a:cubicBezTo>
                  <a:cubicBezTo>
                    <a:pt x="18" y="7"/>
                    <a:pt x="25" y="4"/>
                    <a:pt x="33" y="0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7" y="12"/>
                    <a:pt x="36" y="16"/>
                    <a:pt x="29" y="20"/>
                  </a:cubicBezTo>
                  <a:cubicBezTo>
                    <a:pt x="23" y="24"/>
                    <a:pt x="18" y="25"/>
                    <a:pt x="12" y="18"/>
                  </a:cubicBezTo>
                  <a:cubicBezTo>
                    <a:pt x="8" y="13"/>
                    <a:pt x="4" y="16"/>
                    <a:pt x="0" y="19"/>
                  </a:cubicBezTo>
                  <a:close/>
                </a:path>
              </a:pathLst>
            </a:custGeom>
            <a:solidFill>
              <a:srgbClr val="EA91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23">
              <a:extLst>
                <a:ext uri="{FF2B5EF4-FFF2-40B4-BE49-F238E27FC236}">
                  <a16:creationId xmlns:a16="http://schemas.microsoft.com/office/drawing/2014/main" id="{AB687CBC-9D97-1D45-4172-FC13820CD0DE}"/>
                </a:ext>
              </a:extLst>
            </p:cNvPr>
            <p:cNvSpPr/>
            <p:nvPr/>
          </p:nvSpPr>
          <p:spPr bwMode="auto">
            <a:xfrm>
              <a:off x="6788150" y="4606925"/>
              <a:ext cx="117475" cy="165100"/>
            </a:xfrm>
            <a:custGeom>
              <a:avLst/>
              <a:gdLst>
                <a:gd name="T0" fmla="*/ 0 w 44"/>
                <a:gd name="T1" fmla="*/ 54 h 62"/>
                <a:gd name="T2" fmla="*/ 28 w 44"/>
                <a:gd name="T3" fmla="*/ 24 h 62"/>
                <a:gd name="T4" fmla="*/ 44 w 44"/>
                <a:gd name="T5" fmla="*/ 0 h 62"/>
                <a:gd name="T6" fmla="*/ 20 w 44"/>
                <a:gd name="T7" fmla="*/ 56 h 62"/>
                <a:gd name="T8" fmla="*/ 7 w 44"/>
                <a:gd name="T9" fmla="*/ 57 h 62"/>
                <a:gd name="T10" fmla="*/ 0 w 44"/>
                <a:gd name="T1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2">
                  <a:moveTo>
                    <a:pt x="0" y="54"/>
                  </a:moveTo>
                  <a:cubicBezTo>
                    <a:pt x="10" y="45"/>
                    <a:pt x="20" y="35"/>
                    <a:pt x="28" y="24"/>
                  </a:cubicBezTo>
                  <a:cubicBezTo>
                    <a:pt x="34" y="16"/>
                    <a:pt x="38" y="8"/>
                    <a:pt x="44" y="0"/>
                  </a:cubicBezTo>
                  <a:cubicBezTo>
                    <a:pt x="42" y="21"/>
                    <a:pt x="34" y="40"/>
                    <a:pt x="20" y="56"/>
                  </a:cubicBezTo>
                  <a:cubicBezTo>
                    <a:pt x="17" y="60"/>
                    <a:pt x="12" y="62"/>
                    <a:pt x="7" y="57"/>
                  </a:cubicBezTo>
                  <a:cubicBezTo>
                    <a:pt x="5" y="55"/>
                    <a:pt x="3" y="54"/>
                    <a:pt x="0" y="54"/>
                  </a:cubicBezTo>
                  <a:close/>
                </a:path>
              </a:pathLst>
            </a:custGeom>
            <a:solidFill>
              <a:srgbClr val="E88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24">
              <a:extLst>
                <a:ext uri="{FF2B5EF4-FFF2-40B4-BE49-F238E27FC236}">
                  <a16:creationId xmlns:a16="http://schemas.microsoft.com/office/drawing/2014/main" id="{80376025-FA6D-5E4C-1A23-ECD3A4D382B6}"/>
                </a:ext>
              </a:extLst>
            </p:cNvPr>
            <p:cNvSpPr/>
            <p:nvPr/>
          </p:nvSpPr>
          <p:spPr bwMode="auto">
            <a:xfrm>
              <a:off x="6151563" y="2706688"/>
              <a:ext cx="211137" cy="174625"/>
            </a:xfrm>
            <a:custGeom>
              <a:avLst/>
              <a:gdLst>
                <a:gd name="T0" fmla="*/ 70 w 79"/>
                <a:gd name="T1" fmla="*/ 2 h 65"/>
                <a:gd name="T2" fmla="*/ 79 w 79"/>
                <a:gd name="T3" fmla="*/ 9 h 65"/>
                <a:gd name="T4" fmla="*/ 75 w 79"/>
                <a:gd name="T5" fmla="*/ 8 h 65"/>
                <a:gd name="T6" fmla="*/ 68 w 79"/>
                <a:gd name="T7" fmla="*/ 5 h 65"/>
                <a:gd name="T8" fmla="*/ 69 w 79"/>
                <a:gd name="T9" fmla="*/ 12 h 65"/>
                <a:gd name="T10" fmla="*/ 66 w 79"/>
                <a:gd name="T11" fmla="*/ 16 h 65"/>
                <a:gd name="T12" fmla="*/ 13 w 79"/>
                <a:gd name="T13" fmla="*/ 59 h 65"/>
                <a:gd name="T14" fmla="*/ 0 w 79"/>
                <a:gd name="T15" fmla="*/ 56 h 65"/>
                <a:gd name="T16" fmla="*/ 4 w 79"/>
                <a:gd name="T17" fmla="*/ 54 h 65"/>
                <a:gd name="T18" fmla="*/ 16 w 79"/>
                <a:gd name="T19" fmla="*/ 40 h 65"/>
                <a:gd name="T20" fmla="*/ 42 w 79"/>
                <a:gd name="T21" fmla="*/ 16 h 65"/>
                <a:gd name="T22" fmla="*/ 58 w 79"/>
                <a:gd name="T23" fmla="*/ 9 h 65"/>
                <a:gd name="T24" fmla="*/ 70 w 79"/>
                <a:gd name="T25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5">
                  <a:moveTo>
                    <a:pt x="70" y="2"/>
                  </a:moveTo>
                  <a:cubicBezTo>
                    <a:pt x="75" y="2"/>
                    <a:pt x="76" y="6"/>
                    <a:pt x="79" y="9"/>
                  </a:cubicBezTo>
                  <a:cubicBezTo>
                    <a:pt x="77" y="9"/>
                    <a:pt x="76" y="9"/>
                    <a:pt x="75" y="8"/>
                  </a:cubicBezTo>
                  <a:cubicBezTo>
                    <a:pt x="73" y="7"/>
                    <a:pt x="71" y="3"/>
                    <a:pt x="68" y="5"/>
                  </a:cubicBezTo>
                  <a:cubicBezTo>
                    <a:pt x="65" y="8"/>
                    <a:pt x="67" y="10"/>
                    <a:pt x="69" y="12"/>
                  </a:cubicBezTo>
                  <a:cubicBezTo>
                    <a:pt x="70" y="14"/>
                    <a:pt x="68" y="16"/>
                    <a:pt x="66" y="16"/>
                  </a:cubicBezTo>
                  <a:cubicBezTo>
                    <a:pt x="46" y="27"/>
                    <a:pt x="28" y="42"/>
                    <a:pt x="13" y="59"/>
                  </a:cubicBezTo>
                  <a:cubicBezTo>
                    <a:pt x="7" y="65"/>
                    <a:pt x="5" y="55"/>
                    <a:pt x="0" y="56"/>
                  </a:cubicBezTo>
                  <a:cubicBezTo>
                    <a:pt x="0" y="53"/>
                    <a:pt x="2" y="54"/>
                    <a:pt x="4" y="54"/>
                  </a:cubicBezTo>
                  <a:cubicBezTo>
                    <a:pt x="10" y="51"/>
                    <a:pt x="14" y="46"/>
                    <a:pt x="16" y="40"/>
                  </a:cubicBezTo>
                  <a:cubicBezTo>
                    <a:pt x="22" y="29"/>
                    <a:pt x="31" y="21"/>
                    <a:pt x="42" y="16"/>
                  </a:cubicBezTo>
                  <a:cubicBezTo>
                    <a:pt x="48" y="15"/>
                    <a:pt x="53" y="12"/>
                    <a:pt x="58" y="9"/>
                  </a:cubicBezTo>
                  <a:cubicBezTo>
                    <a:pt x="61" y="5"/>
                    <a:pt x="64" y="0"/>
                    <a:pt x="70" y="2"/>
                  </a:cubicBezTo>
                  <a:close/>
                </a:path>
              </a:pathLst>
            </a:custGeom>
            <a:solidFill>
              <a:srgbClr val="CD7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25">
              <a:extLst>
                <a:ext uri="{FF2B5EF4-FFF2-40B4-BE49-F238E27FC236}">
                  <a16:creationId xmlns:a16="http://schemas.microsoft.com/office/drawing/2014/main" id="{C224226F-0A27-757B-5176-7FF800301900}"/>
                </a:ext>
              </a:extLst>
            </p:cNvPr>
            <p:cNvSpPr/>
            <p:nvPr/>
          </p:nvSpPr>
          <p:spPr bwMode="auto">
            <a:xfrm>
              <a:off x="6276975" y="2211388"/>
              <a:ext cx="171450" cy="119063"/>
            </a:xfrm>
            <a:custGeom>
              <a:avLst/>
              <a:gdLst>
                <a:gd name="T0" fmla="*/ 57 w 64"/>
                <a:gd name="T1" fmla="*/ 31 h 44"/>
                <a:gd name="T2" fmla="*/ 64 w 64"/>
                <a:gd name="T3" fmla="*/ 33 h 44"/>
                <a:gd name="T4" fmla="*/ 42 w 64"/>
                <a:gd name="T5" fmla="*/ 36 h 44"/>
                <a:gd name="T6" fmla="*/ 0 w 64"/>
                <a:gd name="T7" fmla="*/ 5 h 44"/>
                <a:gd name="T8" fmla="*/ 2 w 64"/>
                <a:gd name="T9" fmla="*/ 0 h 44"/>
                <a:gd name="T10" fmla="*/ 27 w 64"/>
                <a:gd name="T11" fmla="*/ 15 h 44"/>
                <a:gd name="T12" fmla="*/ 57 w 64"/>
                <a:gd name="T13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4">
                  <a:moveTo>
                    <a:pt x="57" y="31"/>
                  </a:moveTo>
                  <a:cubicBezTo>
                    <a:pt x="59" y="34"/>
                    <a:pt x="62" y="32"/>
                    <a:pt x="64" y="33"/>
                  </a:cubicBezTo>
                  <a:cubicBezTo>
                    <a:pt x="60" y="42"/>
                    <a:pt x="54" y="44"/>
                    <a:pt x="42" y="36"/>
                  </a:cubicBezTo>
                  <a:cubicBezTo>
                    <a:pt x="27" y="28"/>
                    <a:pt x="11" y="19"/>
                    <a:pt x="0" y="5"/>
                  </a:cubicBezTo>
                  <a:cubicBezTo>
                    <a:pt x="1" y="4"/>
                    <a:pt x="2" y="2"/>
                    <a:pt x="2" y="0"/>
                  </a:cubicBezTo>
                  <a:cubicBezTo>
                    <a:pt x="10" y="5"/>
                    <a:pt x="19" y="10"/>
                    <a:pt x="27" y="15"/>
                  </a:cubicBezTo>
                  <a:cubicBezTo>
                    <a:pt x="38" y="19"/>
                    <a:pt x="47" y="26"/>
                    <a:pt x="57" y="31"/>
                  </a:cubicBezTo>
                  <a:close/>
                </a:path>
              </a:pathLst>
            </a:custGeom>
            <a:solidFill>
              <a:srgbClr val="904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26">
              <a:extLst>
                <a:ext uri="{FF2B5EF4-FFF2-40B4-BE49-F238E27FC236}">
                  <a16:creationId xmlns:a16="http://schemas.microsoft.com/office/drawing/2014/main" id="{9549356D-DB4A-2C2C-D1CD-24763CC681BD}"/>
                </a:ext>
              </a:extLst>
            </p:cNvPr>
            <p:cNvSpPr/>
            <p:nvPr/>
          </p:nvSpPr>
          <p:spPr bwMode="auto">
            <a:xfrm>
              <a:off x="6183313" y="2738438"/>
              <a:ext cx="85725" cy="76200"/>
            </a:xfrm>
            <a:custGeom>
              <a:avLst/>
              <a:gdLst>
                <a:gd name="T0" fmla="*/ 30 w 32"/>
                <a:gd name="T1" fmla="*/ 4 h 28"/>
                <a:gd name="T2" fmla="*/ 4 w 32"/>
                <a:gd name="T3" fmla="*/ 28 h 28"/>
                <a:gd name="T4" fmla="*/ 2 w 32"/>
                <a:gd name="T5" fmla="*/ 26 h 28"/>
                <a:gd name="T6" fmla="*/ 28 w 32"/>
                <a:gd name="T7" fmla="*/ 1 h 28"/>
                <a:gd name="T8" fmla="*/ 3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30" y="4"/>
                  </a:moveTo>
                  <a:cubicBezTo>
                    <a:pt x="21" y="12"/>
                    <a:pt x="12" y="20"/>
                    <a:pt x="4" y="28"/>
                  </a:cubicBezTo>
                  <a:cubicBezTo>
                    <a:pt x="3" y="28"/>
                    <a:pt x="0" y="28"/>
                    <a:pt x="2" y="26"/>
                  </a:cubicBezTo>
                  <a:cubicBezTo>
                    <a:pt x="8" y="15"/>
                    <a:pt x="16" y="6"/>
                    <a:pt x="28" y="1"/>
                  </a:cubicBezTo>
                  <a:cubicBezTo>
                    <a:pt x="30" y="0"/>
                    <a:pt x="32" y="1"/>
                    <a:pt x="30" y="4"/>
                  </a:cubicBezTo>
                  <a:close/>
                </a:path>
              </a:pathLst>
            </a:custGeom>
            <a:solidFill>
              <a:srgbClr val="893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27">
              <a:extLst>
                <a:ext uri="{FF2B5EF4-FFF2-40B4-BE49-F238E27FC236}">
                  <a16:creationId xmlns:a16="http://schemas.microsoft.com/office/drawing/2014/main" id="{C2C8EC01-0940-B4C1-3E80-3322F86E3469}"/>
                </a:ext>
              </a:extLst>
            </p:cNvPr>
            <p:cNvSpPr/>
            <p:nvPr/>
          </p:nvSpPr>
          <p:spPr bwMode="auto">
            <a:xfrm>
              <a:off x="6296025" y="2687638"/>
              <a:ext cx="55562" cy="42863"/>
            </a:xfrm>
            <a:custGeom>
              <a:avLst/>
              <a:gdLst>
                <a:gd name="T0" fmla="*/ 16 w 21"/>
                <a:gd name="T1" fmla="*/ 9 h 16"/>
                <a:gd name="T2" fmla="*/ 4 w 21"/>
                <a:gd name="T3" fmla="*/ 16 h 16"/>
                <a:gd name="T4" fmla="*/ 5 w 21"/>
                <a:gd name="T5" fmla="*/ 4 h 16"/>
                <a:gd name="T6" fmla="*/ 21 w 21"/>
                <a:gd name="T7" fmla="*/ 6 h 16"/>
                <a:gd name="T8" fmla="*/ 16 w 21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6" y="9"/>
                  </a:moveTo>
                  <a:cubicBezTo>
                    <a:pt x="11" y="10"/>
                    <a:pt x="8" y="14"/>
                    <a:pt x="4" y="16"/>
                  </a:cubicBezTo>
                  <a:cubicBezTo>
                    <a:pt x="5" y="12"/>
                    <a:pt x="0" y="7"/>
                    <a:pt x="5" y="4"/>
                  </a:cubicBezTo>
                  <a:cubicBezTo>
                    <a:pt x="11" y="0"/>
                    <a:pt x="16" y="4"/>
                    <a:pt x="21" y="6"/>
                  </a:cubicBezTo>
                  <a:cubicBezTo>
                    <a:pt x="20" y="7"/>
                    <a:pt x="18" y="8"/>
                    <a:pt x="16" y="9"/>
                  </a:cubicBezTo>
                  <a:close/>
                </a:path>
              </a:pathLst>
            </a:custGeom>
            <a:solidFill>
              <a:srgbClr val="863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28">
              <a:extLst>
                <a:ext uri="{FF2B5EF4-FFF2-40B4-BE49-F238E27FC236}">
                  <a16:creationId xmlns:a16="http://schemas.microsoft.com/office/drawing/2014/main" id="{A7539A53-6979-DF14-551E-0E967840B4E1}"/>
                </a:ext>
              </a:extLst>
            </p:cNvPr>
            <p:cNvSpPr/>
            <p:nvPr/>
          </p:nvSpPr>
          <p:spPr bwMode="auto">
            <a:xfrm>
              <a:off x="5870575" y="2765425"/>
              <a:ext cx="55562" cy="41275"/>
            </a:xfrm>
            <a:custGeom>
              <a:avLst/>
              <a:gdLst>
                <a:gd name="T0" fmla="*/ 12 w 21"/>
                <a:gd name="T1" fmla="*/ 15 h 15"/>
                <a:gd name="T2" fmla="*/ 0 w 21"/>
                <a:gd name="T3" fmla="*/ 6 h 15"/>
                <a:gd name="T4" fmla="*/ 11 w 21"/>
                <a:gd name="T5" fmla="*/ 2 h 15"/>
                <a:gd name="T6" fmla="*/ 12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12" y="15"/>
                  </a:moveTo>
                  <a:cubicBezTo>
                    <a:pt x="8" y="12"/>
                    <a:pt x="4" y="9"/>
                    <a:pt x="0" y="6"/>
                  </a:cubicBezTo>
                  <a:cubicBezTo>
                    <a:pt x="3" y="1"/>
                    <a:pt x="6" y="0"/>
                    <a:pt x="11" y="2"/>
                  </a:cubicBezTo>
                  <a:cubicBezTo>
                    <a:pt x="21" y="6"/>
                    <a:pt x="12" y="11"/>
                    <a:pt x="12" y="15"/>
                  </a:cubicBezTo>
                  <a:close/>
                </a:path>
              </a:pathLst>
            </a:custGeom>
            <a:solidFill>
              <a:srgbClr val="8537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29">
              <a:extLst>
                <a:ext uri="{FF2B5EF4-FFF2-40B4-BE49-F238E27FC236}">
                  <a16:creationId xmlns:a16="http://schemas.microsoft.com/office/drawing/2014/main" id="{0E15712C-C590-7975-C7B2-3D6F8AADEF09}"/>
                </a:ext>
              </a:extLst>
            </p:cNvPr>
            <p:cNvSpPr/>
            <p:nvPr/>
          </p:nvSpPr>
          <p:spPr bwMode="auto">
            <a:xfrm>
              <a:off x="6111875" y="2838450"/>
              <a:ext cx="50800" cy="44450"/>
            </a:xfrm>
            <a:custGeom>
              <a:avLst/>
              <a:gdLst>
                <a:gd name="T0" fmla="*/ 19 w 19"/>
                <a:gd name="T1" fmla="*/ 5 h 17"/>
                <a:gd name="T2" fmla="*/ 15 w 19"/>
                <a:gd name="T3" fmla="*/ 7 h 17"/>
                <a:gd name="T4" fmla="*/ 10 w 19"/>
                <a:gd name="T5" fmla="*/ 12 h 17"/>
                <a:gd name="T6" fmla="*/ 7 w 19"/>
                <a:gd name="T7" fmla="*/ 17 h 17"/>
                <a:gd name="T8" fmla="*/ 8 w 19"/>
                <a:gd name="T9" fmla="*/ 3 h 17"/>
                <a:gd name="T10" fmla="*/ 19 w 19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19" y="5"/>
                  </a:moveTo>
                  <a:cubicBezTo>
                    <a:pt x="18" y="6"/>
                    <a:pt x="17" y="6"/>
                    <a:pt x="15" y="7"/>
                  </a:cubicBezTo>
                  <a:cubicBezTo>
                    <a:pt x="13" y="8"/>
                    <a:pt x="12" y="10"/>
                    <a:pt x="10" y="12"/>
                  </a:cubicBezTo>
                  <a:cubicBezTo>
                    <a:pt x="9" y="14"/>
                    <a:pt x="8" y="16"/>
                    <a:pt x="7" y="17"/>
                  </a:cubicBezTo>
                  <a:cubicBezTo>
                    <a:pt x="5" y="12"/>
                    <a:pt x="0" y="7"/>
                    <a:pt x="8" y="3"/>
                  </a:cubicBezTo>
                  <a:cubicBezTo>
                    <a:pt x="12" y="0"/>
                    <a:pt x="15" y="4"/>
                    <a:pt x="19" y="5"/>
                  </a:cubicBezTo>
                  <a:close/>
                </a:path>
              </a:pathLst>
            </a:custGeom>
            <a:solidFill>
              <a:srgbClr val="8D3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30">
              <a:extLst>
                <a:ext uri="{FF2B5EF4-FFF2-40B4-BE49-F238E27FC236}">
                  <a16:creationId xmlns:a16="http://schemas.microsoft.com/office/drawing/2014/main" id="{0FFF2EB7-E9B9-6411-D22A-3E0A405F0A64}"/>
                </a:ext>
              </a:extLst>
            </p:cNvPr>
            <p:cNvSpPr/>
            <p:nvPr/>
          </p:nvSpPr>
          <p:spPr bwMode="auto">
            <a:xfrm>
              <a:off x="6237288" y="2155825"/>
              <a:ext cx="31750" cy="38100"/>
            </a:xfrm>
            <a:custGeom>
              <a:avLst/>
              <a:gdLst>
                <a:gd name="T0" fmla="*/ 1 w 12"/>
                <a:gd name="T1" fmla="*/ 0 h 14"/>
                <a:gd name="T2" fmla="*/ 12 w 12"/>
                <a:gd name="T3" fmla="*/ 14 h 14"/>
                <a:gd name="T4" fmla="*/ 0 w 12"/>
                <a:gd name="T5" fmla="*/ 0 h 14"/>
                <a:gd name="T6" fmla="*/ 1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" y="0"/>
                  </a:moveTo>
                  <a:cubicBezTo>
                    <a:pt x="5" y="4"/>
                    <a:pt x="12" y="7"/>
                    <a:pt x="12" y="14"/>
                  </a:cubicBezTo>
                  <a:cubicBezTo>
                    <a:pt x="7" y="10"/>
                    <a:pt x="2" y="7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22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31">
              <a:extLst>
                <a:ext uri="{FF2B5EF4-FFF2-40B4-BE49-F238E27FC236}">
                  <a16:creationId xmlns:a16="http://schemas.microsoft.com/office/drawing/2014/main" id="{E431CE1D-20EC-82E0-6344-122A3278FD7B}"/>
                </a:ext>
              </a:extLst>
            </p:cNvPr>
            <p:cNvSpPr/>
            <p:nvPr/>
          </p:nvSpPr>
          <p:spPr bwMode="auto">
            <a:xfrm>
              <a:off x="6572250" y="2171700"/>
              <a:ext cx="227012" cy="115888"/>
            </a:xfrm>
            <a:custGeom>
              <a:avLst/>
              <a:gdLst>
                <a:gd name="T0" fmla="*/ 81 w 85"/>
                <a:gd name="T1" fmla="*/ 3 h 43"/>
                <a:gd name="T2" fmla="*/ 80 w 85"/>
                <a:gd name="T3" fmla="*/ 14 h 43"/>
                <a:gd name="T4" fmla="*/ 78 w 85"/>
                <a:gd name="T5" fmla="*/ 26 h 43"/>
                <a:gd name="T6" fmla="*/ 24 w 85"/>
                <a:gd name="T7" fmla="*/ 43 h 43"/>
                <a:gd name="T8" fmla="*/ 17 w 85"/>
                <a:gd name="T9" fmla="*/ 41 h 43"/>
                <a:gd name="T10" fmla="*/ 5 w 85"/>
                <a:gd name="T11" fmla="*/ 39 h 43"/>
                <a:gd name="T12" fmla="*/ 0 w 85"/>
                <a:gd name="T13" fmla="*/ 39 h 43"/>
                <a:gd name="T14" fmla="*/ 12 w 85"/>
                <a:gd name="T15" fmla="*/ 31 h 43"/>
                <a:gd name="T16" fmla="*/ 19 w 85"/>
                <a:gd name="T17" fmla="*/ 32 h 43"/>
                <a:gd name="T18" fmla="*/ 27 w 85"/>
                <a:gd name="T19" fmla="*/ 23 h 43"/>
                <a:gd name="T20" fmla="*/ 31 w 85"/>
                <a:gd name="T21" fmla="*/ 16 h 43"/>
                <a:gd name="T22" fmla="*/ 44 w 85"/>
                <a:gd name="T23" fmla="*/ 18 h 43"/>
                <a:gd name="T24" fmla="*/ 54 w 85"/>
                <a:gd name="T25" fmla="*/ 19 h 43"/>
                <a:gd name="T26" fmla="*/ 73 w 85"/>
                <a:gd name="T27" fmla="*/ 6 h 43"/>
                <a:gd name="T28" fmla="*/ 81 w 85"/>
                <a:gd name="T2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43">
                  <a:moveTo>
                    <a:pt x="81" y="3"/>
                  </a:moveTo>
                  <a:cubicBezTo>
                    <a:pt x="78" y="6"/>
                    <a:pt x="77" y="10"/>
                    <a:pt x="80" y="14"/>
                  </a:cubicBezTo>
                  <a:cubicBezTo>
                    <a:pt x="85" y="20"/>
                    <a:pt x="82" y="24"/>
                    <a:pt x="78" y="26"/>
                  </a:cubicBezTo>
                  <a:cubicBezTo>
                    <a:pt x="61" y="35"/>
                    <a:pt x="44" y="43"/>
                    <a:pt x="24" y="43"/>
                  </a:cubicBezTo>
                  <a:cubicBezTo>
                    <a:pt x="21" y="43"/>
                    <a:pt x="18" y="43"/>
                    <a:pt x="17" y="41"/>
                  </a:cubicBezTo>
                  <a:cubicBezTo>
                    <a:pt x="13" y="36"/>
                    <a:pt x="9" y="37"/>
                    <a:pt x="5" y="39"/>
                  </a:cubicBezTo>
                  <a:cubicBezTo>
                    <a:pt x="3" y="39"/>
                    <a:pt x="1" y="39"/>
                    <a:pt x="0" y="39"/>
                  </a:cubicBezTo>
                  <a:cubicBezTo>
                    <a:pt x="1" y="32"/>
                    <a:pt x="6" y="31"/>
                    <a:pt x="12" y="31"/>
                  </a:cubicBezTo>
                  <a:cubicBezTo>
                    <a:pt x="14" y="31"/>
                    <a:pt x="17" y="32"/>
                    <a:pt x="19" y="32"/>
                  </a:cubicBezTo>
                  <a:cubicBezTo>
                    <a:pt x="25" y="32"/>
                    <a:pt x="29" y="30"/>
                    <a:pt x="27" y="23"/>
                  </a:cubicBezTo>
                  <a:cubicBezTo>
                    <a:pt x="26" y="20"/>
                    <a:pt x="27" y="17"/>
                    <a:pt x="31" y="16"/>
                  </a:cubicBezTo>
                  <a:cubicBezTo>
                    <a:pt x="36" y="14"/>
                    <a:pt x="40" y="15"/>
                    <a:pt x="44" y="18"/>
                  </a:cubicBezTo>
                  <a:cubicBezTo>
                    <a:pt x="48" y="21"/>
                    <a:pt x="51" y="20"/>
                    <a:pt x="54" y="19"/>
                  </a:cubicBezTo>
                  <a:cubicBezTo>
                    <a:pt x="61" y="15"/>
                    <a:pt x="67" y="11"/>
                    <a:pt x="73" y="6"/>
                  </a:cubicBezTo>
                  <a:cubicBezTo>
                    <a:pt x="75" y="4"/>
                    <a:pt x="77" y="0"/>
                    <a:pt x="81" y="3"/>
                  </a:cubicBezTo>
                  <a:close/>
                </a:path>
              </a:pathLst>
            </a:custGeom>
            <a:solidFill>
              <a:srgbClr val="EA9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32">
              <a:extLst>
                <a:ext uri="{FF2B5EF4-FFF2-40B4-BE49-F238E27FC236}">
                  <a16:creationId xmlns:a16="http://schemas.microsoft.com/office/drawing/2014/main" id="{3EB6C5B0-9A81-27FD-F51B-D234672F2C4D}"/>
                </a:ext>
              </a:extLst>
            </p:cNvPr>
            <p:cNvSpPr/>
            <p:nvPr/>
          </p:nvSpPr>
          <p:spPr bwMode="auto">
            <a:xfrm>
              <a:off x="6521450" y="2211388"/>
              <a:ext cx="136525" cy="65088"/>
            </a:xfrm>
            <a:custGeom>
              <a:avLst/>
              <a:gdLst>
                <a:gd name="T0" fmla="*/ 50 w 51"/>
                <a:gd name="T1" fmla="*/ 2 h 24"/>
                <a:gd name="T2" fmla="*/ 48 w 51"/>
                <a:gd name="T3" fmla="*/ 8 h 24"/>
                <a:gd name="T4" fmla="*/ 39 w 51"/>
                <a:gd name="T5" fmla="*/ 19 h 24"/>
                <a:gd name="T6" fmla="*/ 20 w 51"/>
                <a:gd name="T7" fmla="*/ 22 h 24"/>
                <a:gd name="T8" fmla="*/ 19 w 51"/>
                <a:gd name="T9" fmla="*/ 24 h 24"/>
                <a:gd name="T10" fmla="*/ 14 w 51"/>
                <a:gd name="T11" fmla="*/ 24 h 24"/>
                <a:gd name="T12" fmla="*/ 1 w 51"/>
                <a:gd name="T13" fmla="*/ 12 h 24"/>
                <a:gd name="T14" fmla="*/ 0 w 51"/>
                <a:gd name="T15" fmla="*/ 5 h 24"/>
                <a:gd name="T16" fmla="*/ 40 w 51"/>
                <a:gd name="T17" fmla="*/ 3 h 24"/>
                <a:gd name="T18" fmla="*/ 48 w 51"/>
                <a:gd name="T19" fmla="*/ 1 h 24"/>
                <a:gd name="T20" fmla="*/ 50 w 51"/>
                <a:gd name="T21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24">
                  <a:moveTo>
                    <a:pt x="50" y="2"/>
                  </a:moveTo>
                  <a:cubicBezTo>
                    <a:pt x="48" y="4"/>
                    <a:pt x="47" y="5"/>
                    <a:pt x="48" y="8"/>
                  </a:cubicBezTo>
                  <a:cubicBezTo>
                    <a:pt x="51" y="16"/>
                    <a:pt x="49" y="19"/>
                    <a:pt x="39" y="19"/>
                  </a:cubicBezTo>
                  <a:cubicBezTo>
                    <a:pt x="33" y="19"/>
                    <a:pt x="26" y="16"/>
                    <a:pt x="20" y="22"/>
                  </a:cubicBezTo>
                  <a:cubicBezTo>
                    <a:pt x="20" y="23"/>
                    <a:pt x="19" y="24"/>
                    <a:pt x="19" y="24"/>
                  </a:cubicBezTo>
                  <a:cubicBezTo>
                    <a:pt x="17" y="24"/>
                    <a:pt x="16" y="24"/>
                    <a:pt x="14" y="24"/>
                  </a:cubicBezTo>
                  <a:cubicBezTo>
                    <a:pt x="3" y="24"/>
                    <a:pt x="2" y="23"/>
                    <a:pt x="1" y="12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13" y="5"/>
                    <a:pt x="27" y="7"/>
                    <a:pt x="40" y="3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49" y="1"/>
                    <a:pt x="50" y="1"/>
                    <a:pt x="50" y="2"/>
                  </a:cubicBezTo>
                  <a:close/>
                </a:path>
              </a:pathLst>
            </a:custGeom>
            <a:solidFill>
              <a:srgbClr val="C36C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33">
              <a:extLst>
                <a:ext uri="{FF2B5EF4-FFF2-40B4-BE49-F238E27FC236}">
                  <a16:creationId xmlns:a16="http://schemas.microsoft.com/office/drawing/2014/main" id="{E5CBAD5B-C2C3-81A1-EDE9-E3D2392473A2}"/>
                </a:ext>
              </a:extLst>
            </p:cNvPr>
            <p:cNvSpPr/>
            <p:nvPr/>
          </p:nvSpPr>
          <p:spPr bwMode="auto">
            <a:xfrm>
              <a:off x="6350000" y="2252663"/>
              <a:ext cx="95250" cy="42863"/>
            </a:xfrm>
            <a:custGeom>
              <a:avLst/>
              <a:gdLst>
                <a:gd name="T0" fmla="*/ 30 w 36"/>
                <a:gd name="T1" fmla="*/ 16 h 16"/>
                <a:gd name="T2" fmla="*/ 0 w 36"/>
                <a:gd name="T3" fmla="*/ 0 h 16"/>
                <a:gd name="T4" fmla="*/ 29 w 36"/>
                <a:gd name="T5" fmla="*/ 3 h 16"/>
                <a:gd name="T6" fmla="*/ 36 w 36"/>
                <a:gd name="T7" fmla="*/ 10 h 16"/>
                <a:gd name="T8" fmla="*/ 30 w 3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30" y="16"/>
                  </a:moveTo>
                  <a:cubicBezTo>
                    <a:pt x="19" y="14"/>
                    <a:pt x="10" y="6"/>
                    <a:pt x="0" y="0"/>
                  </a:cubicBezTo>
                  <a:cubicBezTo>
                    <a:pt x="10" y="1"/>
                    <a:pt x="19" y="2"/>
                    <a:pt x="29" y="3"/>
                  </a:cubicBezTo>
                  <a:cubicBezTo>
                    <a:pt x="32" y="3"/>
                    <a:pt x="35" y="6"/>
                    <a:pt x="36" y="10"/>
                  </a:cubicBezTo>
                  <a:cubicBezTo>
                    <a:pt x="36" y="14"/>
                    <a:pt x="34" y="16"/>
                    <a:pt x="30" y="16"/>
                  </a:cubicBezTo>
                  <a:close/>
                </a:path>
              </a:pathLst>
            </a:custGeom>
            <a:solidFill>
              <a:srgbClr val="F6C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34">
              <a:extLst>
                <a:ext uri="{FF2B5EF4-FFF2-40B4-BE49-F238E27FC236}">
                  <a16:creationId xmlns:a16="http://schemas.microsoft.com/office/drawing/2014/main" id="{F3E8E19F-D325-C041-E942-11405D31055A}"/>
                </a:ext>
              </a:extLst>
            </p:cNvPr>
            <p:cNvSpPr/>
            <p:nvPr/>
          </p:nvSpPr>
          <p:spPr bwMode="auto">
            <a:xfrm>
              <a:off x="6451600" y="2179638"/>
              <a:ext cx="58737" cy="41275"/>
            </a:xfrm>
            <a:custGeom>
              <a:avLst/>
              <a:gdLst>
                <a:gd name="T0" fmla="*/ 0 w 22"/>
                <a:gd name="T1" fmla="*/ 9 h 15"/>
                <a:gd name="T2" fmla="*/ 15 w 22"/>
                <a:gd name="T3" fmla="*/ 9 h 15"/>
                <a:gd name="T4" fmla="*/ 22 w 22"/>
                <a:gd name="T5" fmla="*/ 15 h 15"/>
                <a:gd name="T6" fmla="*/ 0 w 22"/>
                <a:gd name="T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5">
                  <a:moveTo>
                    <a:pt x="0" y="9"/>
                  </a:moveTo>
                  <a:cubicBezTo>
                    <a:pt x="4" y="0"/>
                    <a:pt x="10" y="6"/>
                    <a:pt x="15" y="9"/>
                  </a:cubicBezTo>
                  <a:cubicBezTo>
                    <a:pt x="18" y="10"/>
                    <a:pt x="20" y="13"/>
                    <a:pt x="22" y="15"/>
                  </a:cubicBezTo>
                  <a:cubicBezTo>
                    <a:pt x="14" y="14"/>
                    <a:pt x="7" y="12"/>
                    <a:pt x="0" y="9"/>
                  </a:cubicBezTo>
                  <a:close/>
                </a:path>
              </a:pathLst>
            </a:custGeom>
            <a:solidFill>
              <a:srgbClr val="863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35">
              <a:extLst>
                <a:ext uri="{FF2B5EF4-FFF2-40B4-BE49-F238E27FC236}">
                  <a16:creationId xmlns:a16="http://schemas.microsoft.com/office/drawing/2014/main" id="{C75C37F4-92B5-90F7-0ACB-C6F66FC9BF83}"/>
                </a:ext>
              </a:extLst>
            </p:cNvPr>
            <p:cNvSpPr/>
            <p:nvPr/>
          </p:nvSpPr>
          <p:spPr bwMode="auto">
            <a:xfrm>
              <a:off x="6373813" y="2139950"/>
              <a:ext cx="34925" cy="38100"/>
            </a:xfrm>
            <a:custGeom>
              <a:avLst/>
              <a:gdLst>
                <a:gd name="T0" fmla="*/ 0 w 13"/>
                <a:gd name="T1" fmla="*/ 8 h 14"/>
                <a:gd name="T2" fmla="*/ 1 w 13"/>
                <a:gd name="T3" fmla="*/ 6 h 14"/>
                <a:gd name="T4" fmla="*/ 3 w 13"/>
                <a:gd name="T5" fmla="*/ 1 h 14"/>
                <a:gd name="T6" fmla="*/ 11 w 13"/>
                <a:gd name="T7" fmla="*/ 4 h 14"/>
                <a:gd name="T8" fmla="*/ 11 w 13"/>
                <a:gd name="T9" fmla="*/ 9 h 14"/>
                <a:gd name="T10" fmla="*/ 8 w 13"/>
                <a:gd name="T11" fmla="*/ 14 h 14"/>
                <a:gd name="T12" fmla="*/ 0 w 1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0" y="8"/>
                  </a:moveTo>
                  <a:cubicBezTo>
                    <a:pt x="1" y="8"/>
                    <a:pt x="2" y="7"/>
                    <a:pt x="1" y="6"/>
                  </a:cubicBezTo>
                  <a:cubicBezTo>
                    <a:pt x="1" y="4"/>
                    <a:pt x="1" y="1"/>
                    <a:pt x="3" y="1"/>
                  </a:cubicBezTo>
                  <a:cubicBezTo>
                    <a:pt x="6" y="0"/>
                    <a:pt x="8" y="3"/>
                    <a:pt x="11" y="4"/>
                  </a:cubicBezTo>
                  <a:cubicBezTo>
                    <a:pt x="13" y="6"/>
                    <a:pt x="11" y="7"/>
                    <a:pt x="11" y="9"/>
                  </a:cubicBezTo>
                  <a:cubicBezTo>
                    <a:pt x="10" y="11"/>
                    <a:pt x="9" y="12"/>
                    <a:pt x="8" y="14"/>
                  </a:cubicBezTo>
                  <a:cubicBezTo>
                    <a:pt x="5" y="12"/>
                    <a:pt x="2" y="10"/>
                    <a:pt x="0" y="8"/>
                  </a:cubicBezTo>
                  <a:close/>
                </a:path>
              </a:pathLst>
            </a:custGeom>
            <a:solidFill>
              <a:srgbClr val="853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36">
              <a:extLst>
                <a:ext uri="{FF2B5EF4-FFF2-40B4-BE49-F238E27FC236}">
                  <a16:creationId xmlns:a16="http://schemas.microsoft.com/office/drawing/2014/main" id="{9D28B9AA-EB3D-FED4-8DE2-6082A2D0D160}"/>
                </a:ext>
              </a:extLst>
            </p:cNvPr>
            <p:cNvSpPr/>
            <p:nvPr/>
          </p:nvSpPr>
          <p:spPr bwMode="auto">
            <a:xfrm>
              <a:off x="6654800" y="1998663"/>
              <a:ext cx="258762" cy="238125"/>
            </a:xfrm>
            <a:custGeom>
              <a:avLst/>
              <a:gdLst>
                <a:gd name="T0" fmla="*/ 50 w 97"/>
                <a:gd name="T1" fmla="*/ 68 h 89"/>
                <a:gd name="T2" fmla="*/ 23 w 97"/>
                <a:gd name="T3" fmla="*/ 86 h 89"/>
                <a:gd name="T4" fmla="*/ 14 w 97"/>
                <a:gd name="T5" fmla="*/ 86 h 89"/>
                <a:gd name="T6" fmla="*/ 0 w 97"/>
                <a:gd name="T7" fmla="*/ 82 h 89"/>
                <a:gd name="T8" fmla="*/ 0 w 97"/>
                <a:gd name="T9" fmla="*/ 82 h 89"/>
                <a:gd name="T10" fmla="*/ 7 w 97"/>
                <a:gd name="T11" fmla="*/ 79 h 89"/>
                <a:gd name="T12" fmla="*/ 67 w 97"/>
                <a:gd name="T13" fmla="*/ 30 h 89"/>
                <a:gd name="T14" fmla="*/ 72 w 97"/>
                <a:gd name="T15" fmla="*/ 21 h 89"/>
                <a:gd name="T16" fmla="*/ 80 w 97"/>
                <a:gd name="T17" fmla="*/ 3 h 89"/>
                <a:gd name="T18" fmla="*/ 90 w 97"/>
                <a:gd name="T19" fmla="*/ 2 h 89"/>
                <a:gd name="T20" fmla="*/ 96 w 97"/>
                <a:gd name="T21" fmla="*/ 7 h 89"/>
                <a:gd name="T22" fmla="*/ 94 w 97"/>
                <a:gd name="T23" fmla="*/ 16 h 89"/>
                <a:gd name="T24" fmla="*/ 60 w 97"/>
                <a:gd name="T25" fmla="*/ 61 h 89"/>
                <a:gd name="T26" fmla="*/ 50 w 97"/>
                <a:gd name="T27" fmla="*/ 6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89">
                  <a:moveTo>
                    <a:pt x="50" y="68"/>
                  </a:moveTo>
                  <a:cubicBezTo>
                    <a:pt x="41" y="73"/>
                    <a:pt x="33" y="82"/>
                    <a:pt x="23" y="86"/>
                  </a:cubicBezTo>
                  <a:cubicBezTo>
                    <a:pt x="19" y="88"/>
                    <a:pt x="16" y="89"/>
                    <a:pt x="14" y="86"/>
                  </a:cubicBezTo>
                  <a:cubicBezTo>
                    <a:pt x="10" y="82"/>
                    <a:pt x="5" y="81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" y="76"/>
                    <a:pt x="5" y="80"/>
                    <a:pt x="7" y="79"/>
                  </a:cubicBezTo>
                  <a:cubicBezTo>
                    <a:pt x="33" y="72"/>
                    <a:pt x="62" y="51"/>
                    <a:pt x="67" y="30"/>
                  </a:cubicBezTo>
                  <a:cubicBezTo>
                    <a:pt x="67" y="25"/>
                    <a:pt x="69" y="23"/>
                    <a:pt x="72" y="21"/>
                  </a:cubicBezTo>
                  <a:cubicBezTo>
                    <a:pt x="76" y="16"/>
                    <a:pt x="77" y="9"/>
                    <a:pt x="80" y="3"/>
                  </a:cubicBezTo>
                  <a:cubicBezTo>
                    <a:pt x="83" y="4"/>
                    <a:pt x="87" y="4"/>
                    <a:pt x="90" y="2"/>
                  </a:cubicBezTo>
                  <a:cubicBezTo>
                    <a:pt x="96" y="0"/>
                    <a:pt x="97" y="2"/>
                    <a:pt x="96" y="7"/>
                  </a:cubicBezTo>
                  <a:cubicBezTo>
                    <a:pt x="95" y="10"/>
                    <a:pt x="94" y="13"/>
                    <a:pt x="94" y="16"/>
                  </a:cubicBezTo>
                  <a:cubicBezTo>
                    <a:pt x="86" y="33"/>
                    <a:pt x="74" y="48"/>
                    <a:pt x="60" y="61"/>
                  </a:cubicBezTo>
                  <a:cubicBezTo>
                    <a:pt x="58" y="64"/>
                    <a:pt x="54" y="66"/>
                    <a:pt x="50" y="68"/>
                  </a:cubicBezTo>
                  <a:close/>
                </a:path>
              </a:pathLst>
            </a:custGeom>
            <a:solidFill>
              <a:srgbClr val="C26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37">
              <a:extLst>
                <a:ext uri="{FF2B5EF4-FFF2-40B4-BE49-F238E27FC236}">
                  <a16:creationId xmlns:a16="http://schemas.microsoft.com/office/drawing/2014/main" id="{FB0CE14E-6CA9-7DEE-13EA-80D5515690DD}"/>
                </a:ext>
              </a:extLst>
            </p:cNvPr>
            <p:cNvSpPr/>
            <p:nvPr/>
          </p:nvSpPr>
          <p:spPr bwMode="auto">
            <a:xfrm>
              <a:off x="6865938" y="1812925"/>
              <a:ext cx="82550" cy="209550"/>
            </a:xfrm>
            <a:custGeom>
              <a:avLst/>
              <a:gdLst>
                <a:gd name="T0" fmla="*/ 17 w 31"/>
                <a:gd name="T1" fmla="*/ 76 h 78"/>
                <a:gd name="T2" fmla="*/ 11 w 31"/>
                <a:gd name="T3" fmla="*/ 73 h 78"/>
                <a:gd name="T4" fmla="*/ 1 w 31"/>
                <a:gd name="T5" fmla="*/ 72 h 78"/>
                <a:gd name="T6" fmla="*/ 2 w 31"/>
                <a:gd name="T7" fmla="*/ 64 h 78"/>
                <a:gd name="T8" fmla="*/ 6 w 31"/>
                <a:gd name="T9" fmla="*/ 58 h 78"/>
                <a:gd name="T10" fmla="*/ 9 w 31"/>
                <a:gd name="T11" fmla="*/ 38 h 78"/>
                <a:gd name="T12" fmla="*/ 4 w 31"/>
                <a:gd name="T13" fmla="*/ 22 h 78"/>
                <a:gd name="T14" fmla="*/ 2 w 31"/>
                <a:gd name="T15" fmla="*/ 15 h 78"/>
                <a:gd name="T16" fmla="*/ 12 w 31"/>
                <a:gd name="T17" fmla="*/ 14 h 78"/>
                <a:gd name="T18" fmla="*/ 25 w 31"/>
                <a:gd name="T19" fmla="*/ 3 h 78"/>
                <a:gd name="T20" fmla="*/ 30 w 31"/>
                <a:gd name="T21" fmla="*/ 6 h 78"/>
                <a:gd name="T22" fmla="*/ 26 w 31"/>
                <a:gd name="T23" fmla="*/ 48 h 78"/>
                <a:gd name="T24" fmla="*/ 25 w 31"/>
                <a:gd name="T25" fmla="*/ 50 h 78"/>
                <a:gd name="T26" fmla="*/ 18 w 31"/>
                <a:gd name="T27" fmla="*/ 72 h 78"/>
                <a:gd name="T28" fmla="*/ 17 w 31"/>
                <a:gd name="T29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78">
                  <a:moveTo>
                    <a:pt x="17" y="76"/>
                  </a:moveTo>
                  <a:cubicBezTo>
                    <a:pt x="16" y="72"/>
                    <a:pt x="16" y="70"/>
                    <a:pt x="11" y="73"/>
                  </a:cubicBezTo>
                  <a:cubicBezTo>
                    <a:pt x="8" y="76"/>
                    <a:pt x="4" y="78"/>
                    <a:pt x="1" y="72"/>
                  </a:cubicBezTo>
                  <a:cubicBezTo>
                    <a:pt x="1" y="69"/>
                    <a:pt x="0" y="66"/>
                    <a:pt x="2" y="64"/>
                  </a:cubicBezTo>
                  <a:cubicBezTo>
                    <a:pt x="4" y="62"/>
                    <a:pt x="4" y="60"/>
                    <a:pt x="6" y="58"/>
                  </a:cubicBezTo>
                  <a:cubicBezTo>
                    <a:pt x="12" y="53"/>
                    <a:pt x="12" y="45"/>
                    <a:pt x="9" y="38"/>
                  </a:cubicBezTo>
                  <a:cubicBezTo>
                    <a:pt x="8" y="33"/>
                    <a:pt x="6" y="28"/>
                    <a:pt x="4" y="22"/>
                  </a:cubicBezTo>
                  <a:cubicBezTo>
                    <a:pt x="4" y="20"/>
                    <a:pt x="3" y="18"/>
                    <a:pt x="2" y="15"/>
                  </a:cubicBezTo>
                  <a:cubicBezTo>
                    <a:pt x="6" y="18"/>
                    <a:pt x="9" y="17"/>
                    <a:pt x="12" y="14"/>
                  </a:cubicBezTo>
                  <a:cubicBezTo>
                    <a:pt x="16" y="10"/>
                    <a:pt x="20" y="6"/>
                    <a:pt x="25" y="3"/>
                  </a:cubicBezTo>
                  <a:cubicBezTo>
                    <a:pt x="28" y="0"/>
                    <a:pt x="30" y="1"/>
                    <a:pt x="30" y="6"/>
                  </a:cubicBezTo>
                  <a:cubicBezTo>
                    <a:pt x="31" y="20"/>
                    <a:pt x="29" y="34"/>
                    <a:pt x="26" y="48"/>
                  </a:cubicBezTo>
                  <a:cubicBezTo>
                    <a:pt x="26" y="48"/>
                    <a:pt x="26" y="50"/>
                    <a:pt x="25" y="50"/>
                  </a:cubicBezTo>
                  <a:cubicBezTo>
                    <a:pt x="14" y="55"/>
                    <a:pt x="16" y="63"/>
                    <a:pt x="18" y="72"/>
                  </a:cubicBezTo>
                  <a:cubicBezTo>
                    <a:pt x="18" y="73"/>
                    <a:pt x="17" y="75"/>
                    <a:pt x="17" y="76"/>
                  </a:cubicBezTo>
                  <a:close/>
                </a:path>
              </a:pathLst>
            </a:custGeom>
            <a:solidFill>
              <a:srgbClr val="EF8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38">
              <a:extLst>
                <a:ext uri="{FF2B5EF4-FFF2-40B4-BE49-F238E27FC236}">
                  <a16:creationId xmlns:a16="http://schemas.microsoft.com/office/drawing/2014/main" id="{580311E9-789A-E627-49D6-860609F0CCBD}"/>
                </a:ext>
              </a:extLst>
            </p:cNvPr>
            <p:cNvSpPr/>
            <p:nvPr/>
          </p:nvSpPr>
          <p:spPr bwMode="auto">
            <a:xfrm>
              <a:off x="6788150" y="2041525"/>
              <a:ext cx="117475" cy="160338"/>
            </a:xfrm>
            <a:custGeom>
              <a:avLst/>
              <a:gdLst>
                <a:gd name="T0" fmla="*/ 0 w 44"/>
                <a:gd name="T1" fmla="*/ 52 h 60"/>
                <a:gd name="T2" fmla="*/ 37 w 44"/>
                <a:gd name="T3" fmla="*/ 9 h 60"/>
                <a:gd name="T4" fmla="*/ 44 w 44"/>
                <a:gd name="T5" fmla="*/ 0 h 60"/>
                <a:gd name="T6" fmla="*/ 34 w 44"/>
                <a:gd name="T7" fmla="*/ 33 h 60"/>
                <a:gd name="T8" fmla="*/ 22 w 44"/>
                <a:gd name="T9" fmla="*/ 53 h 60"/>
                <a:gd name="T10" fmla="*/ 6 w 44"/>
                <a:gd name="T11" fmla="*/ 55 h 60"/>
                <a:gd name="T12" fmla="*/ 0 w 44"/>
                <a:gd name="T13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60">
                  <a:moveTo>
                    <a:pt x="0" y="52"/>
                  </a:moveTo>
                  <a:cubicBezTo>
                    <a:pt x="15" y="40"/>
                    <a:pt x="27" y="25"/>
                    <a:pt x="37" y="9"/>
                  </a:cubicBezTo>
                  <a:cubicBezTo>
                    <a:pt x="39" y="6"/>
                    <a:pt x="40" y="2"/>
                    <a:pt x="44" y="0"/>
                  </a:cubicBezTo>
                  <a:cubicBezTo>
                    <a:pt x="42" y="11"/>
                    <a:pt x="39" y="23"/>
                    <a:pt x="34" y="33"/>
                  </a:cubicBezTo>
                  <a:cubicBezTo>
                    <a:pt x="30" y="40"/>
                    <a:pt x="25" y="46"/>
                    <a:pt x="22" y="53"/>
                  </a:cubicBezTo>
                  <a:cubicBezTo>
                    <a:pt x="17" y="60"/>
                    <a:pt x="12" y="60"/>
                    <a:pt x="6" y="55"/>
                  </a:cubicBezTo>
                  <a:cubicBezTo>
                    <a:pt x="5" y="54"/>
                    <a:pt x="3" y="52"/>
                    <a:pt x="0" y="52"/>
                  </a:cubicBezTo>
                  <a:close/>
                </a:path>
              </a:pathLst>
            </a:custGeom>
            <a:solidFill>
              <a:srgbClr val="EA9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39">
              <a:extLst>
                <a:ext uri="{FF2B5EF4-FFF2-40B4-BE49-F238E27FC236}">
                  <a16:creationId xmlns:a16="http://schemas.microsoft.com/office/drawing/2014/main" id="{0EE893DB-245E-DD5A-6A07-343CCC7742F5}"/>
                </a:ext>
              </a:extLst>
            </p:cNvPr>
            <p:cNvSpPr/>
            <p:nvPr/>
          </p:nvSpPr>
          <p:spPr bwMode="auto">
            <a:xfrm>
              <a:off x="6870700" y="1871663"/>
              <a:ext cx="38100" cy="112713"/>
            </a:xfrm>
            <a:custGeom>
              <a:avLst/>
              <a:gdLst>
                <a:gd name="T0" fmla="*/ 2 w 14"/>
                <a:gd name="T1" fmla="*/ 0 h 42"/>
                <a:gd name="T2" fmla="*/ 8 w 14"/>
                <a:gd name="T3" fmla="*/ 10 h 42"/>
                <a:gd name="T4" fmla="*/ 0 w 14"/>
                <a:gd name="T5" fmla="*/ 42 h 42"/>
                <a:gd name="T6" fmla="*/ 2 w 14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2">
                  <a:moveTo>
                    <a:pt x="2" y="0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14" y="25"/>
                    <a:pt x="13" y="30"/>
                    <a:pt x="0" y="42"/>
                  </a:cubicBezTo>
                  <a:cubicBezTo>
                    <a:pt x="4" y="28"/>
                    <a:pt x="2" y="14"/>
                    <a:pt x="2" y="0"/>
                  </a:cubicBezTo>
                  <a:close/>
                </a:path>
              </a:pathLst>
            </a:custGeom>
            <a:solidFill>
              <a:srgbClr val="C667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40">
              <a:extLst>
                <a:ext uri="{FF2B5EF4-FFF2-40B4-BE49-F238E27FC236}">
                  <a16:creationId xmlns:a16="http://schemas.microsoft.com/office/drawing/2014/main" id="{7879E944-0EEE-2B71-C794-84BA2DDF29BA}"/>
                </a:ext>
              </a:extLst>
            </p:cNvPr>
            <p:cNvSpPr/>
            <p:nvPr/>
          </p:nvSpPr>
          <p:spPr bwMode="auto">
            <a:xfrm>
              <a:off x="6619875" y="2195513"/>
              <a:ext cx="53975" cy="25400"/>
            </a:xfrm>
            <a:custGeom>
              <a:avLst/>
              <a:gdLst>
                <a:gd name="T0" fmla="*/ 20 w 20"/>
                <a:gd name="T1" fmla="*/ 5 h 9"/>
                <a:gd name="T2" fmla="*/ 13 w 20"/>
                <a:gd name="T3" fmla="*/ 8 h 9"/>
                <a:gd name="T4" fmla="*/ 3 w 20"/>
                <a:gd name="T5" fmla="*/ 9 h 9"/>
                <a:gd name="T6" fmla="*/ 3 w 20"/>
                <a:gd name="T7" fmla="*/ 2 h 9"/>
                <a:gd name="T8" fmla="*/ 14 w 20"/>
                <a:gd name="T9" fmla="*/ 1 h 9"/>
                <a:gd name="T10" fmla="*/ 20 w 20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">
                  <a:moveTo>
                    <a:pt x="20" y="5"/>
                  </a:moveTo>
                  <a:cubicBezTo>
                    <a:pt x="18" y="6"/>
                    <a:pt x="15" y="7"/>
                    <a:pt x="13" y="8"/>
                  </a:cubicBezTo>
                  <a:cubicBezTo>
                    <a:pt x="10" y="8"/>
                    <a:pt x="6" y="9"/>
                    <a:pt x="3" y="9"/>
                  </a:cubicBezTo>
                  <a:cubicBezTo>
                    <a:pt x="3" y="7"/>
                    <a:pt x="0" y="4"/>
                    <a:pt x="3" y="2"/>
                  </a:cubicBezTo>
                  <a:cubicBezTo>
                    <a:pt x="6" y="0"/>
                    <a:pt x="10" y="0"/>
                    <a:pt x="14" y="1"/>
                  </a:cubicBezTo>
                  <a:cubicBezTo>
                    <a:pt x="16" y="2"/>
                    <a:pt x="18" y="3"/>
                    <a:pt x="20" y="5"/>
                  </a:cubicBezTo>
                  <a:close/>
                </a:path>
              </a:pathLst>
            </a:custGeom>
            <a:solidFill>
              <a:srgbClr val="873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41">
              <a:extLst>
                <a:ext uri="{FF2B5EF4-FFF2-40B4-BE49-F238E27FC236}">
                  <a16:creationId xmlns:a16="http://schemas.microsoft.com/office/drawing/2014/main" id="{ED95FCB2-0BF4-1279-3F16-F1B913EDCC31}"/>
                </a:ext>
              </a:extLst>
            </p:cNvPr>
            <p:cNvSpPr/>
            <p:nvPr/>
          </p:nvSpPr>
          <p:spPr bwMode="auto">
            <a:xfrm>
              <a:off x="6811963" y="2043113"/>
              <a:ext cx="34925" cy="41275"/>
            </a:xfrm>
            <a:custGeom>
              <a:avLst/>
              <a:gdLst>
                <a:gd name="T0" fmla="*/ 13 w 13"/>
                <a:gd name="T1" fmla="*/ 4 h 15"/>
                <a:gd name="T2" fmla="*/ 8 w 13"/>
                <a:gd name="T3" fmla="*/ 13 h 15"/>
                <a:gd name="T4" fmla="*/ 2 w 13"/>
                <a:gd name="T5" fmla="*/ 11 h 15"/>
                <a:gd name="T6" fmla="*/ 6 w 13"/>
                <a:gd name="T7" fmla="*/ 3 h 15"/>
                <a:gd name="T8" fmla="*/ 13 w 13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4"/>
                  </a:moveTo>
                  <a:cubicBezTo>
                    <a:pt x="12" y="7"/>
                    <a:pt x="10" y="10"/>
                    <a:pt x="8" y="13"/>
                  </a:cubicBezTo>
                  <a:cubicBezTo>
                    <a:pt x="6" y="15"/>
                    <a:pt x="3" y="14"/>
                    <a:pt x="2" y="11"/>
                  </a:cubicBezTo>
                  <a:cubicBezTo>
                    <a:pt x="0" y="8"/>
                    <a:pt x="4" y="5"/>
                    <a:pt x="6" y="3"/>
                  </a:cubicBezTo>
                  <a:cubicBezTo>
                    <a:pt x="8" y="1"/>
                    <a:pt x="11" y="0"/>
                    <a:pt x="13" y="4"/>
                  </a:cubicBezTo>
                  <a:close/>
                </a:path>
              </a:pathLst>
            </a:custGeom>
            <a:solidFill>
              <a:srgbClr val="853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10374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222259461"/>
              </p:ext>
            </p:extLst>
          </p:nvPr>
        </p:nvGraphicFramePr>
        <p:xfrm>
          <a:off x="2483768" y="1153487"/>
          <a:ext cx="2783632" cy="3990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27402" y="351003"/>
            <a:ext cx="2563713" cy="576064"/>
          </a:xfr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5891" y="1071028"/>
            <a:ext cx="1833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6972B5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4376555" y="3955489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rgbClr val="6972B5"/>
                </a:solidFill>
                <a:cs typeface="B Nazanin" panose="00000400000000000000" pitchFamily="2" charset="-78"/>
              </a:rPr>
              <a:t>40%</a:t>
            </a:r>
            <a:endParaRPr lang="ko-KR" altLang="en-US" sz="2000" b="1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4376555" y="3033010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rgbClr val="6972B5"/>
                </a:solidFill>
                <a:cs typeface="B Nazanin" panose="00000400000000000000" pitchFamily="2" charset="-78"/>
              </a:rPr>
              <a:t>80%</a:t>
            </a:r>
            <a:endParaRPr lang="ko-KR" altLang="en-US" sz="2000" b="1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4376555" y="2104221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rgbClr val="6972B5"/>
                </a:solidFill>
                <a:cs typeface="B Nazanin" panose="00000400000000000000" pitchFamily="2" charset="-78"/>
              </a:rPr>
              <a:t>60%</a:t>
            </a:r>
            <a:endParaRPr lang="ko-KR" altLang="en-US" sz="2000" b="1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376555" y="1153487"/>
            <a:ext cx="77215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>
                <a:solidFill>
                  <a:srgbClr val="6972B5"/>
                </a:solidFill>
                <a:cs typeface="B Nazanin" panose="00000400000000000000" pitchFamily="2" charset="-78"/>
              </a:rPr>
              <a:t>50%</a:t>
            </a:r>
            <a:endParaRPr lang="ko-KR" altLang="en-US" sz="2000" b="1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8335" y="1122710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6972B5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8335" y="2073444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6972B5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8335" y="3002233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6972B5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8335" y="3924712"/>
            <a:ext cx="1878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6972B5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Grupo 28"/>
          <p:cNvGrpSpPr/>
          <p:nvPr/>
        </p:nvGrpSpPr>
        <p:grpSpPr>
          <a:xfrm>
            <a:off x="5652120" y="1339495"/>
            <a:ext cx="3121025" cy="3268662"/>
            <a:chOff x="5935663" y="1141413"/>
            <a:chExt cx="3121025" cy="3268662"/>
          </a:xfrm>
          <a:solidFill>
            <a:srgbClr val="962499"/>
          </a:solidFill>
        </p:grpSpPr>
        <p:sp>
          <p:nvSpPr>
            <p:cNvPr id="19" name="Freeform 5"/>
            <p:cNvSpPr/>
            <p:nvPr/>
          </p:nvSpPr>
          <p:spPr bwMode="auto">
            <a:xfrm>
              <a:off x="5935663" y="3967163"/>
              <a:ext cx="420688" cy="442912"/>
            </a:xfrm>
            <a:custGeom>
              <a:avLst/>
              <a:gdLst>
                <a:gd name="T0" fmla="*/ 63 w 199"/>
                <a:gd name="T1" fmla="*/ 210 h 210"/>
                <a:gd name="T2" fmla="*/ 29 w 199"/>
                <a:gd name="T3" fmla="*/ 100 h 210"/>
                <a:gd name="T4" fmla="*/ 87 w 199"/>
                <a:gd name="T5" fmla="*/ 0 h 210"/>
                <a:gd name="T6" fmla="*/ 199 w 199"/>
                <a:gd name="T7" fmla="*/ 69 h 210"/>
                <a:gd name="T8" fmla="*/ 188 w 199"/>
                <a:gd name="T9" fmla="*/ 89 h 210"/>
                <a:gd name="T10" fmla="*/ 147 w 199"/>
                <a:gd name="T11" fmla="*/ 159 h 210"/>
                <a:gd name="T12" fmla="*/ 96 w 199"/>
                <a:gd name="T13" fmla="*/ 210 h 210"/>
                <a:gd name="T14" fmla="*/ 63 w 199"/>
                <a:gd name="T1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210">
                  <a:moveTo>
                    <a:pt x="63" y="210"/>
                  </a:moveTo>
                  <a:cubicBezTo>
                    <a:pt x="10" y="184"/>
                    <a:pt x="0" y="152"/>
                    <a:pt x="29" y="100"/>
                  </a:cubicBezTo>
                  <a:cubicBezTo>
                    <a:pt x="48" y="65"/>
                    <a:pt x="68" y="31"/>
                    <a:pt x="87" y="0"/>
                  </a:cubicBezTo>
                  <a:cubicBezTo>
                    <a:pt x="124" y="23"/>
                    <a:pt x="160" y="45"/>
                    <a:pt x="199" y="69"/>
                  </a:cubicBezTo>
                  <a:cubicBezTo>
                    <a:pt x="197" y="72"/>
                    <a:pt x="192" y="81"/>
                    <a:pt x="188" y="89"/>
                  </a:cubicBezTo>
                  <a:cubicBezTo>
                    <a:pt x="174" y="112"/>
                    <a:pt x="160" y="135"/>
                    <a:pt x="147" y="159"/>
                  </a:cubicBezTo>
                  <a:cubicBezTo>
                    <a:pt x="135" y="181"/>
                    <a:pt x="119" y="199"/>
                    <a:pt x="96" y="210"/>
                  </a:cubicBezTo>
                  <a:cubicBezTo>
                    <a:pt x="85" y="210"/>
                    <a:pt x="74" y="210"/>
                    <a:pt x="63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8158163" y="1866900"/>
              <a:ext cx="898525" cy="1865312"/>
            </a:xfrm>
            <a:custGeom>
              <a:avLst/>
              <a:gdLst>
                <a:gd name="T0" fmla="*/ 0 w 426"/>
                <a:gd name="T1" fmla="*/ 553 h 885"/>
                <a:gd name="T2" fmla="*/ 7 w 426"/>
                <a:gd name="T3" fmla="*/ 484 h 885"/>
                <a:gd name="T4" fmla="*/ 0 w 426"/>
                <a:gd name="T5" fmla="*/ 418 h 885"/>
                <a:gd name="T6" fmla="*/ 84 w 426"/>
                <a:gd name="T7" fmla="*/ 418 h 885"/>
                <a:gd name="T8" fmla="*/ 137 w 426"/>
                <a:gd name="T9" fmla="*/ 388 h 885"/>
                <a:gd name="T10" fmla="*/ 263 w 426"/>
                <a:gd name="T11" fmla="*/ 168 h 885"/>
                <a:gd name="T12" fmla="*/ 262 w 426"/>
                <a:gd name="T13" fmla="*/ 146 h 885"/>
                <a:gd name="T14" fmla="*/ 221 w 426"/>
                <a:gd name="T15" fmla="*/ 75 h 885"/>
                <a:gd name="T16" fmla="*/ 330 w 426"/>
                <a:gd name="T17" fmla="*/ 0 h 885"/>
                <a:gd name="T18" fmla="*/ 387 w 426"/>
                <a:gd name="T19" fmla="*/ 98 h 885"/>
                <a:gd name="T20" fmla="*/ 401 w 426"/>
                <a:gd name="T21" fmla="*/ 123 h 885"/>
                <a:gd name="T22" fmla="*/ 400 w 426"/>
                <a:gd name="T23" fmla="*/ 197 h 885"/>
                <a:gd name="T24" fmla="*/ 241 w 426"/>
                <a:gd name="T25" fmla="*/ 472 h 885"/>
                <a:gd name="T26" fmla="*/ 240 w 426"/>
                <a:gd name="T27" fmla="*/ 502 h 885"/>
                <a:gd name="T28" fmla="*/ 401 w 426"/>
                <a:gd name="T29" fmla="*/ 779 h 885"/>
                <a:gd name="T30" fmla="*/ 355 w 426"/>
                <a:gd name="T31" fmla="*/ 880 h 885"/>
                <a:gd name="T32" fmla="*/ 285 w 426"/>
                <a:gd name="T33" fmla="*/ 842 h 885"/>
                <a:gd name="T34" fmla="*/ 187 w 426"/>
                <a:gd name="T35" fmla="*/ 671 h 885"/>
                <a:gd name="T36" fmla="*/ 126 w 426"/>
                <a:gd name="T37" fmla="*/ 566 h 885"/>
                <a:gd name="T38" fmla="*/ 104 w 426"/>
                <a:gd name="T39" fmla="*/ 553 h 885"/>
                <a:gd name="T40" fmla="*/ 0 w 426"/>
                <a:gd name="T41" fmla="*/ 553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6" h="885">
                  <a:moveTo>
                    <a:pt x="0" y="553"/>
                  </a:moveTo>
                  <a:cubicBezTo>
                    <a:pt x="3" y="528"/>
                    <a:pt x="7" y="506"/>
                    <a:pt x="7" y="484"/>
                  </a:cubicBezTo>
                  <a:cubicBezTo>
                    <a:pt x="6" y="462"/>
                    <a:pt x="2" y="441"/>
                    <a:pt x="0" y="418"/>
                  </a:cubicBezTo>
                  <a:cubicBezTo>
                    <a:pt x="27" y="418"/>
                    <a:pt x="56" y="416"/>
                    <a:pt x="84" y="418"/>
                  </a:cubicBezTo>
                  <a:cubicBezTo>
                    <a:pt x="109" y="420"/>
                    <a:pt x="125" y="412"/>
                    <a:pt x="137" y="388"/>
                  </a:cubicBezTo>
                  <a:cubicBezTo>
                    <a:pt x="178" y="314"/>
                    <a:pt x="222" y="241"/>
                    <a:pt x="263" y="168"/>
                  </a:cubicBezTo>
                  <a:cubicBezTo>
                    <a:pt x="266" y="162"/>
                    <a:pt x="266" y="152"/>
                    <a:pt x="262" y="146"/>
                  </a:cubicBezTo>
                  <a:cubicBezTo>
                    <a:pt x="249" y="121"/>
                    <a:pt x="234" y="97"/>
                    <a:pt x="221" y="75"/>
                  </a:cubicBezTo>
                  <a:cubicBezTo>
                    <a:pt x="258" y="50"/>
                    <a:pt x="293" y="25"/>
                    <a:pt x="330" y="0"/>
                  </a:cubicBezTo>
                  <a:cubicBezTo>
                    <a:pt x="348" y="30"/>
                    <a:pt x="367" y="64"/>
                    <a:pt x="387" y="98"/>
                  </a:cubicBezTo>
                  <a:cubicBezTo>
                    <a:pt x="392" y="106"/>
                    <a:pt x="396" y="115"/>
                    <a:pt x="401" y="123"/>
                  </a:cubicBezTo>
                  <a:cubicBezTo>
                    <a:pt x="415" y="148"/>
                    <a:pt x="415" y="172"/>
                    <a:pt x="400" y="197"/>
                  </a:cubicBezTo>
                  <a:cubicBezTo>
                    <a:pt x="347" y="288"/>
                    <a:pt x="294" y="381"/>
                    <a:pt x="241" y="472"/>
                  </a:cubicBezTo>
                  <a:cubicBezTo>
                    <a:pt x="234" y="483"/>
                    <a:pt x="234" y="491"/>
                    <a:pt x="240" y="502"/>
                  </a:cubicBezTo>
                  <a:cubicBezTo>
                    <a:pt x="294" y="594"/>
                    <a:pt x="348" y="686"/>
                    <a:pt x="401" y="779"/>
                  </a:cubicBezTo>
                  <a:cubicBezTo>
                    <a:pt x="426" y="824"/>
                    <a:pt x="405" y="869"/>
                    <a:pt x="355" y="880"/>
                  </a:cubicBezTo>
                  <a:cubicBezTo>
                    <a:pt x="328" y="885"/>
                    <a:pt x="303" y="872"/>
                    <a:pt x="285" y="842"/>
                  </a:cubicBezTo>
                  <a:cubicBezTo>
                    <a:pt x="252" y="785"/>
                    <a:pt x="220" y="728"/>
                    <a:pt x="187" y="671"/>
                  </a:cubicBezTo>
                  <a:cubicBezTo>
                    <a:pt x="167" y="636"/>
                    <a:pt x="147" y="601"/>
                    <a:pt x="126" y="566"/>
                  </a:cubicBezTo>
                  <a:cubicBezTo>
                    <a:pt x="122" y="560"/>
                    <a:pt x="112" y="554"/>
                    <a:pt x="104" y="553"/>
                  </a:cubicBezTo>
                  <a:cubicBezTo>
                    <a:pt x="69" y="552"/>
                    <a:pt x="35" y="553"/>
                    <a:pt x="0" y="5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6102350" y="1839913"/>
              <a:ext cx="793750" cy="793750"/>
            </a:xfrm>
            <a:custGeom>
              <a:avLst/>
              <a:gdLst>
                <a:gd name="T0" fmla="*/ 186 w 376"/>
                <a:gd name="T1" fmla="*/ 1 h 377"/>
                <a:gd name="T2" fmla="*/ 376 w 376"/>
                <a:gd name="T3" fmla="*/ 190 h 377"/>
                <a:gd name="T4" fmla="*/ 187 w 376"/>
                <a:gd name="T5" fmla="*/ 377 h 377"/>
                <a:gd name="T6" fmla="*/ 0 w 376"/>
                <a:gd name="T7" fmla="*/ 191 h 377"/>
                <a:gd name="T8" fmla="*/ 186 w 376"/>
                <a:gd name="T9" fmla="*/ 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77">
                  <a:moveTo>
                    <a:pt x="186" y="1"/>
                  </a:moveTo>
                  <a:cubicBezTo>
                    <a:pt x="290" y="0"/>
                    <a:pt x="376" y="86"/>
                    <a:pt x="376" y="190"/>
                  </a:cubicBezTo>
                  <a:cubicBezTo>
                    <a:pt x="376" y="290"/>
                    <a:pt x="288" y="377"/>
                    <a:pt x="187" y="377"/>
                  </a:cubicBezTo>
                  <a:cubicBezTo>
                    <a:pt x="87" y="377"/>
                    <a:pt x="0" y="291"/>
                    <a:pt x="0" y="191"/>
                  </a:cubicBezTo>
                  <a:cubicBezTo>
                    <a:pt x="0" y="88"/>
                    <a:pt x="84" y="2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8059738" y="1141413"/>
              <a:ext cx="817563" cy="811212"/>
            </a:xfrm>
            <a:custGeom>
              <a:avLst/>
              <a:gdLst>
                <a:gd name="T0" fmla="*/ 381 w 388"/>
                <a:gd name="T1" fmla="*/ 189 h 385"/>
                <a:gd name="T2" fmla="*/ 202 w 388"/>
                <a:gd name="T3" fmla="*/ 381 h 385"/>
                <a:gd name="T4" fmla="*/ 8 w 388"/>
                <a:gd name="T5" fmla="*/ 212 h 385"/>
                <a:gd name="T6" fmla="*/ 180 w 388"/>
                <a:gd name="T7" fmla="*/ 7 h 385"/>
                <a:gd name="T8" fmla="*/ 381 w 388"/>
                <a:gd name="T9" fmla="*/ 18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85">
                  <a:moveTo>
                    <a:pt x="381" y="189"/>
                  </a:moveTo>
                  <a:cubicBezTo>
                    <a:pt x="388" y="277"/>
                    <a:pt x="310" y="376"/>
                    <a:pt x="202" y="381"/>
                  </a:cubicBezTo>
                  <a:cubicBezTo>
                    <a:pt x="107" y="385"/>
                    <a:pt x="15" y="307"/>
                    <a:pt x="8" y="212"/>
                  </a:cubicBezTo>
                  <a:cubicBezTo>
                    <a:pt x="0" y="105"/>
                    <a:pt x="76" y="14"/>
                    <a:pt x="180" y="7"/>
                  </a:cubicBezTo>
                  <a:cubicBezTo>
                    <a:pt x="293" y="0"/>
                    <a:pt x="380" y="85"/>
                    <a:pt x="381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7294563" y="2498725"/>
              <a:ext cx="793750" cy="796925"/>
            </a:xfrm>
            <a:custGeom>
              <a:avLst/>
              <a:gdLst>
                <a:gd name="T0" fmla="*/ 376 w 377"/>
                <a:gd name="T1" fmla="*/ 192 h 378"/>
                <a:gd name="T2" fmla="*/ 187 w 377"/>
                <a:gd name="T3" fmla="*/ 376 h 378"/>
                <a:gd name="T4" fmla="*/ 1 w 377"/>
                <a:gd name="T5" fmla="*/ 190 h 378"/>
                <a:gd name="T6" fmla="*/ 188 w 377"/>
                <a:gd name="T7" fmla="*/ 1 h 378"/>
                <a:gd name="T8" fmla="*/ 376 w 377"/>
                <a:gd name="T9" fmla="*/ 192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378">
                  <a:moveTo>
                    <a:pt x="376" y="192"/>
                  </a:moveTo>
                  <a:cubicBezTo>
                    <a:pt x="373" y="288"/>
                    <a:pt x="299" y="375"/>
                    <a:pt x="187" y="376"/>
                  </a:cubicBezTo>
                  <a:cubicBezTo>
                    <a:pt x="86" y="378"/>
                    <a:pt x="0" y="290"/>
                    <a:pt x="1" y="190"/>
                  </a:cubicBezTo>
                  <a:cubicBezTo>
                    <a:pt x="2" y="85"/>
                    <a:pt x="86" y="0"/>
                    <a:pt x="188" y="1"/>
                  </a:cubicBezTo>
                  <a:cubicBezTo>
                    <a:pt x="294" y="2"/>
                    <a:pt x="377" y="87"/>
                    <a:pt x="376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6092825" y="3233738"/>
              <a:ext cx="792163" cy="792162"/>
            </a:xfrm>
            <a:custGeom>
              <a:avLst/>
              <a:gdLst>
                <a:gd name="T0" fmla="*/ 185 w 376"/>
                <a:gd name="T1" fmla="*/ 375 h 376"/>
                <a:gd name="T2" fmla="*/ 1 w 376"/>
                <a:gd name="T3" fmla="*/ 184 h 376"/>
                <a:gd name="T4" fmla="*/ 190 w 376"/>
                <a:gd name="T5" fmla="*/ 1 h 376"/>
                <a:gd name="T6" fmla="*/ 375 w 376"/>
                <a:gd name="T7" fmla="*/ 190 h 376"/>
                <a:gd name="T8" fmla="*/ 185 w 376"/>
                <a:gd name="T9" fmla="*/ 37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76">
                  <a:moveTo>
                    <a:pt x="185" y="375"/>
                  </a:moveTo>
                  <a:cubicBezTo>
                    <a:pt x="82" y="374"/>
                    <a:pt x="0" y="289"/>
                    <a:pt x="1" y="184"/>
                  </a:cubicBezTo>
                  <a:cubicBezTo>
                    <a:pt x="2" y="83"/>
                    <a:pt x="87" y="0"/>
                    <a:pt x="190" y="1"/>
                  </a:cubicBezTo>
                  <a:cubicBezTo>
                    <a:pt x="291" y="2"/>
                    <a:pt x="376" y="88"/>
                    <a:pt x="375" y="190"/>
                  </a:cubicBezTo>
                  <a:cubicBezTo>
                    <a:pt x="374" y="294"/>
                    <a:pt x="290" y="376"/>
                    <a:pt x="185" y="3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6977063" y="1366838"/>
              <a:ext cx="1031875" cy="1208087"/>
            </a:xfrm>
            <a:custGeom>
              <a:avLst/>
              <a:gdLst>
                <a:gd name="T0" fmla="*/ 289 w 489"/>
                <a:gd name="T1" fmla="*/ 500 h 573"/>
                <a:gd name="T2" fmla="*/ 167 w 489"/>
                <a:gd name="T3" fmla="*/ 573 h 573"/>
                <a:gd name="T4" fmla="*/ 123 w 489"/>
                <a:gd name="T5" fmla="*/ 499 h 573"/>
                <a:gd name="T6" fmla="*/ 89 w 489"/>
                <a:gd name="T7" fmla="*/ 480 h 573"/>
                <a:gd name="T8" fmla="*/ 0 w 489"/>
                <a:gd name="T9" fmla="*/ 480 h 573"/>
                <a:gd name="T10" fmla="*/ 0 w 489"/>
                <a:gd name="T11" fmla="*/ 349 h 573"/>
                <a:gd name="T12" fmla="*/ 81 w 489"/>
                <a:gd name="T13" fmla="*/ 349 h 573"/>
                <a:gd name="T14" fmla="*/ 116 w 489"/>
                <a:gd name="T15" fmla="*/ 328 h 573"/>
                <a:gd name="T16" fmla="*/ 273 w 489"/>
                <a:gd name="T17" fmla="*/ 55 h 573"/>
                <a:gd name="T18" fmla="*/ 363 w 489"/>
                <a:gd name="T19" fmla="*/ 2 h 573"/>
                <a:gd name="T20" fmla="*/ 489 w 489"/>
                <a:gd name="T21" fmla="*/ 3 h 573"/>
                <a:gd name="T22" fmla="*/ 478 w 489"/>
                <a:gd name="T23" fmla="*/ 68 h 573"/>
                <a:gd name="T24" fmla="*/ 477 w 489"/>
                <a:gd name="T25" fmla="*/ 134 h 573"/>
                <a:gd name="T26" fmla="*/ 399 w 489"/>
                <a:gd name="T27" fmla="*/ 134 h 573"/>
                <a:gd name="T28" fmla="*/ 368 w 489"/>
                <a:gd name="T29" fmla="*/ 152 h 573"/>
                <a:gd name="T30" fmla="*/ 235 w 489"/>
                <a:gd name="T31" fmla="*/ 385 h 573"/>
                <a:gd name="T32" fmla="*/ 236 w 489"/>
                <a:gd name="T33" fmla="*/ 407 h 573"/>
                <a:gd name="T34" fmla="*/ 289 w 489"/>
                <a:gd name="T35" fmla="*/ 50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9" h="573">
                  <a:moveTo>
                    <a:pt x="289" y="500"/>
                  </a:moveTo>
                  <a:cubicBezTo>
                    <a:pt x="240" y="513"/>
                    <a:pt x="200" y="537"/>
                    <a:pt x="167" y="573"/>
                  </a:cubicBezTo>
                  <a:cubicBezTo>
                    <a:pt x="151" y="548"/>
                    <a:pt x="136" y="524"/>
                    <a:pt x="123" y="499"/>
                  </a:cubicBezTo>
                  <a:cubicBezTo>
                    <a:pt x="116" y="484"/>
                    <a:pt x="105" y="479"/>
                    <a:pt x="89" y="480"/>
                  </a:cubicBezTo>
                  <a:cubicBezTo>
                    <a:pt x="59" y="481"/>
                    <a:pt x="28" y="480"/>
                    <a:pt x="0" y="480"/>
                  </a:cubicBezTo>
                  <a:cubicBezTo>
                    <a:pt x="0" y="435"/>
                    <a:pt x="0" y="392"/>
                    <a:pt x="0" y="349"/>
                  </a:cubicBezTo>
                  <a:cubicBezTo>
                    <a:pt x="25" y="349"/>
                    <a:pt x="53" y="348"/>
                    <a:pt x="81" y="349"/>
                  </a:cubicBezTo>
                  <a:cubicBezTo>
                    <a:pt x="98" y="350"/>
                    <a:pt x="108" y="343"/>
                    <a:pt x="116" y="328"/>
                  </a:cubicBezTo>
                  <a:cubicBezTo>
                    <a:pt x="168" y="237"/>
                    <a:pt x="222" y="147"/>
                    <a:pt x="273" y="55"/>
                  </a:cubicBezTo>
                  <a:cubicBezTo>
                    <a:pt x="293" y="18"/>
                    <a:pt x="320" y="0"/>
                    <a:pt x="363" y="2"/>
                  </a:cubicBezTo>
                  <a:cubicBezTo>
                    <a:pt x="405" y="4"/>
                    <a:pt x="447" y="3"/>
                    <a:pt x="489" y="3"/>
                  </a:cubicBezTo>
                  <a:cubicBezTo>
                    <a:pt x="485" y="26"/>
                    <a:pt x="480" y="46"/>
                    <a:pt x="478" y="68"/>
                  </a:cubicBezTo>
                  <a:cubicBezTo>
                    <a:pt x="476" y="89"/>
                    <a:pt x="477" y="110"/>
                    <a:pt x="477" y="134"/>
                  </a:cubicBezTo>
                  <a:cubicBezTo>
                    <a:pt x="453" y="134"/>
                    <a:pt x="426" y="135"/>
                    <a:pt x="399" y="134"/>
                  </a:cubicBezTo>
                  <a:cubicBezTo>
                    <a:pt x="384" y="133"/>
                    <a:pt x="376" y="139"/>
                    <a:pt x="368" y="152"/>
                  </a:cubicBezTo>
                  <a:cubicBezTo>
                    <a:pt x="324" y="230"/>
                    <a:pt x="279" y="307"/>
                    <a:pt x="235" y="385"/>
                  </a:cubicBezTo>
                  <a:cubicBezTo>
                    <a:pt x="232" y="391"/>
                    <a:pt x="233" y="401"/>
                    <a:pt x="236" y="407"/>
                  </a:cubicBezTo>
                  <a:cubicBezTo>
                    <a:pt x="252" y="438"/>
                    <a:pt x="270" y="468"/>
                    <a:pt x="289" y="5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6964363" y="3246438"/>
              <a:ext cx="623888" cy="506412"/>
            </a:xfrm>
            <a:custGeom>
              <a:avLst/>
              <a:gdLst>
                <a:gd name="T0" fmla="*/ 0 w 296"/>
                <a:gd name="T1" fmla="*/ 108 h 240"/>
                <a:gd name="T2" fmla="*/ 89 w 296"/>
                <a:gd name="T3" fmla="*/ 108 h 240"/>
                <a:gd name="T4" fmla="*/ 133 w 296"/>
                <a:gd name="T5" fmla="*/ 82 h 240"/>
                <a:gd name="T6" fmla="*/ 180 w 296"/>
                <a:gd name="T7" fmla="*/ 0 h 240"/>
                <a:gd name="T8" fmla="*/ 296 w 296"/>
                <a:gd name="T9" fmla="*/ 62 h 240"/>
                <a:gd name="T10" fmla="*/ 273 w 296"/>
                <a:gd name="T11" fmla="*/ 103 h 240"/>
                <a:gd name="T12" fmla="*/ 214 w 296"/>
                <a:gd name="T13" fmla="*/ 203 h 240"/>
                <a:gd name="T14" fmla="*/ 148 w 296"/>
                <a:gd name="T15" fmla="*/ 239 h 240"/>
                <a:gd name="T16" fmla="*/ 0 w 296"/>
                <a:gd name="T17" fmla="*/ 239 h 240"/>
                <a:gd name="T18" fmla="*/ 0 w 296"/>
                <a:gd name="T19" fmla="*/ 10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40">
                  <a:moveTo>
                    <a:pt x="0" y="108"/>
                  </a:moveTo>
                  <a:cubicBezTo>
                    <a:pt x="27" y="108"/>
                    <a:pt x="58" y="106"/>
                    <a:pt x="89" y="108"/>
                  </a:cubicBezTo>
                  <a:cubicBezTo>
                    <a:pt x="110" y="109"/>
                    <a:pt x="123" y="101"/>
                    <a:pt x="133" y="82"/>
                  </a:cubicBezTo>
                  <a:cubicBezTo>
                    <a:pt x="147" y="53"/>
                    <a:pt x="165" y="26"/>
                    <a:pt x="180" y="0"/>
                  </a:cubicBezTo>
                  <a:cubicBezTo>
                    <a:pt x="219" y="21"/>
                    <a:pt x="256" y="41"/>
                    <a:pt x="296" y="62"/>
                  </a:cubicBezTo>
                  <a:cubicBezTo>
                    <a:pt x="290" y="73"/>
                    <a:pt x="281" y="88"/>
                    <a:pt x="273" y="103"/>
                  </a:cubicBezTo>
                  <a:cubicBezTo>
                    <a:pt x="253" y="136"/>
                    <a:pt x="234" y="170"/>
                    <a:pt x="214" y="203"/>
                  </a:cubicBezTo>
                  <a:cubicBezTo>
                    <a:pt x="199" y="228"/>
                    <a:pt x="177" y="240"/>
                    <a:pt x="148" y="239"/>
                  </a:cubicBezTo>
                  <a:cubicBezTo>
                    <a:pt x="99" y="239"/>
                    <a:pt x="50" y="239"/>
                    <a:pt x="0" y="239"/>
                  </a:cubicBezTo>
                  <a:cubicBezTo>
                    <a:pt x="0" y="195"/>
                    <a:pt x="0" y="152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5953125" y="2584450"/>
              <a:ext cx="434975" cy="685800"/>
            </a:xfrm>
            <a:custGeom>
              <a:avLst/>
              <a:gdLst>
                <a:gd name="T0" fmla="*/ 88 w 206"/>
                <a:gd name="T1" fmla="*/ 0 h 325"/>
                <a:gd name="T2" fmla="*/ 202 w 206"/>
                <a:gd name="T3" fmla="*/ 66 h 325"/>
                <a:gd name="T4" fmla="*/ 160 w 206"/>
                <a:gd name="T5" fmla="*/ 137 h 325"/>
                <a:gd name="T6" fmla="*/ 160 w 206"/>
                <a:gd name="T7" fmla="*/ 185 h 325"/>
                <a:gd name="T8" fmla="*/ 206 w 206"/>
                <a:gd name="T9" fmla="*/ 263 h 325"/>
                <a:gd name="T10" fmla="*/ 90 w 206"/>
                <a:gd name="T11" fmla="*/ 325 h 325"/>
                <a:gd name="T12" fmla="*/ 23 w 206"/>
                <a:gd name="T13" fmla="*/ 211 h 325"/>
                <a:gd name="T14" fmla="*/ 23 w 206"/>
                <a:gd name="T15" fmla="*/ 110 h 325"/>
                <a:gd name="T16" fmla="*/ 88 w 206"/>
                <a:gd name="T17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325">
                  <a:moveTo>
                    <a:pt x="88" y="0"/>
                  </a:moveTo>
                  <a:cubicBezTo>
                    <a:pt x="127" y="22"/>
                    <a:pt x="164" y="43"/>
                    <a:pt x="202" y="66"/>
                  </a:cubicBezTo>
                  <a:cubicBezTo>
                    <a:pt x="189" y="87"/>
                    <a:pt x="176" y="113"/>
                    <a:pt x="160" y="137"/>
                  </a:cubicBezTo>
                  <a:cubicBezTo>
                    <a:pt x="148" y="155"/>
                    <a:pt x="149" y="168"/>
                    <a:pt x="160" y="185"/>
                  </a:cubicBezTo>
                  <a:cubicBezTo>
                    <a:pt x="177" y="212"/>
                    <a:pt x="192" y="239"/>
                    <a:pt x="206" y="263"/>
                  </a:cubicBezTo>
                  <a:cubicBezTo>
                    <a:pt x="167" y="284"/>
                    <a:pt x="129" y="304"/>
                    <a:pt x="90" y="325"/>
                  </a:cubicBezTo>
                  <a:cubicBezTo>
                    <a:pt x="69" y="289"/>
                    <a:pt x="47" y="249"/>
                    <a:pt x="23" y="211"/>
                  </a:cubicBezTo>
                  <a:cubicBezTo>
                    <a:pt x="0" y="176"/>
                    <a:pt x="1" y="144"/>
                    <a:pt x="23" y="110"/>
                  </a:cubicBezTo>
                  <a:cubicBezTo>
                    <a:pt x="46" y="73"/>
                    <a:pt x="67" y="35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5945188" y="1390650"/>
              <a:ext cx="433388" cy="498475"/>
            </a:xfrm>
            <a:custGeom>
              <a:avLst/>
              <a:gdLst>
                <a:gd name="T0" fmla="*/ 206 w 206"/>
                <a:gd name="T1" fmla="*/ 171 h 237"/>
                <a:gd name="T2" fmla="*/ 92 w 206"/>
                <a:gd name="T3" fmla="*/ 237 h 237"/>
                <a:gd name="T4" fmla="*/ 38 w 206"/>
                <a:gd name="T5" fmla="*/ 144 h 237"/>
                <a:gd name="T6" fmla="*/ 19 w 206"/>
                <a:gd name="T7" fmla="*/ 112 h 237"/>
                <a:gd name="T8" fmla="*/ 41 w 206"/>
                <a:gd name="T9" fmla="*/ 19 h 237"/>
                <a:gd name="T10" fmla="*/ 132 w 206"/>
                <a:gd name="T11" fmla="*/ 45 h 237"/>
                <a:gd name="T12" fmla="*/ 206 w 206"/>
                <a:gd name="T13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236">
                  <a:moveTo>
                    <a:pt x="206" y="171"/>
                  </a:moveTo>
                  <a:cubicBezTo>
                    <a:pt x="167" y="194"/>
                    <a:pt x="131" y="215"/>
                    <a:pt x="92" y="237"/>
                  </a:cubicBezTo>
                  <a:cubicBezTo>
                    <a:pt x="75" y="208"/>
                    <a:pt x="57" y="176"/>
                    <a:pt x="38" y="144"/>
                  </a:cubicBezTo>
                  <a:cubicBezTo>
                    <a:pt x="32" y="134"/>
                    <a:pt x="25" y="123"/>
                    <a:pt x="19" y="112"/>
                  </a:cubicBezTo>
                  <a:cubicBezTo>
                    <a:pt x="0" y="79"/>
                    <a:pt x="10" y="36"/>
                    <a:pt x="41" y="19"/>
                  </a:cubicBezTo>
                  <a:cubicBezTo>
                    <a:pt x="73" y="0"/>
                    <a:pt x="111" y="10"/>
                    <a:pt x="132" y="45"/>
                  </a:cubicBezTo>
                  <a:cubicBezTo>
                    <a:pt x="158" y="87"/>
                    <a:pt x="183" y="131"/>
                    <a:pt x="206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upo 49">
            <a:extLst>
              <a:ext uri="{FF2B5EF4-FFF2-40B4-BE49-F238E27FC236}">
                <a16:creationId xmlns:a16="http://schemas.microsoft.com/office/drawing/2014/main" id="{AEFD65A7-BCB5-460A-A5B9-C79C5267D206}"/>
              </a:ext>
            </a:extLst>
          </p:cNvPr>
          <p:cNvGrpSpPr/>
          <p:nvPr/>
        </p:nvGrpSpPr>
        <p:grpSpPr>
          <a:xfrm>
            <a:off x="275878" y="3204902"/>
            <a:ext cx="3417887" cy="1735139"/>
            <a:chOff x="277813" y="3287712"/>
            <a:chExt cx="3417887" cy="173513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72A7E11-55FA-4F3A-B8D3-47134F328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375" y="3511550"/>
              <a:ext cx="2717800" cy="1387475"/>
            </a:xfrm>
            <a:custGeom>
              <a:avLst/>
              <a:gdLst>
                <a:gd name="T0" fmla="*/ 647 w 2305"/>
                <a:gd name="T1" fmla="*/ 1155 h 1176"/>
                <a:gd name="T2" fmla="*/ 840 w 2305"/>
                <a:gd name="T3" fmla="*/ 1022 h 1176"/>
                <a:gd name="T4" fmla="*/ 825 w 2305"/>
                <a:gd name="T5" fmla="*/ 801 h 1176"/>
                <a:gd name="T6" fmla="*/ 413 w 2305"/>
                <a:gd name="T7" fmla="*/ 579 h 1176"/>
                <a:gd name="T8" fmla="*/ 224 w 2305"/>
                <a:gd name="T9" fmla="*/ 706 h 1176"/>
                <a:gd name="T10" fmla="*/ 238 w 2305"/>
                <a:gd name="T11" fmla="*/ 931 h 1176"/>
                <a:gd name="T12" fmla="*/ 421 w 2305"/>
                <a:gd name="T13" fmla="*/ 1037 h 1176"/>
                <a:gd name="T14" fmla="*/ 414 w 2305"/>
                <a:gd name="T15" fmla="*/ 1049 h 1176"/>
                <a:gd name="T16" fmla="*/ 231 w 2305"/>
                <a:gd name="T17" fmla="*/ 943 h 1176"/>
                <a:gd name="T18" fmla="*/ 25 w 2305"/>
                <a:gd name="T19" fmla="*/ 1046 h 1176"/>
                <a:gd name="T20" fmla="*/ 4 w 2305"/>
                <a:gd name="T21" fmla="*/ 1042 h 1176"/>
                <a:gd name="T22" fmla="*/ 195 w 2305"/>
                <a:gd name="T23" fmla="*/ 931 h 1176"/>
                <a:gd name="T24" fmla="*/ 209 w 2305"/>
                <a:gd name="T25" fmla="*/ 706 h 1176"/>
                <a:gd name="T26" fmla="*/ 91 w 2305"/>
                <a:gd name="T27" fmla="*/ 778 h 1176"/>
                <a:gd name="T28" fmla="*/ 204 w 2305"/>
                <a:gd name="T29" fmla="*/ 685 h 1176"/>
                <a:gd name="T30" fmla="*/ 15 w 2305"/>
                <a:gd name="T31" fmla="*/ 576 h 1176"/>
                <a:gd name="T32" fmla="*/ 0 w 2305"/>
                <a:gd name="T33" fmla="*/ 333 h 1176"/>
                <a:gd name="T34" fmla="*/ 194 w 2305"/>
                <a:gd name="T35" fmla="*/ 204 h 1176"/>
                <a:gd name="T36" fmla="*/ 210 w 2305"/>
                <a:gd name="T37" fmla="*/ 18 h 1176"/>
                <a:gd name="T38" fmla="*/ 224 w 2305"/>
                <a:gd name="T39" fmla="*/ 18 h 1176"/>
                <a:gd name="T40" fmla="*/ 244 w 2305"/>
                <a:gd name="T41" fmla="*/ 206 h 1176"/>
                <a:gd name="T42" fmla="*/ 435 w 2305"/>
                <a:gd name="T43" fmla="*/ 337 h 1176"/>
                <a:gd name="T44" fmla="*/ 451 w 2305"/>
                <a:gd name="T45" fmla="*/ 569 h 1176"/>
                <a:gd name="T46" fmla="*/ 858 w 2305"/>
                <a:gd name="T47" fmla="*/ 790 h 1176"/>
                <a:gd name="T48" fmla="*/ 1049 w 2305"/>
                <a:gd name="T49" fmla="*/ 664 h 1176"/>
                <a:gd name="T50" fmla="*/ 1049 w 2305"/>
                <a:gd name="T51" fmla="*/ 494 h 1176"/>
                <a:gd name="T52" fmla="*/ 1064 w 2305"/>
                <a:gd name="T53" fmla="*/ 494 h 1176"/>
                <a:gd name="T54" fmla="*/ 1077 w 2305"/>
                <a:gd name="T55" fmla="*/ 688 h 1176"/>
                <a:gd name="T56" fmla="*/ 1275 w 2305"/>
                <a:gd name="T57" fmla="*/ 818 h 1176"/>
                <a:gd name="T58" fmla="*/ 1289 w 2305"/>
                <a:gd name="T59" fmla="*/ 1053 h 1176"/>
                <a:gd name="T60" fmla="*/ 1491 w 2305"/>
                <a:gd name="T61" fmla="*/ 1153 h 1176"/>
                <a:gd name="T62" fmla="*/ 1702 w 2305"/>
                <a:gd name="T63" fmla="*/ 1048 h 1176"/>
                <a:gd name="T64" fmla="*/ 1910 w 2305"/>
                <a:gd name="T65" fmla="*/ 1153 h 1176"/>
                <a:gd name="T66" fmla="*/ 2107 w 2305"/>
                <a:gd name="T67" fmla="*/ 1047 h 1176"/>
                <a:gd name="T68" fmla="*/ 2305 w 2305"/>
                <a:gd name="T69" fmla="*/ 1170 h 1176"/>
                <a:gd name="T70" fmla="*/ 2287 w 2305"/>
                <a:gd name="T71" fmla="*/ 1168 h 1176"/>
                <a:gd name="T72" fmla="*/ 2074 w 2305"/>
                <a:gd name="T73" fmla="*/ 1069 h 1176"/>
                <a:gd name="T74" fmla="*/ 1882 w 2305"/>
                <a:gd name="T75" fmla="*/ 1170 h 1176"/>
                <a:gd name="T76" fmla="*/ 1670 w 2305"/>
                <a:gd name="T77" fmla="*/ 1066 h 1176"/>
                <a:gd name="T78" fmla="*/ 1461 w 2305"/>
                <a:gd name="T79" fmla="*/ 1170 h 1176"/>
                <a:gd name="T80" fmla="*/ 1242 w 2305"/>
                <a:gd name="T81" fmla="*/ 1070 h 1176"/>
                <a:gd name="T82" fmla="*/ 1039 w 2305"/>
                <a:gd name="T83" fmla="*/ 1168 h 1176"/>
                <a:gd name="T84" fmla="*/ 830 w 2305"/>
                <a:gd name="T85" fmla="*/ 1066 h 1176"/>
                <a:gd name="T86" fmla="*/ 636 w 2305"/>
                <a:gd name="T87" fmla="*/ 1170 h 1176"/>
                <a:gd name="T88" fmla="*/ 420 w 2305"/>
                <a:gd name="T89" fmla="*/ 339 h 1176"/>
                <a:gd name="T90" fmla="*/ 227 w 2305"/>
                <a:gd name="T91" fmla="*/ 214 h 1176"/>
                <a:gd name="T92" fmla="*/ 27 w 2305"/>
                <a:gd name="T93" fmla="*/ 318 h 1176"/>
                <a:gd name="T94" fmla="*/ 15 w 2305"/>
                <a:gd name="T95" fmla="*/ 544 h 1176"/>
                <a:gd name="T96" fmla="*/ 205 w 2305"/>
                <a:gd name="T97" fmla="*/ 668 h 1176"/>
                <a:gd name="T98" fmla="*/ 408 w 2305"/>
                <a:gd name="T99" fmla="*/ 565 h 1176"/>
                <a:gd name="T100" fmla="*/ 420 w 2305"/>
                <a:gd name="T101" fmla="*/ 443 h 1176"/>
                <a:gd name="T102" fmla="*/ 1260 w 2305"/>
                <a:gd name="T103" fmla="*/ 927 h 1176"/>
                <a:gd name="T104" fmla="*/ 1245 w 2305"/>
                <a:gd name="T105" fmla="*/ 802 h 1176"/>
                <a:gd name="T106" fmla="*/ 1044 w 2305"/>
                <a:gd name="T107" fmla="*/ 701 h 1176"/>
                <a:gd name="T108" fmla="*/ 854 w 2305"/>
                <a:gd name="T109" fmla="*/ 828 h 1176"/>
                <a:gd name="T110" fmla="*/ 869 w 2305"/>
                <a:gd name="T111" fmla="*/ 1053 h 1176"/>
                <a:gd name="T112" fmla="*/ 1073 w 2305"/>
                <a:gd name="T113" fmla="*/ 1152 h 1176"/>
                <a:gd name="T114" fmla="*/ 1260 w 2305"/>
                <a:gd name="T115" fmla="*/ 1027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05" h="1176">
                  <a:moveTo>
                    <a:pt x="636" y="1170"/>
                  </a:moveTo>
                  <a:cubicBezTo>
                    <a:pt x="640" y="1165"/>
                    <a:pt x="642" y="1158"/>
                    <a:pt x="647" y="1155"/>
                  </a:cubicBezTo>
                  <a:cubicBezTo>
                    <a:pt x="705" y="1122"/>
                    <a:pt x="762" y="1088"/>
                    <a:pt x="820" y="1056"/>
                  </a:cubicBezTo>
                  <a:cubicBezTo>
                    <a:pt x="835" y="1048"/>
                    <a:pt x="841" y="1039"/>
                    <a:pt x="840" y="1022"/>
                  </a:cubicBezTo>
                  <a:cubicBezTo>
                    <a:pt x="839" y="957"/>
                    <a:pt x="840" y="892"/>
                    <a:pt x="840" y="828"/>
                  </a:cubicBezTo>
                  <a:cubicBezTo>
                    <a:pt x="841" y="814"/>
                    <a:pt x="836" y="808"/>
                    <a:pt x="825" y="801"/>
                  </a:cubicBezTo>
                  <a:cubicBezTo>
                    <a:pt x="696" y="728"/>
                    <a:pt x="568" y="654"/>
                    <a:pt x="441" y="579"/>
                  </a:cubicBezTo>
                  <a:cubicBezTo>
                    <a:pt x="431" y="574"/>
                    <a:pt x="423" y="574"/>
                    <a:pt x="413" y="579"/>
                  </a:cubicBezTo>
                  <a:cubicBezTo>
                    <a:pt x="355" y="614"/>
                    <a:pt x="297" y="647"/>
                    <a:pt x="239" y="680"/>
                  </a:cubicBezTo>
                  <a:cubicBezTo>
                    <a:pt x="228" y="686"/>
                    <a:pt x="224" y="693"/>
                    <a:pt x="224" y="706"/>
                  </a:cubicBezTo>
                  <a:cubicBezTo>
                    <a:pt x="225" y="773"/>
                    <a:pt x="225" y="840"/>
                    <a:pt x="224" y="908"/>
                  </a:cubicBezTo>
                  <a:cubicBezTo>
                    <a:pt x="224" y="919"/>
                    <a:pt x="228" y="925"/>
                    <a:pt x="238" y="931"/>
                  </a:cubicBezTo>
                  <a:cubicBezTo>
                    <a:pt x="294" y="963"/>
                    <a:pt x="350" y="995"/>
                    <a:pt x="406" y="1028"/>
                  </a:cubicBezTo>
                  <a:cubicBezTo>
                    <a:pt x="411" y="1031"/>
                    <a:pt x="417" y="1033"/>
                    <a:pt x="421" y="1037"/>
                  </a:cubicBezTo>
                  <a:cubicBezTo>
                    <a:pt x="424" y="1039"/>
                    <a:pt x="425" y="1044"/>
                    <a:pt x="427" y="1047"/>
                  </a:cubicBezTo>
                  <a:cubicBezTo>
                    <a:pt x="423" y="1048"/>
                    <a:pt x="417" y="1051"/>
                    <a:pt x="414" y="1049"/>
                  </a:cubicBezTo>
                  <a:cubicBezTo>
                    <a:pt x="394" y="1038"/>
                    <a:pt x="374" y="1026"/>
                    <a:pt x="353" y="1015"/>
                  </a:cubicBezTo>
                  <a:cubicBezTo>
                    <a:pt x="313" y="991"/>
                    <a:pt x="271" y="967"/>
                    <a:pt x="231" y="943"/>
                  </a:cubicBezTo>
                  <a:cubicBezTo>
                    <a:pt x="221" y="938"/>
                    <a:pt x="214" y="937"/>
                    <a:pt x="204" y="943"/>
                  </a:cubicBezTo>
                  <a:cubicBezTo>
                    <a:pt x="145" y="978"/>
                    <a:pt x="85" y="1012"/>
                    <a:pt x="25" y="1046"/>
                  </a:cubicBezTo>
                  <a:cubicBezTo>
                    <a:pt x="20" y="1049"/>
                    <a:pt x="13" y="1049"/>
                    <a:pt x="7" y="1050"/>
                  </a:cubicBezTo>
                  <a:cubicBezTo>
                    <a:pt x="6" y="1047"/>
                    <a:pt x="5" y="1045"/>
                    <a:pt x="4" y="1042"/>
                  </a:cubicBezTo>
                  <a:cubicBezTo>
                    <a:pt x="10" y="1039"/>
                    <a:pt x="16" y="1035"/>
                    <a:pt x="22" y="1031"/>
                  </a:cubicBezTo>
                  <a:cubicBezTo>
                    <a:pt x="80" y="998"/>
                    <a:pt x="138" y="965"/>
                    <a:pt x="195" y="931"/>
                  </a:cubicBezTo>
                  <a:cubicBezTo>
                    <a:pt x="201" y="927"/>
                    <a:pt x="208" y="919"/>
                    <a:pt x="208" y="912"/>
                  </a:cubicBezTo>
                  <a:cubicBezTo>
                    <a:pt x="209" y="843"/>
                    <a:pt x="209" y="775"/>
                    <a:pt x="209" y="706"/>
                  </a:cubicBezTo>
                  <a:cubicBezTo>
                    <a:pt x="209" y="704"/>
                    <a:pt x="208" y="703"/>
                    <a:pt x="207" y="698"/>
                  </a:cubicBezTo>
                  <a:cubicBezTo>
                    <a:pt x="168" y="725"/>
                    <a:pt x="130" y="751"/>
                    <a:pt x="91" y="778"/>
                  </a:cubicBezTo>
                  <a:cubicBezTo>
                    <a:pt x="84" y="766"/>
                    <a:pt x="78" y="757"/>
                    <a:pt x="71" y="744"/>
                  </a:cubicBezTo>
                  <a:cubicBezTo>
                    <a:pt x="115" y="725"/>
                    <a:pt x="158" y="706"/>
                    <a:pt x="204" y="685"/>
                  </a:cubicBezTo>
                  <a:cubicBezTo>
                    <a:pt x="165" y="663"/>
                    <a:pt x="129" y="642"/>
                    <a:pt x="93" y="621"/>
                  </a:cubicBezTo>
                  <a:cubicBezTo>
                    <a:pt x="67" y="606"/>
                    <a:pt x="41" y="590"/>
                    <a:pt x="15" y="576"/>
                  </a:cubicBezTo>
                  <a:cubicBezTo>
                    <a:pt x="4" y="570"/>
                    <a:pt x="0" y="563"/>
                    <a:pt x="0" y="551"/>
                  </a:cubicBezTo>
                  <a:cubicBezTo>
                    <a:pt x="0" y="478"/>
                    <a:pt x="0" y="406"/>
                    <a:pt x="0" y="333"/>
                  </a:cubicBezTo>
                  <a:cubicBezTo>
                    <a:pt x="0" y="320"/>
                    <a:pt x="5" y="313"/>
                    <a:pt x="16" y="307"/>
                  </a:cubicBezTo>
                  <a:cubicBezTo>
                    <a:pt x="75" y="273"/>
                    <a:pt x="135" y="238"/>
                    <a:pt x="194" y="204"/>
                  </a:cubicBezTo>
                  <a:cubicBezTo>
                    <a:pt x="206" y="198"/>
                    <a:pt x="210" y="191"/>
                    <a:pt x="209" y="178"/>
                  </a:cubicBezTo>
                  <a:cubicBezTo>
                    <a:pt x="209" y="124"/>
                    <a:pt x="209" y="71"/>
                    <a:pt x="210" y="18"/>
                  </a:cubicBezTo>
                  <a:cubicBezTo>
                    <a:pt x="210" y="12"/>
                    <a:pt x="215" y="6"/>
                    <a:pt x="217" y="0"/>
                  </a:cubicBezTo>
                  <a:cubicBezTo>
                    <a:pt x="220" y="6"/>
                    <a:pt x="224" y="12"/>
                    <a:pt x="224" y="18"/>
                  </a:cubicBezTo>
                  <a:cubicBezTo>
                    <a:pt x="225" y="70"/>
                    <a:pt x="226" y="122"/>
                    <a:pt x="224" y="174"/>
                  </a:cubicBezTo>
                  <a:cubicBezTo>
                    <a:pt x="224" y="191"/>
                    <a:pt x="230" y="199"/>
                    <a:pt x="244" y="206"/>
                  </a:cubicBezTo>
                  <a:cubicBezTo>
                    <a:pt x="301" y="239"/>
                    <a:pt x="358" y="272"/>
                    <a:pt x="415" y="305"/>
                  </a:cubicBezTo>
                  <a:cubicBezTo>
                    <a:pt x="429" y="312"/>
                    <a:pt x="435" y="321"/>
                    <a:pt x="435" y="337"/>
                  </a:cubicBezTo>
                  <a:cubicBezTo>
                    <a:pt x="433" y="405"/>
                    <a:pt x="434" y="472"/>
                    <a:pt x="434" y="539"/>
                  </a:cubicBezTo>
                  <a:cubicBezTo>
                    <a:pt x="434" y="554"/>
                    <a:pt x="439" y="562"/>
                    <a:pt x="451" y="569"/>
                  </a:cubicBezTo>
                  <a:cubicBezTo>
                    <a:pt x="579" y="642"/>
                    <a:pt x="706" y="716"/>
                    <a:pt x="834" y="789"/>
                  </a:cubicBezTo>
                  <a:cubicBezTo>
                    <a:pt x="840" y="793"/>
                    <a:pt x="852" y="793"/>
                    <a:pt x="858" y="790"/>
                  </a:cubicBezTo>
                  <a:cubicBezTo>
                    <a:pt x="918" y="757"/>
                    <a:pt x="976" y="722"/>
                    <a:pt x="1035" y="689"/>
                  </a:cubicBezTo>
                  <a:cubicBezTo>
                    <a:pt x="1046" y="683"/>
                    <a:pt x="1049" y="676"/>
                    <a:pt x="1049" y="664"/>
                  </a:cubicBezTo>
                  <a:cubicBezTo>
                    <a:pt x="1049" y="611"/>
                    <a:pt x="1049" y="558"/>
                    <a:pt x="1049" y="506"/>
                  </a:cubicBezTo>
                  <a:cubicBezTo>
                    <a:pt x="1049" y="502"/>
                    <a:pt x="1048" y="497"/>
                    <a:pt x="1049" y="494"/>
                  </a:cubicBezTo>
                  <a:cubicBezTo>
                    <a:pt x="1051" y="489"/>
                    <a:pt x="1054" y="485"/>
                    <a:pt x="1056" y="481"/>
                  </a:cubicBezTo>
                  <a:cubicBezTo>
                    <a:pt x="1059" y="486"/>
                    <a:pt x="1064" y="490"/>
                    <a:pt x="1064" y="494"/>
                  </a:cubicBezTo>
                  <a:cubicBezTo>
                    <a:pt x="1065" y="551"/>
                    <a:pt x="1065" y="608"/>
                    <a:pt x="1064" y="664"/>
                  </a:cubicBezTo>
                  <a:cubicBezTo>
                    <a:pt x="1064" y="675"/>
                    <a:pt x="1066" y="682"/>
                    <a:pt x="1077" y="688"/>
                  </a:cubicBezTo>
                  <a:cubicBezTo>
                    <a:pt x="1138" y="722"/>
                    <a:pt x="1198" y="758"/>
                    <a:pt x="1258" y="792"/>
                  </a:cubicBezTo>
                  <a:cubicBezTo>
                    <a:pt x="1269" y="798"/>
                    <a:pt x="1275" y="805"/>
                    <a:pt x="1275" y="818"/>
                  </a:cubicBezTo>
                  <a:cubicBezTo>
                    <a:pt x="1274" y="888"/>
                    <a:pt x="1275" y="957"/>
                    <a:pt x="1274" y="1026"/>
                  </a:cubicBezTo>
                  <a:cubicBezTo>
                    <a:pt x="1274" y="1039"/>
                    <a:pt x="1278" y="1047"/>
                    <a:pt x="1289" y="1053"/>
                  </a:cubicBezTo>
                  <a:cubicBezTo>
                    <a:pt x="1347" y="1086"/>
                    <a:pt x="1405" y="1119"/>
                    <a:pt x="1462" y="1153"/>
                  </a:cubicBezTo>
                  <a:cubicBezTo>
                    <a:pt x="1473" y="1159"/>
                    <a:pt x="1481" y="1159"/>
                    <a:pt x="1491" y="1153"/>
                  </a:cubicBezTo>
                  <a:cubicBezTo>
                    <a:pt x="1551" y="1118"/>
                    <a:pt x="1611" y="1084"/>
                    <a:pt x="1671" y="1048"/>
                  </a:cubicBezTo>
                  <a:cubicBezTo>
                    <a:pt x="1682" y="1042"/>
                    <a:pt x="1690" y="1041"/>
                    <a:pt x="1702" y="1048"/>
                  </a:cubicBezTo>
                  <a:cubicBezTo>
                    <a:pt x="1762" y="1084"/>
                    <a:pt x="1823" y="1118"/>
                    <a:pt x="1883" y="1153"/>
                  </a:cubicBezTo>
                  <a:cubicBezTo>
                    <a:pt x="1893" y="1159"/>
                    <a:pt x="1900" y="1159"/>
                    <a:pt x="1910" y="1153"/>
                  </a:cubicBezTo>
                  <a:cubicBezTo>
                    <a:pt x="1967" y="1117"/>
                    <a:pt x="2025" y="1083"/>
                    <a:pt x="2082" y="1047"/>
                  </a:cubicBezTo>
                  <a:cubicBezTo>
                    <a:pt x="2091" y="1041"/>
                    <a:pt x="2098" y="1042"/>
                    <a:pt x="2107" y="1047"/>
                  </a:cubicBezTo>
                  <a:cubicBezTo>
                    <a:pt x="2169" y="1083"/>
                    <a:pt x="2231" y="1119"/>
                    <a:pt x="2294" y="1155"/>
                  </a:cubicBezTo>
                  <a:cubicBezTo>
                    <a:pt x="2299" y="1158"/>
                    <a:pt x="2302" y="1165"/>
                    <a:pt x="2305" y="1170"/>
                  </a:cubicBezTo>
                  <a:cubicBezTo>
                    <a:pt x="2304" y="1171"/>
                    <a:pt x="2302" y="1173"/>
                    <a:pt x="2300" y="1175"/>
                  </a:cubicBezTo>
                  <a:cubicBezTo>
                    <a:pt x="2296" y="1173"/>
                    <a:pt x="2291" y="1171"/>
                    <a:pt x="2287" y="1168"/>
                  </a:cubicBezTo>
                  <a:cubicBezTo>
                    <a:pt x="2229" y="1135"/>
                    <a:pt x="2171" y="1102"/>
                    <a:pt x="2114" y="1068"/>
                  </a:cubicBezTo>
                  <a:cubicBezTo>
                    <a:pt x="2099" y="1059"/>
                    <a:pt x="2089" y="1060"/>
                    <a:pt x="2074" y="1069"/>
                  </a:cubicBezTo>
                  <a:cubicBezTo>
                    <a:pt x="2021" y="1103"/>
                    <a:pt x="1965" y="1136"/>
                    <a:pt x="1911" y="1169"/>
                  </a:cubicBezTo>
                  <a:cubicBezTo>
                    <a:pt x="1901" y="1176"/>
                    <a:pt x="1893" y="1176"/>
                    <a:pt x="1882" y="1170"/>
                  </a:cubicBezTo>
                  <a:cubicBezTo>
                    <a:pt x="1823" y="1135"/>
                    <a:pt x="1762" y="1101"/>
                    <a:pt x="1702" y="1066"/>
                  </a:cubicBezTo>
                  <a:cubicBezTo>
                    <a:pt x="1690" y="1058"/>
                    <a:pt x="1682" y="1059"/>
                    <a:pt x="1670" y="1066"/>
                  </a:cubicBezTo>
                  <a:cubicBezTo>
                    <a:pt x="1611" y="1101"/>
                    <a:pt x="1551" y="1135"/>
                    <a:pt x="1492" y="1170"/>
                  </a:cubicBezTo>
                  <a:cubicBezTo>
                    <a:pt x="1481" y="1176"/>
                    <a:pt x="1472" y="1176"/>
                    <a:pt x="1461" y="1170"/>
                  </a:cubicBezTo>
                  <a:cubicBezTo>
                    <a:pt x="1405" y="1137"/>
                    <a:pt x="1348" y="1105"/>
                    <a:pt x="1292" y="1071"/>
                  </a:cubicBezTo>
                  <a:cubicBezTo>
                    <a:pt x="1274" y="1060"/>
                    <a:pt x="1261" y="1059"/>
                    <a:pt x="1242" y="1070"/>
                  </a:cubicBezTo>
                  <a:cubicBezTo>
                    <a:pt x="1187" y="1104"/>
                    <a:pt x="1130" y="1135"/>
                    <a:pt x="1075" y="1168"/>
                  </a:cubicBezTo>
                  <a:cubicBezTo>
                    <a:pt x="1061" y="1176"/>
                    <a:pt x="1052" y="1176"/>
                    <a:pt x="1039" y="1168"/>
                  </a:cubicBezTo>
                  <a:cubicBezTo>
                    <a:pt x="981" y="1134"/>
                    <a:pt x="922" y="1101"/>
                    <a:pt x="864" y="1066"/>
                  </a:cubicBezTo>
                  <a:cubicBezTo>
                    <a:pt x="852" y="1059"/>
                    <a:pt x="842" y="1059"/>
                    <a:pt x="830" y="1066"/>
                  </a:cubicBezTo>
                  <a:cubicBezTo>
                    <a:pt x="768" y="1103"/>
                    <a:pt x="705" y="1139"/>
                    <a:pt x="643" y="1175"/>
                  </a:cubicBezTo>
                  <a:cubicBezTo>
                    <a:pt x="641" y="1173"/>
                    <a:pt x="639" y="1172"/>
                    <a:pt x="636" y="1170"/>
                  </a:cubicBezTo>
                  <a:close/>
                  <a:moveTo>
                    <a:pt x="420" y="443"/>
                  </a:moveTo>
                  <a:cubicBezTo>
                    <a:pt x="420" y="409"/>
                    <a:pt x="421" y="374"/>
                    <a:pt x="420" y="339"/>
                  </a:cubicBezTo>
                  <a:cubicBezTo>
                    <a:pt x="419" y="333"/>
                    <a:pt x="414" y="323"/>
                    <a:pt x="409" y="319"/>
                  </a:cubicBezTo>
                  <a:cubicBezTo>
                    <a:pt x="349" y="284"/>
                    <a:pt x="288" y="249"/>
                    <a:pt x="227" y="214"/>
                  </a:cubicBezTo>
                  <a:cubicBezTo>
                    <a:pt x="222" y="211"/>
                    <a:pt x="212" y="211"/>
                    <a:pt x="206" y="214"/>
                  </a:cubicBezTo>
                  <a:cubicBezTo>
                    <a:pt x="146" y="248"/>
                    <a:pt x="86" y="283"/>
                    <a:pt x="27" y="318"/>
                  </a:cubicBezTo>
                  <a:cubicBezTo>
                    <a:pt x="21" y="322"/>
                    <a:pt x="15" y="331"/>
                    <a:pt x="15" y="338"/>
                  </a:cubicBezTo>
                  <a:cubicBezTo>
                    <a:pt x="14" y="407"/>
                    <a:pt x="14" y="475"/>
                    <a:pt x="15" y="544"/>
                  </a:cubicBezTo>
                  <a:cubicBezTo>
                    <a:pt x="15" y="551"/>
                    <a:pt x="21" y="562"/>
                    <a:pt x="27" y="565"/>
                  </a:cubicBezTo>
                  <a:cubicBezTo>
                    <a:pt x="86" y="600"/>
                    <a:pt x="146" y="635"/>
                    <a:pt x="205" y="668"/>
                  </a:cubicBezTo>
                  <a:cubicBezTo>
                    <a:pt x="211" y="672"/>
                    <a:pt x="222" y="672"/>
                    <a:pt x="228" y="669"/>
                  </a:cubicBezTo>
                  <a:cubicBezTo>
                    <a:pt x="288" y="635"/>
                    <a:pt x="348" y="600"/>
                    <a:pt x="408" y="565"/>
                  </a:cubicBezTo>
                  <a:cubicBezTo>
                    <a:pt x="414" y="561"/>
                    <a:pt x="419" y="551"/>
                    <a:pt x="419" y="543"/>
                  </a:cubicBezTo>
                  <a:cubicBezTo>
                    <a:pt x="421" y="510"/>
                    <a:pt x="420" y="477"/>
                    <a:pt x="420" y="443"/>
                  </a:cubicBezTo>
                  <a:close/>
                  <a:moveTo>
                    <a:pt x="1259" y="927"/>
                  </a:moveTo>
                  <a:cubicBezTo>
                    <a:pt x="1259" y="927"/>
                    <a:pt x="1259" y="927"/>
                    <a:pt x="1260" y="927"/>
                  </a:cubicBezTo>
                  <a:cubicBezTo>
                    <a:pt x="1260" y="894"/>
                    <a:pt x="1259" y="860"/>
                    <a:pt x="1260" y="827"/>
                  </a:cubicBezTo>
                  <a:cubicBezTo>
                    <a:pt x="1260" y="815"/>
                    <a:pt x="1256" y="808"/>
                    <a:pt x="1245" y="802"/>
                  </a:cubicBezTo>
                  <a:cubicBezTo>
                    <a:pt x="1187" y="769"/>
                    <a:pt x="1128" y="735"/>
                    <a:pt x="1071" y="701"/>
                  </a:cubicBezTo>
                  <a:cubicBezTo>
                    <a:pt x="1060" y="695"/>
                    <a:pt x="1053" y="695"/>
                    <a:pt x="1044" y="701"/>
                  </a:cubicBezTo>
                  <a:cubicBezTo>
                    <a:pt x="986" y="735"/>
                    <a:pt x="928" y="768"/>
                    <a:pt x="869" y="801"/>
                  </a:cubicBezTo>
                  <a:cubicBezTo>
                    <a:pt x="857" y="808"/>
                    <a:pt x="854" y="816"/>
                    <a:pt x="854" y="828"/>
                  </a:cubicBezTo>
                  <a:cubicBezTo>
                    <a:pt x="854" y="894"/>
                    <a:pt x="854" y="960"/>
                    <a:pt x="854" y="1026"/>
                  </a:cubicBezTo>
                  <a:cubicBezTo>
                    <a:pt x="854" y="1039"/>
                    <a:pt x="858" y="1047"/>
                    <a:pt x="869" y="1053"/>
                  </a:cubicBezTo>
                  <a:cubicBezTo>
                    <a:pt x="926" y="1085"/>
                    <a:pt x="984" y="1118"/>
                    <a:pt x="1040" y="1152"/>
                  </a:cubicBezTo>
                  <a:cubicBezTo>
                    <a:pt x="1052" y="1159"/>
                    <a:pt x="1061" y="1159"/>
                    <a:pt x="1073" y="1152"/>
                  </a:cubicBezTo>
                  <a:cubicBezTo>
                    <a:pt x="1130" y="1118"/>
                    <a:pt x="1188" y="1085"/>
                    <a:pt x="1246" y="1052"/>
                  </a:cubicBezTo>
                  <a:cubicBezTo>
                    <a:pt x="1257" y="1046"/>
                    <a:pt x="1260" y="1039"/>
                    <a:pt x="1260" y="1027"/>
                  </a:cubicBezTo>
                  <a:cubicBezTo>
                    <a:pt x="1259" y="994"/>
                    <a:pt x="1259" y="960"/>
                    <a:pt x="1259" y="92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4CB541F-8114-4C94-9CDA-653C7CD99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1100" y="4859338"/>
              <a:ext cx="128588" cy="163513"/>
            </a:xfrm>
            <a:custGeom>
              <a:avLst/>
              <a:gdLst>
                <a:gd name="T0" fmla="*/ 109 w 109"/>
                <a:gd name="T1" fmla="*/ 67 h 138"/>
                <a:gd name="T2" fmla="*/ 54 w 109"/>
                <a:gd name="T3" fmla="*/ 137 h 138"/>
                <a:gd name="T4" fmla="*/ 2 w 109"/>
                <a:gd name="T5" fmla="*/ 65 h 138"/>
                <a:gd name="T6" fmla="*/ 54 w 109"/>
                <a:gd name="T7" fmla="*/ 1 h 138"/>
                <a:gd name="T8" fmla="*/ 109 w 109"/>
                <a:gd name="T9" fmla="*/ 67 h 138"/>
                <a:gd name="T10" fmla="*/ 17 w 109"/>
                <a:gd name="T11" fmla="*/ 69 h 138"/>
                <a:gd name="T12" fmla="*/ 29 w 109"/>
                <a:gd name="T13" fmla="*/ 107 h 138"/>
                <a:gd name="T14" fmla="*/ 79 w 109"/>
                <a:gd name="T15" fmla="*/ 112 h 138"/>
                <a:gd name="T16" fmla="*/ 82 w 109"/>
                <a:gd name="T17" fmla="*/ 28 h 138"/>
                <a:gd name="T18" fmla="*/ 30 w 109"/>
                <a:gd name="T19" fmla="*/ 29 h 138"/>
                <a:gd name="T20" fmla="*/ 17 w 109"/>
                <a:gd name="T21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38">
                  <a:moveTo>
                    <a:pt x="109" y="67"/>
                  </a:moveTo>
                  <a:cubicBezTo>
                    <a:pt x="109" y="109"/>
                    <a:pt x="86" y="138"/>
                    <a:pt x="54" y="137"/>
                  </a:cubicBezTo>
                  <a:cubicBezTo>
                    <a:pt x="22" y="136"/>
                    <a:pt x="0" y="106"/>
                    <a:pt x="2" y="65"/>
                  </a:cubicBezTo>
                  <a:cubicBezTo>
                    <a:pt x="3" y="28"/>
                    <a:pt x="24" y="2"/>
                    <a:pt x="54" y="1"/>
                  </a:cubicBezTo>
                  <a:cubicBezTo>
                    <a:pt x="87" y="0"/>
                    <a:pt x="109" y="27"/>
                    <a:pt x="109" y="67"/>
                  </a:cubicBezTo>
                  <a:close/>
                  <a:moveTo>
                    <a:pt x="17" y="69"/>
                  </a:moveTo>
                  <a:cubicBezTo>
                    <a:pt x="21" y="82"/>
                    <a:pt x="23" y="96"/>
                    <a:pt x="29" y="107"/>
                  </a:cubicBezTo>
                  <a:cubicBezTo>
                    <a:pt x="40" y="127"/>
                    <a:pt x="65" y="129"/>
                    <a:pt x="79" y="112"/>
                  </a:cubicBezTo>
                  <a:cubicBezTo>
                    <a:pt x="95" y="92"/>
                    <a:pt x="96" y="48"/>
                    <a:pt x="82" y="28"/>
                  </a:cubicBezTo>
                  <a:cubicBezTo>
                    <a:pt x="67" y="9"/>
                    <a:pt x="42" y="9"/>
                    <a:pt x="30" y="29"/>
                  </a:cubicBezTo>
                  <a:cubicBezTo>
                    <a:pt x="23" y="41"/>
                    <a:pt x="21" y="55"/>
                    <a:pt x="17" y="69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714BBEA-F5B5-40D6-9EAB-816CB6D7B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8788" y="3873500"/>
              <a:ext cx="128588" cy="161925"/>
            </a:xfrm>
            <a:custGeom>
              <a:avLst/>
              <a:gdLst>
                <a:gd name="T0" fmla="*/ 109 w 109"/>
                <a:gd name="T1" fmla="*/ 69 h 137"/>
                <a:gd name="T2" fmla="*/ 55 w 109"/>
                <a:gd name="T3" fmla="*/ 137 h 137"/>
                <a:gd name="T4" fmla="*/ 1 w 109"/>
                <a:gd name="T5" fmla="*/ 69 h 137"/>
                <a:gd name="T6" fmla="*/ 56 w 109"/>
                <a:gd name="T7" fmla="*/ 1 h 137"/>
                <a:gd name="T8" fmla="*/ 109 w 109"/>
                <a:gd name="T9" fmla="*/ 69 h 137"/>
                <a:gd name="T10" fmla="*/ 93 w 109"/>
                <a:gd name="T11" fmla="*/ 70 h 137"/>
                <a:gd name="T12" fmla="*/ 85 w 109"/>
                <a:gd name="T13" fmla="*/ 38 h 137"/>
                <a:gd name="T14" fmla="*/ 56 w 109"/>
                <a:gd name="T15" fmla="*/ 17 h 137"/>
                <a:gd name="T16" fmla="*/ 25 w 109"/>
                <a:gd name="T17" fmla="*/ 36 h 137"/>
                <a:gd name="T18" fmla="*/ 26 w 109"/>
                <a:gd name="T19" fmla="*/ 103 h 137"/>
                <a:gd name="T20" fmla="*/ 55 w 109"/>
                <a:gd name="T21" fmla="*/ 123 h 137"/>
                <a:gd name="T22" fmla="*/ 83 w 109"/>
                <a:gd name="T23" fmla="*/ 103 h 137"/>
                <a:gd name="T24" fmla="*/ 93 w 109"/>
                <a:gd name="T25" fmla="*/ 7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37">
                  <a:moveTo>
                    <a:pt x="109" y="69"/>
                  </a:moveTo>
                  <a:cubicBezTo>
                    <a:pt x="108" y="109"/>
                    <a:pt x="86" y="137"/>
                    <a:pt x="55" y="137"/>
                  </a:cubicBezTo>
                  <a:cubicBezTo>
                    <a:pt x="22" y="137"/>
                    <a:pt x="0" y="109"/>
                    <a:pt x="1" y="69"/>
                  </a:cubicBezTo>
                  <a:cubicBezTo>
                    <a:pt x="1" y="29"/>
                    <a:pt x="24" y="0"/>
                    <a:pt x="56" y="1"/>
                  </a:cubicBezTo>
                  <a:cubicBezTo>
                    <a:pt x="87" y="2"/>
                    <a:pt x="109" y="30"/>
                    <a:pt x="109" y="69"/>
                  </a:cubicBezTo>
                  <a:close/>
                  <a:moveTo>
                    <a:pt x="93" y="70"/>
                  </a:moveTo>
                  <a:cubicBezTo>
                    <a:pt x="91" y="58"/>
                    <a:pt x="91" y="46"/>
                    <a:pt x="85" y="38"/>
                  </a:cubicBezTo>
                  <a:cubicBezTo>
                    <a:pt x="78" y="29"/>
                    <a:pt x="67" y="20"/>
                    <a:pt x="56" y="17"/>
                  </a:cubicBezTo>
                  <a:cubicBezTo>
                    <a:pt x="41" y="12"/>
                    <a:pt x="31" y="23"/>
                    <a:pt x="25" y="36"/>
                  </a:cubicBezTo>
                  <a:cubicBezTo>
                    <a:pt x="15" y="59"/>
                    <a:pt x="14" y="82"/>
                    <a:pt x="26" y="103"/>
                  </a:cubicBezTo>
                  <a:cubicBezTo>
                    <a:pt x="32" y="113"/>
                    <a:pt x="45" y="123"/>
                    <a:pt x="55" y="123"/>
                  </a:cubicBezTo>
                  <a:cubicBezTo>
                    <a:pt x="65" y="123"/>
                    <a:pt x="77" y="112"/>
                    <a:pt x="83" y="103"/>
                  </a:cubicBezTo>
                  <a:cubicBezTo>
                    <a:pt x="90" y="94"/>
                    <a:pt x="90" y="81"/>
                    <a:pt x="93" y="7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DCF3DA4F-1387-496F-8D2C-754A63B19278}"/>
                </a:ext>
              </a:extLst>
            </p:cNvPr>
            <p:cNvSpPr/>
            <p:nvPr/>
          </p:nvSpPr>
          <p:spPr bwMode="auto">
            <a:xfrm>
              <a:off x="871538" y="3287712"/>
              <a:ext cx="112713" cy="160338"/>
            </a:xfrm>
            <a:custGeom>
              <a:avLst/>
              <a:gdLst>
                <a:gd name="T0" fmla="*/ 1 w 95"/>
                <a:gd name="T1" fmla="*/ 6 h 135"/>
                <a:gd name="T2" fmla="*/ 17 w 95"/>
                <a:gd name="T3" fmla="*/ 25 h 135"/>
                <a:gd name="T4" fmla="*/ 17 w 95"/>
                <a:gd name="T5" fmla="*/ 57 h 135"/>
                <a:gd name="T6" fmla="*/ 78 w 95"/>
                <a:gd name="T7" fmla="*/ 57 h 135"/>
                <a:gd name="T8" fmla="*/ 79 w 95"/>
                <a:gd name="T9" fmla="*/ 16 h 135"/>
                <a:gd name="T10" fmla="*/ 86 w 95"/>
                <a:gd name="T11" fmla="*/ 4 h 135"/>
                <a:gd name="T12" fmla="*/ 94 w 95"/>
                <a:gd name="T13" fmla="*/ 15 h 135"/>
                <a:gd name="T14" fmla="*/ 94 w 95"/>
                <a:gd name="T15" fmla="*/ 125 h 135"/>
                <a:gd name="T16" fmla="*/ 86 w 95"/>
                <a:gd name="T17" fmla="*/ 135 h 135"/>
                <a:gd name="T18" fmla="*/ 79 w 95"/>
                <a:gd name="T19" fmla="*/ 125 h 135"/>
                <a:gd name="T20" fmla="*/ 78 w 95"/>
                <a:gd name="T21" fmla="*/ 74 h 135"/>
                <a:gd name="T22" fmla="*/ 17 w 95"/>
                <a:gd name="T23" fmla="*/ 74 h 135"/>
                <a:gd name="T24" fmla="*/ 17 w 95"/>
                <a:gd name="T25" fmla="*/ 122 h 135"/>
                <a:gd name="T26" fmla="*/ 9 w 95"/>
                <a:gd name="T27" fmla="*/ 135 h 135"/>
                <a:gd name="T28" fmla="*/ 1 w 95"/>
                <a:gd name="T29" fmla="*/ 123 h 135"/>
                <a:gd name="T30" fmla="*/ 1 w 95"/>
                <a:gd name="T31" fmla="*/ 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135">
                  <a:moveTo>
                    <a:pt x="1" y="6"/>
                  </a:moveTo>
                  <a:cubicBezTo>
                    <a:pt x="22" y="0"/>
                    <a:pt x="17" y="15"/>
                    <a:pt x="17" y="25"/>
                  </a:cubicBezTo>
                  <a:cubicBezTo>
                    <a:pt x="18" y="35"/>
                    <a:pt x="17" y="46"/>
                    <a:pt x="17" y="57"/>
                  </a:cubicBezTo>
                  <a:cubicBezTo>
                    <a:pt x="38" y="57"/>
                    <a:pt x="57" y="57"/>
                    <a:pt x="78" y="57"/>
                  </a:cubicBezTo>
                  <a:cubicBezTo>
                    <a:pt x="78" y="43"/>
                    <a:pt x="78" y="29"/>
                    <a:pt x="79" y="16"/>
                  </a:cubicBezTo>
                  <a:cubicBezTo>
                    <a:pt x="79" y="12"/>
                    <a:pt x="84" y="8"/>
                    <a:pt x="86" y="4"/>
                  </a:cubicBezTo>
                  <a:cubicBezTo>
                    <a:pt x="89" y="8"/>
                    <a:pt x="94" y="11"/>
                    <a:pt x="94" y="15"/>
                  </a:cubicBezTo>
                  <a:cubicBezTo>
                    <a:pt x="95" y="52"/>
                    <a:pt x="95" y="88"/>
                    <a:pt x="94" y="125"/>
                  </a:cubicBezTo>
                  <a:cubicBezTo>
                    <a:pt x="94" y="128"/>
                    <a:pt x="89" y="132"/>
                    <a:pt x="86" y="135"/>
                  </a:cubicBezTo>
                  <a:cubicBezTo>
                    <a:pt x="83" y="132"/>
                    <a:pt x="79" y="129"/>
                    <a:pt x="79" y="125"/>
                  </a:cubicBezTo>
                  <a:cubicBezTo>
                    <a:pt x="78" y="109"/>
                    <a:pt x="78" y="92"/>
                    <a:pt x="78" y="74"/>
                  </a:cubicBezTo>
                  <a:cubicBezTo>
                    <a:pt x="58" y="74"/>
                    <a:pt x="39" y="74"/>
                    <a:pt x="17" y="74"/>
                  </a:cubicBezTo>
                  <a:cubicBezTo>
                    <a:pt x="17" y="90"/>
                    <a:pt x="18" y="106"/>
                    <a:pt x="17" y="122"/>
                  </a:cubicBezTo>
                  <a:cubicBezTo>
                    <a:pt x="17" y="126"/>
                    <a:pt x="12" y="131"/>
                    <a:pt x="9" y="135"/>
                  </a:cubicBezTo>
                  <a:cubicBezTo>
                    <a:pt x="6" y="131"/>
                    <a:pt x="1" y="127"/>
                    <a:pt x="1" y="123"/>
                  </a:cubicBezTo>
                  <a:cubicBezTo>
                    <a:pt x="0" y="84"/>
                    <a:pt x="1" y="45"/>
                    <a:pt x="1" y="6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4F2E1019-B51B-4695-9F67-4DEAEBFAEEFF}"/>
                </a:ext>
              </a:extLst>
            </p:cNvPr>
            <p:cNvSpPr/>
            <p:nvPr/>
          </p:nvSpPr>
          <p:spPr bwMode="auto">
            <a:xfrm>
              <a:off x="1884363" y="3878263"/>
              <a:ext cx="111125" cy="155575"/>
            </a:xfrm>
            <a:custGeom>
              <a:avLst/>
              <a:gdLst>
                <a:gd name="T0" fmla="*/ 17 w 94"/>
                <a:gd name="T1" fmla="*/ 70 h 131"/>
                <a:gd name="T2" fmla="*/ 17 w 94"/>
                <a:gd name="T3" fmla="*/ 119 h 131"/>
                <a:gd name="T4" fmla="*/ 10 w 94"/>
                <a:gd name="T5" fmla="*/ 131 h 131"/>
                <a:gd name="T6" fmla="*/ 1 w 94"/>
                <a:gd name="T7" fmla="*/ 119 h 131"/>
                <a:gd name="T8" fmla="*/ 1 w 94"/>
                <a:gd name="T9" fmla="*/ 12 h 131"/>
                <a:gd name="T10" fmla="*/ 8 w 94"/>
                <a:gd name="T11" fmla="*/ 0 h 131"/>
                <a:gd name="T12" fmla="*/ 17 w 94"/>
                <a:gd name="T13" fmla="*/ 12 h 131"/>
                <a:gd name="T14" fmla="*/ 17 w 94"/>
                <a:gd name="T15" fmla="*/ 52 h 131"/>
                <a:gd name="T16" fmla="*/ 77 w 94"/>
                <a:gd name="T17" fmla="*/ 52 h 131"/>
                <a:gd name="T18" fmla="*/ 78 w 94"/>
                <a:gd name="T19" fmla="*/ 12 h 131"/>
                <a:gd name="T20" fmla="*/ 86 w 94"/>
                <a:gd name="T21" fmla="*/ 0 h 131"/>
                <a:gd name="T22" fmla="*/ 94 w 94"/>
                <a:gd name="T23" fmla="*/ 12 h 131"/>
                <a:gd name="T24" fmla="*/ 94 w 94"/>
                <a:gd name="T25" fmla="*/ 119 h 131"/>
                <a:gd name="T26" fmla="*/ 87 w 94"/>
                <a:gd name="T27" fmla="*/ 131 h 131"/>
                <a:gd name="T28" fmla="*/ 78 w 94"/>
                <a:gd name="T29" fmla="*/ 119 h 131"/>
                <a:gd name="T30" fmla="*/ 78 w 94"/>
                <a:gd name="T31" fmla="*/ 70 h 131"/>
                <a:gd name="T32" fmla="*/ 17 w 94"/>
                <a:gd name="T33" fmla="*/ 7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131">
                  <a:moveTo>
                    <a:pt x="17" y="70"/>
                  </a:moveTo>
                  <a:cubicBezTo>
                    <a:pt x="17" y="87"/>
                    <a:pt x="18" y="103"/>
                    <a:pt x="17" y="119"/>
                  </a:cubicBezTo>
                  <a:cubicBezTo>
                    <a:pt x="17" y="123"/>
                    <a:pt x="13" y="127"/>
                    <a:pt x="10" y="131"/>
                  </a:cubicBezTo>
                  <a:cubicBezTo>
                    <a:pt x="7" y="127"/>
                    <a:pt x="1" y="123"/>
                    <a:pt x="1" y="119"/>
                  </a:cubicBezTo>
                  <a:cubicBezTo>
                    <a:pt x="0" y="83"/>
                    <a:pt x="0" y="47"/>
                    <a:pt x="1" y="12"/>
                  </a:cubicBezTo>
                  <a:cubicBezTo>
                    <a:pt x="1" y="8"/>
                    <a:pt x="6" y="4"/>
                    <a:pt x="8" y="0"/>
                  </a:cubicBezTo>
                  <a:cubicBezTo>
                    <a:pt x="11" y="4"/>
                    <a:pt x="17" y="8"/>
                    <a:pt x="17" y="12"/>
                  </a:cubicBezTo>
                  <a:cubicBezTo>
                    <a:pt x="18" y="25"/>
                    <a:pt x="17" y="38"/>
                    <a:pt x="17" y="52"/>
                  </a:cubicBezTo>
                  <a:cubicBezTo>
                    <a:pt x="38" y="52"/>
                    <a:pt x="57" y="52"/>
                    <a:pt x="77" y="52"/>
                  </a:cubicBezTo>
                  <a:cubicBezTo>
                    <a:pt x="77" y="39"/>
                    <a:pt x="77" y="25"/>
                    <a:pt x="78" y="12"/>
                  </a:cubicBezTo>
                  <a:cubicBezTo>
                    <a:pt x="78" y="8"/>
                    <a:pt x="83" y="4"/>
                    <a:pt x="86" y="0"/>
                  </a:cubicBezTo>
                  <a:cubicBezTo>
                    <a:pt x="89" y="4"/>
                    <a:pt x="94" y="8"/>
                    <a:pt x="94" y="12"/>
                  </a:cubicBezTo>
                  <a:cubicBezTo>
                    <a:pt x="94" y="47"/>
                    <a:pt x="94" y="83"/>
                    <a:pt x="94" y="119"/>
                  </a:cubicBezTo>
                  <a:cubicBezTo>
                    <a:pt x="94" y="123"/>
                    <a:pt x="89" y="127"/>
                    <a:pt x="87" y="131"/>
                  </a:cubicBezTo>
                  <a:cubicBezTo>
                    <a:pt x="84" y="127"/>
                    <a:pt x="78" y="123"/>
                    <a:pt x="78" y="119"/>
                  </a:cubicBezTo>
                  <a:cubicBezTo>
                    <a:pt x="77" y="103"/>
                    <a:pt x="78" y="87"/>
                    <a:pt x="78" y="70"/>
                  </a:cubicBezTo>
                  <a:cubicBezTo>
                    <a:pt x="57" y="70"/>
                    <a:pt x="39" y="70"/>
                    <a:pt x="17" y="7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DF11025-5644-455E-9ABD-F1E9B0E8C9B6}"/>
                </a:ext>
              </a:extLst>
            </p:cNvPr>
            <p:cNvSpPr/>
            <p:nvPr/>
          </p:nvSpPr>
          <p:spPr bwMode="auto">
            <a:xfrm>
              <a:off x="277813" y="4741863"/>
              <a:ext cx="109538" cy="153988"/>
            </a:xfrm>
            <a:custGeom>
              <a:avLst/>
              <a:gdLst>
                <a:gd name="T0" fmla="*/ 77 w 93"/>
                <a:gd name="T1" fmla="*/ 69 h 131"/>
                <a:gd name="T2" fmla="*/ 16 w 93"/>
                <a:gd name="T3" fmla="*/ 69 h 131"/>
                <a:gd name="T4" fmla="*/ 16 w 93"/>
                <a:gd name="T5" fmla="*/ 128 h 131"/>
                <a:gd name="T6" fmla="*/ 10 w 93"/>
                <a:gd name="T7" fmla="*/ 131 h 131"/>
                <a:gd name="T8" fmla="*/ 0 w 93"/>
                <a:gd name="T9" fmla="*/ 120 h 131"/>
                <a:gd name="T10" fmla="*/ 0 w 93"/>
                <a:gd name="T11" fmla="*/ 10 h 131"/>
                <a:gd name="T12" fmla="*/ 9 w 93"/>
                <a:gd name="T13" fmla="*/ 0 h 131"/>
                <a:gd name="T14" fmla="*/ 16 w 93"/>
                <a:gd name="T15" fmla="*/ 10 h 131"/>
                <a:gd name="T16" fmla="*/ 16 w 93"/>
                <a:gd name="T17" fmla="*/ 52 h 131"/>
                <a:gd name="T18" fmla="*/ 77 w 93"/>
                <a:gd name="T19" fmla="*/ 52 h 131"/>
                <a:gd name="T20" fmla="*/ 77 w 93"/>
                <a:gd name="T21" fmla="*/ 11 h 131"/>
                <a:gd name="T22" fmla="*/ 86 w 93"/>
                <a:gd name="T23" fmla="*/ 0 h 131"/>
                <a:gd name="T24" fmla="*/ 93 w 93"/>
                <a:gd name="T25" fmla="*/ 12 h 131"/>
                <a:gd name="T26" fmla="*/ 93 w 93"/>
                <a:gd name="T27" fmla="*/ 117 h 131"/>
                <a:gd name="T28" fmla="*/ 84 w 93"/>
                <a:gd name="T29" fmla="*/ 130 h 131"/>
                <a:gd name="T30" fmla="*/ 77 w 93"/>
                <a:gd name="T31" fmla="*/ 116 h 131"/>
                <a:gd name="T32" fmla="*/ 77 w 93"/>
                <a:gd name="T33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131">
                  <a:moveTo>
                    <a:pt x="77" y="69"/>
                  </a:moveTo>
                  <a:cubicBezTo>
                    <a:pt x="55" y="69"/>
                    <a:pt x="37" y="69"/>
                    <a:pt x="16" y="69"/>
                  </a:cubicBezTo>
                  <a:cubicBezTo>
                    <a:pt x="16" y="90"/>
                    <a:pt x="16" y="109"/>
                    <a:pt x="16" y="128"/>
                  </a:cubicBezTo>
                  <a:cubicBezTo>
                    <a:pt x="14" y="129"/>
                    <a:pt x="12" y="130"/>
                    <a:pt x="10" y="131"/>
                  </a:cubicBezTo>
                  <a:cubicBezTo>
                    <a:pt x="7" y="127"/>
                    <a:pt x="0" y="124"/>
                    <a:pt x="0" y="120"/>
                  </a:cubicBezTo>
                  <a:cubicBezTo>
                    <a:pt x="0" y="83"/>
                    <a:pt x="0" y="46"/>
                    <a:pt x="0" y="10"/>
                  </a:cubicBezTo>
                  <a:cubicBezTo>
                    <a:pt x="0" y="7"/>
                    <a:pt x="6" y="3"/>
                    <a:pt x="9" y="0"/>
                  </a:cubicBezTo>
                  <a:cubicBezTo>
                    <a:pt x="11" y="3"/>
                    <a:pt x="16" y="6"/>
                    <a:pt x="16" y="10"/>
                  </a:cubicBezTo>
                  <a:cubicBezTo>
                    <a:pt x="17" y="23"/>
                    <a:pt x="16" y="37"/>
                    <a:pt x="16" y="52"/>
                  </a:cubicBezTo>
                  <a:cubicBezTo>
                    <a:pt x="37" y="52"/>
                    <a:pt x="55" y="52"/>
                    <a:pt x="77" y="52"/>
                  </a:cubicBezTo>
                  <a:cubicBezTo>
                    <a:pt x="77" y="39"/>
                    <a:pt x="76" y="25"/>
                    <a:pt x="77" y="11"/>
                  </a:cubicBezTo>
                  <a:cubicBezTo>
                    <a:pt x="77" y="7"/>
                    <a:pt x="83" y="4"/>
                    <a:pt x="86" y="0"/>
                  </a:cubicBezTo>
                  <a:cubicBezTo>
                    <a:pt x="88" y="4"/>
                    <a:pt x="93" y="8"/>
                    <a:pt x="93" y="12"/>
                  </a:cubicBezTo>
                  <a:cubicBezTo>
                    <a:pt x="93" y="47"/>
                    <a:pt x="93" y="82"/>
                    <a:pt x="93" y="117"/>
                  </a:cubicBezTo>
                  <a:cubicBezTo>
                    <a:pt x="93" y="122"/>
                    <a:pt x="87" y="125"/>
                    <a:pt x="84" y="130"/>
                  </a:cubicBezTo>
                  <a:cubicBezTo>
                    <a:pt x="82" y="125"/>
                    <a:pt x="77" y="121"/>
                    <a:pt x="77" y="116"/>
                  </a:cubicBezTo>
                  <a:cubicBezTo>
                    <a:pt x="76" y="101"/>
                    <a:pt x="77" y="86"/>
                    <a:pt x="77" y="69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71059B8-AF5A-4B8D-BDCE-0CC02E27B9E0}"/>
                </a:ext>
              </a:extLst>
            </p:cNvPr>
            <p:cNvSpPr/>
            <p:nvPr/>
          </p:nvSpPr>
          <p:spPr bwMode="auto">
            <a:xfrm>
              <a:off x="1044575" y="4864100"/>
              <a:ext cx="111125" cy="153988"/>
            </a:xfrm>
            <a:custGeom>
              <a:avLst/>
              <a:gdLst>
                <a:gd name="T0" fmla="*/ 85 w 94"/>
                <a:gd name="T1" fmla="*/ 130 h 130"/>
                <a:gd name="T2" fmla="*/ 73 w 94"/>
                <a:gd name="T3" fmla="*/ 70 h 130"/>
                <a:gd name="T4" fmla="*/ 17 w 94"/>
                <a:gd name="T5" fmla="*/ 70 h 130"/>
                <a:gd name="T6" fmla="*/ 16 w 94"/>
                <a:gd name="T7" fmla="*/ 118 h 130"/>
                <a:gd name="T8" fmla="*/ 9 w 94"/>
                <a:gd name="T9" fmla="*/ 130 h 130"/>
                <a:gd name="T10" fmla="*/ 1 w 94"/>
                <a:gd name="T11" fmla="*/ 118 h 130"/>
                <a:gd name="T12" fmla="*/ 1 w 94"/>
                <a:gd name="T13" fmla="*/ 12 h 130"/>
                <a:gd name="T14" fmla="*/ 9 w 94"/>
                <a:gd name="T15" fmla="*/ 0 h 130"/>
                <a:gd name="T16" fmla="*/ 16 w 94"/>
                <a:gd name="T17" fmla="*/ 11 h 130"/>
                <a:gd name="T18" fmla="*/ 17 w 94"/>
                <a:gd name="T19" fmla="*/ 52 h 130"/>
                <a:gd name="T20" fmla="*/ 77 w 94"/>
                <a:gd name="T21" fmla="*/ 52 h 130"/>
                <a:gd name="T22" fmla="*/ 77 w 94"/>
                <a:gd name="T23" fmla="*/ 11 h 130"/>
                <a:gd name="T24" fmla="*/ 84 w 94"/>
                <a:gd name="T25" fmla="*/ 0 h 130"/>
                <a:gd name="T26" fmla="*/ 93 w 94"/>
                <a:gd name="T27" fmla="*/ 12 h 130"/>
                <a:gd name="T28" fmla="*/ 93 w 94"/>
                <a:gd name="T29" fmla="*/ 127 h 130"/>
                <a:gd name="T30" fmla="*/ 85 w 94"/>
                <a:gd name="T31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30">
                  <a:moveTo>
                    <a:pt x="85" y="130"/>
                  </a:moveTo>
                  <a:cubicBezTo>
                    <a:pt x="65" y="115"/>
                    <a:pt x="85" y="89"/>
                    <a:pt x="73" y="70"/>
                  </a:cubicBezTo>
                  <a:cubicBezTo>
                    <a:pt x="56" y="70"/>
                    <a:pt x="38" y="70"/>
                    <a:pt x="17" y="70"/>
                  </a:cubicBezTo>
                  <a:cubicBezTo>
                    <a:pt x="17" y="87"/>
                    <a:pt x="17" y="102"/>
                    <a:pt x="16" y="118"/>
                  </a:cubicBezTo>
                  <a:cubicBezTo>
                    <a:pt x="16" y="122"/>
                    <a:pt x="12" y="126"/>
                    <a:pt x="9" y="130"/>
                  </a:cubicBezTo>
                  <a:cubicBezTo>
                    <a:pt x="6" y="126"/>
                    <a:pt x="1" y="122"/>
                    <a:pt x="1" y="118"/>
                  </a:cubicBezTo>
                  <a:cubicBezTo>
                    <a:pt x="0" y="82"/>
                    <a:pt x="0" y="47"/>
                    <a:pt x="1" y="12"/>
                  </a:cubicBezTo>
                  <a:cubicBezTo>
                    <a:pt x="1" y="8"/>
                    <a:pt x="6" y="4"/>
                    <a:pt x="9" y="0"/>
                  </a:cubicBezTo>
                  <a:cubicBezTo>
                    <a:pt x="12" y="4"/>
                    <a:pt x="16" y="7"/>
                    <a:pt x="16" y="11"/>
                  </a:cubicBezTo>
                  <a:cubicBezTo>
                    <a:pt x="17" y="24"/>
                    <a:pt x="17" y="38"/>
                    <a:pt x="17" y="52"/>
                  </a:cubicBezTo>
                  <a:cubicBezTo>
                    <a:pt x="37" y="52"/>
                    <a:pt x="55" y="52"/>
                    <a:pt x="77" y="52"/>
                  </a:cubicBezTo>
                  <a:cubicBezTo>
                    <a:pt x="77" y="39"/>
                    <a:pt x="76" y="25"/>
                    <a:pt x="77" y="11"/>
                  </a:cubicBezTo>
                  <a:cubicBezTo>
                    <a:pt x="77" y="7"/>
                    <a:pt x="82" y="3"/>
                    <a:pt x="84" y="0"/>
                  </a:cubicBezTo>
                  <a:cubicBezTo>
                    <a:pt x="87" y="4"/>
                    <a:pt x="93" y="8"/>
                    <a:pt x="93" y="12"/>
                  </a:cubicBezTo>
                  <a:cubicBezTo>
                    <a:pt x="94" y="50"/>
                    <a:pt x="93" y="89"/>
                    <a:pt x="93" y="127"/>
                  </a:cubicBezTo>
                  <a:cubicBezTo>
                    <a:pt x="91" y="128"/>
                    <a:pt x="88" y="129"/>
                    <a:pt x="85" y="13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FB992657-BBB8-447C-82F6-30BBED77394D}"/>
                </a:ext>
              </a:extLst>
            </p:cNvPr>
            <p:cNvSpPr/>
            <p:nvPr/>
          </p:nvSpPr>
          <p:spPr bwMode="auto">
            <a:xfrm>
              <a:off x="3506788" y="4821238"/>
              <a:ext cx="107950" cy="157163"/>
            </a:xfrm>
            <a:custGeom>
              <a:avLst/>
              <a:gdLst>
                <a:gd name="T0" fmla="*/ 85 w 92"/>
                <a:gd name="T1" fmla="*/ 132 h 132"/>
                <a:gd name="T2" fmla="*/ 73 w 92"/>
                <a:gd name="T3" fmla="*/ 71 h 132"/>
                <a:gd name="T4" fmla="*/ 17 w 92"/>
                <a:gd name="T5" fmla="*/ 71 h 132"/>
                <a:gd name="T6" fmla="*/ 16 w 92"/>
                <a:gd name="T7" fmla="*/ 117 h 132"/>
                <a:gd name="T8" fmla="*/ 8 w 92"/>
                <a:gd name="T9" fmla="*/ 131 h 132"/>
                <a:gd name="T10" fmla="*/ 0 w 92"/>
                <a:gd name="T11" fmla="*/ 118 h 132"/>
                <a:gd name="T12" fmla="*/ 0 w 92"/>
                <a:gd name="T13" fmla="*/ 4 h 132"/>
                <a:gd name="T14" fmla="*/ 17 w 92"/>
                <a:gd name="T15" fmla="*/ 19 h 132"/>
                <a:gd name="T16" fmla="*/ 17 w 92"/>
                <a:gd name="T17" fmla="*/ 53 h 132"/>
                <a:gd name="T18" fmla="*/ 74 w 92"/>
                <a:gd name="T19" fmla="*/ 53 h 132"/>
                <a:gd name="T20" fmla="*/ 83 w 92"/>
                <a:gd name="T21" fmla="*/ 0 h 132"/>
                <a:gd name="T22" fmla="*/ 92 w 92"/>
                <a:gd name="T23" fmla="*/ 2 h 132"/>
                <a:gd name="T24" fmla="*/ 92 w 92"/>
                <a:gd name="T25" fmla="*/ 129 h 132"/>
                <a:gd name="T26" fmla="*/ 85 w 92"/>
                <a:gd name="T2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32">
                  <a:moveTo>
                    <a:pt x="85" y="132"/>
                  </a:moveTo>
                  <a:cubicBezTo>
                    <a:pt x="65" y="116"/>
                    <a:pt x="85" y="90"/>
                    <a:pt x="73" y="71"/>
                  </a:cubicBezTo>
                  <a:cubicBezTo>
                    <a:pt x="56" y="71"/>
                    <a:pt x="38" y="71"/>
                    <a:pt x="17" y="71"/>
                  </a:cubicBezTo>
                  <a:cubicBezTo>
                    <a:pt x="17" y="86"/>
                    <a:pt x="17" y="102"/>
                    <a:pt x="16" y="117"/>
                  </a:cubicBezTo>
                  <a:cubicBezTo>
                    <a:pt x="16" y="121"/>
                    <a:pt x="11" y="126"/>
                    <a:pt x="8" y="131"/>
                  </a:cubicBezTo>
                  <a:cubicBezTo>
                    <a:pt x="5" y="126"/>
                    <a:pt x="1" y="122"/>
                    <a:pt x="0" y="118"/>
                  </a:cubicBezTo>
                  <a:cubicBezTo>
                    <a:pt x="0" y="80"/>
                    <a:pt x="0" y="42"/>
                    <a:pt x="0" y="4"/>
                  </a:cubicBezTo>
                  <a:cubicBezTo>
                    <a:pt x="16" y="1"/>
                    <a:pt x="16" y="1"/>
                    <a:pt x="17" y="19"/>
                  </a:cubicBezTo>
                  <a:cubicBezTo>
                    <a:pt x="17" y="30"/>
                    <a:pt x="17" y="40"/>
                    <a:pt x="17" y="53"/>
                  </a:cubicBezTo>
                  <a:cubicBezTo>
                    <a:pt x="37" y="53"/>
                    <a:pt x="55" y="53"/>
                    <a:pt x="74" y="53"/>
                  </a:cubicBezTo>
                  <a:cubicBezTo>
                    <a:pt x="83" y="37"/>
                    <a:pt x="68" y="13"/>
                    <a:pt x="83" y="0"/>
                  </a:cubicBezTo>
                  <a:cubicBezTo>
                    <a:pt x="86" y="1"/>
                    <a:pt x="89" y="1"/>
                    <a:pt x="92" y="2"/>
                  </a:cubicBezTo>
                  <a:cubicBezTo>
                    <a:pt x="92" y="45"/>
                    <a:pt x="92" y="87"/>
                    <a:pt x="92" y="129"/>
                  </a:cubicBezTo>
                  <a:cubicBezTo>
                    <a:pt x="90" y="130"/>
                    <a:pt x="88" y="131"/>
                    <a:pt x="85" y="13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02A879C4-25C0-4B1A-BF7C-15A0863A1AD5}"/>
                </a:ext>
              </a:extLst>
            </p:cNvPr>
            <p:cNvSpPr/>
            <p:nvPr/>
          </p:nvSpPr>
          <p:spPr bwMode="auto">
            <a:xfrm>
              <a:off x="525463" y="4378325"/>
              <a:ext cx="109538" cy="155575"/>
            </a:xfrm>
            <a:custGeom>
              <a:avLst/>
              <a:gdLst>
                <a:gd name="T0" fmla="*/ 17 w 92"/>
                <a:gd name="T1" fmla="*/ 53 h 132"/>
                <a:gd name="T2" fmla="*/ 75 w 92"/>
                <a:gd name="T3" fmla="*/ 53 h 132"/>
                <a:gd name="T4" fmla="*/ 80 w 92"/>
                <a:gd name="T5" fmla="*/ 2 h 132"/>
                <a:gd name="T6" fmla="*/ 92 w 92"/>
                <a:gd name="T7" fmla="*/ 1 h 132"/>
                <a:gd name="T8" fmla="*/ 92 w 92"/>
                <a:gd name="T9" fmla="*/ 129 h 132"/>
                <a:gd name="T10" fmla="*/ 77 w 92"/>
                <a:gd name="T11" fmla="*/ 106 h 132"/>
                <a:gd name="T12" fmla="*/ 77 w 92"/>
                <a:gd name="T13" fmla="*/ 70 h 132"/>
                <a:gd name="T14" fmla="*/ 17 w 92"/>
                <a:gd name="T15" fmla="*/ 70 h 132"/>
                <a:gd name="T16" fmla="*/ 17 w 92"/>
                <a:gd name="T17" fmla="*/ 117 h 132"/>
                <a:gd name="T18" fmla="*/ 9 w 92"/>
                <a:gd name="T19" fmla="*/ 130 h 132"/>
                <a:gd name="T20" fmla="*/ 1 w 92"/>
                <a:gd name="T21" fmla="*/ 118 h 132"/>
                <a:gd name="T22" fmla="*/ 1 w 92"/>
                <a:gd name="T23" fmla="*/ 12 h 132"/>
                <a:gd name="T24" fmla="*/ 10 w 92"/>
                <a:gd name="T25" fmla="*/ 0 h 132"/>
                <a:gd name="T26" fmla="*/ 17 w 92"/>
                <a:gd name="T27" fmla="*/ 12 h 132"/>
                <a:gd name="T28" fmla="*/ 17 w 92"/>
                <a:gd name="T29" fmla="*/ 5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132">
                  <a:moveTo>
                    <a:pt x="17" y="53"/>
                  </a:moveTo>
                  <a:cubicBezTo>
                    <a:pt x="38" y="53"/>
                    <a:pt x="56" y="53"/>
                    <a:pt x="75" y="53"/>
                  </a:cubicBezTo>
                  <a:cubicBezTo>
                    <a:pt x="77" y="35"/>
                    <a:pt x="78" y="18"/>
                    <a:pt x="80" y="2"/>
                  </a:cubicBezTo>
                  <a:cubicBezTo>
                    <a:pt x="80" y="1"/>
                    <a:pt x="87" y="1"/>
                    <a:pt x="92" y="1"/>
                  </a:cubicBezTo>
                  <a:cubicBezTo>
                    <a:pt x="92" y="44"/>
                    <a:pt x="92" y="86"/>
                    <a:pt x="92" y="129"/>
                  </a:cubicBezTo>
                  <a:cubicBezTo>
                    <a:pt x="69" y="132"/>
                    <a:pt x="78" y="115"/>
                    <a:pt x="77" y="106"/>
                  </a:cubicBezTo>
                  <a:cubicBezTo>
                    <a:pt x="76" y="94"/>
                    <a:pt x="77" y="83"/>
                    <a:pt x="77" y="70"/>
                  </a:cubicBezTo>
                  <a:cubicBezTo>
                    <a:pt x="56" y="70"/>
                    <a:pt x="38" y="70"/>
                    <a:pt x="17" y="70"/>
                  </a:cubicBezTo>
                  <a:cubicBezTo>
                    <a:pt x="17" y="86"/>
                    <a:pt x="18" y="101"/>
                    <a:pt x="17" y="117"/>
                  </a:cubicBezTo>
                  <a:cubicBezTo>
                    <a:pt x="16" y="122"/>
                    <a:pt x="12" y="126"/>
                    <a:pt x="9" y="130"/>
                  </a:cubicBezTo>
                  <a:cubicBezTo>
                    <a:pt x="6" y="126"/>
                    <a:pt x="1" y="122"/>
                    <a:pt x="1" y="118"/>
                  </a:cubicBezTo>
                  <a:cubicBezTo>
                    <a:pt x="0" y="83"/>
                    <a:pt x="0" y="47"/>
                    <a:pt x="1" y="12"/>
                  </a:cubicBezTo>
                  <a:cubicBezTo>
                    <a:pt x="1" y="8"/>
                    <a:pt x="7" y="4"/>
                    <a:pt x="10" y="0"/>
                  </a:cubicBezTo>
                  <a:cubicBezTo>
                    <a:pt x="12" y="4"/>
                    <a:pt x="16" y="8"/>
                    <a:pt x="17" y="12"/>
                  </a:cubicBezTo>
                  <a:cubicBezTo>
                    <a:pt x="17" y="25"/>
                    <a:pt x="17" y="37"/>
                    <a:pt x="17" y="5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872C5FE4-0994-4552-BBD3-564CB1B16627}"/>
                </a:ext>
              </a:extLst>
            </p:cNvPr>
            <p:cNvSpPr/>
            <p:nvPr/>
          </p:nvSpPr>
          <p:spPr bwMode="auto">
            <a:xfrm>
              <a:off x="1257300" y="3927475"/>
              <a:ext cx="111125" cy="153988"/>
            </a:xfrm>
            <a:custGeom>
              <a:avLst/>
              <a:gdLst>
                <a:gd name="T0" fmla="*/ 19 w 94"/>
                <a:gd name="T1" fmla="*/ 70 h 131"/>
                <a:gd name="T2" fmla="*/ 13 w 94"/>
                <a:gd name="T3" fmla="*/ 130 h 131"/>
                <a:gd name="T4" fmla="*/ 0 w 94"/>
                <a:gd name="T5" fmla="*/ 131 h 131"/>
                <a:gd name="T6" fmla="*/ 1 w 94"/>
                <a:gd name="T7" fmla="*/ 10 h 131"/>
                <a:gd name="T8" fmla="*/ 9 w 94"/>
                <a:gd name="T9" fmla="*/ 0 h 131"/>
                <a:gd name="T10" fmla="*/ 16 w 94"/>
                <a:gd name="T11" fmla="*/ 12 h 131"/>
                <a:gd name="T12" fmla="*/ 17 w 94"/>
                <a:gd name="T13" fmla="*/ 53 h 131"/>
                <a:gd name="T14" fmla="*/ 77 w 94"/>
                <a:gd name="T15" fmla="*/ 53 h 131"/>
                <a:gd name="T16" fmla="*/ 77 w 94"/>
                <a:gd name="T17" fmla="*/ 11 h 131"/>
                <a:gd name="T18" fmla="*/ 85 w 94"/>
                <a:gd name="T19" fmla="*/ 0 h 131"/>
                <a:gd name="T20" fmla="*/ 93 w 94"/>
                <a:gd name="T21" fmla="*/ 11 h 131"/>
                <a:gd name="T22" fmla="*/ 93 w 94"/>
                <a:gd name="T23" fmla="*/ 121 h 131"/>
                <a:gd name="T24" fmla="*/ 85 w 94"/>
                <a:gd name="T25" fmla="*/ 131 h 131"/>
                <a:gd name="T26" fmla="*/ 77 w 94"/>
                <a:gd name="T27" fmla="*/ 120 h 131"/>
                <a:gd name="T28" fmla="*/ 77 w 94"/>
                <a:gd name="T29" fmla="*/ 70 h 131"/>
                <a:gd name="T30" fmla="*/ 19 w 94"/>
                <a:gd name="T31" fmla="*/ 7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31">
                  <a:moveTo>
                    <a:pt x="19" y="70"/>
                  </a:moveTo>
                  <a:cubicBezTo>
                    <a:pt x="17" y="91"/>
                    <a:pt x="15" y="111"/>
                    <a:pt x="13" y="130"/>
                  </a:cubicBezTo>
                  <a:cubicBezTo>
                    <a:pt x="13" y="131"/>
                    <a:pt x="6" y="131"/>
                    <a:pt x="0" y="131"/>
                  </a:cubicBezTo>
                  <a:cubicBezTo>
                    <a:pt x="0" y="90"/>
                    <a:pt x="0" y="50"/>
                    <a:pt x="1" y="10"/>
                  </a:cubicBezTo>
                  <a:cubicBezTo>
                    <a:pt x="1" y="7"/>
                    <a:pt x="6" y="4"/>
                    <a:pt x="9" y="0"/>
                  </a:cubicBezTo>
                  <a:cubicBezTo>
                    <a:pt x="12" y="4"/>
                    <a:pt x="16" y="8"/>
                    <a:pt x="16" y="12"/>
                  </a:cubicBezTo>
                  <a:cubicBezTo>
                    <a:pt x="17" y="25"/>
                    <a:pt x="17" y="38"/>
                    <a:pt x="17" y="53"/>
                  </a:cubicBezTo>
                  <a:cubicBezTo>
                    <a:pt x="37" y="53"/>
                    <a:pt x="56" y="53"/>
                    <a:pt x="77" y="53"/>
                  </a:cubicBezTo>
                  <a:cubicBezTo>
                    <a:pt x="77" y="39"/>
                    <a:pt x="76" y="25"/>
                    <a:pt x="77" y="11"/>
                  </a:cubicBezTo>
                  <a:cubicBezTo>
                    <a:pt x="78" y="7"/>
                    <a:pt x="83" y="4"/>
                    <a:pt x="85" y="0"/>
                  </a:cubicBezTo>
                  <a:cubicBezTo>
                    <a:pt x="88" y="4"/>
                    <a:pt x="93" y="7"/>
                    <a:pt x="93" y="11"/>
                  </a:cubicBezTo>
                  <a:cubicBezTo>
                    <a:pt x="94" y="48"/>
                    <a:pt x="94" y="84"/>
                    <a:pt x="93" y="121"/>
                  </a:cubicBezTo>
                  <a:cubicBezTo>
                    <a:pt x="93" y="124"/>
                    <a:pt x="88" y="128"/>
                    <a:pt x="85" y="131"/>
                  </a:cubicBezTo>
                  <a:cubicBezTo>
                    <a:pt x="82" y="128"/>
                    <a:pt x="78" y="124"/>
                    <a:pt x="77" y="120"/>
                  </a:cubicBezTo>
                  <a:cubicBezTo>
                    <a:pt x="77" y="104"/>
                    <a:pt x="77" y="87"/>
                    <a:pt x="77" y="70"/>
                  </a:cubicBezTo>
                  <a:cubicBezTo>
                    <a:pt x="56" y="70"/>
                    <a:pt x="38" y="70"/>
                    <a:pt x="19" y="7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8BD68A15-74AA-4618-AB89-BEEBBF692E64}"/>
                </a:ext>
              </a:extLst>
            </p:cNvPr>
            <p:cNvSpPr/>
            <p:nvPr/>
          </p:nvSpPr>
          <p:spPr bwMode="auto">
            <a:xfrm>
              <a:off x="466725" y="4733925"/>
              <a:ext cx="120650" cy="176213"/>
            </a:xfrm>
            <a:custGeom>
              <a:avLst/>
              <a:gdLst>
                <a:gd name="T0" fmla="*/ 0 w 103"/>
                <a:gd name="T1" fmla="*/ 72 h 150"/>
                <a:gd name="T2" fmla="*/ 65 w 103"/>
                <a:gd name="T3" fmla="*/ 4 h 150"/>
                <a:gd name="T4" fmla="*/ 102 w 103"/>
                <a:gd name="T5" fmla="*/ 36 h 150"/>
                <a:gd name="T6" fmla="*/ 99 w 103"/>
                <a:gd name="T7" fmla="*/ 47 h 150"/>
                <a:gd name="T8" fmla="*/ 88 w 103"/>
                <a:gd name="T9" fmla="*/ 42 h 150"/>
                <a:gd name="T10" fmla="*/ 83 w 103"/>
                <a:gd name="T11" fmla="*/ 34 h 150"/>
                <a:gd name="T12" fmla="*/ 31 w 103"/>
                <a:gd name="T13" fmla="*/ 33 h 150"/>
                <a:gd name="T14" fmla="*/ 29 w 103"/>
                <a:gd name="T15" fmla="*/ 104 h 150"/>
                <a:gd name="T16" fmla="*/ 55 w 103"/>
                <a:gd name="T17" fmla="*/ 124 h 150"/>
                <a:gd name="T18" fmla="*/ 86 w 103"/>
                <a:gd name="T19" fmla="*/ 107 h 150"/>
                <a:gd name="T20" fmla="*/ 100 w 103"/>
                <a:gd name="T21" fmla="*/ 95 h 150"/>
                <a:gd name="T22" fmla="*/ 99 w 103"/>
                <a:gd name="T23" fmla="*/ 114 h 150"/>
                <a:gd name="T24" fmla="*/ 18 w 103"/>
                <a:gd name="T25" fmla="*/ 119 h 150"/>
                <a:gd name="T26" fmla="*/ 0 w 103"/>
                <a:gd name="T27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50">
                  <a:moveTo>
                    <a:pt x="0" y="72"/>
                  </a:moveTo>
                  <a:cubicBezTo>
                    <a:pt x="4" y="27"/>
                    <a:pt x="29" y="0"/>
                    <a:pt x="65" y="4"/>
                  </a:cubicBezTo>
                  <a:cubicBezTo>
                    <a:pt x="85" y="7"/>
                    <a:pt x="96" y="18"/>
                    <a:pt x="102" y="36"/>
                  </a:cubicBezTo>
                  <a:cubicBezTo>
                    <a:pt x="103" y="39"/>
                    <a:pt x="100" y="44"/>
                    <a:pt x="99" y="47"/>
                  </a:cubicBezTo>
                  <a:cubicBezTo>
                    <a:pt x="95" y="46"/>
                    <a:pt x="91" y="45"/>
                    <a:pt x="88" y="42"/>
                  </a:cubicBezTo>
                  <a:cubicBezTo>
                    <a:pt x="85" y="40"/>
                    <a:pt x="85" y="36"/>
                    <a:pt x="83" y="34"/>
                  </a:cubicBezTo>
                  <a:cubicBezTo>
                    <a:pt x="71" y="13"/>
                    <a:pt x="43" y="12"/>
                    <a:pt x="31" y="33"/>
                  </a:cubicBezTo>
                  <a:cubicBezTo>
                    <a:pt x="19" y="56"/>
                    <a:pt x="18" y="81"/>
                    <a:pt x="29" y="104"/>
                  </a:cubicBezTo>
                  <a:cubicBezTo>
                    <a:pt x="33" y="113"/>
                    <a:pt x="45" y="121"/>
                    <a:pt x="55" y="124"/>
                  </a:cubicBezTo>
                  <a:cubicBezTo>
                    <a:pt x="69" y="129"/>
                    <a:pt x="78" y="119"/>
                    <a:pt x="86" y="107"/>
                  </a:cubicBezTo>
                  <a:cubicBezTo>
                    <a:pt x="89" y="102"/>
                    <a:pt x="95" y="99"/>
                    <a:pt x="100" y="95"/>
                  </a:cubicBezTo>
                  <a:cubicBezTo>
                    <a:pt x="100" y="102"/>
                    <a:pt x="101" y="109"/>
                    <a:pt x="99" y="114"/>
                  </a:cubicBezTo>
                  <a:cubicBezTo>
                    <a:pt x="83" y="146"/>
                    <a:pt x="38" y="150"/>
                    <a:pt x="18" y="119"/>
                  </a:cubicBezTo>
                  <a:cubicBezTo>
                    <a:pt x="9" y="105"/>
                    <a:pt x="6" y="88"/>
                    <a:pt x="0" y="7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BC432AEF-9B01-41DC-AEAA-0436322F579D}"/>
                </a:ext>
              </a:extLst>
            </p:cNvPr>
            <p:cNvSpPr/>
            <p:nvPr/>
          </p:nvSpPr>
          <p:spPr bwMode="auto">
            <a:xfrm>
              <a:off x="3359150" y="4818063"/>
              <a:ext cx="119063" cy="165100"/>
            </a:xfrm>
            <a:custGeom>
              <a:avLst/>
              <a:gdLst>
                <a:gd name="T0" fmla="*/ 101 w 101"/>
                <a:gd name="T1" fmla="*/ 45 h 139"/>
                <a:gd name="T2" fmla="*/ 86 w 101"/>
                <a:gd name="T3" fmla="*/ 36 h 139"/>
                <a:gd name="T4" fmla="*/ 55 w 101"/>
                <a:gd name="T5" fmla="*/ 15 h 139"/>
                <a:gd name="T6" fmla="*/ 26 w 101"/>
                <a:gd name="T7" fmla="*/ 41 h 139"/>
                <a:gd name="T8" fmla="*/ 30 w 101"/>
                <a:gd name="T9" fmla="*/ 103 h 139"/>
                <a:gd name="T10" fmla="*/ 56 w 101"/>
                <a:gd name="T11" fmla="*/ 121 h 139"/>
                <a:gd name="T12" fmla="*/ 85 w 101"/>
                <a:gd name="T13" fmla="*/ 104 h 139"/>
                <a:gd name="T14" fmla="*/ 101 w 101"/>
                <a:gd name="T15" fmla="*/ 93 h 139"/>
                <a:gd name="T16" fmla="*/ 64 w 101"/>
                <a:gd name="T17" fmla="*/ 136 h 139"/>
                <a:gd name="T18" fmla="*/ 11 w 101"/>
                <a:gd name="T19" fmla="*/ 106 h 139"/>
                <a:gd name="T20" fmla="*/ 8 w 101"/>
                <a:gd name="T21" fmla="*/ 38 h 139"/>
                <a:gd name="T22" fmla="*/ 59 w 101"/>
                <a:gd name="T23" fmla="*/ 0 h 139"/>
                <a:gd name="T24" fmla="*/ 101 w 101"/>
                <a:gd name="T25" fmla="*/ 4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39">
                  <a:moveTo>
                    <a:pt x="101" y="45"/>
                  </a:moveTo>
                  <a:cubicBezTo>
                    <a:pt x="96" y="42"/>
                    <a:pt x="89" y="40"/>
                    <a:pt x="86" y="36"/>
                  </a:cubicBezTo>
                  <a:cubicBezTo>
                    <a:pt x="79" y="23"/>
                    <a:pt x="70" y="14"/>
                    <a:pt x="55" y="15"/>
                  </a:cubicBezTo>
                  <a:cubicBezTo>
                    <a:pt x="38" y="16"/>
                    <a:pt x="28" y="27"/>
                    <a:pt x="26" y="41"/>
                  </a:cubicBezTo>
                  <a:cubicBezTo>
                    <a:pt x="24" y="61"/>
                    <a:pt x="25" y="83"/>
                    <a:pt x="30" y="103"/>
                  </a:cubicBezTo>
                  <a:cubicBezTo>
                    <a:pt x="32" y="111"/>
                    <a:pt x="47" y="121"/>
                    <a:pt x="56" y="121"/>
                  </a:cubicBezTo>
                  <a:cubicBezTo>
                    <a:pt x="66" y="121"/>
                    <a:pt x="75" y="110"/>
                    <a:pt x="85" y="104"/>
                  </a:cubicBezTo>
                  <a:cubicBezTo>
                    <a:pt x="90" y="100"/>
                    <a:pt x="94" y="95"/>
                    <a:pt x="101" y="93"/>
                  </a:cubicBezTo>
                  <a:cubicBezTo>
                    <a:pt x="97" y="121"/>
                    <a:pt x="84" y="134"/>
                    <a:pt x="64" y="136"/>
                  </a:cubicBezTo>
                  <a:cubicBezTo>
                    <a:pt x="39" y="139"/>
                    <a:pt x="22" y="129"/>
                    <a:pt x="11" y="106"/>
                  </a:cubicBezTo>
                  <a:cubicBezTo>
                    <a:pt x="1" y="84"/>
                    <a:pt x="0" y="60"/>
                    <a:pt x="8" y="38"/>
                  </a:cubicBezTo>
                  <a:cubicBezTo>
                    <a:pt x="16" y="13"/>
                    <a:pt x="35" y="0"/>
                    <a:pt x="59" y="0"/>
                  </a:cubicBezTo>
                  <a:cubicBezTo>
                    <a:pt x="82" y="1"/>
                    <a:pt x="95" y="13"/>
                    <a:pt x="101" y="4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D803B388-4D81-4B10-B167-BE0A84A779A6}"/>
                </a:ext>
              </a:extLst>
            </p:cNvPr>
            <p:cNvSpPr/>
            <p:nvPr/>
          </p:nvSpPr>
          <p:spPr bwMode="auto">
            <a:xfrm>
              <a:off x="725488" y="3287712"/>
              <a:ext cx="120650" cy="165100"/>
            </a:xfrm>
            <a:custGeom>
              <a:avLst/>
              <a:gdLst>
                <a:gd name="T0" fmla="*/ 99 w 103"/>
                <a:gd name="T1" fmla="*/ 47 h 140"/>
                <a:gd name="T2" fmla="*/ 84 w 103"/>
                <a:gd name="T3" fmla="*/ 35 h 140"/>
                <a:gd name="T4" fmla="*/ 55 w 103"/>
                <a:gd name="T5" fmla="*/ 18 h 140"/>
                <a:gd name="T6" fmla="*/ 28 w 103"/>
                <a:gd name="T7" fmla="*/ 39 h 140"/>
                <a:gd name="T8" fmla="*/ 27 w 103"/>
                <a:gd name="T9" fmla="*/ 99 h 140"/>
                <a:gd name="T10" fmla="*/ 55 w 103"/>
                <a:gd name="T11" fmla="*/ 123 h 140"/>
                <a:gd name="T12" fmla="*/ 86 w 103"/>
                <a:gd name="T13" fmla="*/ 103 h 140"/>
                <a:gd name="T14" fmla="*/ 101 w 103"/>
                <a:gd name="T15" fmla="*/ 93 h 140"/>
                <a:gd name="T16" fmla="*/ 66 w 103"/>
                <a:gd name="T17" fmla="*/ 137 h 140"/>
                <a:gd name="T18" fmla="*/ 12 w 103"/>
                <a:gd name="T19" fmla="*/ 109 h 140"/>
                <a:gd name="T20" fmla="*/ 9 w 103"/>
                <a:gd name="T21" fmla="*/ 35 h 140"/>
                <a:gd name="T22" fmla="*/ 61 w 103"/>
                <a:gd name="T23" fmla="*/ 1 h 140"/>
                <a:gd name="T24" fmla="*/ 103 w 103"/>
                <a:gd name="T25" fmla="*/ 41 h 140"/>
                <a:gd name="T26" fmla="*/ 99 w 103"/>
                <a:gd name="T27" fmla="*/ 4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0">
                  <a:moveTo>
                    <a:pt x="99" y="47"/>
                  </a:moveTo>
                  <a:cubicBezTo>
                    <a:pt x="94" y="43"/>
                    <a:pt x="90" y="38"/>
                    <a:pt x="84" y="35"/>
                  </a:cubicBezTo>
                  <a:cubicBezTo>
                    <a:pt x="75" y="28"/>
                    <a:pt x="64" y="17"/>
                    <a:pt x="55" y="18"/>
                  </a:cubicBezTo>
                  <a:cubicBezTo>
                    <a:pt x="45" y="18"/>
                    <a:pt x="30" y="30"/>
                    <a:pt x="28" y="39"/>
                  </a:cubicBezTo>
                  <a:cubicBezTo>
                    <a:pt x="24" y="58"/>
                    <a:pt x="23" y="80"/>
                    <a:pt x="27" y="99"/>
                  </a:cubicBezTo>
                  <a:cubicBezTo>
                    <a:pt x="29" y="109"/>
                    <a:pt x="44" y="119"/>
                    <a:pt x="55" y="123"/>
                  </a:cubicBezTo>
                  <a:cubicBezTo>
                    <a:pt x="69" y="127"/>
                    <a:pt x="79" y="116"/>
                    <a:pt x="86" y="103"/>
                  </a:cubicBezTo>
                  <a:cubicBezTo>
                    <a:pt x="88" y="98"/>
                    <a:pt x="95" y="95"/>
                    <a:pt x="101" y="93"/>
                  </a:cubicBezTo>
                  <a:cubicBezTo>
                    <a:pt x="98" y="120"/>
                    <a:pt x="85" y="134"/>
                    <a:pt x="66" y="137"/>
                  </a:cubicBezTo>
                  <a:cubicBezTo>
                    <a:pt x="41" y="140"/>
                    <a:pt x="23" y="131"/>
                    <a:pt x="12" y="109"/>
                  </a:cubicBezTo>
                  <a:cubicBezTo>
                    <a:pt x="1" y="85"/>
                    <a:pt x="0" y="60"/>
                    <a:pt x="9" y="35"/>
                  </a:cubicBezTo>
                  <a:cubicBezTo>
                    <a:pt x="18" y="12"/>
                    <a:pt x="38" y="0"/>
                    <a:pt x="61" y="1"/>
                  </a:cubicBezTo>
                  <a:cubicBezTo>
                    <a:pt x="83" y="3"/>
                    <a:pt x="96" y="15"/>
                    <a:pt x="103" y="41"/>
                  </a:cubicBezTo>
                  <a:cubicBezTo>
                    <a:pt x="102" y="43"/>
                    <a:pt x="100" y="45"/>
                    <a:pt x="99" y="4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14240627-F063-4032-9A31-54C7524B4168}"/>
                </a:ext>
              </a:extLst>
            </p:cNvPr>
            <p:cNvSpPr/>
            <p:nvPr/>
          </p:nvSpPr>
          <p:spPr bwMode="auto">
            <a:xfrm>
              <a:off x="847725" y="4645025"/>
              <a:ext cx="223838" cy="142875"/>
            </a:xfrm>
            <a:custGeom>
              <a:avLst/>
              <a:gdLst>
                <a:gd name="T0" fmla="*/ 184 w 190"/>
                <a:gd name="T1" fmla="*/ 121 h 121"/>
                <a:gd name="T2" fmla="*/ 7 w 190"/>
                <a:gd name="T3" fmla="*/ 18 h 121"/>
                <a:gd name="T4" fmla="*/ 0 w 190"/>
                <a:gd name="T5" fmla="*/ 4 h 121"/>
                <a:gd name="T6" fmla="*/ 6 w 190"/>
                <a:gd name="T7" fmla="*/ 0 h 121"/>
                <a:gd name="T8" fmla="*/ 106 w 190"/>
                <a:gd name="T9" fmla="*/ 58 h 121"/>
                <a:gd name="T10" fmla="*/ 183 w 190"/>
                <a:gd name="T11" fmla="*/ 103 h 121"/>
                <a:gd name="T12" fmla="*/ 190 w 190"/>
                <a:gd name="T13" fmla="*/ 117 h 121"/>
                <a:gd name="T14" fmla="*/ 184 w 190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20">
                  <a:moveTo>
                    <a:pt x="184" y="121"/>
                  </a:moveTo>
                  <a:cubicBezTo>
                    <a:pt x="125" y="86"/>
                    <a:pt x="66" y="52"/>
                    <a:pt x="7" y="18"/>
                  </a:cubicBezTo>
                  <a:cubicBezTo>
                    <a:pt x="4" y="16"/>
                    <a:pt x="3" y="9"/>
                    <a:pt x="0" y="4"/>
                  </a:cubicBezTo>
                  <a:cubicBezTo>
                    <a:pt x="2" y="3"/>
                    <a:pt x="4" y="2"/>
                    <a:pt x="6" y="0"/>
                  </a:cubicBezTo>
                  <a:cubicBezTo>
                    <a:pt x="39" y="20"/>
                    <a:pt x="72" y="39"/>
                    <a:pt x="106" y="58"/>
                  </a:cubicBezTo>
                  <a:cubicBezTo>
                    <a:pt x="131" y="73"/>
                    <a:pt x="157" y="87"/>
                    <a:pt x="183" y="103"/>
                  </a:cubicBezTo>
                  <a:cubicBezTo>
                    <a:pt x="187" y="105"/>
                    <a:pt x="188" y="112"/>
                    <a:pt x="190" y="117"/>
                  </a:cubicBezTo>
                  <a:cubicBezTo>
                    <a:pt x="188" y="118"/>
                    <a:pt x="186" y="119"/>
                    <a:pt x="184" y="12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AC31CA0D-78D2-4A46-AC6B-10DFD26953FB}"/>
                </a:ext>
              </a:extLst>
            </p:cNvPr>
            <p:cNvSpPr/>
            <p:nvPr/>
          </p:nvSpPr>
          <p:spPr bwMode="auto">
            <a:xfrm>
              <a:off x="401638" y="4841875"/>
              <a:ext cx="60325" cy="87313"/>
            </a:xfrm>
            <a:custGeom>
              <a:avLst/>
              <a:gdLst>
                <a:gd name="T0" fmla="*/ 1 w 51"/>
                <a:gd name="T1" fmla="*/ 27 h 74"/>
                <a:gd name="T2" fmla="*/ 43 w 51"/>
                <a:gd name="T3" fmla="*/ 11 h 74"/>
                <a:gd name="T4" fmla="*/ 49 w 51"/>
                <a:gd name="T5" fmla="*/ 31 h 74"/>
                <a:gd name="T6" fmla="*/ 48 w 51"/>
                <a:gd name="T7" fmla="*/ 43 h 74"/>
                <a:gd name="T8" fmla="*/ 48 w 51"/>
                <a:gd name="T9" fmla="*/ 67 h 74"/>
                <a:gd name="T10" fmla="*/ 17 w 51"/>
                <a:gd name="T11" fmla="*/ 73 h 74"/>
                <a:gd name="T12" fmla="*/ 0 w 51"/>
                <a:gd name="T13" fmla="*/ 61 h 74"/>
                <a:gd name="T14" fmla="*/ 3 w 51"/>
                <a:gd name="T15" fmla="*/ 55 h 74"/>
                <a:gd name="T16" fmla="*/ 17 w 51"/>
                <a:gd name="T17" fmla="*/ 59 h 74"/>
                <a:gd name="T18" fmla="*/ 35 w 51"/>
                <a:gd name="T19" fmla="*/ 59 h 74"/>
                <a:gd name="T20" fmla="*/ 26 w 51"/>
                <a:gd name="T21" fmla="*/ 46 h 74"/>
                <a:gd name="T22" fmla="*/ 19 w 51"/>
                <a:gd name="T23" fmla="*/ 39 h 74"/>
                <a:gd name="T24" fmla="*/ 25 w 51"/>
                <a:gd name="T25" fmla="*/ 33 h 74"/>
                <a:gd name="T26" fmla="*/ 34 w 51"/>
                <a:gd name="T27" fmla="*/ 23 h 74"/>
                <a:gd name="T28" fmla="*/ 19 w 51"/>
                <a:gd name="T29" fmla="*/ 22 h 74"/>
                <a:gd name="T30" fmla="*/ 1 w 51"/>
                <a:gd name="T31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74">
                  <a:moveTo>
                    <a:pt x="1" y="27"/>
                  </a:moveTo>
                  <a:cubicBezTo>
                    <a:pt x="14" y="5"/>
                    <a:pt x="31" y="0"/>
                    <a:pt x="43" y="11"/>
                  </a:cubicBezTo>
                  <a:cubicBezTo>
                    <a:pt x="47" y="15"/>
                    <a:pt x="48" y="24"/>
                    <a:pt x="49" y="31"/>
                  </a:cubicBezTo>
                  <a:cubicBezTo>
                    <a:pt x="50" y="35"/>
                    <a:pt x="48" y="39"/>
                    <a:pt x="48" y="43"/>
                  </a:cubicBezTo>
                  <a:cubicBezTo>
                    <a:pt x="48" y="51"/>
                    <a:pt x="51" y="65"/>
                    <a:pt x="48" y="67"/>
                  </a:cubicBezTo>
                  <a:cubicBezTo>
                    <a:pt x="39" y="72"/>
                    <a:pt x="27" y="74"/>
                    <a:pt x="17" y="73"/>
                  </a:cubicBezTo>
                  <a:cubicBezTo>
                    <a:pt x="11" y="73"/>
                    <a:pt x="6" y="66"/>
                    <a:pt x="0" y="61"/>
                  </a:cubicBezTo>
                  <a:cubicBezTo>
                    <a:pt x="1" y="59"/>
                    <a:pt x="2" y="57"/>
                    <a:pt x="3" y="55"/>
                  </a:cubicBezTo>
                  <a:cubicBezTo>
                    <a:pt x="8" y="57"/>
                    <a:pt x="13" y="59"/>
                    <a:pt x="17" y="59"/>
                  </a:cubicBezTo>
                  <a:cubicBezTo>
                    <a:pt x="23" y="60"/>
                    <a:pt x="29" y="59"/>
                    <a:pt x="35" y="59"/>
                  </a:cubicBezTo>
                  <a:cubicBezTo>
                    <a:pt x="32" y="55"/>
                    <a:pt x="29" y="50"/>
                    <a:pt x="26" y="46"/>
                  </a:cubicBezTo>
                  <a:cubicBezTo>
                    <a:pt x="24" y="43"/>
                    <a:pt x="21" y="41"/>
                    <a:pt x="19" y="39"/>
                  </a:cubicBezTo>
                  <a:cubicBezTo>
                    <a:pt x="21" y="37"/>
                    <a:pt x="23" y="35"/>
                    <a:pt x="25" y="33"/>
                  </a:cubicBezTo>
                  <a:cubicBezTo>
                    <a:pt x="28" y="30"/>
                    <a:pt x="31" y="26"/>
                    <a:pt x="34" y="23"/>
                  </a:cubicBezTo>
                  <a:cubicBezTo>
                    <a:pt x="29" y="23"/>
                    <a:pt x="24" y="22"/>
                    <a:pt x="19" y="22"/>
                  </a:cubicBezTo>
                  <a:cubicBezTo>
                    <a:pt x="14" y="22"/>
                    <a:pt x="10" y="24"/>
                    <a:pt x="1" y="2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FBE74674-6CB5-46D3-9126-432B59B24D60}"/>
                </a:ext>
              </a:extLst>
            </p:cNvPr>
            <p:cNvSpPr/>
            <p:nvPr/>
          </p:nvSpPr>
          <p:spPr bwMode="auto">
            <a:xfrm>
              <a:off x="1001713" y="3392488"/>
              <a:ext cx="69850" cy="92075"/>
            </a:xfrm>
            <a:custGeom>
              <a:avLst/>
              <a:gdLst>
                <a:gd name="T0" fmla="*/ 0 w 59"/>
                <a:gd name="T1" fmla="*/ 50 h 78"/>
                <a:gd name="T2" fmla="*/ 18 w 59"/>
                <a:gd name="T3" fmla="*/ 54 h 78"/>
                <a:gd name="T4" fmla="*/ 36 w 59"/>
                <a:gd name="T5" fmla="*/ 56 h 78"/>
                <a:gd name="T6" fmla="*/ 25 w 59"/>
                <a:gd name="T7" fmla="*/ 43 h 78"/>
                <a:gd name="T8" fmla="*/ 16 w 59"/>
                <a:gd name="T9" fmla="*/ 39 h 78"/>
                <a:gd name="T10" fmla="*/ 25 w 59"/>
                <a:gd name="T11" fmla="*/ 31 h 78"/>
                <a:gd name="T12" fmla="*/ 36 w 59"/>
                <a:gd name="T13" fmla="*/ 20 h 78"/>
                <a:gd name="T14" fmla="*/ 19 w 59"/>
                <a:gd name="T15" fmla="*/ 20 h 78"/>
                <a:gd name="T16" fmla="*/ 3 w 59"/>
                <a:gd name="T17" fmla="*/ 21 h 78"/>
                <a:gd name="T18" fmla="*/ 42 w 59"/>
                <a:gd name="T19" fmla="*/ 6 h 78"/>
                <a:gd name="T20" fmla="*/ 49 w 59"/>
                <a:gd name="T21" fmla="*/ 32 h 78"/>
                <a:gd name="T22" fmla="*/ 49 w 59"/>
                <a:gd name="T23" fmla="*/ 39 h 78"/>
                <a:gd name="T24" fmla="*/ 43 w 59"/>
                <a:gd name="T25" fmla="*/ 70 h 78"/>
                <a:gd name="T26" fmla="*/ 0 w 59"/>
                <a:gd name="T27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78">
                  <a:moveTo>
                    <a:pt x="0" y="50"/>
                  </a:moveTo>
                  <a:cubicBezTo>
                    <a:pt x="9" y="52"/>
                    <a:pt x="14" y="54"/>
                    <a:pt x="18" y="54"/>
                  </a:cubicBezTo>
                  <a:cubicBezTo>
                    <a:pt x="24" y="55"/>
                    <a:pt x="30" y="55"/>
                    <a:pt x="36" y="56"/>
                  </a:cubicBezTo>
                  <a:cubicBezTo>
                    <a:pt x="33" y="51"/>
                    <a:pt x="29" y="47"/>
                    <a:pt x="25" y="43"/>
                  </a:cubicBezTo>
                  <a:cubicBezTo>
                    <a:pt x="23" y="41"/>
                    <a:pt x="20" y="41"/>
                    <a:pt x="16" y="39"/>
                  </a:cubicBezTo>
                  <a:cubicBezTo>
                    <a:pt x="22" y="34"/>
                    <a:pt x="24" y="33"/>
                    <a:pt x="25" y="31"/>
                  </a:cubicBezTo>
                  <a:cubicBezTo>
                    <a:pt x="29" y="28"/>
                    <a:pt x="32" y="24"/>
                    <a:pt x="36" y="20"/>
                  </a:cubicBezTo>
                  <a:cubicBezTo>
                    <a:pt x="30" y="20"/>
                    <a:pt x="25" y="20"/>
                    <a:pt x="19" y="20"/>
                  </a:cubicBezTo>
                  <a:cubicBezTo>
                    <a:pt x="15" y="20"/>
                    <a:pt x="10" y="21"/>
                    <a:pt x="3" y="21"/>
                  </a:cubicBezTo>
                  <a:cubicBezTo>
                    <a:pt x="13" y="2"/>
                    <a:pt x="27" y="0"/>
                    <a:pt x="42" y="6"/>
                  </a:cubicBezTo>
                  <a:cubicBezTo>
                    <a:pt x="54" y="10"/>
                    <a:pt x="57" y="20"/>
                    <a:pt x="49" y="32"/>
                  </a:cubicBezTo>
                  <a:cubicBezTo>
                    <a:pt x="48" y="34"/>
                    <a:pt x="48" y="37"/>
                    <a:pt x="49" y="39"/>
                  </a:cubicBezTo>
                  <a:cubicBezTo>
                    <a:pt x="59" y="52"/>
                    <a:pt x="57" y="62"/>
                    <a:pt x="43" y="70"/>
                  </a:cubicBezTo>
                  <a:cubicBezTo>
                    <a:pt x="28" y="78"/>
                    <a:pt x="13" y="72"/>
                    <a:pt x="0" y="5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4777C1BB-67B0-4B6B-855F-F52C728C1B24}"/>
                </a:ext>
              </a:extLst>
            </p:cNvPr>
            <p:cNvSpPr/>
            <p:nvPr/>
          </p:nvSpPr>
          <p:spPr bwMode="auto">
            <a:xfrm>
              <a:off x="3629025" y="4927600"/>
              <a:ext cx="66675" cy="92075"/>
            </a:xfrm>
            <a:custGeom>
              <a:avLst/>
              <a:gdLst>
                <a:gd name="T0" fmla="*/ 13 w 57"/>
                <a:gd name="T1" fmla="*/ 36 h 77"/>
                <a:gd name="T2" fmla="*/ 25 w 57"/>
                <a:gd name="T3" fmla="*/ 30 h 77"/>
                <a:gd name="T4" fmla="*/ 32 w 57"/>
                <a:gd name="T5" fmla="*/ 19 h 77"/>
                <a:gd name="T6" fmla="*/ 19 w 57"/>
                <a:gd name="T7" fmla="*/ 18 h 77"/>
                <a:gd name="T8" fmla="*/ 1 w 57"/>
                <a:gd name="T9" fmla="*/ 22 h 77"/>
                <a:gd name="T10" fmla="*/ 37 w 57"/>
                <a:gd name="T11" fmla="*/ 5 h 77"/>
                <a:gd name="T12" fmla="*/ 46 w 57"/>
                <a:gd name="T13" fmla="*/ 32 h 77"/>
                <a:gd name="T14" fmla="*/ 47 w 57"/>
                <a:gd name="T15" fmla="*/ 40 h 77"/>
                <a:gd name="T16" fmla="*/ 38 w 57"/>
                <a:gd name="T17" fmla="*/ 70 h 77"/>
                <a:gd name="T18" fmla="*/ 0 w 57"/>
                <a:gd name="T19" fmla="*/ 50 h 77"/>
                <a:gd name="T20" fmla="*/ 17 w 57"/>
                <a:gd name="T21" fmla="*/ 56 h 77"/>
                <a:gd name="T22" fmla="*/ 34 w 57"/>
                <a:gd name="T23" fmla="*/ 55 h 77"/>
                <a:gd name="T24" fmla="*/ 24 w 57"/>
                <a:gd name="T25" fmla="*/ 43 h 77"/>
                <a:gd name="T26" fmla="*/ 13 w 57"/>
                <a:gd name="T27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77">
                  <a:moveTo>
                    <a:pt x="13" y="36"/>
                  </a:moveTo>
                  <a:cubicBezTo>
                    <a:pt x="19" y="32"/>
                    <a:pt x="23" y="32"/>
                    <a:pt x="25" y="30"/>
                  </a:cubicBezTo>
                  <a:cubicBezTo>
                    <a:pt x="28" y="26"/>
                    <a:pt x="30" y="23"/>
                    <a:pt x="32" y="19"/>
                  </a:cubicBezTo>
                  <a:cubicBezTo>
                    <a:pt x="28" y="19"/>
                    <a:pt x="23" y="17"/>
                    <a:pt x="19" y="18"/>
                  </a:cubicBezTo>
                  <a:cubicBezTo>
                    <a:pt x="14" y="18"/>
                    <a:pt x="9" y="20"/>
                    <a:pt x="1" y="22"/>
                  </a:cubicBezTo>
                  <a:cubicBezTo>
                    <a:pt x="10" y="1"/>
                    <a:pt x="23" y="0"/>
                    <a:pt x="37" y="5"/>
                  </a:cubicBezTo>
                  <a:cubicBezTo>
                    <a:pt x="50" y="9"/>
                    <a:pt x="53" y="19"/>
                    <a:pt x="46" y="32"/>
                  </a:cubicBezTo>
                  <a:cubicBezTo>
                    <a:pt x="45" y="34"/>
                    <a:pt x="46" y="38"/>
                    <a:pt x="47" y="40"/>
                  </a:cubicBezTo>
                  <a:cubicBezTo>
                    <a:pt x="57" y="54"/>
                    <a:pt x="52" y="64"/>
                    <a:pt x="38" y="70"/>
                  </a:cubicBezTo>
                  <a:cubicBezTo>
                    <a:pt x="22" y="77"/>
                    <a:pt x="8" y="70"/>
                    <a:pt x="0" y="50"/>
                  </a:cubicBezTo>
                  <a:cubicBezTo>
                    <a:pt x="7" y="52"/>
                    <a:pt x="12" y="55"/>
                    <a:pt x="17" y="56"/>
                  </a:cubicBezTo>
                  <a:cubicBezTo>
                    <a:pt x="22" y="56"/>
                    <a:pt x="28" y="55"/>
                    <a:pt x="34" y="55"/>
                  </a:cubicBezTo>
                  <a:cubicBezTo>
                    <a:pt x="31" y="51"/>
                    <a:pt x="28" y="47"/>
                    <a:pt x="24" y="43"/>
                  </a:cubicBezTo>
                  <a:cubicBezTo>
                    <a:pt x="22" y="41"/>
                    <a:pt x="19" y="40"/>
                    <a:pt x="13" y="36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0CC26FAD-6578-4A48-A844-7FB9C46F0E75}"/>
                </a:ext>
              </a:extLst>
            </p:cNvPr>
            <p:cNvSpPr/>
            <p:nvPr/>
          </p:nvSpPr>
          <p:spPr bwMode="auto">
            <a:xfrm>
              <a:off x="1174750" y="4070350"/>
              <a:ext cx="60325" cy="58738"/>
            </a:xfrm>
            <a:custGeom>
              <a:avLst/>
              <a:gdLst>
                <a:gd name="T0" fmla="*/ 51 w 51"/>
                <a:gd name="T1" fmla="*/ 38 h 49"/>
                <a:gd name="T2" fmla="*/ 23 w 51"/>
                <a:gd name="T3" fmla="*/ 35 h 49"/>
                <a:gd name="T4" fmla="*/ 24 w 51"/>
                <a:gd name="T5" fmla="*/ 0 h 49"/>
                <a:gd name="T6" fmla="*/ 51 w 51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9">
                  <a:moveTo>
                    <a:pt x="51" y="38"/>
                  </a:moveTo>
                  <a:cubicBezTo>
                    <a:pt x="39" y="47"/>
                    <a:pt x="30" y="49"/>
                    <a:pt x="23" y="35"/>
                  </a:cubicBezTo>
                  <a:cubicBezTo>
                    <a:pt x="18" y="24"/>
                    <a:pt x="0" y="14"/>
                    <a:pt x="24" y="0"/>
                  </a:cubicBezTo>
                  <a:cubicBezTo>
                    <a:pt x="33" y="12"/>
                    <a:pt x="41" y="24"/>
                    <a:pt x="51" y="3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2E7628E9-CFDD-42D1-ACA4-1E0B6F8B4805}"/>
                </a:ext>
              </a:extLst>
            </p:cNvPr>
            <p:cNvSpPr/>
            <p:nvPr/>
          </p:nvSpPr>
          <p:spPr bwMode="auto">
            <a:xfrm>
              <a:off x="1144588" y="4105275"/>
              <a:ext cx="46038" cy="38100"/>
            </a:xfrm>
            <a:custGeom>
              <a:avLst/>
              <a:gdLst>
                <a:gd name="T0" fmla="*/ 21 w 38"/>
                <a:gd name="T1" fmla="*/ 0 h 33"/>
                <a:gd name="T2" fmla="*/ 38 w 38"/>
                <a:gd name="T3" fmla="*/ 24 h 33"/>
                <a:gd name="T4" fmla="*/ 19 w 38"/>
                <a:gd name="T5" fmla="*/ 33 h 33"/>
                <a:gd name="T6" fmla="*/ 21 w 38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3">
                  <a:moveTo>
                    <a:pt x="21" y="0"/>
                  </a:moveTo>
                  <a:cubicBezTo>
                    <a:pt x="27" y="8"/>
                    <a:pt x="32" y="15"/>
                    <a:pt x="38" y="24"/>
                  </a:cubicBezTo>
                  <a:cubicBezTo>
                    <a:pt x="31" y="27"/>
                    <a:pt x="25" y="30"/>
                    <a:pt x="19" y="33"/>
                  </a:cubicBezTo>
                  <a:cubicBezTo>
                    <a:pt x="10" y="21"/>
                    <a:pt x="0" y="11"/>
                    <a:pt x="21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7EDE06F5-F861-4523-B572-FB1934915998}"/>
                </a:ext>
              </a:extLst>
            </p:cNvPr>
            <p:cNvSpPr/>
            <p:nvPr/>
          </p:nvSpPr>
          <p:spPr bwMode="auto">
            <a:xfrm>
              <a:off x="847725" y="3802063"/>
              <a:ext cx="207963" cy="123825"/>
            </a:xfrm>
            <a:custGeom>
              <a:avLst/>
              <a:gdLst>
                <a:gd name="T0" fmla="*/ 176 w 176"/>
                <a:gd name="T1" fmla="*/ 102 h 105"/>
                <a:gd name="T2" fmla="*/ 161 w 176"/>
                <a:gd name="T3" fmla="*/ 103 h 105"/>
                <a:gd name="T4" fmla="*/ 0 w 176"/>
                <a:gd name="T5" fmla="*/ 10 h 105"/>
                <a:gd name="T6" fmla="*/ 0 w 176"/>
                <a:gd name="T7" fmla="*/ 4 h 105"/>
                <a:gd name="T8" fmla="*/ 15 w 176"/>
                <a:gd name="T9" fmla="*/ 2 h 105"/>
                <a:gd name="T10" fmla="*/ 176 w 176"/>
                <a:gd name="T11" fmla="*/ 95 h 105"/>
                <a:gd name="T12" fmla="*/ 176 w 176"/>
                <a:gd name="T13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05">
                  <a:moveTo>
                    <a:pt x="176" y="102"/>
                  </a:moveTo>
                  <a:cubicBezTo>
                    <a:pt x="171" y="102"/>
                    <a:pt x="164" y="105"/>
                    <a:pt x="161" y="103"/>
                  </a:cubicBezTo>
                  <a:cubicBezTo>
                    <a:pt x="107" y="72"/>
                    <a:pt x="53" y="41"/>
                    <a:pt x="0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5" y="3"/>
                    <a:pt x="11" y="0"/>
                    <a:pt x="15" y="2"/>
                  </a:cubicBezTo>
                  <a:cubicBezTo>
                    <a:pt x="69" y="33"/>
                    <a:pt x="122" y="64"/>
                    <a:pt x="176" y="95"/>
                  </a:cubicBezTo>
                  <a:cubicBezTo>
                    <a:pt x="176" y="97"/>
                    <a:pt x="176" y="99"/>
                    <a:pt x="176" y="10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B53873FF-D786-45CE-80E0-38CDC1F0E258}"/>
                </a:ext>
              </a:extLst>
            </p:cNvPr>
            <p:cNvSpPr/>
            <p:nvPr/>
          </p:nvSpPr>
          <p:spPr bwMode="auto">
            <a:xfrm>
              <a:off x="1833563" y="4368800"/>
              <a:ext cx="204788" cy="122238"/>
            </a:xfrm>
            <a:custGeom>
              <a:avLst/>
              <a:gdLst>
                <a:gd name="T0" fmla="*/ 0 w 174"/>
                <a:gd name="T1" fmla="*/ 4 h 104"/>
                <a:gd name="T2" fmla="*/ 15 w 174"/>
                <a:gd name="T3" fmla="*/ 2 h 104"/>
                <a:gd name="T4" fmla="*/ 167 w 174"/>
                <a:gd name="T5" fmla="*/ 90 h 104"/>
                <a:gd name="T6" fmla="*/ 174 w 174"/>
                <a:gd name="T7" fmla="*/ 102 h 104"/>
                <a:gd name="T8" fmla="*/ 160 w 174"/>
                <a:gd name="T9" fmla="*/ 102 h 104"/>
                <a:gd name="T10" fmla="*/ 0 w 174"/>
                <a:gd name="T11" fmla="*/ 10 h 104"/>
                <a:gd name="T12" fmla="*/ 0 w 174"/>
                <a:gd name="T13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104">
                  <a:moveTo>
                    <a:pt x="0" y="4"/>
                  </a:moveTo>
                  <a:cubicBezTo>
                    <a:pt x="5" y="3"/>
                    <a:pt x="12" y="0"/>
                    <a:pt x="15" y="2"/>
                  </a:cubicBezTo>
                  <a:cubicBezTo>
                    <a:pt x="66" y="31"/>
                    <a:pt x="117" y="60"/>
                    <a:pt x="167" y="90"/>
                  </a:cubicBezTo>
                  <a:cubicBezTo>
                    <a:pt x="170" y="92"/>
                    <a:pt x="171" y="98"/>
                    <a:pt x="174" y="102"/>
                  </a:cubicBezTo>
                  <a:cubicBezTo>
                    <a:pt x="169" y="102"/>
                    <a:pt x="163" y="104"/>
                    <a:pt x="160" y="102"/>
                  </a:cubicBezTo>
                  <a:cubicBezTo>
                    <a:pt x="107" y="72"/>
                    <a:pt x="53" y="41"/>
                    <a:pt x="0" y="10"/>
                  </a:cubicBezTo>
                  <a:cubicBezTo>
                    <a:pt x="0" y="8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34F12FAA-423C-4482-A644-C772B54EBA4E}"/>
                </a:ext>
              </a:extLst>
            </p:cNvPr>
            <p:cNvSpPr/>
            <p:nvPr/>
          </p:nvSpPr>
          <p:spPr bwMode="auto">
            <a:xfrm>
              <a:off x="1833563" y="4725988"/>
              <a:ext cx="192088" cy="119063"/>
            </a:xfrm>
            <a:custGeom>
              <a:avLst/>
              <a:gdLst>
                <a:gd name="T0" fmla="*/ 157 w 163"/>
                <a:gd name="T1" fmla="*/ 0 h 101"/>
                <a:gd name="T2" fmla="*/ 163 w 163"/>
                <a:gd name="T3" fmla="*/ 8 h 101"/>
                <a:gd name="T4" fmla="*/ 158 w 163"/>
                <a:gd name="T5" fmla="*/ 17 h 101"/>
                <a:gd name="T6" fmla="*/ 104 w 163"/>
                <a:gd name="T7" fmla="*/ 48 h 101"/>
                <a:gd name="T8" fmla="*/ 16 w 163"/>
                <a:gd name="T9" fmla="*/ 98 h 101"/>
                <a:gd name="T10" fmla="*/ 0 w 163"/>
                <a:gd name="T11" fmla="*/ 100 h 101"/>
                <a:gd name="T12" fmla="*/ 9 w 163"/>
                <a:gd name="T13" fmla="*/ 86 h 101"/>
                <a:gd name="T14" fmla="*/ 146 w 163"/>
                <a:gd name="T15" fmla="*/ 7 h 101"/>
                <a:gd name="T16" fmla="*/ 157 w 163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00">
                  <a:moveTo>
                    <a:pt x="157" y="0"/>
                  </a:moveTo>
                  <a:cubicBezTo>
                    <a:pt x="159" y="3"/>
                    <a:pt x="163" y="5"/>
                    <a:pt x="163" y="8"/>
                  </a:cubicBezTo>
                  <a:cubicBezTo>
                    <a:pt x="163" y="11"/>
                    <a:pt x="160" y="15"/>
                    <a:pt x="158" y="17"/>
                  </a:cubicBezTo>
                  <a:cubicBezTo>
                    <a:pt x="140" y="27"/>
                    <a:pt x="122" y="37"/>
                    <a:pt x="104" y="48"/>
                  </a:cubicBezTo>
                  <a:cubicBezTo>
                    <a:pt x="75" y="65"/>
                    <a:pt x="46" y="82"/>
                    <a:pt x="16" y="98"/>
                  </a:cubicBezTo>
                  <a:cubicBezTo>
                    <a:pt x="12" y="101"/>
                    <a:pt x="6" y="99"/>
                    <a:pt x="0" y="100"/>
                  </a:cubicBezTo>
                  <a:cubicBezTo>
                    <a:pt x="3" y="95"/>
                    <a:pt x="5" y="88"/>
                    <a:pt x="9" y="86"/>
                  </a:cubicBezTo>
                  <a:cubicBezTo>
                    <a:pt x="55" y="59"/>
                    <a:pt x="100" y="33"/>
                    <a:pt x="146" y="7"/>
                  </a:cubicBezTo>
                  <a:cubicBezTo>
                    <a:pt x="149" y="5"/>
                    <a:pt x="153" y="3"/>
                    <a:pt x="157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7072BDD4-98F6-476A-AADE-BAC74B651310}"/>
                </a:ext>
              </a:extLst>
            </p:cNvPr>
            <p:cNvSpPr/>
            <p:nvPr/>
          </p:nvSpPr>
          <p:spPr bwMode="auto">
            <a:xfrm>
              <a:off x="1619250" y="4500563"/>
              <a:ext cx="17463" cy="214313"/>
            </a:xfrm>
            <a:custGeom>
              <a:avLst/>
              <a:gdLst>
                <a:gd name="T0" fmla="*/ 0 w 15"/>
                <a:gd name="T1" fmla="*/ 90 h 182"/>
                <a:gd name="T2" fmla="*/ 1 w 15"/>
                <a:gd name="T3" fmla="*/ 12 h 182"/>
                <a:gd name="T4" fmla="*/ 7 w 15"/>
                <a:gd name="T5" fmla="*/ 0 h 182"/>
                <a:gd name="T6" fmla="*/ 15 w 15"/>
                <a:gd name="T7" fmla="*/ 12 h 182"/>
                <a:gd name="T8" fmla="*/ 15 w 15"/>
                <a:gd name="T9" fmla="*/ 170 h 182"/>
                <a:gd name="T10" fmla="*/ 8 w 15"/>
                <a:gd name="T11" fmla="*/ 182 h 182"/>
                <a:gd name="T12" fmla="*/ 1 w 15"/>
                <a:gd name="T13" fmla="*/ 169 h 182"/>
                <a:gd name="T14" fmla="*/ 0 w 15"/>
                <a:gd name="T15" fmla="*/ 9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2">
                  <a:moveTo>
                    <a:pt x="0" y="90"/>
                  </a:moveTo>
                  <a:cubicBezTo>
                    <a:pt x="0" y="64"/>
                    <a:pt x="0" y="38"/>
                    <a:pt x="1" y="12"/>
                  </a:cubicBezTo>
                  <a:cubicBezTo>
                    <a:pt x="1" y="8"/>
                    <a:pt x="5" y="4"/>
                    <a:pt x="7" y="0"/>
                  </a:cubicBezTo>
                  <a:cubicBezTo>
                    <a:pt x="10" y="4"/>
                    <a:pt x="15" y="8"/>
                    <a:pt x="15" y="12"/>
                  </a:cubicBezTo>
                  <a:cubicBezTo>
                    <a:pt x="15" y="65"/>
                    <a:pt x="15" y="117"/>
                    <a:pt x="15" y="170"/>
                  </a:cubicBezTo>
                  <a:cubicBezTo>
                    <a:pt x="15" y="174"/>
                    <a:pt x="11" y="178"/>
                    <a:pt x="8" y="182"/>
                  </a:cubicBezTo>
                  <a:cubicBezTo>
                    <a:pt x="6" y="178"/>
                    <a:pt x="1" y="174"/>
                    <a:pt x="1" y="169"/>
                  </a:cubicBezTo>
                  <a:cubicBezTo>
                    <a:pt x="0" y="143"/>
                    <a:pt x="0" y="116"/>
                    <a:pt x="0" y="9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51" name="Rectángulo 50">
            <a:extLst>
              <a:ext uri="{FF2B5EF4-FFF2-40B4-BE49-F238E27FC236}">
                <a16:creationId xmlns:a16="http://schemas.microsoft.com/office/drawing/2014/main" id="{0C3F97C8-7FD0-413B-B388-7911342A8D4E}"/>
              </a:ext>
            </a:extLst>
          </p:cNvPr>
          <p:cNvSpPr/>
          <p:nvPr/>
        </p:nvSpPr>
        <p:spPr>
          <a:xfrm>
            <a:off x="107504" y="123479"/>
            <a:ext cx="8928991" cy="4896544"/>
          </a:xfrm>
          <a:prstGeom prst="rect">
            <a:avLst/>
          </a:prstGeom>
          <a:noFill/>
          <a:ln>
            <a:solidFill>
              <a:srgbClr val="9624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94744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05792" y="1358643"/>
            <a:ext cx="4454241" cy="1220540"/>
            <a:chOff x="395536" y="913120"/>
            <a:chExt cx="2540548" cy="1220540"/>
          </a:xfrm>
        </p:grpSpPr>
        <p:sp>
          <p:nvSpPr>
            <p:cNvPr id="7" name="TextBox 6"/>
            <p:cNvSpPr txBox="1"/>
            <p:nvPr/>
          </p:nvSpPr>
          <p:spPr>
            <a:xfrm>
              <a:off x="395536" y="1233414"/>
              <a:ext cx="254054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43608" y="3927585"/>
            <a:ext cx="2157937" cy="1117273"/>
            <a:chOff x="556488" y="3362835"/>
            <a:chExt cx="2306809" cy="1117273"/>
          </a:xfrm>
        </p:grpSpPr>
        <p:sp>
          <p:nvSpPr>
            <p:cNvPr id="14" name="TextBox 13"/>
            <p:cNvSpPr txBox="1"/>
            <p:nvPr/>
          </p:nvSpPr>
          <p:spPr>
            <a:xfrm>
              <a:off x="556488" y="3579862"/>
              <a:ext cx="23068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779913" y="3927585"/>
            <a:ext cx="2105512" cy="1117273"/>
            <a:chOff x="612531" y="3362835"/>
            <a:chExt cx="2250768" cy="1117273"/>
          </a:xfrm>
        </p:grpSpPr>
        <p:sp>
          <p:nvSpPr>
            <p:cNvPr id="17" name="TextBox 16"/>
            <p:cNvSpPr txBox="1"/>
            <p:nvPr/>
          </p:nvSpPr>
          <p:spPr>
            <a:xfrm>
              <a:off x="612531" y="3579862"/>
              <a:ext cx="225076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437567" y="3927585"/>
            <a:ext cx="2105511" cy="1117273"/>
            <a:chOff x="612531" y="3362835"/>
            <a:chExt cx="2250766" cy="1117273"/>
          </a:xfrm>
        </p:grpSpPr>
        <p:sp>
          <p:nvSpPr>
            <p:cNvPr id="20" name="TextBox 19"/>
            <p:cNvSpPr txBox="1"/>
            <p:nvPr/>
          </p:nvSpPr>
          <p:spPr>
            <a:xfrm>
              <a:off x="612531" y="3579862"/>
              <a:ext cx="225076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id="{5092C1D8-A0B1-41A7-B421-89D77AF3A391}"/>
              </a:ext>
            </a:extLst>
          </p:cNvPr>
          <p:cNvSpPr>
            <a:spLocks noEditPoints="1"/>
          </p:cNvSpPr>
          <p:nvPr/>
        </p:nvSpPr>
        <p:spPr bwMode="auto">
          <a:xfrm>
            <a:off x="1449388" y="2562225"/>
            <a:ext cx="1101725" cy="1050925"/>
          </a:xfrm>
          <a:custGeom>
            <a:avLst/>
            <a:gdLst>
              <a:gd name="T0" fmla="*/ 135 w 168"/>
              <a:gd name="T1" fmla="*/ 32 h 160"/>
              <a:gd name="T2" fmla="*/ 138 w 168"/>
              <a:gd name="T3" fmla="*/ 5 h 160"/>
              <a:gd name="T4" fmla="*/ 163 w 168"/>
              <a:gd name="T5" fmla="*/ 29 h 160"/>
              <a:gd name="T6" fmla="*/ 131 w 168"/>
              <a:gd name="T7" fmla="*/ 48 h 160"/>
              <a:gd name="T8" fmla="*/ 143 w 168"/>
              <a:gd name="T9" fmla="*/ 74 h 160"/>
              <a:gd name="T10" fmla="*/ 158 w 168"/>
              <a:gd name="T11" fmla="*/ 89 h 160"/>
              <a:gd name="T12" fmla="*/ 138 w 168"/>
              <a:gd name="T13" fmla="*/ 99 h 160"/>
              <a:gd name="T14" fmla="*/ 81 w 168"/>
              <a:gd name="T15" fmla="*/ 147 h 160"/>
              <a:gd name="T16" fmla="*/ 59 w 168"/>
              <a:gd name="T17" fmla="*/ 150 h 160"/>
              <a:gd name="T18" fmla="*/ 72 w 168"/>
              <a:gd name="T19" fmla="*/ 134 h 160"/>
              <a:gd name="T20" fmla="*/ 82 w 168"/>
              <a:gd name="T21" fmla="*/ 91 h 160"/>
              <a:gd name="T22" fmla="*/ 66 w 168"/>
              <a:gd name="T23" fmla="*/ 104 h 160"/>
              <a:gd name="T24" fmla="*/ 71 w 168"/>
              <a:gd name="T25" fmla="*/ 123 h 160"/>
              <a:gd name="T26" fmla="*/ 48 w 168"/>
              <a:gd name="T27" fmla="*/ 122 h 160"/>
              <a:gd name="T28" fmla="*/ 20 w 168"/>
              <a:gd name="T29" fmla="*/ 132 h 160"/>
              <a:gd name="T30" fmla="*/ 1 w 168"/>
              <a:gd name="T31" fmla="*/ 123 h 160"/>
              <a:gd name="T32" fmla="*/ 17 w 168"/>
              <a:gd name="T33" fmla="*/ 108 h 160"/>
              <a:gd name="T34" fmla="*/ 30 w 168"/>
              <a:gd name="T35" fmla="*/ 61 h 160"/>
              <a:gd name="T36" fmla="*/ 42 w 168"/>
              <a:gd name="T37" fmla="*/ 44 h 160"/>
              <a:gd name="T38" fmla="*/ 53 w 168"/>
              <a:gd name="T39" fmla="*/ 62 h 160"/>
              <a:gd name="T40" fmla="*/ 63 w 168"/>
              <a:gd name="T41" fmla="*/ 69 h 160"/>
              <a:gd name="T42" fmla="*/ 63 w 168"/>
              <a:gd name="T43" fmla="*/ 35 h 160"/>
              <a:gd name="T44" fmla="*/ 69 w 168"/>
              <a:gd name="T45" fmla="*/ 14 h 160"/>
              <a:gd name="T46" fmla="*/ 82 w 168"/>
              <a:gd name="T47" fmla="*/ 27 h 160"/>
              <a:gd name="T48" fmla="*/ 78 w 168"/>
              <a:gd name="T49" fmla="*/ 137 h 160"/>
              <a:gd name="T50" fmla="*/ 134 w 168"/>
              <a:gd name="T51" fmla="*/ 94 h 160"/>
              <a:gd name="T52" fmla="*/ 137 w 168"/>
              <a:gd name="T53" fmla="*/ 81 h 160"/>
              <a:gd name="T54" fmla="*/ 126 w 168"/>
              <a:gd name="T55" fmla="*/ 54 h 160"/>
              <a:gd name="T56" fmla="*/ 82 w 168"/>
              <a:gd name="T57" fmla="*/ 33 h 160"/>
              <a:gd name="T58" fmla="*/ 69 w 168"/>
              <a:gd name="T59" fmla="*/ 71 h 160"/>
              <a:gd name="T60" fmla="*/ 85 w 168"/>
              <a:gd name="T61" fmla="*/ 86 h 160"/>
              <a:gd name="T62" fmla="*/ 100 w 168"/>
              <a:gd name="T63" fmla="*/ 92 h 160"/>
              <a:gd name="T64" fmla="*/ 91 w 168"/>
              <a:gd name="T65" fmla="*/ 104 h 160"/>
              <a:gd name="T66" fmla="*/ 62 w 168"/>
              <a:gd name="T67" fmla="*/ 78 h 160"/>
              <a:gd name="T68" fmla="*/ 48 w 168"/>
              <a:gd name="T69" fmla="*/ 65 h 160"/>
              <a:gd name="T70" fmla="*/ 21 w 168"/>
              <a:gd name="T71" fmla="*/ 114 h 160"/>
              <a:gd name="T72" fmla="*/ 48 w 168"/>
              <a:gd name="T73" fmla="*/ 115 h 160"/>
              <a:gd name="T74" fmla="*/ 60 w 168"/>
              <a:gd name="T75" fmla="*/ 10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8" h="160">
                <a:moveTo>
                  <a:pt x="125" y="46"/>
                </a:moveTo>
                <a:cubicBezTo>
                  <a:pt x="129" y="41"/>
                  <a:pt x="132" y="37"/>
                  <a:pt x="135" y="32"/>
                </a:cubicBezTo>
                <a:cubicBezTo>
                  <a:pt x="135" y="31"/>
                  <a:pt x="134" y="29"/>
                  <a:pt x="134" y="28"/>
                </a:cubicBezTo>
                <a:cubicBezTo>
                  <a:pt x="129" y="20"/>
                  <a:pt x="131" y="11"/>
                  <a:pt x="138" y="5"/>
                </a:cubicBezTo>
                <a:cubicBezTo>
                  <a:pt x="145" y="0"/>
                  <a:pt x="154" y="0"/>
                  <a:pt x="161" y="6"/>
                </a:cubicBezTo>
                <a:cubicBezTo>
                  <a:pt x="167" y="12"/>
                  <a:pt x="168" y="22"/>
                  <a:pt x="163" y="29"/>
                </a:cubicBezTo>
                <a:cubicBezTo>
                  <a:pt x="159" y="35"/>
                  <a:pt x="151" y="37"/>
                  <a:pt x="141" y="34"/>
                </a:cubicBezTo>
                <a:cubicBezTo>
                  <a:pt x="138" y="39"/>
                  <a:pt x="134" y="43"/>
                  <a:pt x="131" y="48"/>
                </a:cubicBezTo>
                <a:cubicBezTo>
                  <a:pt x="131" y="49"/>
                  <a:pt x="131" y="51"/>
                  <a:pt x="131" y="52"/>
                </a:cubicBezTo>
                <a:cubicBezTo>
                  <a:pt x="135" y="59"/>
                  <a:pt x="139" y="67"/>
                  <a:pt x="143" y="74"/>
                </a:cubicBezTo>
                <a:cubicBezTo>
                  <a:pt x="144" y="75"/>
                  <a:pt x="146" y="76"/>
                  <a:pt x="147" y="76"/>
                </a:cubicBezTo>
                <a:cubicBezTo>
                  <a:pt x="154" y="77"/>
                  <a:pt x="159" y="83"/>
                  <a:pt x="158" y="89"/>
                </a:cubicBezTo>
                <a:cubicBezTo>
                  <a:pt x="157" y="96"/>
                  <a:pt x="151" y="99"/>
                  <a:pt x="143" y="98"/>
                </a:cubicBezTo>
                <a:cubicBezTo>
                  <a:pt x="142" y="98"/>
                  <a:pt x="140" y="98"/>
                  <a:pt x="138" y="99"/>
                </a:cubicBezTo>
                <a:cubicBezTo>
                  <a:pt x="120" y="113"/>
                  <a:pt x="101" y="128"/>
                  <a:pt x="83" y="142"/>
                </a:cubicBezTo>
                <a:cubicBezTo>
                  <a:pt x="81" y="143"/>
                  <a:pt x="81" y="146"/>
                  <a:pt x="81" y="147"/>
                </a:cubicBezTo>
                <a:cubicBezTo>
                  <a:pt x="81" y="154"/>
                  <a:pt x="77" y="159"/>
                  <a:pt x="71" y="159"/>
                </a:cubicBezTo>
                <a:cubicBezTo>
                  <a:pt x="65" y="160"/>
                  <a:pt x="60" y="157"/>
                  <a:pt x="59" y="150"/>
                </a:cubicBezTo>
                <a:cubicBezTo>
                  <a:pt x="58" y="144"/>
                  <a:pt x="61" y="139"/>
                  <a:pt x="68" y="138"/>
                </a:cubicBezTo>
                <a:cubicBezTo>
                  <a:pt x="69" y="137"/>
                  <a:pt x="72" y="136"/>
                  <a:pt x="72" y="134"/>
                </a:cubicBezTo>
                <a:cubicBezTo>
                  <a:pt x="77" y="124"/>
                  <a:pt x="81" y="114"/>
                  <a:pt x="84" y="104"/>
                </a:cubicBezTo>
                <a:cubicBezTo>
                  <a:pt x="86" y="100"/>
                  <a:pt x="84" y="94"/>
                  <a:pt x="82" y="91"/>
                </a:cubicBezTo>
                <a:cubicBezTo>
                  <a:pt x="79" y="87"/>
                  <a:pt x="73" y="84"/>
                  <a:pt x="68" y="81"/>
                </a:cubicBezTo>
                <a:cubicBezTo>
                  <a:pt x="67" y="89"/>
                  <a:pt x="67" y="96"/>
                  <a:pt x="66" y="104"/>
                </a:cubicBezTo>
                <a:cubicBezTo>
                  <a:pt x="66" y="105"/>
                  <a:pt x="68" y="106"/>
                  <a:pt x="69" y="107"/>
                </a:cubicBezTo>
                <a:cubicBezTo>
                  <a:pt x="74" y="111"/>
                  <a:pt x="75" y="118"/>
                  <a:pt x="71" y="123"/>
                </a:cubicBezTo>
                <a:cubicBezTo>
                  <a:pt x="66" y="128"/>
                  <a:pt x="59" y="128"/>
                  <a:pt x="54" y="124"/>
                </a:cubicBezTo>
                <a:cubicBezTo>
                  <a:pt x="52" y="122"/>
                  <a:pt x="50" y="122"/>
                  <a:pt x="48" y="122"/>
                </a:cubicBezTo>
                <a:cubicBezTo>
                  <a:pt x="42" y="123"/>
                  <a:pt x="37" y="124"/>
                  <a:pt x="31" y="125"/>
                </a:cubicBezTo>
                <a:cubicBezTo>
                  <a:pt x="27" y="126"/>
                  <a:pt x="23" y="127"/>
                  <a:pt x="20" y="132"/>
                </a:cubicBezTo>
                <a:cubicBezTo>
                  <a:pt x="18" y="136"/>
                  <a:pt x="11" y="136"/>
                  <a:pt x="7" y="134"/>
                </a:cubicBezTo>
                <a:cubicBezTo>
                  <a:pt x="3" y="132"/>
                  <a:pt x="0" y="127"/>
                  <a:pt x="1" y="123"/>
                </a:cubicBezTo>
                <a:cubicBezTo>
                  <a:pt x="1" y="118"/>
                  <a:pt x="5" y="113"/>
                  <a:pt x="10" y="113"/>
                </a:cubicBezTo>
                <a:cubicBezTo>
                  <a:pt x="14" y="113"/>
                  <a:pt x="15" y="112"/>
                  <a:pt x="17" y="108"/>
                </a:cubicBezTo>
                <a:cubicBezTo>
                  <a:pt x="21" y="95"/>
                  <a:pt x="26" y="82"/>
                  <a:pt x="30" y="69"/>
                </a:cubicBezTo>
                <a:cubicBezTo>
                  <a:pt x="32" y="66"/>
                  <a:pt x="32" y="64"/>
                  <a:pt x="30" y="61"/>
                </a:cubicBezTo>
                <a:cubicBezTo>
                  <a:pt x="26" y="57"/>
                  <a:pt x="26" y="53"/>
                  <a:pt x="29" y="49"/>
                </a:cubicBezTo>
                <a:cubicBezTo>
                  <a:pt x="32" y="44"/>
                  <a:pt x="37" y="43"/>
                  <a:pt x="42" y="44"/>
                </a:cubicBezTo>
                <a:cubicBezTo>
                  <a:pt x="47" y="46"/>
                  <a:pt x="50" y="50"/>
                  <a:pt x="50" y="55"/>
                </a:cubicBezTo>
                <a:cubicBezTo>
                  <a:pt x="49" y="59"/>
                  <a:pt x="51" y="60"/>
                  <a:pt x="53" y="62"/>
                </a:cubicBezTo>
                <a:cubicBezTo>
                  <a:pt x="56" y="64"/>
                  <a:pt x="59" y="66"/>
                  <a:pt x="61" y="68"/>
                </a:cubicBezTo>
                <a:cubicBezTo>
                  <a:pt x="62" y="68"/>
                  <a:pt x="62" y="68"/>
                  <a:pt x="63" y="69"/>
                </a:cubicBezTo>
                <a:cubicBezTo>
                  <a:pt x="64" y="58"/>
                  <a:pt x="65" y="48"/>
                  <a:pt x="65" y="38"/>
                </a:cubicBezTo>
                <a:cubicBezTo>
                  <a:pt x="65" y="37"/>
                  <a:pt x="64" y="36"/>
                  <a:pt x="63" y="35"/>
                </a:cubicBezTo>
                <a:cubicBezTo>
                  <a:pt x="58" y="31"/>
                  <a:pt x="57" y="27"/>
                  <a:pt x="58" y="22"/>
                </a:cubicBezTo>
                <a:cubicBezTo>
                  <a:pt x="60" y="17"/>
                  <a:pt x="64" y="14"/>
                  <a:pt x="69" y="14"/>
                </a:cubicBezTo>
                <a:cubicBezTo>
                  <a:pt x="74" y="14"/>
                  <a:pt x="78" y="18"/>
                  <a:pt x="80" y="23"/>
                </a:cubicBezTo>
                <a:cubicBezTo>
                  <a:pt x="80" y="24"/>
                  <a:pt x="81" y="26"/>
                  <a:pt x="82" y="27"/>
                </a:cubicBezTo>
                <a:cubicBezTo>
                  <a:pt x="96" y="33"/>
                  <a:pt x="111" y="39"/>
                  <a:pt x="125" y="46"/>
                </a:cubicBezTo>
                <a:close/>
                <a:moveTo>
                  <a:pt x="78" y="137"/>
                </a:moveTo>
                <a:cubicBezTo>
                  <a:pt x="78" y="138"/>
                  <a:pt x="78" y="138"/>
                  <a:pt x="78" y="138"/>
                </a:cubicBezTo>
                <a:cubicBezTo>
                  <a:pt x="97" y="123"/>
                  <a:pt x="116" y="109"/>
                  <a:pt x="134" y="94"/>
                </a:cubicBezTo>
                <a:cubicBezTo>
                  <a:pt x="135" y="94"/>
                  <a:pt x="136" y="92"/>
                  <a:pt x="136" y="90"/>
                </a:cubicBezTo>
                <a:cubicBezTo>
                  <a:pt x="137" y="87"/>
                  <a:pt x="137" y="84"/>
                  <a:pt x="137" y="81"/>
                </a:cubicBezTo>
                <a:cubicBezTo>
                  <a:pt x="138" y="79"/>
                  <a:pt x="138" y="77"/>
                  <a:pt x="137" y="76"/>
                </a:cubicBezTo>
                <a:cubicBezTo>
                  <a:pt x="134" y="69"/>
                  <a:pt x="130" y="61"/>
                  <a:pt x="126" y="54"/>
                </a:cubicBezTo>
                <a:cubicBezTo>
                  <a:pt x="125" y="53"/>
                  <a:pt x="123" y="51"/>
                  <a:pt x="121" y="51"/>
                </a:cubicBezTo>
                <a:cubicBezTo>
                  <a:pt x="108" y="45"/>
                  <a:pt x="95" y="39"/>
                  <a:pt x="82" y="33"/>
                </a:cubicBezTo>
                <a:cubicBezTo>
                  <a:pt x="78" y="31"/>
                  <a:pt x="72" y="35"/>
                  <a:pt x="71" y="39"/>
                </a:cubicBezTo>
                <a:cubicBezTo>
                  <a:pt x="70" y="50"/>
                  <a:pt x="70" y="60"/>
                  <a:pt x="69" y="71"/>
                </a:cubicBezTo>
                <a:cubicBezTo>
                  <a:pt x="69" y="72"/>
                  <a:pt x="70" y="74"/>
                  <a:pt x="70" y="75"/>
                </a:cubicBezTo>
                <a:cubicBezTo>
                  <a:pt x="75" y="79"/>
                  <a:pt x="80" y="82"/>
                  <a:pt x="85" y="86"/>
                </a:cubicBezTo>
                <a:cubicBezTo>
                  <a:pt x="86" y="87"/>
                  <a:pt x="88" y="87"/>
                  <a:pt x="90" y="87"/>
                </a:cubicBezTo>
                <a:cubicBezTo>
                  <a:pt x="94" y="86"/>
                  <a:pt x="98" y="88"/>
                  <a:pt x="100" y="92"/>
                </a:cubicBezTo>
                <a:cubicBezTo>
                  <a:pt x="101" y="97"/>
                  <a:pt x="98" y="101"/>
                  <a:pt x="94" y="102"/>
                </a:cubicBezTo>
                <a:cubicBezTo>
                  <a:pt x="93" y="103"/>
                  <a:pt x="91" y="103"/>
                  <a:pt x="91" y="104"/>
                </a:cubicBezTo>
                <a:cubicBezTo>
                  <a:pt x="86" y="115"/>
                  <a:pt x="82" y="126"/>
                  <a:pt x="78" y="137"/>
                </a:cubicBezTo>
                <a:close/>
                <a:moveTo>
                  <a:pt x="62" y="78"/>
                </a:moveTo>
                <a:cubicBezTo>
                  <a:pt x="62" y="77"/>
                  <a:pt x="61" y="76"/>
                  <a:pt x="60" y="75"/>
                </a:cubicBezTo>
                <a:cubicBezTo>
                  <a:pt x="56" y="71"/>
                  <a:pt x="52" y="68"/>
                  <a:pt x="48" y="65"/>
                </a:cubicBezTo>
                <a:cubicBezTo>
                  <a:pt x="45" y="64"/>
                  <a:pt x="38" y="65"/>
                  <a:pt x="37" y="68"/>
                </a:cubicBezTo>
                <a:cubicBezTo>
                  <a:pt x="32" y="83"/>
                  <a:pt x="26" y="99"/>
                  <a:pt x="21" y="114"/>
                </a:cubicBezTo>
                <a:cubicBezTo>
                  <a:pt x="19" y="119"/>
                  <a:pt x="22" y="121"/>
                  <a:pt x="26" y="120"/>
                </a:cubicBezTo>
                <a:cubicBezTo>
                  <a:pt x="34" y="119"/>
                  <a:pt x="41" y="118"/>
                  <a:pt x="48" y="115"/>
                </a:cubicBezTo>
                <a:cubicBezTo>
                  <a:pt x="52" y="113"/>
                  <a:pt x="56" y="109"/>
                  <a:pt x="59" y="105"/>
                </a:cubicBezTo>
                <a:cubicBezTo>
                  <a:pt x="60" y="104"/>
                  <a:pt x="60" y="103"/>
                  <a:pt x="60" y="102"/>
                </a:cubicBezTo>
                <a:cubicBezTo>
                  <a:pt x="61" y="95"/>
                  <a:pt x="61" y="87"/>
                  <a:pt x="62" y="78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5D93D73E-5091-4731-9424-E71AE1AD8AB9}"/>
              </a:ext>
            </a:extLst>
          </p:cNvPr>
          <p:cNvSpPr>
            <a:spLocks noEditPoints="1"/>
          </p:cNvSpPr>
          <p:nvPr/>
        </p:nvSpPr>
        <p:spPr bwMode="auto">
          <a:xfrm>
            <a:off x="4371193" y="2548799"/>
            <a:ext cx="1101725" cy="1050925"/>
          </a:xfrm>
          <a:custGeom>
            <a:avLst/>
            <a:gdLst>
              <a:gd name="T0" fmla="*/ 135 w 168"/>
              <a:gd name="T1" fmla="*/ 32 h 160"/>
              <a:gd name="T2" fmla="*/ 138 w 168"/>
              <a:gd name="T3" fmla="*/ 5 h 160"/>
              <a:gd name="T4" fmla="*/ 163 w 168"/>
              <a:gd name="T5" fmla="*/ 29 h 160"/>
              <a:gd name="T6" fmla="*/ 131 w 168"/>
              <a:gd name="T7" fmla="*/ 48 h 160"/>
              <a:gd name="T8" fmla="*/ 143 w 168"/>
              <a:gd name="T9" fmla="*/ 74 h 160"/>
              <a:gd name="T10" fmla="*/ 158 w 168"/>
              <a:gd name="T11" fmla="*/ 89 h 160"/>
              <a:gd name="T12" fmla="*/ 138 w 168"/>
              <a:gd name="T13" fmla="*/ 99 h 160"/>
              <a:gd name="T14" fmla="*/ 81 w 168"/>
              <a:gd name="T15" fmla="*/ 147 h 160"/>
              <a:gd name="T16" fmla="*/ 59 w 168"/>
              <a:gd name="T17" fmla="*/ 150 h 160"/>
              <a:gd name="T18" fmla="*/ 72 w 168"/>
              <a:gd name="T19" fmla="*/ 134 h 160"/>
              <a:gd name="T20" fmla="*/ 82 w 168"/>
              <a:gd name="T21" fmla="*/ 91 h 160"/>
              <a:gd name="T22" fmla="*/ 66 w 168"/>
              <a:gd name="T23" fmla="*/ 104 h 160"/>
              <a:gd name="T24" fmla="*/ 71 w 168"/>
              <a:gd name="T25" fmla="*/ 123 h 160"/>
              <a:gd name="T26" fmla="*/ 48 w 168"/>
              <a:gd name="T27" fmla="*/ 122 h 160"/>
              <a:gd name="T28" fmla="*/ 20 w 168"/>
              <a:gd name="T29" fmla="*/ 132 h 160"/>
              <a:gd name="T30" fmla="*/ 1 w 168"/>
              <a:gd name="T31" fmla="*/ 123 h 160"/>
              <a:gd name="T32" fmla="*/ 17 w 168"/>
              <a:gd name="T33" fmla="*/ 108 h 160"/>
              <a:gd name="T34" fmla="*/ 30 w 168"/>
              <a:gd name="T35" fmla="*/ 61 h 160"/>
              <a:gd name="T36" fmla="*/ 42 w 168"/>
              <a:gd name="T37" fmla="*/ 44 h 160"/>
              <a:gd name="T38" fmla="*/ 53 w 168"/>
              <a:gd name="T39" fmla="*/ 62 h 160"/>
              <a:gd name="T40" fmla="*/ 63 w 168"/>
              <a:gd name="T41" fmla="*/ 69 h 160"/>
              <a:gd name="T42" fmla="*/ 63 w 168"/>
              <a:gd name="T43" fmla="*/ 35 h 160"/>
              <a:gd name="T44" fmla="*/ 69 w 168"/>
              <a:gd name="T45" fmla="*/ 14 h 160"/>
              <a:gd name="T46" fmla="*/ 82 w 168"/>
              <a:gd name="T47" fmla="*/ 27 h 160"/>
              <a:gd name="T48" fmla="*/ 78 w 168"/>
              <a:gd name="T49" fmla="*/ 137 h 160"/>
              <a:gd name="T50" fmla="*/ 134 w 168"/>
              <a:gd name="T51" fmla="*/ 94 h 160"/>
              <a:gd name="T52" fmla="*/ 137 w 168"/>
              <a:gd name="T53" fmla="*/ 81 h 160"/>
              <a:gd name="T54" fmla="*/ 126 w 168"/>
              <a:gd name="T55" fmla="*/ 54 h 160"/>
              <a:gd name="T56" fmla="*/ 82 w 168"/>
              <a:gd name="T57" fmla="*/ 33 h 160"/>
              <a:gd name="T58" fmla="*/ 69 w 168"/>
              <a:gd name="T59" fmla="*/ 71 h 160"/>
              <a:gd name="T60" fmla="*/ 85 w 168"/>
              <a:gd name="T61" fmla="*/ 86 h 160"/>
              <a:gd name="T62" fmla="*/ 100 w 168"/>
              <a:gd name="T63" fmla="*/ 92 h 160"/>
              <a:gd name="T64" fmla="*/ 91 w 168"/>
              <a:gd name="T65" fmla="*/ 104 h 160"/>
              <a:gd name="T66" fmla="*/ 62 w 168"/>
              <a:gd name="T67" fmla="*/ 78 h 160"/>
              <a:gd name="T68" fmla="*/ 48 w 168"/>
              <a:gd name="T69" fmla="*/ 65 h 160"/>
              <a:gd name="T70" fmla="*/ 21 w 168"/>
              <a:gd name="T71" fmla="*/ 114 h 160"/>
              <a:gd name="T72" fmla="*/ 48 w 168"/>
              <a:gd name="T73" fmla="*/ 115 h 160"/>
              <a:gd name="T74" fmla="*/ 60 w 168"/>
              <a:gd name="T75" fmla="*/ 10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8" h="160">
                <a:moveTo>
                  <a:pt x="125" y="46"/>
                </a:moveTo>
                <a:cubicBezTo>
                  <a:pt x="129" y="41"/>
                  <a:pt x="132" y="37"/>
                  <a:pt x="135" y="32"/>
                </a:cubicBezTo>
                <a:cubicBezTo>
                  <a:pt x="135" y="31"/>
                  <a:pt x="134" y="29"/>
                  <a:pt x="134" y="28"/>
                </a:cubicBezTo>
                <a:cubicBezTo>
                  <a:pt x="129" y="20"/>
                  <a:pt x="131" y="11"/>
                  <a:pt x="138" y="5"/>
                </a:cubicBezTo>
                <a:cubicBezTo>
                  <a:pt x="145" y="0"/>
                  <a:pt x="154" y="0"/>
                  <a:pt x="161" y="6"/>
                </a:cubicBezTo>
                <a:cubicBezTo>
                  <a:pt x="167" y="12"/>
                  <a:pt x="168" y="22"/>
                  <a:pt x="163" y="29"/>
                </a:cubicBezTo>
                <a:cubicBezTo>
                  <a:pt x="159" y="35"/>
                  <a:pt x="151" y="37"/>
                  <a:pt x="141" y="34"/>
                </a:cubicBezTo>
                <a:cubicBezTo>
                  <a:pt x="138" y="39"/>
                  <a:pt x="134" y="43"/>
                  <a:pt x="131" y="48"/>
                </a:cubicBezTo>
                <a:cubicBezTo>
                  <a:pt x="131" y="49"/>
                  <a:pt x="131" y="51"/>
                  <a:pt x="131" y="52"/>
                </a:cubicBezTo>
                <a:cubicBezTo>
                  <a:pt x="135" y="59"/>
                  <a:pt x="139" y="67"/>
                  <a:pt x="143" y="74"/>
                </a:cubicBezTo>
                <a:cubicBezTo>
                  <a:pt x="144" y="75"/>
                  <a:pt x="146" y="76"/>
                  <a:pt x="147" y="76"/>
                </a:cubicBezTo>
                <a:cubicBezTo>
                  <a:pt x="154" y="77"/>
                  <a:pt x="159" y="83"/>
                  <a:pt x="158" y="89"/>
                </a:cubicBezTo>
                <a:cubicBezTo>
                  <a:pt x="157" y="96"/>
                  <a:pt x="151" y="99"/>
                  <a:pt x="143" y="98"/>
                </a:cubicBezTo>
                <a:cubicBezTo>
                  <a:pt x="142" y="98"/>
                  <a:pt x="140" y="98"/>
                  <a:pt x="138" y="99"/>
                </a:cubicBezTo>
                <a:cubicBezTo>
                  <a:pt x="120" y="113"/>
                  <a:pt x="101" y="128"/>
                  <a:pt x="83" y="142"/>
                </a:cubicBezTo>
                <a:cubicBezTo>
                  <a:pt x="81" y="143"/>
                  <a:pt x="81" y="146"/>
                  <a:pt x="81" y="147"/>
                </a:cubicBezTo>
                <a:cubicBezTo>
                  <a:pt x="81" y="154"/>
                  <a:pt x="77" y="159"/>
                  <a:pt x="71" y="159"/>
                </a:cubicBezTo>
                <a:cubicBezTo>
                  <a:pt x="65" y="160"/>
                  <a:pt x="60" y="157"/>
                  <a:pt x="59" y="150"/>
                </a:cubicBezTo>
                <a:cubicBezTo>
                  <a:pt x="58" y="144"/>
                  <a:pt x="61" y="139"/>
                  <a:pt x="68" y="138"/>
                </a:cubicBezTo>
                <a:cubicBezTo>
                  <a:pt x="69" y="137"/>
                  <a:pt x="72" y="136"/>
                  <a:pt x="72" y="134"/>
                </a:cubicBezTo>
                <a:cubicBezTo>
                  <a:pt x="77" y="124"/>
                  <a:pt x="81" y="114"/>
                  <a:pt x="84" y="104"/>
                </a:cubicBezTo>
                <a:cubicBezTo>
                  <a:pt x="86" y="100"/>
                  <a:pt x="84" y="94"/>
                  <a:pt x="82" y="91"/>
                </a:cubicBezTo>
                <a:cubicBezTo>
                  <a:pt x="79" y="87"/>
                  <a:pt x="73" y="84"/>
                  <a:pt x="68" y="81"/>
                </a:cubicBezTo>
                <a:cubicBezTo>
                  <a:pt x="67" y="89"/>
                  <a:pt x="67" y="96"/>
                  <a:pt x="66" y="104"/>
                </a:cubicBezTo>
                <a:cubicBezTo>
                  <a:pt x="66" y="105"/>
                  <a:pt x="68" y="106"/>
                  <a:pt x="69" y="107"/>
                </a:cubicBezTo>
                <a:cubicBezTo>
                  <a:pt x="74" y="111"/>
                  <a:pt x="75" y="118"/>
                  <a:pt x="71" y="123"/>
                </a:cubicBezTo>
                <a:cubicBezTo>
                  <a:pt x="66" y="128"/>
                  <a:pt x="59" y="128"/>
                  <a:pt x="54" y="124"/>
                </a:cubicBezTo>
                <a:cubicBezTo>
                  <a:pt x="52" y="122"/>
                  <a:pt x="50" y="122"/>
                  <a:pt x="48" y="122"/>
                </a:cubicBezTo>
                <a:cubicBezTo>
                  <a:pt x="42" y="123"/>
                  <a:pt x="37" y="124"/>
                  <a:pt x="31" y="125"/>
                </a:cubicBezTo>
                <a:cubicBezTo>
                  <a:pt x="27" y="126"/>
                  <a:pt x="23" y="127"/>
                  <a:pt x="20" y="132"/>
                </a:cubicBezTo>
                <a:cubicBezTo>
                  <a:pt x="18" y="136"/>
                  <a:pt x="11" y="136"/>
                  <a:pt x="7" y="134"/>
                </a:cubicBezTo>
                <a:cubicBezTo>
                  <a:pt x="3" y="132"/>
                  <a:pt x="0" y="127"/>
                  <a:pt x="1" y="123"/>
                </a:cubicBezTo>
                <a:cubicBezTo>
                  <a:pt x="1" y="118"/>
                  <a:pt x="5" y="113"/>
                  <a:pt x="10" y="113"/>
                </a:cubicBezTo>
                <a:cubicBezTo>
                  <a:pt x="14" y="113"/>
                  <a:pt x="15" y="112"/>
                  <a:pt x="17" y="108"/>
                </a:cubicBezTo>
                <a:cubicBezTo>
                  <a:pt x="21" y="95"/>
                  <a:pt x="26" y="82"/>
                  <a:pt x="30" y="69"/>
                </a:cubicBezTo>
                <a:cubicBezTo>
                  <a:pt x="32" y="66"/>
                  <a:pt x="32" y="64"/>
                  <a:pt x="30" y="61"/>
                </a:cubicBezTo>
                <a:cubicBezTo>
                  <a:pt x="26" y="57"/>
                  <a:pt x="26" y="53"/>
                  <a:pt x="29" y="49"/>
                </a:cubicBezTo>
                <a:cubicBezTo>
                  <a:pt x="32" y="44"/>
                  <a:pt x="37" y="43"/>
                  <a:pt x="42" y="44"/>
                </a:cubicBezTo>
                <a:cubicBezTo>
                  <a:pt x="47" y="46"/>
                  <a:pt x="50" y="50"/>
                  <a:pt x="50" y="55"/>
                </a:cubicBezTo>
                <a:cubicBezTo>
                  <a:pt x="49" y="59"/>
                  <a:pt x="51" y="60"/>
                  <a:pt x="53" y="62"/>
                </a:cubicBezTo>
                <a:cubicBezTo>
                  <a:pt x="56" y="64"/>
                  <a:pt x="59" y="66"/>
                  <a:pt x="61" y="68"/>
                </a:cubicBezTo>
                <a:cubicBezTo>
                  <a:pt x="62" y="68"/>
                  <a:pt x="62" y="68"/>
                  <a:pt x="63" y="69"/>
                </a:cubicBezTo>
                <a:cubicBezTo>
                  <a:pt x="64" y="58"/>
                  <a:pt x="65" y="48"/>
                  <a:pt x="65" y="38"/>
                </a:cubicBezTo>
                <a:cubicBezTo>
                  <a:pt x="65" y="37"/>
                  <a:pt x="64" y="36"/>
                  <a:pt x="63" y="35"/>
                </a:cubicBezTo>
                <a:cubicBezTo>
                  <a:pt x="58" y="31"/>
                  <a:pt x="57" y="27"/>
                  <a:pt x="58" y="22"/>
                </a:cubicBezTo>
                <a:cubicBezTo>
                  <a:pt x="60" y="17"/>
                  <a:pt x="64" y="14"/>
                  <a:pt x="69" y="14"/>
                </a:cubicBezTo>
                <a:cubicBezTo>
                  <a:pt x="74" y="14"/>
                  <a:pt x="78" y="18"/>
                  <a:pt x="80" y="23"/>
                </a:cubicBezTo>
                <a:cubicBezTo>
                  <a:pt x="80" y="24"/>
                  <a:pt x="81" y="26"/>
                  <a:pt x="82" y="27"/>
                </a:cubicBezTo>
                <a:cubicBezTo>
                  <a:pt x="96" y="33"/>
                  <a:pt x="111" y="39"/>
                  <a:pt x="125" y="46"/>
                </a:cubicBezTo>
                <a:close/>
                <a:moveTo>
                  <a:pt x="78" y="137"/>
                </a:moveTo>
                <a:cubicBezTo>
                  <a:pt x="78" y="138"/>
                  <a:pt x="78" y="138"/>
                  <a:pt x="78" y="138"/>
                </a:cubicBezTo>
                <a:cubicBezTo>
                  <a:pt x="97" y="123"/>
                  <a:pt x="116" y="109"/>
                  <a:pt x="134" y="94"/>
                </a:cubicBezTo>
                <a:cubicBezTo>
                  <a:pt x="135" y="94"/>
                  <a:pt x="136" y="92"/>
                  <a:pt x="136" y="90"/>
                </a:cubicBezTo>
                <a:cubicBezTo>
                  <a:pt x="137" y="87"/>
                  <a:pt x="137" y="84"/>
                  <a:pt x="137" y="81"/>
                </a:cubicBezTo>
                <a:cubicBezTo>
                  <a:pt x="138" y="79"/>
                  <a:pt x="138" y="77"/>
                  <a:pt x="137" y="76"/>
                </a:cubicBezTo>
                <a:cubicBezTo>
                  <a:pt x="134" y="69"/>
                  <a:pt x="130" y="61"/>
                  <a:pt x="126" y="54"/>
                </a:cubicBezTo>
                <a:cubicBezTo>
                  <a:pt x="125" y="53"/>
                  <a:pt x="123" y="51"/>
                  <a:pt x="121" y="51"/>
                </a:cubicBezTo>
                <a:cubicBezTo>
                  <a:pt x="108" y="45"/>
                  <a:pt x="95" y="39"/>
                  <a:pt x="82" y="33"/>
                </a:cubicBezTo>
                <a:cubicBezTo>
                  <a:pt x="78" y="31"/>
                  <a:pt x="72" y="35"/>
                  <a:pt x="71" y="39"/>
                </a:cubicBezTo>
                <a:cubicBezTo>
                  <a:pt x="70" y="50"/>
                  <a:pt x="70" y="60"/>
                  <a:pt x="69" y="71"/>
                </a:cubicBezTo>
                <a:cubicBezTo>
                  <a:pt x="69" y="72"/>
                  <a:pt x="70" y="74"/>
                  <a:pt x="70" y="75"/>
                </a:cubicBezTo>
                <a:cubicBezTo>
                  <a:pt x="75" y="79"/>
                  <a:pt x="80" y="82"/>
                  <a:pt x="85" y="86"/>
                </a:cubicBezTo>
                <a:cubicBezTo>
                  <a:pt x="86" y="87"/>
                  <a:pt x="88" y="87"/>
                  <a:pt x="90" y="87"/>
                </a:cubicBezTo>
                <a:cubicBezTo>
                  <a:pt x="94" y="86"/>
                  <a:pt x="98" y="88"/>
                  <a:pt x="100" y="92"/>
                </a:cubicBezTo>
                <a:cubicBezTo>
                  <a:pt x="101" y="97"/>
                  <a:pt x="98" y="101"/>
                  <a:pt x="94" y="102"/>
                </a:cubicBezTo>
                <a:cubicBezTo>
                  <a:pt x="93" y="103"/>
                  <a:pt x="91" y="103"/>
                  <a:pt x="91" y="104"/>
                </a:cubicBezTo>
                <a:cubicBezTo>
                  <a:pt x="86" y="115"/>
                  <a:pt x="82" y="126"/>
                  <a:pt x="78" y="137"/>
                </a:cubicBezTo>
                <a:close/>
                <a:moveTo>
                  <a:pt x="62" y="78"/>
                </a:moveTo>
                <a:cubicBezTo>
                  <a:pt x="62" y="77"/>
                  <a:pt x="61" y="76"/>
                  <a:pt x="60" y="75"/>
                </a:cubicBezTo>
                <a:cubicBezTo>
                  <a:pt x="56" y="71"/>
                  <a:pt x="52" y="68"/>
                  <a:pt x="48" y="65"/>
                </a:cubicBezTo>
                <a:cubicBezTo>
                  <a:pt x="45" y="64"/>
                  <a:pt x="38" y="65"/>
                  <a:pt x="37" y="68"/>
                </a:cubicBezTo>
                <a:cubicBezTo>
                  <a:pt x="32" y="83"/>
                  <a:pt x="26" y="99"/>
                  <a:pt x="21" y="114"/>
                </a:cubicBezTo>
                <a:cubicBezTo>
                  <a:pt x="19" y="119"/>
                  <a:pt x="22" y="121"/>
                  <a:pt x="26" y="120"/>
                </a:cubicBezTo>
                <a:cubicBezTo>
                  <a:pt x="34" y="119"/>
                  <a:pt x="41" y="118"/>
                  <a:pt x="48" y="115"/>
                </a:cubicBezTo>
                <a:cubicBezTo>
                  <a:pt x="52" y="113"/>
                  <a:pt x="56" y="109"/>
                  <a:pt x="59" y="105"/>
                </a:cubicBezTo>
                <a:cubicBezTo>
                  <a:pt x="60" y="104"/>
                  <a:pt x="60" y="103"/>
                  <a:pt x="60" y="102"/>
                </a:cubicBezTo>
                <a:cubicBezTo>
                  <a:pt x="61" y="95"/>
                  <a:pt x="61" y="87"/>
                  <a:pt x="62" y="78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33263E65-93A8-41FB-9D9F-A4B6C0EB7E24}"/>
              </a:ext>
            </a:extLst>
          </p:cNvPr>
          <p:cNvSpPr>
            <a:spLocks noEditPoints="1"/>
          </p:cNvSpPr>
          <p:nvPr/>
        </p:nvSpPr>
        <p:spPr bwMode="auto">
          <a:xfrm>
            <a:off x="7028846" y="2541033"/>
            <a:ext cx="1101725" cy="1050925"/>
          </a:xfrm>
          <a:custGeom>
            <a:avLst/>
            <a:gdLst>
              <a:gd name="T0" fmla="*/ 135 w 168"/>
              <a:gd name="T1" fmla="*/ 32 h 160"/>
              <a:gd name="T2" fmla="*/ 138 w 168"/>
              <a:gd name="T3" fmla="*/ 5 h 160"/>
              <a:gd name="T4" fmla="*/ 163 w 168"/>
              <a:gd name="T5" fmla="*/ 29 h 160"/>
              <a:gd name="T6" fmla="*/ 131 w 168"/>
              <a:gd name="T7" fmla="*/ 48 h 160"/>
              <a:gd name="T8" fmla="*/ 143 w 168"/>
              <a:gd name="T9" fmla="*/ 74 h 160"/>
              <a:gd name="T10" fmla="*/ 158 w 168"/>
              <a:gd name="T11" fmla="*/ 89 h 160"/>
              <a:gd name="T12" fmla="*/ 138 w 168"/>
              <a:gd name="T13" fmla="*/ 99 h 160"/>
              <a:gd name="T14" fmla="*/ 81 w 168"/>
              <a:gd name="T15" fmla="*/ 147 h 160"/>
              <a:gd name="T16" fmla="*/ 59 w 168"/>
              <a:gd name="T17" fmla="*/ 150 h 160"/>
              <a:gd name="T18" fmla="*/ 72 w 168"/>
              <a:gd name="T19" fmla="*/ 134 h 160"/>
              <a:gd name="T20" fmla="*/ 82 w 168"/>
              <a:gd name="T21" fmla="*/ 91 h 160"/>
              <a:gd name="T22" fmla="*/ 66 w 168"/>
              <a:gd name="T23" fmla="*/ 104 h 160"/>
              <a:gd name="T24" fmla="*/ 71 w 168"/>
              <a:gd name="T25" fmla="*/ 123 h 160"/>
              <a:gd name="T26" fmla="*/ 48 w 168"/>
              <a:gd name="T27" fmla="*/ 122 h 160"/>
              <a:gd name="T28" fmla="*/ 20 w 168"/>
              <a:gd name="T29" fmla="*/ 132 h 160"/>
              <a:gd name="T30" fmla="*/ 1 w 168"/>
              <a:gd name="T31" fmla="*/ 123 h 160"/>
              <a:gd name="T32" fmla="*/ 17 w 168"/>
              <a:gd name="T33" fmla="*/ 108 h 160"/>
              <a:gd name="T34" fmla="*/ 30 w 168"/>
              <a:gd name="T35" fmla="*/ 61 h 160"/>
              <a:gd name="T36" fmla="*/ 42 w 168"/>
              <a:gd name="T37" fmla="*/ 44 h 160"/>
              <a:gd name="T38" fmla="*/ 53 w 168"/>
              <a:gd name="T39" fmla="*/ 62 h 160"/>
              <a:gd name="T40" fmla="*/ 63 w 168"/>
              <a:gd name="T41" fmla="*/ 69 h 160"/>
              <a:gd name="T42" fmla="*/ 63 w 168"/>
              <a:gd name="T43" fmla="*/ 35 h 160"/>
              <a:gd name="T44" fmla="*/ 69 w 168"/>
              <a:gd name="T45" fmla="*/ 14 h 160"/>
              <a:gd name="T46" fmla="*/ 82 w 168"/>
              <a:gd name="T47" fmla="*/ 27 h 160"/>
              <a:gd name="T48" fmla="*/ 78 w 168"/>
              <a:gd name="T49" fmla="*/ 137 h 160"/>
              <a:gd name="T50" fmla="*/ 134 w 168"/>
              <a:gd name="T51" fmla="*/ 94 h 160"/>
              <a:gd name="T52" fmla="*/ 137 w 168"/>
              <a:gd name="T53" fmla="*/ 81 h 160"/>
              <a:gd name="T54" fmla="*/ 126 w 168"/>
              <a:gd name="T55" fmla="*/ 54 h 160"/>
              <a:gd name="T56" fmla="*/ 82 w 168"/>
              <a:gd name="T57" fmla="*/ 33 h 160"/>
              <a:gd name="T58" fmla="*/ 69 w 168"/>
              <a:gd name="T59" fmla="*/ 71 h 160"/>
              <a:gd name="T60" fmla="*/ 85 w 168"/>
              <a:gd name="T61" fmla="*/ 86 h 160"/>
              <a:gd name="T62" fmla="*/ 100 w 168"/>
              <a:gd name="T63" fmla="*/ 92 h 160"/>
              <a:gd name="T64" fmla="*/ 91 w 168"/>
              <a:gd name="T65" fmla="*/ 104 h 160"/>
              <a:gd name="T66" fmla="*/ 62 w 168"/>
              <a:gd name="T67" fmla="*/ 78 h 160"/>
              <a:gd name="T68" fmla="*/ 48 w 168"/>
              <a:gd name="T69" fmla="*/ 65 h 160"/>
              <a:gd name="T70" fmla="*/ 21 w 168"/>
              <a:gd name="T71" fmla="*/ 114 h 160"/>
              <a:gd name="T72" fmla="*/ 48 w 168"/>
              <a:gd name="T73" fmla="*/ 115 h 160"/>
              <a:gd name="T74" fmla="*/ 60 w 168"/>
              <a:gd name="T75" fmla="*/ 10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8" h="160">
                <a:moveTo>
                  <a:pt x="125" y="46"/>
                </a:moveTo>
                <a:cubicBezTo>
                  <a:pt x="129" y="41"/>
                  <a:pt x="132" y="37"/>
                  <a:pt x="135" y="32"/>
                </a:cubicBezTo>
                <a:cubicBezTo>
                  <a:pt x="135" y="31"/>
                  <a:pt x="134" y="29"/>
                  <a:pt x="134" y="28"/>
                </a:cubicBezTo>
                <a:cubicBezTo>
                  <a:pt x="129" y="20"/>
                  <a:pt x="131" y="11"/>
                  <a:pt x="138" y="5"/>
                </a:cubicBezTo>
                <a:cubicBezTo>
                  <a:pt x="145" y="0"/>
                  <a:pt x="154" y="0"/>
                  <a:pt x="161" y="6"/>
                </a:cubicBezTo>
                <a:cubicBezTo>
                  <a:pt x="167" y="12"/>
                  <a:pt x="168" y="22"/>
                  <a:pt x="163" y="29"/>
                </a:cubicBezTo>
                <a:cubicBezTo>
                  <a:pt x="159" y="35"/>
                  <a:pt x="151" y="37"/>
                  <a:pt x="141" y="34"/>
                </a:cubicBezTo>
                <a:cubicBezTo>
                  <a:pt x="138" y="39"/>
                  <a:pt x="134" y="43"/>
                  <a:pt x="131" y="48"/>
                </a:cubicBezTo>
                <a:cubicBezTo>
                  <a:pt x="131" y="49"/>
                  <a:pt x="131" y="51"/>
                  <a:pt x="131" y="52"/>
                </a:cubicBezTo>
                <a:cubicBezTo>
                  <a:pt x="135" y="59"/>
                  <a:pt x="139" y="67"/>
                  <a:pt x="143" y="74"/>
                </a:cubicBezTo>
                <a:cubicBezTo>
                  <a:pt x="144" y="75"/>
                  <a:pt x="146" y="76"/>
                  <a:pt x="147" y="76"/>
                </a:cubicBezTo>
                <a:cubicBezTo>
                  <a:pt x="154" y="77"/>
                  <a:pt x="159" y="83"/>
                  <a:pt x="158" y="89"/>
                </a:cubicBezTo>
                <a:cubicBezTo>
                  <a:pt x="157" y="96"/>
                  <a:pt x="151" y="99"/>
                  <a:pt x="143" y="98"/>
                </a:cubicBezTo>
                <a:cubicBezTo>
                  <a:pt x="142" y="98"/>
                  <a:pt x="140" y="98"/>
                  <a:pt x="138" y="99"/>
                </a:cubicBezTo>
                <a:cubicBezTo>
                  <a:pt x="120" y="113"/>
                  <a:pt x="101" y="128"/>
                  <a:pt x="83" y="142"/>
                </a:cubicBezTo>
                <a:cubicBezTo>
                  <a:pt x="81" y="143"/>
                  <a:pt x="81" y="146"/>
                  <a:pt x="81" y="147"/>
                </a:cubicBezTo>
                <a:cubicBezTo>
                  <a:pt x="81" y="154"/>
                  <a:pt x="77" y="159"/>
                  <a:pt x="71" y="159"/>
                </a:cubicBezTo>
                <a:cubicBezTo>
                  <a:pt x="65" y="160"/>
                  <a:pt x="60" y="157"/>
                  <a:pt x="59" y="150"/>
                </a:cubicBezTo>
                <a:cubicBezTo>
                  <a:pt x="58" y="144"/>
                  <a:pt x="61" y="139"/>
                  <a:pt x="68" y="138"/>
                </a:cubicBezTo>
                <a:cubicBezTo>
                  <a:pt x="69" y="137"/>
                  <a:pt x="72" y="136"/>
                  <a:pt x="72" y="134"/>
                </a:cubicBezTo>
                <a:cubicBezTo>
                  <a:pt x="77" y="124"/>
                  <a:pt x="81" y="114"/>
                  <a:pt x="84" y="104"/>
                </a:cubicBezTo>
                <a:cubicBezTo>
                  <a:pt x="86" y="100"/>
                  <a:pt x="84" y="94"/>
                  <a:pt x="82" y="91"/>
                </a:cubicBezTo>
                <a:cubicBezTo>
                  <a:pt x="79" y="87"/>
                  <a:pt x="73" y="84"/>
                  <a:pt x="68" y="81"/>
                </a:cubicBezTo>
                <a:cubicBezTo>
                  <a:pt x="67" y="89"/>
                  <a:pt x="67" y="96"/>
                  <a:pt x="66" y="104"/>
                </a:cubicBezTo>
                <a:cubicBezTo>
                  <a:pt x="66" y="105"/>
                  <a:pt x="68" y="106"/>
                  <a:pt x="69" y="107"/>
                </a:cubicBezTo>
                <a:cubicBezTo>
                  <a:pt x="74" y="111"/>
                  <a:pt x="75" y="118"/>
                  <a:pt x="71" y="123"/>
                </a:cubicBezTo>
                <a:cubicBezTo>
                  <a:pt x="66" y="128"/>
                  <a:pt x="59" y="128"/>
                  <a:pt x="54" y="124"/>
                </a:cubicBezTo>
                <a:cubicBezTo>
                  <a:pt x="52" y="122"/>
                  <a:pt x="50" y="122"/>
                  <a:pt x="48" y="122"/>
                </a:cubicBezTo>
                <a:cubicBezTo>
                  <a:pt x="42" y="123"/>
                  <a:pt x="37" y="124"/>
                  <a:pt x="31" y="125"/>
                </a:cubicBezTo>
                <a:cubicBezTo>
                  <a:pt x="27" y="126"/>
                  <a:pt x="23" y="127"/>
                  <a:pt x="20" y="132"/>
                </a:cubicBezTo>
                <a:cubicBezTo>
                  <a:pt x="18" y="136"/>
                  <a:pt x="11" y="136"/>
                  <a:pt x="7" y="134"/>
                </a:cubicBezTo>
                <a:cubicBezTo>
                  <a:pt x="3" y="132"/>
                  <a:pt x="0" y="127"/>
                  <a:pt x="1" y="123"/>
                </a:cubicBezTo>
                <a:cubicBezTo>
                  <a:pt x="1" y="118"/>
                  <a:pt x="5" y="113"/>
                  <a:pt x="10" y="113"/>
                </a:cubicBezTo>
                <a:cubicBezTo>
                  <a:pt x="14" y="113"/>
                  <a:pt x="15" y="112"/>
                  <a:pt x="17" y="108"/>
                </a:cubicBezTo>
                <a:cubicBezTo>
                  <a:pt x="21" y="95"/>
                  <a:pt x="26" y="82"/>
                  <a:pt x="30" y="69"/>
                </a:cubicBezTo>
                <a:cubicBezTo>
                  <a:pt x="32" y="66"/>
                  <a:pt x="32" y="64"/>
                  <a:pt x="30" y="61"/>
                </a:cubicBezTo>
                <a:cubicBezTo>
                  <a:pt x="26" y="57"/>
                  <a:pt x="26" y="53"/>
                  <a:pt x="29" y="49"/>
                </a:cubicBezTo>
                <a:cubicBezTo>
                  <a:pt x="32" y="44"/>
                  <a:pt x="37" y="43"/>
                  <a:pt x="42" y="44"/>
                </a:cubicBezTo>
                <a:cubicBezTo>
                  <a:pt x="47" y="46"/>
                  <a:pt x="50" y="50"/>
                  <a:pt x="50" y="55"/>
                </a:cubicBezTo>
                <a:cubicBezTo>
                  <a:pt x="49" y="59"/>
                  <a:pt x="51" y="60"/>
                  <a:pt x="53" y="62"/>
                </a:cubicBezTo>
                <a:cubicBezTo>
                  <a:pt x="56" y="64"/>
                  <a:pt x="59" y="66"/>
                  <a:pt x="61" y="68"/>
                </a:cubicBezTo>
                <a:cubicBezTo>
                  <a:pt x="62" y="68"/>
                  <a:pt x="62" y="68"/>
                  <a:pt x="63" y="69"/>
                </a:cubicBezTo>
                <a:cubicBezTo>
                  <a:pt x="64" y="58"/>
                  <a:pt x="65" y="48"/>
                  <a:pt x="65" y="38"/>
                </a:cubicBezTo>
                <a:cubicBezTo>
                  <a:pt x="65" y="37"/>
                  <a:pt x="64" y="36"/>
                  <a:pt x="63" y="35"/>
                </a:cubicBezTo>
                <a:cubicBezTo>
                  <a:pt x="58" y="31"/>
                  <a:pt x="57" y="27"/>
                  <a:pt x="58" y="22"/>
                </a:cubicBezTo>
                <a:cubicBezTo>
                  <a:pt x="60" y="17"/>
                  <a:pt x="64" y="14"/>
                  <a:pt x="69" y="14"/>
                </a:cubicBezTo>
                <a:cubicBezTo>
                  <a:pt x="74" y="14"/>
                  <a:pt x="78" y="18"/>
                  <a:pt x="80" y="23"/>
                </a:cubicBezTo>
                <a:cubicBezTo>
                  <a:pt x="80" y="24"/>
                  <a:pt x="81" y="26"/>
                  <a:pt x="82" y="27"/>
                </a:cubicBezTo>
                <a:cubicBezTo>
                  <a:pt x="96" y="33"/>
                  <a:pt x="111" y="39"/>
                  <a:pt x="125" y="46"/>
                </a:cubicBezTo>
                <a:close/>
                <a:moveTo>
                  <a:pt x="78" y="137"/>
                </a:moveTo>
                <a:cubicBezTo>
                  <a:pt x="78" y="138"/>
                  <a:pt x="78" y="138"/>
                  <a:pt x="78" y="138"/>
                </a:cubicBezTo>
                <a:cubicBezTo>
                  <a:pt x="97" y="123"/>
                  <a:pt x="116" y="109"/>
                  <a:pt x="134" y="94"/>
                </a:cubicBezTo>
                <a:cubicBezTo>
                  <a:pt x="135" y="94"/>
                  <a:pt x="136" y="92"/>
                  <a:pt x="136" y="90"/>
                </a:cubicBezTo>
                <a:cubicBezTo>
                  <a:pt x="137" y="87"/>
                  <a:pt x="137" y="84"/>
                  <a:pt x="137" y="81"/>
                </a:cubicBezTo>
                <a:cubicBezTo>
                  <a:pt x="138" y="79"/>
                  <a:pt x="138" y="77"/>
                  <a:pt x="137" y="76"/>
                </a:cubicBezTo>
                <a:cubicBezTo>
                  <a:pt x="134" y="69"/>
                  <a:pt x="130" y="61"/>
                  <a:pt x="126" y="54"/>
                </a:cubicBezTo>
                <a:cubicBezTo>
                  <a:pt x="125" y="53"/>
                  <a:pt x="123" y="51"/>
                  <a:pt x="121" y="51"/>
                </a:cubicBezTo>
                <a:cubicBezTo>
                  <a:pt x="108" y="45"/>
                  <a:pt x="95" y="39"/>
                  <a:pt x="82" y="33"/>
                </a:cubicBezTo>
                <a:cubicBezTo>
                  <a:pt x="78" y="31"/>
                  <a:pt x="72" y="35"/>
                  <a:pt x="71" y="39"/>
                </a:cubicBezTo>
                <a:cubicBezTo>
                  <a:pt x="70" y="50"/>
                  <a:pt x="70" y="60"/>
                  <a:pt x="69" y="71"/>
                </a:cubicBezTo>
                <a:cubicBezTo>
                  <a:pt x="69" y="72"/>
                  <a:pt x="70" y="74"/>
                  <a:pt x="70" y="75"/>
                </a:cubicBezTo>
                <a:cubicBezTo>
                  <a:pt x="75" y="79"/>
                  <a:pt x="80" y="82"/>
                  <a:pt x="85" y="86"/>
                </a:cubicBezTo>
                <a:cubicBezTo>
                  <a:pt x="86" y="87"/>
                  <a:pt x="88" y="87"/>
                  <a:pt x="90" y="87"/>
                </a:cubicBezTo>
                <a:cubicBezTo>
                  <a:pt x="94" y="86"/>
                  <a:pt x="98" y="88"/>
                  <a:pt x="100" y="92"/>
                </a:cubicBezTo>
                <a:cubicBezTo>
                  <a:pt x="101" y="97"/>
                  <a:pt x="98" y="101"/>
                  <a:pt x="94" y="102"/>
                </a:cubicBezTo>
                <a:cubicBezTo>
                  <a:pt x="93" y="103"/>
                  <a:pt x="91" y="103"/>
                  <a:pt x="91" y="104"/>
                </a:cubicBezTo>
                <a:cubicBezTo>
                  <a:pt x="86" y="115"/>
                  <a:pt x="82" y="126"/>
                  <a:pt x="78" y="137"/>
                </a:cubicBezTo>
                <a:close/>
                <a:moveTo>
                  <a:pt x="62" y="78"/>
                </a:moveTo>
                <a:cubicBezTo>
                  <a:pt x="62" y="77"/>
                  <a:pt x="61" y="76"/>
                  <a:pt x="60" y="75"/>
                </a:cubicBezTo>
                <a:cubicBezTo>
                  <a:pt x="56" y="71"/>
                  <a:pt x="52" y="68"/>
                  <a:pt x="48" y="65"/>
                </a:cubicBezTo>
                <a:cubicBezTo>
                  <a:pt x="45" y="64"/>
                  <a:pt x="38" y="65"/>
                  <a:pt x="37" y="68"/>
                </a:cubicBezTo>
                <a:cubicBezTo>
                  <a:pt x="32" y="83"/>
                  <a:pt x="26" y="99"/>
                  <a:pt x="21" y="114"/>
                </a:cubicBezTo>
                <a:cubicBezTo>
                  <a:pt x="19" y="119"/>
                  <a:pt x="22" y="121"/>
                  <a:pt x="26" y="120"/>
                </a:cubicBezTo>
                <a:cubicBezTo>
                  <a:pt x="34" y="119"/>
                  <a:pt x="41" y="118"/>
                  <a:pt x="48" y="115"/>
                </a:cubicBezTo>
                <a:cubicBezTo>
                  <a:pt x="52" y="113"/>
                  <a:pt x="56" y="109"/>
                  <a:pt x="59" y="105"/>
                </a:cubicBezTo>
                <a:cubicBezTo>
                  <a:pt x="60" y="104"/>
                  <a:pt x="60" y="103"/>
                  <a:pt x="60" y="102"/>
                </a:cubicBezTo>
                <a:cubicBezTo>
                  <a:pt x="61" y="95"/>
                  <a:pt x="61" y="87"/>
                  <a:pt x="62" y="78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06065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Chart 16">
            <a:extLst>
              <a:ext uri="{FF2B5EF4-FFF2-40B4-BE49-F238E27FC236}">
                <a16:creationId xmlns:a16="http://schemas.microsoft.com/office/drawing/2014/main" id="{788504F5-EFDB-4F39-9AE3-33C6D6848B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476485"/>
              </p:ext>
            </p:extLst>
          </p:nvPr>
        </p:nvGraphicFramePr>
        <p:xfrm>
          <a:off x="5833823" y="3407627"/>
          <a:ext cx="2520280" cy="491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نمودار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6918" y="2171956"/>
            <a:ext cx="2000866" cy="1048024"/>
            <a:chOff x="803640" y="3362835"/>
            <a:chExt cx="2059657" cy="1048024"/>
          </a:xfrm>
        </p:grpSpPr>
        <p:sp>
          <p:nvSpPr>
            <p:cNvPr id="9" name="TextBox 8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962499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962499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387558" y="2171956"/>
            <a:ext cx="2000866" cy="1048024"/>
            <a:chOff x="803640" y="3362835"/>
            <a:chExt cx="2059657" cy="1048024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972B5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6972B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6190" y="1421363"/>
            <a:ext cx="2001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rgbClr val="962499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b="1" dirty="0">
              <a:solidFill>
                <a:srgbClr val="962499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7558" y="1419622"/>
            <a:ext cx="2001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rgbClr val="6972B5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b="1" dirty="0">
              <a:solidFill>
                <a:srgbClr val="6972B5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3542351363"/>
              </p:ext>
            </p:extLst>
          </p:nvPr>
        </p:nvGraphicFramePr>
        <p:xfrm>
          <a:off x="1873261" y="3407905"/>
          <a:ext cx="2520280" cy="491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1835696" y="3911327"/>
            <a:ext cx="2592288" cy="863358"/>
            <a:chOff x="803640" y="3362835"/>
            <a:chExt cx="2059657" cy="863358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962499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62499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833823" y="3911327"/>
            <a:ext cx="2592288" cy="863358"/>
            <a:chOff x="803640" y="3362835"/>
            <a:chExt cx="2059657" cy="863358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962499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62499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962499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022F5A98-0654-4F0C-9707-447B2CC791C1}"/>
              </a:ext>
            </a:extLst>
          </p:cNvPr>
          <p:cNvGrpSpPr/>
          <p:nvPr/>
        </p:nvGrpSpPr>
        <p:grpSpPr>
          <a:xfrm>
            <a:off x="366713" y="3614738"/>
            <a:ext cx="1138238" cy="1155700"/>
            <a:chOff x="366713" y="3614738"/>
            <a:chExt cx="1138238" cy="1155700"/>
          </a:xfrm>
        </p:grpSpPr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121B2D5D-0F30-4126-B637-7E9AC5C53DDF}"/>
                </a:ext>
              </a:extLst>
            </p:cNvPr>
            <p:cNvSpPr/>
            <p:nvPr/>
          </p:nvSpPr>
          <p:spPr bwMode="auto">
            <a:xfrm>
              <a:off x="985838" y="3941763"/>
              <a:ext cx="517525" cy="501650"/>
            </a:xfrm>
            <a:custGeom>
              <a:avLst/>
              <a:gdLst>
                <a:gd name="T0" fmla="*/ 525 w 525"/>
                <a:gd name="T1" fmla="*/ 478 h 509"/>
                <a:gd name="T2" fmla="*/ 284 w 525"/>
                <a:gd name="T3" fmla="*/ 479 h 509"/>
                <a:gd name="T4" fmla="*/ 50 w 525"/>
                <a:gd name="T5" fmla="*/ 468 h 509"/>
                <a:gd name="T6" fmla="*/ 42 w 525"/>
                <a:gd name="T7" fmla="*/ 469 h 509"/>
                <a:gd name="T8" fmla="*/ 43 w 525"/>
                <a:gd name="T9" fmla="*/ 322 h 509"/>
                <a:gd name="T10" fmla="*/ 52 w 525"/>
                <a:gd name="T11" fmla="*/ 311 h 509"/>
                <a:gd name="T12" fmla="*/ 67 w 525"/>
                <a:gd name="T13" fmla="*/ 269 h 509"/>
                <a:gd name="T14" fmla="*/ 30 w 525"/>
                <a:gd name="T15" fmla="*/ 244 h 509"/>
                <a:gd name="T16" fmla="*/ 3 w 525"/>
                <a:gd name="T17" fmla="*/ 243 h 509"/>
                <a:gd name="T18" fmla="*/ 0 w 525"/>
                <a:gd name="T19" fmla="*/ 238 h 509"/>
                <a:gd name="T20" fmla="*/ 76 w 525"/>
                <a:gd name="T21" fmla="*/ 196 h 509"/>
                <a:gd name="T22" fmla="*/ 93 w 525"/>
                <a:gd name="T23" fmla="*/ 170 h 509"/>
                <a:gd name="T24" fmla="*/ 93 w 525"/>
                <a:gd name="T25" fmla="*/ 0 h 509"/>
                <a:gd name="T26" fmla="*/ 306 w 525"/>
                <a:gd name="T27" fmla="*/ 0 h 509"/>
                <a:gd name="T28" fmla="*/ 306 w 525"/>
                <a:gd name="T29" fmla="*/ 19 h 509"/>
                <a:gd name="T30" fmla="*/ 305 w 525"/>
                <a:gd name="T31" fmla="*/ 171 h 509"/>
                <a:gd name="T32" fmla="*/ 323 w 525"/>
                <a:gd name="T33" fmla="*/ 197 h 509"/>
                <a:gd name="T34" fmla="*/ 525 w 525"/>
                <a:gd name="T35" fmla="*/ 47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5" h="509">
                  <a:moveTo>
                    <a:pt x="525" y="478"/>
                  </a:moveTo>
                  <a:cubicBezTo>
                    <a:pt x="443" y="501"/>
                    <a:pt x="363" y="509"/>
                    <a:pt x="284" y="479"/>
                  </a:cubicBezTo>
                  <a:cubicBezTo>
                    <a:pt x="207" y="449"/>
                    <a:pt x="130" y="443"/>
                    <a:pt x="50" y="468"/>
                  </a:cubicBezTo>
                  <a:cubicBezTo>
                    <a:pt x="49" y="468"/>
                    <a:pt x="47" y="468"/>
                    <a:pt x="42" y="469"/>
                  </a:cubicBezTo>
                  <a:cubicBezTo>
                    <a:pt x="42" y="420"/>
                    <a:pt x="42" y="371"/>
                    <a:pt x="43" y="322"/>
                  </a:cubicBezTo>
                  <a:cubicBezTo>
                    <a:pt x="43" y="318"/>
                    <a:pt x="48" y="313"/>
                    <a:pt x="52" y="311"/>
                  </a:cubicBezTo>
                  <a:cubicBezTo>
                    <a:pt x="66" y="300"/>
                    <a:pt x="72" y="287"/>
                    <a:pt x="67" y="269"/>
                  </a:cubicBezTo>
                  <a:cubicBezTo>
                    <a:pt x="61" y="251"/>
                    <a:pt x="48" y="244"/>
                    <a:pt x="30" y="244"/>
                  </a:cubicBezTo>
                  <a:cubicBezTo>
                    <a:pt x="21" y="243"/>
                    <a:pt x="12" y="243"/>
                    <a:pt x="3" y="243"/>
                  </a:cubicBezTo>
                  <a:cubicBezTo>
                    <a:pt x="2" y="242"/>
                    <a:pt x="1" y="240"/>
                    <a:pt x="0" y="238"/>
                  </a:cubicBezTo>
                  <a:cubicBezTo>
                    <a:pt x="25" y="224"/>
                    <a:pt x="50" y="208"/>
                    <a:pt x="76" y="196"/>
                  </a:cubicBezTo>
                  <a:cubicBezTo>
                    <a:pt x="89" y="190"/>
                    <a:pt x="93" y="184"/>
                    <a:pt x="93" y="170"/>
                  </a:cubicBezTo>
                  <a:cubicBezTo>
                    <a:pt x="93" y="114"/>
                    <a:pt x="93" y="58"/>
                    <a:pt x="93" y="0"/>
                  </a:cubicBezTo>
                  <a:cubicBezTo>
                    <a:pt x="164" y="0"/>
                    <a:pt x="233" y="0"/>
                    <a:pt x="306" y="0"/>
                  </a:cubicBezTo>
                  <a:cubicBezTo>
                    <a:pt x="306" y="6"/>
                    <a:pt x="306" y="12"/>
                    <a:pt x="306" y="19"/>
                  </a:cubicBezTo>
                  <a:cubicBezTo>
                    <a:pt x="306" y="69"/>
                    <a:pt x="306" y="120"/>
                    <a:pt x="305" y="171"/>
                  </a:cubicBezTo>
                  <a:cubicBezTo>
                    <a:pt x="305" y="185"/>
                    <a:pt x="311" y="191"/>
                    <a:pt x="323" y="197"/>
                  </a:cubicBezTo>
                  <a:cubicBezTo>
                    <a:pt x="444" y="251"/>
                    <a:pt x="510" y="345"/>
                    <a:pt x="525" y="478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AF965D11-3421-4216-9462-9C7573525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938" y="4398963"/>
              <a:ext cx="481013" cy="371475"/>
            </a:xfrm>
            <a:custGeom>
              <a:avLst/>
              <a:gdLst>
                <a:gd name="T0" fmla="*/ 487 w 487"/>
                <a:gd name="T1" fmla="*/ 35 h 377"/>
                <a:gd name="T2" fmla="*/ 332 w 487"/>
                <a:gd name="T3" fmla="*/ 311 h 377"/>
                <a:gd name="T4" fmla="*/ 0 w 487"/>
                <a:gd name="T5" fmla="*/ 320 h 377"/>
                <a:gd name="T6" fmla="*/ 3 w 487"/>
                <a:gd name="T7" fmla="*/ 203 h 377"/>
                <a:gd name="T8" fmla="*/ 3 w 487"/>
                <a:gd name="T9" fmla="*/ 44 h 377"/>
                <a:gd name="T10" fmla="*/ 19 w 487"/>
                <a:gd name="T11" fmla="*/ 21 h 377"/>
                <a:gd name="T12" fmla="*/ 218 w 487"/>
                <a:gd name="T13" fmla="*/ 26 h 377"/>
                <a:gd name="T14" fmla="*/ 472 w 487"/>
                <a:gd name="T15" fmla="*/ 38 h 377"/>
                <a:gd name="T16" fmla="*/ 487 w 487"/>
                <a:gd name="T17" fmla="*/ 35 h 377"/>
                <a:gd name="T18" fmla="*/ 338 w 487"/>
                <a:gd name="T19" fmla="*/ 159 h 377"/>
                <a:gd name="T20" fmla="*/ 290 w 487"/>
                <a:gd name="T21" fmla="*/ 206 h 377"/>
                <a:gd name="T22" fmla="*/ 337 w 487"/>
                <a:gd name="T23" fmla="*/ 255 h 377"/>
                <a:gd name="T24" fmla="*/ 385 w 487"/>
                <a:gd name="T25" fmla="*/ 208 h 377"/>
                <a:gd name="T26" fmla="*/ 338 w 487"/>
                <a:gd name="T27" fmla="*/ 159 h 377"/>
                <a:gd name="T28" fmla="*/ 107 w 487"/>
                <a:gd name="T29" fmla="*/ 130 h 377"/>
                <a:gd name="T30" fmla="*/ 68 w 487"/>
                <a:gd name="T31" fmla="*/ 167 h 377"/>
                <a:gd name="T32" fmla="*/ 107 w 487"/>
                <a:gd name="T33" fmla="*/ 207 h 377"/>
                <a:gd name="T34" fmla="*/ 144 w 487"/>
                <a:gd name="T35" fmla="*/ 168 h 377"/>
                <a:gd name="T36" fmla="*/ 107 w 487"/>
                <a:gd name="T37" fmla="*/ 130 h 377"/>
                <a:gd name="T38" fmla="*/ 213 w 487"/>
                <a:gd name="T39" fmla="*/ 129 h 377"/>
                <a:gd name="T40" fmla="*/ 241 w 487"/>
                <a:gd name="T41" fmla="*/ 101 h 377"/>
                <a:gd name="T42" fmla="*/ 211 w 487"/>
                <a:gd name="T43" fmla="*/ 72 h 377"/>
                <a:gd name="T44" fmla="*/ 183 w 487"/>
                <a:gd name="T45" fmla="*/ 100 h 377"/>
                <a:gd name="T46" fmla="*/ 213 w 487"/>
                <a:gd name="T47" fmla="*/ 12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7" h="377">
                  <a:moveTo>
                    <a:pt x="487" y="35"/>
                  </a:moveTo>
                  <a:cubicBezTo>
                    <a:pt x="481" y="155"/>
                    <a:pt x="432" y="248"/>
                    <a:pt x="332" y="311"/>
                  </a:cubicBezTo>
                  <a:cubicBezTo>
                    <a:pt x="233" y="375"/>
                    <a:pt x="93" y="377"/>
                    <a:pt x="0" y="320"/>
                  </a:cubicBezTo>
                  <a:cubicBezTo>
                    <a:pt x="1" y="280"/>
                    <a:pt x="3" y="242"/>
                    <a:pt x="3" y="203"/>
                  </a:cubicBezTo>
                  <a:cubicBezTo>
                    <a:pt x="4" y="150"/>
                    <a:pt x="4" y="97"/>
                    <a:pt x="3" y="44"/>
                  </a:cubicBezTo>
                  <a:cubicBezTo>
                    <a:pt x="3" y="31"/>
                    <a:pt x="6" y="25"/>
                    <a:pt x="19" y="21"/>
                  </a:cubicBezTo>
                  <a:cubicBezTo>
                    <a:pt x="86" y="2"/>
                    <a:pt x="153" y="0"/>
                    <a:pt x="218" y="26"/>
                  </a:cubicBezTo>
                  <a:cubicBezTo>
                    <a:pt x="302" y="60"/>
                    <a:pt x="387" y="59"/>
                    <a:pt x="472" y="38"/>
                  </a:cubicBezTo>
                  <a:cubicBezTo>
                    <a:pt x="476" y="37"/>
                    <a:pt x="480" y="36"/>
                    <a:pt x="487" y="35"/>
                  </a:cubicBezTo>
                  <a:close/>
                  <a:moveTo>
                    <a:pt x="338" y="159"/>
                  </a:moveTo>
                  <a:cubicBezTo>
                    <a:pt x="310" y="159"/>
                    <a:pt x="290" y="179"/>
                    <a:pt x="290" y="206"/>
                  </a:cubicBezTo>
                  <a:cubicBezTo>
                    <a:pt x="290" y="233"/>
                    <a:pt x="311" y="255"/>
                    <a:pt x="337" y="255"/>
                  </a:cubicBezTo>
                  <a:cubicBezTo>
                    <a:pt x="362" y="255"/>
                    <a:pt x="384" y="234"/>
                    <a:pt x="385" y="208"/>
                  </a:cubicBezTo>
                  <a:cubicBezTo>
                    <a:pt x="386" y="181"/>
                    <a:pt x="365" y="160"/>
                    <a:pt x="338" y="159"/>
                  </a:cubicBezTo>
                  <a:close/>
                  <a:moveTo>
                    <a:pt x="107" y="130"/>
                  </a:moveTo>
                  <a:cubicBezTo>
                    <a:pt x="86" y="130"/>
                    <a:pt x="69" y="146"/>
                    <a:pt x="68" y="167"/>
                  </a:cubicBezTo>
                  <a:cubicBezTo>
                    <a:pt x="67" y="187"/>
                    <a:pt x="87" y="207"/>
                    <a:pt x="107" y="207"/>
                  </a:cubicBezTo>
                  <a:cubicBezTo>
                    <a:pt x="127" y="207"/>
                    <a:pt x="144" y="189"/>
                    <a:pt x="144" y="168"/>
                  </a:cubicBezTo>
                  <a:cubicBezTo>
                    <a:pt x="145" y="147"/>
                    <a:pt x="129" y="131"/>
                    <a:pt x="107" y="130"/>
                  </a:cubicBezTo>
                  <a:close/>
                  <a:moveTo>
                    <a:pt x="213" y="129"/>
                  </a:moveTo>
                  <a:cubicBezTo>
                    <a:pt x="228" y="129"/>
                    <a:pt x="241" y="116"/>
                    <a:pt x="241" y="101"/>
                  </a:cubicBezTo>
                  <a:cubicBezTo>
                    <a:pt x="241" y="85"/>
                    <a:pt x="227" y="71"/>
                    <a:pt x="211" y="72"/>
                  </a:cubicBezTo>
                  <a:cubicBezTo>
                    <a:pt x="197" y="72"/>
                    <a:pt x="184" y="86"/>
                    <a:pt x="183" y="100"/>
                  </a:cubicBezTo>
                  <a:cubicBezTo>
                    <a:pt x="183" y="116"/>
                    <a:pt x="197" y="129"/>
                    <a:pt x="213" y="129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8915A463-F3D0-4F07-A13A-4C49158BAD9B}"/>
                </a:ext>
              </a:extLst>
            </p:cNvPr>
            <p:cNvSpPr/>
            <p:nvPr/>
          </p:nvSpPr>
          <p:spPr bwMode="auto">
            <a:xfrm>
              <a:off x="823913" y="4343400"/>
              <a:ext cx="185738" cy="422275"/>
            </a:xfrm>
            <a:custGeom>
              <a:avLst/>
              <a:gdLst>
                <a:gd name="T0" fmla="*/ 1 w 189"/>
                <a:gd name="T1" fmla="*/ 10 h 428"/>
                <a:gd name="T2" fmla="*/ 91 w 189"/>
                <a:gd name="T3" fmla="*/ 10 h 428"/>
                <a:gd name="T4" fmla="*/ 186 w 189"/>
                <a:gd name="T5" fmla="*/ 39 h 428"/>
                <a:gd name="T6" fmla="*/ 187 w 189"/>
                <a:gd name="T7" fmla="*/ 53 h 428"/>
                <a:gd name="T8" fmla="*/ 188 w 189"/>
                <a:gd name="T9" fmla="*/ 327 h 428"/>
                <a:gd name="T10" fmla="*/ 96 w 189"/>
                <a:gd name="T11" fmla="*/ 426 h 428"/>
                <a:gd name="T12" fmla="*/ 1 w 189"/>
                <a:gd name="T13" fmla="*/ 329 h 428"/>
                <a:gd name="T14" fmla="*/ 1 w 189"/>
                <a:gd name="T15" fmla="*/ 71 h 428"/>
                <a:gd name="T16" fmla="*/ 1 w 189"/>
                <a:gd name="T17" fmla="*/ 1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428">
                  <a:moveTo>
                    <a:pt x="1" y="10"/>
                  </a:moveTo>
                  <a:cubicBezTo>
                    <a:pt x="33" y="1"/>
                    <a:pt x="61" y="0"/>
                    <a:pt x="91" y="10"/>
                  </a:cubicBezTo>
                  <a:cubicBezTo>
                    <a:pt x="121" y="20"/>
                    <a:pt x="152" y="29"/>
                    <a:pt x="186" y="39"/>
                  </a:cubicBezTo>
                  <a:cubicBezTo>
                    <a:pt x="187" y="41"/>
                    <a:pt x="187" y="47"/>
                    <a:pt x="187" y="53"/>
                  </a:cubicBezTo>
                  <a:cubicBezTo>
                    <a:pt x="187" y="145"/>
                    <a:pt x="186" y="236"/>
                    <a:pt x="188" y="327"/>
                  </a:cubicBezTo>
                  <a:cubicBezTo>
                    <a:pt x="189" y="373"/>
                    <a:pt x="157" y="424"/>
                    <a:pt x="96" y="426"/>
                  </a:cubicBezTo>
                  <a:cubicBezTo>
                    <a:pt x="43" y="428"/>
                    <a:pt x="2" y="386"/>
                    <a:pt x="1" y="329"/>
                  </a:cubicBezTo>
                  <a:cubicBezTo>
                    <a:pt x="0" y="243"/>
                    <a:pt x="1" y="157"/>
                    <a:pt x="1" y="71"/>
                  </a:cubicBezTo>
                  <a:cubicBezTo>
                    <a:pt x="1" y="51"/>
                    <a:pt x="1" y="32"/>
                    <a:pt x="1" y="1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FE930ADB-0183-48E4-A653-5F046DFE85D6}"/>
                </a:ext>
              </a:extLst>
            </p:cNvPr>
            <p:cNvSpPr/>
            <p:nvPr/>
          </p:nvSpPr>
          <p:spPr bwMode="auto">
            <a:xfrm>
              <a:off x="825500" y="4254500"/>
              <a:ext cx="180975" cy="106363"/>
            </a:xfrm>
            <a:custGeom>
              <a:avLst/>
              <a:gdLst>
                <a:gd name="T0" fmla="*/ 0 w 184"/>
                <a:gd name="T1" fmla="*/ 81 h 108"/>
                <a:gd name="T2" fmla="*/ 0 w 184"/>
                <a:gd name="T3" fmla="*/ 0 h 108"/>
                <a:gd name="T4" fmla="*/ 184 w 184"/>
                <a:gd name="T5" fmla="*/ 0 h 108"/>
                <a:gd name="T6" fmla="*/ 184 w 184"/>
                <a:gd name="T7" fmla="*/ 108 h 108"/>
                <a:gd name="T8" fmla="*/ 129 w 184"/>
                <a:gd name="T9" fmla="*/ 95 h 108"/>
                <a:gd name="T10" fmla="*/ 0 w 184"/>
                <a:gd name="T11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8">
                  <a:moveTo>
                    <a:pt x="0" y="81"/>
                  </a:moveTo>
                  <a:cubicBezTo>
                    <a:pt x="0" y="51"/>
                    <a:pt x="0" y="26"/>
                    <a:pt x="0" y="0"/>
                  </a:cubicBezTo>
                  <a:cubicBezTo>
                    <a:pt x="62" y="0"/>
                    <a:pt x="123" y="0"/>
                    <a:pt x="184" y="0"/>
                  </a:cubicBezTo>
                  <a:cubicBezTo>
                    <a:pt x="184" y="35"/>
                    <a:pt x="184" y="69"/>
                    <a:pt x="184" y="108"/>
                  </a:cubicBezTo>
                  <a:cubicBezTo>
                    <a:pt x="165" y="104"/>
                    <a:pt x="146" y="102"/>
                    <a:pt x="129" y="95"/>
                  </a:cubicBezTo>
                  <a:cubicBezTo>
                    <a:pt x="87" y="80"/>
                    <a:pt x="47" y="65"/>
                    <a:pt x="0" y="81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EBF99393-D041-4146-93FD-46C6E942E711}"/>
                </a:ext>
              </a:extLst>
            </p:cNvPr>
            <p:cNvSpPr/>
            <p:nvPr/>
          </p:nvSpPr>
          <p:spPr bwMode="auto">
            <a:xfrm>
              <a:off x="1027113" y="3870325"/>
              <a:ext cx="312738" cy="52388"/>
            </a:xfrm>
            <a:custGeom>
              <a:avLst/>
              <a:gdLst>
                <a:gd name="T0" fmla="*/ 157 w 317"/>
                <a:gd name="T1" fmla="*/ 51 h 52"/>
                <a:gd name="T2" fmla="*/ 33 w 317"/>
                <a:gd name="T3" fmla="*/ 51 h 52"/>
                <a:gd name="T4" fmla="*/ 0 w 317"/>
                <a:gd name="T5" fmla="*/ 26 h 52"/>
                <a:gd name="T6" fmla="*/ 33 w 317"/>
                <a:gd name="T7" fmla="*/ 0 h 52"/>
                <a:gd name="T8" fmla="*/ 283 w 317"/>
                <a:gd name="T9" fmla="*/ 0 h 52"/>
                <a:gd name="T10" fmla="*/ 317 w 317"/>
                <a:gd name="T11" fmla="*/ 26 h 52"/>
                <a:gd name="T12" fmla="*/ 283 w 317"/>
                <a:gd name="T13" fmla="*/ 51 h 52"/>
                <a:gd name="T14" fmla="*/ 157 w 317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52">
                  <a:moveTo>
                    <a:pt x="157" y="51"/>
                  </a:moveTo>
                  <a:cubicBezTo>
                    <a:pt x="115" y="51"/>
                    <a:pt x="74" y="52"/>
                    <a:pt x="33" y="51"/>
                  </a:cubicBezTo>
                  <a:cubicBezTo>
                    <a:pt x="11" y="51"/>
                    <a:pt x="0" y="42"/>
                    <a:pt x="0" y="26"/>
                  </a:cubicBezTo>
                  <a:cubicBezTo>
                    <a:pt x="0" y="9"/>
                    <a:pt x="11" y="0"/>
                    <a:pt x="33" y="0"/>
                  </a:cubicBezTo>
                  <a:cubicBezTo>
                    <a:pt x="117" y="0"/>
                    <a:pt x="200" y="0"/>
                    <a:pt x="283" y="0"/>
                  </a:cubicBezTo>
                  <a:cubicBezTo>
                    <a:pt x="303" y="0"/>
                    <a:pt x="317" y="11"/>
                    <a:pt x="317" y="26"/>
                  </a:cubicBezTo>
                  <a:cubicBezTo>
                    <a:pt x="317" y="41"/>
                    <a:pt x="303" y="51"/>
                    <a:pt x="283" y="51"/>
                  </a:cubicBezTo>
                  <a:cubicBezTo>
                    <a:pt x="241" y="52"/>
                    <a:pt x="199" y="51"/>
                    <a:pt x="157" y="51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CAB328E3-C12D-4227-A336-B18BEAD8025C}"/>
                </a:ext>
              </a:extLst>
            </p:cNvPr>
            <p:cNvSpPr/>
            <p:nvPr/>
          </p:nvSpPr>
          <p:spPr bwMode="auto">
            <a:xfrm>
              <a:off x="798513" y="4200525"/>
              <a:ext cx="238125" cy="33338"/>
            </a:xfrm>
            <a:custGeom>
              <a:avLst/>
              <a:gdLst>
                <a:gd name="T0" fmla="*/ 120 w 241"/>
                <a:gd name="T1" fmla="*/ 0 h 34"/>
                <a:gd name="T2" fmla="*/ 218 w 241"/>
                <a:gd name="T3" fmla="*/ 0 h 34"/>
                <a:gd name="T4" fmla="*/ 239 w 241"/>
                <a:gd name="T5" fmla="*/ 17 h 34"/>
                <a:gd name="T6" fmla="*/ 219 w 241"/>
                <a:gd name="T7" fmla="*/ 33 h 34"/>
                <a:gd name="T8" fmla="*/ 19 w 241"/>
                <a:gd name="T9" fmla="*/ 34 h 34"/>
                <a:gd name="T10" fmla="*/ 0 w 241"/>
                <a:gd name="T11" fmla="*/ 16 h 34"/>
                <a:gd name="T12" fmla="*/ 21 w 241"/>
                <a:gd name="T13" fmla="*/ 0 h 34"/>
                <a:gd name="T14" fmla="*/ 120 w 24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">
                  <a:moveTo>
                    <a:pt x="120" y="0"/>
                  </a:moveTo>
                  <a:cubicBezTo>
                    <a:pt x="153" y="0"/>
                    <a:pt x="185" y="1"/>
                    <a:pt x="218" y="0"/>
                  </a:cubicBezTo>
                  <a:cubicBezTo>
                    <a:pt x="230" y="0"/>
                    <a:pt x="241" y="4"/>
                    <a:pt x="239" y="17"/>
                  </a:cubicBezTo>
                  <a:cubicBezTo>
                    <a:pt x="238" y="24"/>
                    <a:pt x="226" y="33"/>
                    <a:pt x="219" y="33"/>
                  </a:cubicBezTo>
                  <a:cubicBezTo>
                    <a:pt x="152" y="34"/>
                    <a:pt x="86" y="34"/>
                    <a:pt x="19" y="34"/>
                  </a:cubicBezTo>
                  <a:cubicBezTo>
                    <a:pt x="8" y="34"/>
                    <a:pt x="0" y="30"/>
                    <a:pt x="0" y="16"/>
                  </a:cubicBezTo>
                  <a:cubicBezTo>
                    <a:pt x="1" y="3"/>
                    <a:pt x="9" y="0"/>
                    <a:pt x="21" y="0"/>
                  </a:cubicBezTo>
                  <a:cubicBezTo>
                    <a:pt x="54" y="0"/>
                    <a:pt x="87" y="0"/>
                    <a:pt x="120" y="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6A5C5672-EF81-44AB-B60E-E2B3CDFF891B}"/>
                </a:ext>
              </a:extLst>
            </p:cNvPr>
            <p:cNvSpPr/>
            <p:nvPr/>
          </p:nvSpPr>
          <p:spPr bwMode="auto">
            <a:xfrm>
              <a:off x="366713" y="3692525"/>
              <a:ext cx="88900" cy="87313"/>
            </a:xfrm>
            <a:custGeom>
              <a:avLst/>
              <a:gdLst>
                <a:gd name="T0" fmla="*/ 46 w 89"/>
                <a:gd name="T1" fmla="*/ 1 h 88"/>
                <a:gd name="T2" fmla="*/ 88 w 89"/>
                <a:gd name="T3" fmla="*/ 44 h 88"/>
                <a:gd name="T4" fmla="*/ 43 w 89"/>
                <a:gd name="T5" fmla="*/ 87 h 88"/>
                <a:gd name="T6" fmla="*/ 1 w 89"/>
                <a:gd name="T7" fmla="*/ 43 h 88"/>
                <a:gd name="T8" fmla="*/ 46 w 89"/>
                <a:gd name="T9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46" y="1"/>
                  </a:moveTo>
                  <a:cubicBezTo>
                    <a:pt x="68" y="1"/>
                    <a:pt x="89" y="23"/>
                    <a:pt x="88" y="44"/>
                  </a:cubicBezTo>
                  <a:cubicBezTo>
                    <a:pt x="87" y="69"/>
                    <a:pt x="67" y="88"/>
                    <a:pt x="43" y="87"/>
                  </a:cubicBezTo>
                  <a:cubicBezTo>
                    <a:pt x="20" y="87"/>
                    <a:pt x="0" y="66"/>
                    <a:pt x="1" y="43"/>
                  </a:cubicBezTo>
                  <a:cubicBezTo>
                    <a:pt x="2" y="20"/>
                    <a:pt x="23" y="0"/>
                    <a:pt x="46" y="1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1561DECB-190C-4BE9-B0CC-4BFA075E38A8}"/>
                </a:ext>
              </a:extLst>
            </p:cNvPr>
            <p:cNvSpPr/>
            <p:nvPr/>
          </p:nvSpPr>
          <p:spPr bwMode="auto">
            <a:xfrm>
              <a:off x="665163" y="3692525"/>
              <a:ext cx="85725" cy="87313"/>
            </a:xfrm>
            <a:custGeom>
              <a:avLst/>
              <a:gdLst>
                <a:gd name="T0" fmla="*/ 87 w 87"/>
                <a:gd name="T1" fmla="*/ 44 h 88"/>
                <a:gd name="T2" fmla="*/ 42 w 87"/>
                <a:gd name="T3" fmla="*/ 87 h 88"/>
                <a:gd name="T4" fmla="*/ 0 w 87"/>
                <a:gd name="T5" fmla="*/ 43 h 88"/>
                <a:gd name="T6" fmla="*/ 44 w 87"/>
                <a:gd name="T7" fmla="*/ 1 h 88"/>
                <a:gd name="T8" fmla="*/ 87 w 87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87" y="44"/>
                  </a:moveTo>
                  <a:cubicBezTo>
                    <a:pt x="87" y="68"/>
                    <a:pt x="66" y="88"/>
                    <a:pt x="42" y="87"/>
                  </a:cubicBezTo>
                  <a:cubicBezTo>
                    <a:pt x="19" y="87"/>
                    <a:pt x="0" y="66"/>
                    <a:pt x="0" y="43"/>
                  </a:cubicBezTo>
                  <a:cubicBezTo>
                    <a:pt x="1" y="21"/>
                    <a:pt x="22" y="0"/>
                    <a:pt x="44" y="1"/>
                  </a:cubicBezTo>
                  <a:cubicBezTo>
                    <a:pt x="67" y="1"/>
                    <a:pt x="87" y="22"/>
                    <a:pt x="87" y="44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2A1EEB44-3990-4A1A-B0D0-0378F474E446}"/>
                </a:ext>
              </a:extLst>
            </p:cNvPr>
            <p:cNvSpPr/>
            <p:nvPr/>
          </p:nvSpPr>
          <p:spPr bwMode="auto">
            <a:xfrm>
              <a:off x="665163" y="3862388"/>
              <a:ext cx="85725" cy="85725"/>
            </a:xfrm>
            <a:custGeom>
              <a:avLst/>
              <a:gdLst>
                <a:gd name="T0" fmla="*/ 44 w 87"/>
                <a:gd name="T1" fmla="*/ 87 h 87"/>
                <a:gd name="T2" fmla="*/ 0 w 87"/>
                <a:gd name="T3" fmla="*/ 44 h 87"/>
                <a:gd name="T4" fmla="*/ 43 w 87"/>
                <a:gd name="T5" fmla="*/ 1 h 87"/>
                <a:gd name="T6" fmla="*/ 87 w 87"/>
                <a:gd name="T7" fmla="*/ 43 h 87"/>
                <a:gd name="T8" fmla="*/ 44 w 87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44" y="87"/>
                  </a:moveTo>
                  <a:cubicBezTo>
                    <a:pt x="21" y="87"/>
                    <a:pt x="0" y="66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7" y="0"/>
                    <a:pt x="87" y="20"/>
                    <a:pt x="87" y="43"/>
                  </a:cubicBezTo>
                  <a:cubicBezTo>
                    <a:pt x="87" y="67"/>
                    <a:pt x="67" y="87"/>
                    <a:pt x="44" y="87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DBB7FAAF-104D-48C5-8306-75F3821513A0}"/>
                </a:ext>
              </a:extLst>
            </p:cNvPr>
            <p:cNvSpPr/>
            <p:nvPr/>
          </p:nvSpPr>
          <p:spPr bwMode="auto">
            <a:xfrm>
              <a:off x="368300" y="3862388"/>
              <a:ext cx="87313" cy="85725"/>
            </a:xfrm>
            <a:custGeom>
              <a:avLst/>
              <a:gdLst>
                <a:gd name="T0" fmla="*/ 43 w 88"/>
                <a:gd name="T1" fmla="*/ 1 h 87"/>
                <a:gd name="T2" fmla="*/ 87 w 88"/>
                <a:gd name="T3" fmla="*/ 43 h 87"/>
                <a:gd name="T4" fmla="*/ 44 w 88"/>
                <a:gd name="T5" fmla="*/ 87 h 87"/>
                <a:gd name="T6" fmla="*/ 0 w 88"/>
                <a:gd name="T7" fmla="*/ 44 h 87"/>
                <a:gd name="T8" fmla="*/ 43 w 88"/>
                <a:gd name="T9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7">
                  <a:moveTo>
                    <a:pt x="43" y="1"/>
                  </a:moveTo>
                  <a:cubicBezTo>
                    <a:pt x="67" y="0"/>
                    <a:pt x="87" y="20"/>
                    <a:pt x="87" y="43"/>
                  </a:cubicBezTo>
                  <a:cubicBezTo>
                    <a:pt x="88" y="66"/>
                    <a:pt x="67" y="87"/>
                    <a:pt x="44" y="87"/>
                  </a:cubicBezTo>
                  <a:cubicBezTo>
                    <a:pt x="21" y="87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55E317C2-44EE-473D-A45A-093DC0FF0A03}"/>
                </a:ext>
              </a:extLst>
            </p:cNvPr>
            <p:cNvSpPr/>
            <p:nvPr/>
          </p:nvSpPr>
          <p:spPr bwMode="auto">
            <a:xfrm>
              <a:off x="814388" y="3941763"/>
              <a:ext cx="84138" cy="85725"/>
            </a:xfrm>
            <a:custGeom>
              <a:avLst/>
              <a:gdLst>
                <a:gd name="T0" fmla="*/ 0 w 86"/>
                <a:gd name="T1" fmla="*/ 43 h 87"/>
                <a:gd name="T2" fmla="*/ 43 w 86"/>
                <a:gd name="T3" fmla="*/ 0 h 87"/>
                <a:gd name="T4" fmla="*/ 86 w 86"/>
                <a:gd name="T5" fmla="*/ 43 h 87"/>
                <a:gd name="T6" fmla="*/ 43 w 86"/>
                <a:gd name="T7" fmla="*/ 86 h 87"/>
                <a:gd name="T8" fmla="*/ 0 w 86"/>
                <a:gd name="T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0" y="43"/>
                  </a:moveTo>
                  <a:cubicBezTo>
                    <a:pt x="0" y="19"/>
                    <a:pt x="20" y="0"/>
                    <a:pt x="43" y="0"/>
                  </a:cubicBezTo>
                  <a:cubicBezTo>
                    <a:pt x="66" y="0"/>
                    <a:pt x="86" y="20"/>
                    <a:pt x="86" y="43"/>
                  </a:cubicBezTo>
                  <a:cubicBezTo>
                    <a:pt x="86" y="66"/>
                    <a:pt x="66" y="87"/>
                    <a:pt x="43" y="86"/>
                  </a:cubicBezTo>
                  <a:cubicBezTo>
                    <a:pt x="20" y="86"/>
                    <a:pt x="0" y="67"/>
                    <a:pt x="0" y="43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42A4E5ED-6011-4A75-B885-FF44DBE8515D}"/>
                </a:ext>
              </a:extLst>
            </p:cNvPr>
            <p:cNvSpPr/>
            <p:nvPr/>
          </p:nvSpPr>
          <p:spPr bwMode="auto">
            <a:xfrm>
              <a:off x="814388" y="3614738"/>
              <a:ext cx="84138" cy="85725"/>
            </a:xfrm>
            <a:custGeom>
              <a:avLst/>
              <a:gdLst>
                <a:gd name="T0" fmla="*/ 0 w 86"/>
                <a:gd name="T1" fmla="*/ 44 h 88"/>
                <a:gd name="T2" fmla="*/ 43 w 86"/>
                <a:gd name="T3" fmla="*/ 0 h 88"/>
                <a:gd name="T4" fmla="*/ 86 w 86"/>
                <a:gd name="T5" fmla="*/ 44 h 88"/>
                <a:gd name="T6" fmla="*/ 43 w 86"/>
                <a:gd name="T7" fmla="*/ 87 h 88"/>
                <a:gd name="T8" fmla="*/ 0 w 86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8">
                  <a:moveTo>
                    <a:pt x="0" y="44"/>
                  </a:moveTo>
                  <a:cubicBezTo>
                    <a:pt x="0" y="20"/>
                    <a:pt x="20" y="0"/>
                    <a:pt x="43" y="0"/>
                  </a:cubicBezTo>
                  <a:cubicBezTo>
                    <a:pt x="66" y="1"/>
                    <a:pt x="86" y="21"/>
                    <a:pt x="86" y="44"/>
                  </a:cubicBezTo>
                  <a:cubicBezTo>
                    <a:pt x="86" y="68"/>
                    <a:pt x="66" y="88"/>
                    <a:pt x="43" y="87"/>
                  </a:cubicBezTo>
                  <a:cubicBezTo>
                    <a:pt x="19" y="87"/>
                    <a:pt x="0" y="67"/>
                    <a:pt x="0" y="44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C5F39353-992D-4C01-9DCA-01ED4892A2D7}"/>
                </a:ext>
              </a:extLst>
            </p:cNvPr>
            <p:cNvSpPr/>
            <p:nvPr/>
          </p:nvSpPr>
          <p:spPr bwMode="auto">
            <a:xfrm>
              <a:off x="963613" y="3694113"/>
              <a:ext cx="84138" cy="85725"/>
            </a:xfrm>
            <a:custGeom>
              <a:avLst/>
              <a:gdLst>
                <a:gd name="T0" fmla="*/ 85 w 85"/>
                <a:gd name="T1" fmla="*/ 43 h 87"/>
                <a:gd name="T2" fmla="*/ 43 w 85"/>
                <a:gd name="T3" fmla="*/ 86 h 87"/>
                <a:gd name="T4" fmla="*/ 0 w 85"/>
                <a:gd name="T5" fmla="*/ 44 h 87"/>
                <a:gd name="T6" fmla="*/ 42 w 85"/>
                <a:gd name="T7" fmla="*/ 0 h 87"/>
                <a:gd name="T8" fmla="*/ 85 w 85"/>
                <a:gd name="T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7">
                  <a:moveTo>
                    <a:pt x="85" y="43"/>
                  </a:moveTo>
                  <a:cubicBezTo>
                    <a:pt x="85" y="66"/>
                    <a:pt x="66" y="86"/>
                    <a:pt x="43" y="86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19" y="0"/>
                    <a:pt x="42" y="0"/>
                  </a:cubicBezTo>
                  <a:cubicBezTo>
                    <a:pt x="66" y="0"/>
                    <a:pt x="85" y="19"/>
                    <a:pt x="85" y="43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56978F16-F56A-4742-8EF9-2FB691C34373}"/>
                </a:ext>
              </a:extLst>
            </p:cNvPr>
            <p:cNvSpPr/>
            <p:nvPr/>
          </p:nvSpPr>
          <p:spPr bwMode="auto">
            <a:xfrm>
              <a:off x="519113" y="4110038"/>
              <a:ext cx="82550" cy="84138"/>
            </a:xfrm>
            <a:custGeom>
              <a:avLst/>
              <a:gdLst>
                <a:gd name="T0" fmla="*/ 42 w 85"/>
                <a:gd name="T1" fmla="*/ 0 h 85"/>
                <a:gd name="T2" fmla="*/ 85 w 85"/>
                <a:gd name="T3" fmla="*/ 42 h 85"/>
                <a:gd name="T4" fmla="*/ 43 w 85"/>
                <a:gd name="T5" fmla="*/ 85 h 85"/>
                <a:gd name="T6" fmla="*/ 0 w 85"/>
                <a:gd name="T7" fmla="*/ 43 h 85"/>
                <a:gd name="T8" fmla="*/ 42 w 85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42" y="0"/>
                  </a:moveTo>
                  <a:cubicBezTo>
                    <a:pt x="67" y="0"/>
                    <a:pt x="84" y="17"/>
                    <a:pt x="85" y="42"/>
                  </a:cubicBezTo>
                  <a:cubicBezTo>
                    <a:pt x="85" y="67"/>
                    <a:pt x="68" y="85"/>
                    <a:pt x="43" y="85"/>
                  </a:cubicBezTo>
                  <a:cubicBezTo>
                    <a:pt x="18" y="85"/>
                    <a:pt x="0" y="68"/>
                    <a:pt x="0" y="43"/>
                  </a:cubicBezTo>
                  <a:cubicBezTo>
                    <a:pt x="0" y="18"/>
                    <a:pt x="17" y="0"/>
                    <a:pt x="42" y="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826E1413-912D-4B58-9B90-5F6C0005EF68}"/>
                </a:ext>
              </a:extLst>
            </p:cNvPr>
            <p:cNvSpPr/>
            <p:nvPr/>
          </p:nvSpPr>
          <p:spPr bwMode="auto">
            <a:xfrm>
              <a:off x="663575" y="4189413"/>
              <a:ext cx="88900" cy="84138"/>
            </a:xfrm>
            <a:custGeom>
              <a:avLst/>
              <a:gdLst>
                <a:gd name="T0" fmla="*/ 44 w 89"/>
                <a:gd name="T1" fmla="*/ 85 h 85"/>
                <a:gd name="T2" fmla="*/ 1 w 89"/>
                <a:gd name="T3" fmla="*/ 42 h 85"/>
                <a:gd name="T4" fmla="*/ 46 w 89"/>
                <a:gd name="T5" fmla="*/ 0 h 85"/>
                <a:gd name="T6" fmla="*/ 88 w 89"/>
                <a:gd name="T7" fmla="*/ 44 h 85"/>
                <a:gd name="T8" fmla="*/ 44 w 89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5">
                  <a:moveTo>
                    <a:pt x="44" y="85"/>
                  </a:moveTo>
                  <a:cubicBezTo>
                    <a:pt x="20" y="85"/>
                    <a:pt x="0" y="65"/>
                    <a:pt x="1" y="42"/>
                  </a:cubicBezTo>
                  <a:cubicBezTo>
                    <a:pt x="2" y="18"/>
                    <a:pt x="21" y="0"/>
                    <a:pt x="46" y="0"/>
                  </a:cubicBezTo>
                  <a:cubicBezTo>
                    <a:pt x="69" y="1"/>
                    <a:pt x="89" y="21"/>
                    <a:pt x="88" y="44"/>
                  </a:cubicBezTo>
                  <a:cubicBezTo>
                    <a:pt x="87" y="67"/>
                    <a:pt x="68" y="85"/>
                    <a:pt x="44" y="85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6453C76B-BC14-4CD0-8596-42FEE7FE9C82}"/>
                </a:ext>
              </a:extLst>
            </p:cNvPr>
            <p:cNvSpPr/>
            <p:nvPr/>
          </p:nvSpPr>
          <p:spPr bwMode="auto">
            <a:xfrm>
              <a:off x="519113" y="3614738"/>
              <a:ext cx="82550" cy="85725"/>
            </a:xfrm>
            <a:custGeom>
              <a:avLst/>
              <a:gdLst>
                <a:gd name="T0" fmla="*/ 84 w 85"/>
                <a:gd name="T1" fmla="*/ 44 h 88"/>
                <a:gd name="T2" fmla="*/ 42 w 85"/>
                <a:gd name="T3" fmla="*/ 87 h 88"/>
                <a:gd name="T4" fmla="*/ 0 w 85"/>
                <a:gd name="T5" fmla="*/ 44 h 88"/>
                <a:gd name="T6" fmla="*/ 43 w 85"/>
                <a:gd name="T7" fmla="*/ 0 h 88"/>
                <a:gd name="T8" fmla="*/ 84 w 85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8">
                  <a:moveTo>
                    <a:pt x="84" y="44"/>
                  </a:moveTo>
                  <a:cubicBezTo>
                    <a:pt x="84" y="68"/>
                    <a:pt x="65" y="88"/>
                    <a:pt x="42" y="87"/>
                  </a:cubicBez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66" y="1"/>
                    <a:pt x="85" y="20"/>
                    <a:pt x="84" y="44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298D3907-A53B-4E79-BA23-ACAD67E967BB}"/>
                </a:ext>
              </a:extLst>
            </p:cNvPr>
            <p:cNvSpPr/>
            <p:nvPr/>
          </p:nvSpPr>
          <p:spPr bwMode="auto">
            <a:xfrm>
              <a:off x="519113" y="3940175"/>
              <a:ext cx="82550" cy="87313"/>
            </a:xfrm>
            <a:custGeom>
              <a:avLst/>
              <a:gdLst>
                <a:gd name="T0" fmla="*/ 84 w 85"/>
                <a:gd name="T1" fmla="*/ 44 h 88"/>
                <a:gd name="T2" fmla="*/ 42 w 85"/>
                <a:gd name="T3" fmla="*/ 88 h 88"/>
                <a:gd name="T4" fmla="*/ 0 w 85"/>
                <a:gd name="T5" fmla="*/ 44 h 88"/>
                <a:gd name="T6" fmla="*/ 42 w 85"/>
                <a:gd name="T7" fmla="*/ 1 h 88"/>
                <a:gd name="T8" fmla="*/ 84 w 85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8">
                  <a:moveTo>
                    <a:pt x="84" y="44"/>
                  </a:moveTo>
                  <a:cubicBezTo>
                    <a:pt x="84" y="68"/>
                    <a:pt x="65" y="88"/>
                    <a:pt x="42" y="88"/>
                  </a:cubicBezTo>
                  <a:cubicBezTo>
                    <a:pt x="19" y="87"/>
                    <a:pt x="0" y="68"/>
                    <a:pt x="0" y="44"/>
                  </a:cubicBezTo>
                  <a:cubicBezTo>
                    <a:pt x="0" y="20"/>
                    <a:pt x="19" y="0"/>
                    <a:pt x="42" y="1"/>
                  </a:cubicBezTo>
                  <a:cubicBezTo>
                    <a:pt x="66" y="1"/>
                    <a:pt x="85" y="20"/>
                    <a:pt x="84" y="44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91E5AFBA-560A-469B-A170-4CDF6EE82676}"/>
                </a:ext>
              </a:extLst>
            </p:cNvPr>
            <p:cNvSpPr/>
            <p:nvPr/>
          </p:nvSpPr>
          <p:spPr bwMode="auto">
            <a:xfrm>
              <a:off x="906463" y="3922713"/>
              <a:ext cx="76200" cy="55563"/>
            </a:xfrm>
            <a:custGeom>
              <a:avLst/>
              <a:gdLst>
                <a:gd name="T0" fmla="*/ 8 w 77"/>
                <a:gd name="T1" fmla="*/ 57 h 57"/>
                <a:gd name="T2" fmla="*/ 0 w 77"/>
                <a:gd name="T3" fmla="*/ 34 h 57"/>
                <a:gd name="T4" fmla="*/ 57 w 77"/>
                <a:gd name="T5" fmla="*/ 3 h 57"/>
                <a:gd name="T6" fmla="*/ 77 w 77"/>
                <a:gd name="T7" fmla="*/ 5 h 57"/>
                <a:gd name="T8" fmla="*/ 69 w 77"/>
                <a:gd name="T9" fmla="*/ 22 h 57"/>
                <a:gd name="T10" fmla="*/ 8 w 7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7">
                  <a:moveTo>
                    <a:pt x="8" y="57"/>
                  </a:moveTo>
                  <a:cubicBezTo>
                    <a:pt x="5" y="49"/>
                    <a:pt x="3" y="42"/>
                    <a:pt x="0" y="34"/>
                  </a:cubicBezTo>
                  <a:cubicBezTo>
                    <a:pt x="19" y="23"/>
                    <a:pt x="37" y="12"/>
                    <a:pt x="57" y="3"/>
                  </a:cubicBezTo>
                  <a:cubicBezTo>
                    <a:pt x="62" y="0"/>
                    <a:pt x="70" y="4"/>
                    <a:pt x="77" y="5"/>
                  </a:cubicBezTo>
                  <a:cubicBezTo>
                    <a:pt x="74" y="11"/>
                    <a:pt x="73" y="19"/>
                    <a:pt x="69" y="22"/>
                  </a:cubicBezTo>
                  <a:cubicBezTo>
                    <a:pt x="49" y="35"/>
                    <a:pt x="29" y="45"/>
                    <a:pt x="8" y="57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4E156DDE-0663-4F4C-AFF7-53B29A46C93E}"/>
                </a:ext>
              </a:extLst>
            </p:cNvPr>
            <p:cNvSpPr/>
            <p:nvPr/>
          </p:nvSpPr>
          <p:spPr bwMode="auto">
            <a:xfrm>
              <a:off x="442913" y="4170363"/>
              <a:ext cx="76200" cy="53975"/>
            </a:xfrm>
            <a:custGeom>
              <a:avLst/>
              <a:gdLst>
                <a:gd name="T0" fmla="*/ 64 w 77"/>
                <a:gd name="T1" fmla="*/ 0 h 55"/>
                <a:gd name="T2" fmla="*/ 77 w 77"/>
                <a:gd name="T3" fmla="*/ 21 h 55"/>
                <a:gd name="T4" fmla="*/ 21 w 77"/>
                <a:gd name="T5" fmla="*/ 53 h 55"/>
                <a:gd name="T6" fmla="*/ 0 w 77"/>
                <a:gd name="T7" fmla="*/ 50 h 55"/>
                <a:gd name="T8" fmla="*/ 9 w 77"/>
                <a:gd name="T9" fmla="*/ 32 h 55"/>
                <a:gd name="T10" fmla="*/ 64 w 77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5">
                  <a:moveTo>
                    <a:pt x="64" y="0"/>
                  </a:moveTo>
                  <a:cubicBezTo>
                    <a:pt x="69" y="8"/>
                    <a:pt x="72" y="14"/>
                    <a:pt x="77" y="21"/>
                  </a:cubicBezTo>
                  <a:cubicBezTo>
                    <a:pt x="58" y="32"/>
                    <a:pt x="40" y="43"/>
                    <a:pt x="21" y="53"/>
                  </a:cubicBezTo>
                  <a:cubicBezTo>
                    <a:pt x="15" y="55"/>
                    <a:pt x="7" y="51"/>
                    <a:pt x="0" y="50"/>
                  </a:cubicBezTo>
                  <a:cubicBezTo>
                    <a:pt x="3" y="44"/>
                    <a:pt x="4" y="35"/>
                    <a:pt x="9" y="32"/>
                  </a:cubicBezTo>
                  <a:cubicBezTo>
                    <a:pt x="27" y="21"/>
                    <a:pt x="45" y="11"/>
                    <a:pt x="64" y="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32">
              <a:extLst>
                <a:ext uri="{FF2B5EF4-FFF2-40B4-BE49-F238E27FC236}">
                  <a16:creationId xmlns:a16="http://schemas.microsoft.com/office/drawing/2014/main" id="{E7C35F7B-6B13-41FA-A296-B6F0788B7530}"/>
                </a:ext>
              </a:extLst>
            </p:cNvPr>
            <p:cNvSpPr/>
            <p:nvPr/>
          </p:nvSpPr>
          <p:spPr bwMode="auto">
            <a:xfrm>
              <a:off x="1049338" y="3663950"/>
              <a:ext cx="76200" cy="57150"/>
            </a:xfrm>
            <a:custGeom>
              <a:avLst/>
              <a:gdLst>
                <a:gd name="T0" fmla="*/ 12 w 77"/>
                <a:gd name="T1" fmla="*/ 57 h 57"/>
                <a:gd name="T2" fmla="*/ 0 w 77"/>
                <a:gd name="T3" fmla="*/ 36 h 57"/>
                <a:gd name="T4" fmla="*/ 59 w 77"/>
                <a:gd name="T5" fmla="*/ 3 h 57"/>
                <a:gd name="T6" fmla="*/ 77 w 77"/>
                <a:gd name="T7" fmla="*/ 5 h 57"/>
                <a:gd name="T8" fmla="*/ 70 w 77"/>
                <a:gd name="T9" fmla="*/ 23 h 57"/>
                <a:gd name="T10" fmla="*/ 12 w 7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7">
                  <a:moveTo>
                    <a:pt x="12" y="57"/>
                  </a:moveTo>
                  <a:cubicBezTo>
                    <a:pt x="8" y="49"/>
                    <a:pt x="4" y="43"/>
                    <a:pt x="0" y="36"/>
                  </a:cubicBezTo>
                  <a:cubicBezTo>
                    <a:pt x="20" y="24"/>
                    <a:pt x="39" y="13"/>
                    <a:pt x="59" y="3"/>
                  </a:cubicBezTo>
                  <a:cubicBezTo>
                    <a:pt x="63" y="0"/>
                    <a:pt x="71" y="4"/>
                    <a:pt x="77" y="5"/>
                  </a:cubicBezTo>
                  <a:cubicBezTo>
                    <a:pt x="74" y="11"/>
                    <a:pt x="74" y="20"/>
                    <a:pt x="70" y="23"/>
                  </a:cubicBezTo>
                  <a:cubicBezTo>
                    <a:pt x="51" y="35"/>
                    <a:pt x="32" y="45"/>
                    <a:pt x="12" y="57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id="{DE5BC9DF-6A89-4B2D-9951-222564B96CB6}"/>
                </a:ext>
              </a:extLst>
            </p:cNvPr>
            <p:cNvSpPr/>
            <p:nvPr/>
          </p:nvSpPr>
          <p:spPr bwMode="auto">
            <a:xfrm>
              <a:off x="549275" y="4041775"/>
              <a:ext cx="22225" cy="53975"/>
            </a:xfrm>
            <a:custGeom>
              <a:avLst/>
              <a:gdLst>
                <a:gd name="T0" fmla="*/ 23 w 23"/>
                <a:gd name="T1" fmla="*/ 0 h 55"/>
                <a:gd name="T2" fmla="*/ 23 w 23"/>
                <a:gd name="T3" fmla="*/ 54 h 55"/>
                <a:gd name="T4" fmla="*/ 0 w 23"/>
                <a:gd name="T5" fmla="*/ 55 h 55"/>
                <a:gd name="T6" fmla="*/ 0 w 23"/>
                <a:gd name="T7" fmla="*/ 0 h 55"/>
                <a:gd name="T8" fmla="*/ 23 w 2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5">
                  <a:moveTo>
                    <a:pt x="23" y="0"/>
                  </a:moveTo>
                  <a:cubicBezTo>
                    <a:pt x="23" y="18"/>
                    <a:pt x="23" y="35"/>
                    <a:pt x="23" y="54"/>
                  </a:cubicBezTo>
                  <a:cubicBezTo>
                    <a:pt x="15" y="54"/>
                    <a:pt x="9" y="55"/>
                    <a:pt x="0" y="55"/>
                  </a:cubicBezTo>
                  <a:cubicBezTo>
                    <a:pt x="0" y="36"/>
                    <a:pt x="0" y="19"/>
                    <a:pt x="0" y="0"/>
                  </a:cubicBezTo>
                  <a:cubicBezTo>
                    <a:pt x="7" y="0"/>
                    <a:pt x="14" y="0"/>
                    <a:pt x="23" y="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60B50E80-8888-40C7-9A32-C157860EE7C2}"/>
                </a:ext>
              </a:extLst>
            </p:cNvPr>
            <p:cNvSpPr/>
            <p:nvPr/>
          </p:nvSpPr>
          <p:spPr bwMode="auto">
            <a:xfrm>
              <a:off x="747713" y="3927475"/>
              <a:ext cx="60325" cy="47625"/>
            </a:xfrm>
            <a:custGeom>
              <a:avLst/>
              <a:gdLst>
                <a:gd name="T0" fmla="*/ 0 w 61"/>
                <a:gd name="T1" fmla="*/ 20 h 49"/>
                <a:gd name="T2" fmla="*/ 14 w 61"/>
                <a:gd name="T3" fmla="*/ 0 h 49"/>
                <a:gd name="T4" fmla="*/ 61 w 61"/>
                <a:gd name="T5" fmla="*/ 27 h 49"/>
                <a:gd name="T6" fmla="*/ 53 w 61"/>
                <a:gd name="T7" fmla="*/ 49 h 49"/>
                <a:gd name="T8" fmla="*/ 0 w 6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0" y="20"/>
                  </a:moveTo>
                  <a:cubicBezTo>
                    <a:pt x="5" y="12"/>
                    <a:pt x="9" y="6"/>
                    <a:pt x="14" y="0"/>
                  </a:cubicBezTo>
                  <a:cubicBezTo>
                    <a:pt x="29" y="9"/>
                    <a:pt x="45" y="17"/>
                    <a:pt x="61" y="27"/>
                  </a:cubicBezTo>
                  <a:cubicBezTo>
                    <a:pt x="58" y="34"/>
                    <a:pt x="56" y="41"/>
                    <a:pt x="53" y="49"/>
                  </a:cubicBezTo>
                  <a:cubicBezTo>
                    <a:pt x="35" y="40"/>
                    <a:pt x="19" y="30"/>
                    <a:pt x="0" y="2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35">
              <a:extLst>
                <a:ext uri="{FF2B5EF4-FFF2-40B4-BE49-F238E27FC236}">
                  <a16:creationId xmlns:a16="http://schemas.microsoft.com/office/drawing/2014/main" id="{7353EFA8-6785-4235-A30B-69E28104CCCA}"/>
                </a:ext>
              </a:extLst>
            </p:cNvPr>
            <p:cNvSpPr/>
            <p:nvPr/>
          </p:nvSpPr>
          <p:spPr bwMode="auto">
            <a:xfrm>
              <a:off x="698500" y="3792538"/>
              <a:ext cx="20638" cy="57150"/>
            </a:xfrm>
            <a:custGeom>
              <a:avLst/>
              <a:gdLst>
                <a:gd name="T0" fmla="*/ 21 w 21"/>
                <a:gd name="T1" fmla="*/ 57 h 57"/>
                <a:gd name="T2" fmla="*/ 0 w 21"/>
                <a:gd name="T3" fmla="*/ 57 h 57"/>
                <a:gd name="T4" fmla="*/ 0 w 21"/>
                <a:gd name="T5" fmla="*/ 0 h 57"/>
                <a:gd name="T6" fmla="*/ 21 w 21"/>
                <a:gd name="T7" fmla="*/ 0 h 57"/>
                <a:gd name="T8" fmla="*/ 21 w 21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7">
                  <a:moveTo>
                    <a:pt x="21" y="57"/>
                  </a:moveTo>
                  <a:cubicBezTo>
                    <a:pt x="14" y="57"/>
                    <a:pt x="7" y="57"/>
                    <a:pt x="0" y="57"/>
                  </a:cubicBezTo>
                  <a:cubicBezTo>
                    <a:pt x="0" y="38"/>
                    <a:pt x="0" y="19"/>
                    <a:pt x="0" y="0"/>
                  </a:cubicBezTo>
                  <a:cubicBezTo>
                    <a:pt x="7" y="0"/>
                    <a:pt x="13" y="0"/>
                    <a:pt x="21" y="0"/>
                  </a:cubicBezTo>
                  <a:cubicBezTo>
                    <a:pt x="21" y="18"/>
                    <a:pt x="21" y="36"/>
                    <a:pt x="21" y="57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6A864811-C49B-4860-AD95-8DB78F25B2FC}"/>
                </a:ext>
              </a:extLst>
            </p:cNvPr>
            <p:cNvSpPr/>
            <p:nvPr/>
          </p:nvSpPr>
          <p:spPr bwMode="auto">
            <a:xfrm>
              <a:off x="401638" y="3794125"/>
              <a:ext cx="20638" cy="55563"/>
            </a:xfrm>
            <a:custGeom>
              <a:avLst/>
              <a:gdLst>
                <a:gd name="T0" fmla="*/ 22 w 22"/>
                <a:gd name="T1" fmla="*/ 56 h 56"/>
                <a:gd name="T2" fmla="*/ 0 w 22"/>
                <a:gd name="T3" fmla="*/ 56 h 56"/>
                <a:gd name="T4" fmla="*/ 0 w 22"/>
                <a:gd name="T5" fmla="*/ 0 h 56"/>
                <a:gd name="T6" fmla="*/ 22 w 22"/>
                <a:gd name="T7" fmla="*/ 0 h 56"/>
                <a:gd name="T8" fmla="*/ 22 w 2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6">
                  <a:moveTo>
                    <a:pt x="22" y="56"/>
                  </a:moveTo>
                  <a:cubicBezTo>
                    <a:pt x="14" y="56"/>
                    <a:pt x="8" y="56"/>
                    <a:pt x="0" y="56"/>
                  </a:cubicBezTo>
                  <a:cubicBezTo>
                    <a:pt x="0" y="37"/>
                    <a:pt x="0" y="19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18"/>
                    <a:pt x="22" y="36"/>
                    <a:pt x="22" y="56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id="{E415E7A2-D837-4020-B265-415270AB3451}"/>
                </a:ext>
              </a:extLst>
            </p:cNvPr>
            <p:cNvSpPr/>
            <p:nvPr/>
          </p:nvSpPr>
          <p:spPr bwMode="auto">
            <a:xfrm>
              <a:off x="608013" y="3925888"/>
              <a:ext cx="60325" cy="49213"/>
            </a:xfrm>
            <a:custGeom>
              <a:avLst/>
              <a:gdLst>
                <a:gd name="T0" fmla="*/ 47 w 61"/>
                <a:gd name="T1" fmla="*/ 0 h 50"/>
                <a:gd name="T2" fmla="*/ 61 w 61"/>
                <a:gd name="T3" fmla="*/ 20 h 50"/>
                <a:gd name="T4" fmla="*/ 10 w 61"/>
                <a:gd name="T5" fmla="*/ 50 h 50"/>
                <a:gd name="T6" fmla="*/ 0 w 61"/>
                <a:gd name="T7" fmla="*/ 28 h 50"/>
                <a:gd name="T8" fmla="*/ 47 w 6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47" y="0"/>
                  </a:moveTo>
                  <a:cubicBezTo>
                    <a:pt x="52" y="8"/>
                    <a:pt x="56" y="13"/>
                    <a:pt x="61" y="20"/>
                  </a:cubicBezTo>
                  <a:cubicBezTo>
                    <a:pt x="44" y="30"/>
                    <a:pt x="28" y="40"/>
                    <a:pt x="10" y="50"/>
                  </a:cubicBezTo>
                  <a:cubicBezTo>
                    <a:pt x="7" y="43"/>
                    <a:pt x="4" y="37"/>
                    <a:pt x="0" y="28"/>
                  </a:cubicBezTo>
                  <a:cubicBezTo>
                    <a:pt x="15" y="19"/>
                    <a:pt x="31" y="10"/>
                    <a:pt x="47" y="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38">
              <a:extLst>
                <a:ext uri="{FF2B5EF4-FFF2-40B4-BE49-F238E27FC236}">
                  <a16:creationId xmlns:a16="http://schemas.microsoft.com/office/drawing/2014/main" id="{058BB943-EEB7-4E06-A0F4-BDFC9CACB73F}"/>
                </a:ext>
              </a:extLst>
            </p:cNvPr>
            <p:cNvSpPr/>
            <p:nvPr/>
          </p:nvSpPr>
          <p:spPr bwMode="auto">
            <a:xfrm>
              <a:off x="450850" y="3927475"/>
              <a:ext cx="60325" cy="47625"/>
            </a:xfrm>
            <a:custGeom>
              <a:avLst/>
              <a:gdLst>
                <a:gd name="T0" fmla="*/ 0 w 61"/>
                <a:gd name="T1" fmla="*/ 20 h 49"/>
                <a:gd name="T2" fmla="*/ 14 w 61"/>
                <a:gd name="T3" fmla="*/ 0 h 49"/>
                <a:gd name="T4" fmla="*/ 61 w 61"/>
                <a:gd name="T5" fmla="*/ 27 h 49"/>
                <a:gd name="T6" fmla="*/ 52 w 61"/>
                <a:gd name="T7" fmla="*/ 49 h 49"/>
                <a:gd name="T8" fmla="*/ 0 w 6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0" y="20"/>
                  </a:moveTo>
                  <a:cubicBezTo>
                    <a:pt x="5" y="12"/>
                    <a:pt x="9" y="6"/>
                    <a:pt x="14" y="0"/>
                  </a:cubicBezTo>
                  <a:cubicBezTo>
                    <a:pt x="30" y="9"/>
                    <a:pt x="45" y="17"/>
                    <a:pt x="61" y="27"/>
                  </a:cubicBezTo>
                  <a:cubicBezTo>
                    <a:pt x="58" y="35"/>
                    <a:pt x="56" y="41"/>
                    <a:pt x="52" y="49"/>
                  </a:cubicBezTo>
                  <a:cubicBezTo>
                    <a:pt x="35" y="39"/>
                    <a:pt x="18" y="30"/>
                    <a:pt x="0" y="2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39">
              <a:extLst>
                <a:ext uri="{FF2B5EF4-FFF2-40B4-BE49-F238E27FC236}">
                  <a16:creationId xmlns:a16="http://schemas.microsoft.com/office/drawing/2014/main" id="{598C3B7C-EB8B-49F3-8002-1FFF01542E2E}"/>
                </a:ext>
              </a:extLst>
            </p:cNvPr>
            <p:cNvSpPr/>
            <p:nvPr/>
          </p:nvSpPr>
          <p:spPr bwMode="auto">
            <a:xfrm>
              <a:off x="600075" y="4173538"/>
              <a:ext cx="60325" cy="49213"/>
            </a:xfrm>
            <a:custGeom>
              <a:avLst/>
              <a:gdLst>
                <a:gd name="T0" fmla="*/ 61 w 61"/>
                <a:gd name="T1" fmla="*/ 28 h 50"/>
                <a:gd name="T2" fmla="*/ 51 w 61"/>
                <a:gd name="T3" fmla="*/ 50 h 50"/>
                <a:gd name="T4" fmla="*/ 0 w 61"/>
                <a:gd name="T5" fmla="*/ 21 h 50"/>
                <a:gd name="T6" fmla="*/ 13 w 61"/>
                <a:gd name="T7" fmla="*/ 0 h 50"/>
                <a:gd name="T8" fmla="*/ 61 w 61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61" y="28"/>
                  </a:moveTo>
                  <a:cubicBezTo>
                    <a:pt x="57" y="36"/>
                    <a:pt x="55" y="42"/>
                    <a:pt x="51" y="50"/>
                  </a:cubicBezTo>
                  <a:cubicBezTo>
                    <a:pt x="34" y="40"/>
                    <a:pt x="17" y="31"/>
                    <a:pt x="0" y="21"/>
                  </a:cubicBezTo>
                  <a:cubicBezTo>
                    <a:pt x="5" y="13"/>
                    <a:pt x="8" y="7"/>
                    <a:pt x="13" y="0"/>
                  </a:cubicBezTo>
                  <a:cubicBezTo>
                    <a:pt x="29" y="10"/>
                    <a:pt x="45" y="19"/>
                    <a:pt x="61" y="28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4D267B30-D52F-42F5-BBCA-7ECFED0EC6AC}"/>
                </a:ext>
              </a:extLst>
            </p:cNvPr>
            <p:cNvSpPr/>
            <p:nvPr/>
          </p:nvSpPr>
          <p:spPr bwMode="auto">
            <a:xfrm>
              <a:off x="750888" y="3668713"/>
              <a:ext cx="58738" cy="47625"/>
            </a:xfrm>
            <a:custGeom>
              <a:avLst/>
              <a:gdLst>
                <a:gd name="T0" fmla="*/ 0 w 60"/>
                <a:gd name="T1" fmla="*/ 28 h 49"/>
                <a:gd name="T2" fmla="*/ 50 w 60"/>
                <a:gd name="T3" fmla="*/ 0 h 49"/>
                <a:gd name="T4" fmla="*/ 60 w 60"/>
                <a:gd name="T5" fmla="*/ 21 h 49"/>
                <a:gd name="T6" fmla="*/ 12 w 60"/>
                <a:gd name="T7" fmla="*/ 49 h 49"/>
                <a:gd name="T8" fmla="*/ 0 w 60"/>
                <a:gd name="T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9">
                  <a:moveTo>
                    <a:pt x="0" y="28"/>
                  </a:moveTo>
                  <a:cubicBezTo>
                    <a:pt x="18" y="18"/>
                    <a:pt x="34" y="9"/>
                    <a:pt x="50" y="0"/>
                  </a:cubicBezTo>
                  <a:cubicBezTo>
                    <a:pt x="54" y="7"/>
                    <a:pt x="57" y="13"/>
                    <a:pt x="60" y="21"/>
                  </a:cubicBezTo>
                  <a:cubicBezTo>
                    <a:pt x="44" y="31"/>
                    <a:pt x="28" y="40"/>
                    <a:pt x="12" y="49"/>
                  </a:cubicBezTo>
                  <a:cubicBezTo>
                    <a:pt x="8" y="42"/>
                    <a:pt x="4" y="35"/>
                    <a:pt x="0" y="28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41">
              <a:extLst>
                <a:ext uri="{FF2B5EF4-FFF2-40B4-BE49-F238E27FC236}">
                  <a16:creationId xmlns:a16="http://schemas.microsoft.com/office/drawing/2014/main" id="{91FA97FC-C50F-4451-B5E8-2650AA3DB37D}"/>
                </a:ext>
              </a:extLst>
            </p:cNvPr>
            <p:cNvSpPr/>
            <p:nvPr/>
          </p:nvSpPr>
          <p:spPr bwMode="auto">
            <a:xfrm>
              <a:off x="608013" y="3668713"/>
              <a:ext cx="58738" cy="47625"/>
            </a:xfrm>
            <a:custGeom>
              <a:avLst/>
              <a:gdLst>
                <a:gd name="T0" fmla="*/ 0 w 60"/>
                <a:gd name="T1" fmla="*/ 23 h 49"/>
                <a:gd name="T2" fmla="*/ 8 w 60"/>
                <a:gd name="T3" fmla="*/ 0 h 49"/>
                <a:gd name="T4" fmla="*/ 60 w 60"/>
                <a:gd name="T5" fmla="*/ 29 h 49"/>
                <a:gd name="T6" fmla="*/ 47 w 60"/>
                <a:gd name="T7" fmla="*/ 49 h 49"/>
                <a:gd name="T8" fmla="*/ 0 w 6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9">
                  <a:moveTo>
                    <a:pt x="0" y="23"/>
                  </a:moveTo>
                  <a:cubicBezTo>
                    <a:pt x="3" y="15"/>
                    <a:pt x="5" y="8"/>
                    <a:pt x="8" y="0"/>
                  </a:cubicBezTo>
                  <a:cubicBezTo>
                    <a:pt x="26" y="10"/>
                    <a:pt x="43" y="19"/>
                    <a:pt x="60" y="29"/>
                  </a:cubicBezTo>
                  <a:cubicBezTo>
                    <a:pt x="55" y="36"/>
                    <a:pt x="51" y="42"/>
                    <a:pt x="47" y="49"/>
                  </a:cubicBezTo>
                  <a:cubicBezTo>
                    <a:pt x="31" y="40"/>
                    <a:pt x="16" y="32"/>
                    <a:pt x="0" y="23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42">
              <a:extLst>
                <a:ext uri="{FF2B5EF4-FFF2-40B4-BE49-F238E27FC236}">
                  <a16:creationId xmlns:a16="http://schemas.microsoft.com/office/drawing/2014/main" id="{3EEA0307-188D-47DB-9CBF-FC9D4C0FFE25}"/>
                </a:ext>
              </a:extLst>
            </p:cNvPr>
            <p:cNvSpPr/>
            <p:nvPr/>
          </p:nvSpPr>
          <p:spPr bwMode="auto">
            <a:xfrm>
              <a:off x="452438" y="3667125"/>
              <a:ext cx="60325" cy="49213"/>
            </a:xfrm>
            <a:custGeom>
              <a:avLst/>
              <a:gdLst>
                <a:gd name="T0" fmla="*/ 61 w 61"/>
                <a:gd name="T1" fmla="*/ 23 h 50"/>
                <a:gd name="T2" fmla="*/ 14 w 61"/>
                <a:gd name="T3" fmla="*/ 50 h 50"/>
                <a:gd name="T4" fmla="*/ 0 w 61"/>
                <a:gd name="T5" fmla="*/ 30 h 50"/>
                <a:gd name="T6" fmla="*/ 52 w 61"/>
                <a:gd name="T7" fmla="*/ 0 h 50"/>
                <a:gd name="T8" fmla="*/ 61 w 61"/>
                <a:gd name="T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61" y="23"/>
                  </a:moveTo>
                  <a:cubicBezTo>
                    <a:pt x="44" y="32"/>
                    <a:pt x="30" y="41"/>
                    <a:pt x="14" y="50"/>
                  </a:cubicBezTo>
                  <a:cubicBezTo>
                    <a:pt x="10" y="44"/>
                    <a:pt x="5" y="38"/>
                    <a:pt x="0" y="30"/>
                  </a:cubicBezTo>
                  <a:cubicBezTo>
                    <a:pt x="17" y="20"/>
                    <a:pt x="34" y="11"/>
                    <a:pt x="52" y="0"/>
                  </a:cubicBezTo>
                  <a:cubicBezTo>
                    <a:pt x="55" y="8"/>
                    <a:pt x="58" y="15"/>
                    <a:pt x="61" y="23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43">
              <a:extLst>
                <a:ext uri="{FF2B5EF4-FFF2-40B4-BE49-F238E27FC236}">
                  <a16:creationId xmlns:a16="http://schemas.microsoft.com/office/drawing/2014/main" id="{9CA704FB-C770-4B68-BE9B-53485D90E287}"/>
                </a:ext>
              </a:extLst>
            </p:cNvPr>
            <p:cNvSpPr/>
            <p:nvPr/>
          </p:nvSpPr>
          <p:spPr bwMode="auto">
            <a:xfrm>
              <a:off x="904875" y="3668713"/>
              <a:ext cx="58738" cy="47625"/>
            </a:xfrm>
            <a:custGeom>
              <a:avLst/>
              <a:gdLst>
                <a:gd name="T0" fmla="*/ 0 w 61"/>
                <a:gd name="T1" fmla="*/ 22 h 49"/>
                <a:gd name="T2" fmla="*/ 9 w 61"/>
                <a:gd name="T3" fmla="*/ 0 h 49"/>
                <a:gd name="T4" fmla="*/ 61 w 61"/>
                <a:gd name="T5" fmla="*/ 29 h 49"/>
                <a:gd name="T6" fmla="*/ 47 w 61"/>
                <a:gd name="T7" fmla="*/ 49 h 49"/>
                <a:gd name="T8" fmla="*/ 0 w 61"/>
                <a:gd name="T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0" y="22"/>
                  </a:moveTo>
                  <a:cubicBezTo>
                    <a:pt x="3" y="15"/>
                    <a:pt x="6" y="8"/>
                    <a:pt x="9" y="0"/>
                  </a:cubicBezTo>
                  <a:cubicBezTo>
                    <a:pt x="27" y="10"/>
                    <a:pt x="43" y="19"/>
                    <a:pt x="61" y="29"/>
                  </a:cubicBezTo>
                  <a:cubicBezTo>
                    <a:pt x="56" y="36"/>
                    <a:pt x="52" y="42"/>
                    <a:pt x="47" y="49"/>
                  </a:cubicBezTo>
                  <a:cubicBezTo>
                    <a:pt x="31" y="40"/>
                    <a:pt x="16" y="31"/>
                    <a:pt x="0" y="22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212E837A-7B36-491B-984F-D3BD34512272}"/>
                </a:ext>
              </a:extLst>
            </p:cNvPr>
            <p:cNvSpPr/>
            <p:nvPr/>
          </p:nvSpPr>
          <p:spPr bwMode="auto">
            <a:xfrm>
              <a:off x="1327150" y="4575175"/>
              <a:ext cx="58738" cy="57150"/>
            </a:xfrm>
            <a:custGeom>
              <a:avLst/>
              <a:gdLst>
                <a:gd name="T0" fmla="*/ 31 w 60"/>
                <a:gd name="T1" fmla="*/ 0 h 58"/>
                <a:gd name="T2" fmla="*/ 60 w 60"/>
                <a:gd name="T3" fmla="*/ 29 h 58"/>
                <a:gd name="T4" fmla="*/ 30 w 60"/>
                <a:gd name="T5" fmla="*/ 57 h 58"/>
                <a:gd name="T6" fmla="*/ 1 w 60"/>
                <a:gd name="T7" fmla="*/ 28 h 58"/>
                <a:gd name="T8" fmla="*/ 31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7">
                  <a:moveTo>
                    <a:pt x="31" y="0"/>
                  </a:moveTo>
                  <a:cubicBezTo>
                    <a:pt x="46" y="0"/>
                    <a:pt x="60" y="14"/>
                    <a:pt x="60" y="29"/>
                  </a:cubicBezTo>
                  <a:cubicBezTo>
                    <a:pt x="59" y="45"/>
                    <a:pt x="45" y="58"/>
                    <a:pt x="30" y="57"/>
                  </a:cubicBezTo>
                  <a:cubicBezTo>
                    <a:pt x="14" y="57"/>
                    <a:pt x="0" y="43"/>
                    <a:pt x="1" y="28"/>
                  </a:cubicBezTo>
                  <a:cubicBezTo>
                    <a:pt x="1" y="13"/>
                    <a:pt x="16" y="0"/>
                    <a:pt x="31" y="0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AFB648F7-16E6-45D3-A88C-F62B5AC7CC27}"/>
                </a:ext>
              </a:extLst>
            </p:cNvPr>
            <p:cNvSpPr/>
            <p:nvPr/>
          </p:nvSpPr>
          <p:spPr bwMode="auto">
            <a:xfrm>
              <a:off x="1109663" y="4545013"/>
              <a:ext cx="47625" cy="38100"/>
            </a:xfrm>
            <a:custGeom>
              <a:avLst/>
              <a:gdLst>
                <a:gd name="T0" fmla="*/ 47 w 47"/>
                <a:gd name="T1" fmla="*/ 19 h 38"/>
                <a:gd name="T2" fmla="*/ 21 w 47"/>
                <a:gd name="T3" fmla="*/ 38 h 38"/>
                <a:gd name="T4" fmla="*/ 0 w 47"/>
                <a:gd name="T5" fmla="*/ 22 h 38"/>
                <a:gd name="T6" fmla="*/ 20 w 47"/>
                <a:gd name="T7" fmla="*/ 2 h 38"/>
                <a:gd name="T8" fmla="*/ 47 w 47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47" y="19"/>
                  </a:moveTo>
                  <a:cubicBezTo>
                    <a:pt x="35" y="28"/>
                    <a:pt x="28" y="38"/>
                    <a:pt x="21" y="38"/>
                  </a:cubicBezTo>
                  <a:cubicBezTo>
                    <a:pt x="14" y="38"/>
                    <a:pt x="7" y="28"/>
                    <a:pt x="0" y="22"/>
                  </a:cubicBezTo>
                  <a:cubicBezTo>
                    <a:pt x="7" y="15"/>
                    <a:pt x="12" y="3"/>
                    <a:pt x="20" y="2"/>
                  </a:cubicBezTo>
                  <a:cubicBezTo>
                    <a:pt x="26" y="0"/>
                    <a:pt x="35" y="10"/>
                    <a:pt x="47" y="19"/>
                  </a:cubicBezTo>
                  <a:close/>
                </a:path>
              </a:pathLst>
            </a:custGeom>
            <a:solidFill>
              <a:srgbClr val="9624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7215EB89-4755-29BD-5563-774B4453EF82}"/>
              </a:ext>
            </a:extLst>
          </p:cNvPr>
          <p:cNvGrpSpPr/>
          <p:nvPr/>
        </p:nvGrpSpPr>
        <p:grpSpPr>
          <a:xfrm>
            <a:off x="3613328" y="1501571"/>
            <a:ext cx="1951038" cy="1771650"/>
            <a:chOff x="3613328" y="1501571"/>
            <a:chExt cx="1951038" cy="1771650"/>
          </a:xfrm>
        </p:grpSpPr>
        <p:sp>
          <p:nvSpPr>
            <p:cNvPr id="70" name="Freeform 49">
              <a:extLst>
                <a:ext uri="{FF2B5EF4-FFF2-40B4-BE49-F238E27FC236}">
                  <a16:creationId xmlns:a16="http://schemas.microsoft.com/office/drawing/2014/main" id="{107F844E-B2A1-47B3-BF28-4042BDE53035}"/>
                </a:ext>
              </a:extLst>
            </p:cNvPr>
            <p:cNvSpPr/>
            <p:nvPr/>
          </p:nvSpPr>
          <p:spPr bwMode="auto">
            <a:xfrm>
              <a:off x="4118153" y="2104821"/>
              <a:ext cx="76200" cy="101600"/>
            </a:xfrm>
            <a:custGeom>
              <a:avLst/>
              <a:gdLst>
                <a:gd name="T0" fmla="*/ 7 w 39"/>
                <a:gd name="T1" fmla="*/ 42 h 52"/>
                <a:gd name="T2" fmla="*/ 7 w 39"/>
                <a:gd name="T3" fmla="*/ 48 h 52"/>
                <a:gd name="T4" fmla="*/ 4 w 39"/>
                <a:gd name="T5" fmla="*/ 51 h 52"/>
                <a:gd name="T6" fmla="*/ 0 w 39"/>
                <a:gd name="T7" fmla="*/ 48 h 52"/>
                <a:gd name="T8" fmla="*/ 1 w 39"/>
                <a:gd name="T9" fmla="*/ 4 h 52"/>
                <a:gd name="T10" fmla="*/ 8 w 39"/>
                <a:gd name="T11" fmla="*/ 2 h 52"/>
                <a:gd name="T12" fmla="*/ 22 w 39"/>
                <a:gd name="T13" fmla="*/ 24 h 52"/>
                <a:gd name="T14" fmla="*/ 27 w 39"/>
                <a:gd name="T15" fmla="*/ 32 h 52"/>
                <a:gd name="T16" fmla="*/ 29 w 39"/>
                <a:gd name="T17" fmla="*/ 36 h 52"/>
                <a:gd name="T18" fmla="*/ 31 w 39"/>
                <a:gd name="T19" fmla="*/ 35 h 52"/>
                <a:gd name="T20" fmla="*/ 31 w 39"/>
                <a:gd name="T21" fmla="*/ 4 h 52"/>
                <a:gd name="T22" fmla="*/ 32 w 39"/>
                <a:gd name="T23" fmla="*/ 2 h 52"/>
                <a:gd name="T24" fmla="*/ 37 w 39"/>
                <a:gd name="T25" fmla="*/ 8 h 52"/>
                <a:gd name="T26" fmla="*/ 37 w 39"/>
                <a:gd name="T27" fmla="*/ 45 h 52"/>
                <a:gd name="T28" fmla="*/ 37 w 39"/>
                <a:gd name="T29" fmla="*/ 51 h 52"/>
                <a:gd name="T30" fmla="*/ 26 w 39"/>
                <a:gd name="T31" fmla="*/ 44 h 52"/>
                <a:gd name="T32" fmla="*/ 13 w 39"/>
                <a:gd name="T33" fmla="*/ 23 h 52"/>
                <a:gd name="T34" fmla="*/ 9 w 39"/>
                <a:gd name="T35" fmla="*/ 25 h 52"/>
                <a:gd name="T36" fmla="*/ 8 w 39"/>
                <a:gd name="T37" fmla="*/ 38 h 52"/>
                <a:gd name="T38" fmla="*/ 7 w 39"/>
                <a:gd name="T39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52">
                  <a:moveTo>
                    <a:pt x="7" y="42"/>
                  </a:moveTo>
                  <a:cubicBezTo>
                    <a:pt x="7" y="44"/>
                    <a:pt x="7" y="46"/>
                    <a:pt x="7" y="48"/>
                  </a:cubicBezTo>
                  <a:cubicBezTo>
                    <a:pt x="7" y="50"/>
                    <a:pt x="5" y="51"/>
                    <a:pt x="4" y="51"/>
                  </a:cubicBezTo>
                  <a:cubicBezTo>
                    <a:pt x="2" y="51"/>
                    <a:pt x="0" y="50"/>
                    <a:pt x="0" y="48"/>
                  </a:cubicBezTo>
                  <a:cubicBezTo>
                    <a:pt x="0" y="33"/>
                    <a:pt x="0" y="19"/>
                    <a:pt x="1" y="4"/>
                  </a:cubicBezTo>
                  <a:cubicBezTo>
                    <a:pt x="1" y="0"/>
                    <a:pt x="5" y="3"/>
                    <a:pt x="8" y="2"/>
                  </a:cubicBezTo>
                  <a:cubicBezTo>
                    <a:pt x="16" y="7"/>
                    <a:pt x="21" y="14"/>
                    <a:pt x="22" y="24"/>
                  </a:cubicBezTo>
                  <a:cubicBezTo>
                    <a:pt x="24" y="27"/>
                    <a:pt x="25" y="30"/>
                    <a:pt x="27" y="32"/>
                  </a:cubicBezTo>
                  <a:cubicBezTo>
                    <a:pt x="29" y="33"/>
                    <a:pt x="30" y="34"/>
                    <a:pt x="29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25"/>
                    <a:pt x="31" y="14"/>
                    <a:pt x="31" y="4"/>
                  </a:cubicBezTo>
                  <a:cubicBezTo>
                    <a:pt x="30" y="3"/>
                    <a:pt x="30" y="2"/>
                    <a:pt x="32" y="2"/>
                  </a:cubicBezTo>
                  <a:cubicBezTo>
                    <a:pt x="36" y="1"/>
                    <a:pt x="37" y="3"/>
                    <a:pt x="37" y="8"/>
                  </a:cubicBezTo>
                  <a:cubicBezTo>
                    <a:pt x="37" y="20"/>
                    <a:pt x="37" y="33"/>
                    <a:pt x="37" y="45"/>
                  </a:cubicBezTo>
                  <a:cubicBezTo>
                    <a:pt x="39" y="47"/>
                    <a:pt x="39" y="49"/>
                    <a:pt x="37" y="51"/>
                  </a:cubicBezTo>
                  <a:cubicBezTo>
                    <a:pt x="31" y="52"/>
                    <a:pt x="28" y="49"/>
                    <a:pt x="26" y="44"/>
                  </a:cubicBezTo>
                  <a:cubicBezTo>
                    <a:pt x="22" y="36"/>
                    <a:pt x="18" y="29"/>
                    <a:pt x="13" y="23"/>
                  </a:cubicBezTo>
                  <a:cubicBezTo>
                    <a:pt x="11" y="22"/>
                    <a:pt x="10" y="22"/>
                    <a:pt x="9" y="25"/>
                  </a:cubicBezTo>
                  <a:cubicBezTo>
                    <a:pt x="8" y="29"/>
                    <a:pt x="7" y="34"/>
                    <a:pt x="8" y="38"/>
                  </a:cubicBezTo>
                  <a:cubicBezTo>
                    <a:pt x="8" y="40"/>
                    <a:pt x="8" y="41"/>
                    <a:pt x="7" y="4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1" name="Freeform 50">
              <a:extLst>
                <a:ext uri="{FF2B5EF4-FFF2-40B4-BE49-F238E27FC236}">
                  <a16:creationId xmlns:a16="http://schemas.microsoft.com/office/drawing/2014/main" id="{C5D60309-B3D6-46F6-946C-A4FB0E162445}"/>
                </a:ext>
              </a:extLst>
            </p:cNvPr>
            <p:cNvSpPr/>
            <p:nvPr/>
          </p:nvSpPr>
          <p:spPr bwMode="auto">
            <a:xfrm>
              <a:off x="5213528" y="1988933"/>
              <a:ext cx="77788" cy="100013"/>
            </a:xfrm>
            <a:custGeom>
              <a:avLst/>
              <a:gdLst>
                <a:gd name="T0" fmla="*/ 20 w 39"/>
                <a:gd name="T1" fmla="*/ 19 h 51"/>
                <a:gd name="T2" fmla="*/ 28 w 39"/>
                <a:gd name="T3" fmla="*/ 33 h 51"/>
                <a:gd name="T4" fmla="*/ 31 w 39"/>
                <a:gd name="T5" fmla="*/ 35 h 51"/>
                <a:gd name="T6" fmla="*/ 32 w 39"/>
                <a:gd name="T7" fmla="*/ 32 h 51"/>
                <a:gd name="T8" fmla="*/ 32 w 39"/>
                <a:gd name="T9" fmla="*/ 6 h 51"/>
                <a:gd name="T10" fmla="*/ 35 w 39"/>
                <a:gd name="T11" fmla="*/ 1 h 51"/>
                <a:gd name="T12" fmla="*/ 38 w 39"/>
                <a:gd name="T13" fmla="*/ 5 h 51"/>
                <a:gd name="T14" fmla="*/ 38 w 39"/>
                <a:gd name="T15" fmla="*/ 45 h 51"/>
                <a:gd name="T16" fmla="*/ 36 w 39"/>
                <a:gd name="T17" fmla="*/ 50 h 51"/>
                <a:gd name="T18" fmla="*/ 30 w 39"/>
                <a:gd name="T19" fmla="*/ 48 h 51"/>
                <a:gd name="T20" fmla="*/ 18 w 39"/>
                <a:gd name="T21" fmla="*/ 29 h 51"/>
                <a:gd name="T22" fmla="*/ 16 w 39"/>
                <a:gd name="T23" fmla="*/ 25 h 51"/>
                <a:gd name="T24" fmla="*/ 9 w 39"/>
                <a:gd name="T25" fmla="*/ 13 h 51"/>
                <a:gd name="T26" fmla="*/ 8 w 39"/>
                <a:gd name="T27" fmla="*/ 13 h 51"/>
                <a:gd name="T28" fmla="*/ 8 w 39"/>
                <a:gd name="T29" fmla="*/ 49 h 51"/>
                <a:gd name="T30" fmla="*/ 8 w 39"/>
                <a:gd name="T31" fmla="*/ 49 h 51"/>
                <a:gd name="T32" fmla="*/ 7 w 39"/>
                <a:gd name="T33" fmla="*/ 49 h 51"/>
                <a:gd name="T34" fmla="*/ 1 w 39"/>
                <a:gd name="T35" fmla="*/ 44 h 51"/>
                <a:gd name="T36" fmla="*/ 1 w 39"/>
                <a:gd name="T37" fmla="*/ 8 h 51"/>
                <a:gd name="T38" fmla="*/ 3 w 39"/>
                <a:gd name="T39" fmla="*/ 1 h 51"/>
                <a:gd name="T40" fmla="*/ 11 w 39"/>
                <a:gd name="T41" fmla="*/ 4 h 51"/>
                <a:gd name="T42" fmla="*/ 12 w 39"/>
                <a:gd name="T43" fmla="*/ 6 h 51"/>
                <a:gd name="T44" fmla="*/ 20 w 39"/>
                <a:gd name="T45" fmla="*/ 18 h 51"/>
                <a:gd name="T46" fmla="*/ 20 w 39"/>
                <a:gd name="T47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51">
                  <a:moveTo>
                    <a:pt x="20" y="19"/>
                  </a:moveTo>
                  <a:cubicBezTo>
                    <a:pt x="23" y="23"/>
                    <a:pt x="26" y="28"/>
                    <a:pt x="28" y="33"/>
                  </a:cubicBezTo>
                  <a:cubicBezTo>
                    <a:pt x="29" y="34"/>
                    <a:pt x="29" y="35"/>
                    <a:pt x="31" y="35"/>
                  </a:cubicBezTo>
                  <a:cubicBezTo>
                    <a:pt x="33" y="34"/>
                    <a:pt x="32" y="33"/>
                    <a:pt x="32" y="32"/>
                  </a:cubicBezTo>
                  <a:cubicBezTo>
                    <a:pt x="32" y="23"/>
                    <a:pt x="32" y="15"/>
                    <a:pt x="32" y="6"/>
                  </a:cubicBezTo>
                  <a:cubicBezTo>
                    <a:pt x="32" y="4"/>
                    <a:pt x="31" y="1"/>
                    <a:pt x="35" y="1"/>
                  </a:cubicBezTo>
                  <a:cubicBezTo>
                    <a:pt x="39" y="1"/>
                    <a:pt x="38" y="3"/>
                    <a:pt x="38" y="5"/>
                  </a:cubicBezTo>
                  <a:cubicBezTo>
                    <a:pt x="38" y="19"/>
                    <a:pt x="38" y="32"/>
                    <a:pt x="38" y="45"/>
                  </a:cubicBezTo>
                  <a:cubicBezTo>
                    <a:pt x="38" y="47"/>
                    <a:pt x="39" y="49"/>
                    <a:pt x="36" y="50"/>
                  </a:cubicBezTo>
                  <a:cubicBezTo>
                    <a:pt x="33" y="50"/>
                    <a:pt x="31" y="50"/>
                    <a:pt x="30" y="48"/>
                  </a:cubicBezTo>
                  <a:cubicBezTo>
                    <a:pt x="26" y="41"/>
                    <a:pt x="22" y="35"/>
                    <a:pt x="18" y="29"/>
                  </a:cubicBezTo>
                  <a:cubicBezTo>
                    <a:pt x="15" y="28"/>
                    <a:pt x="15" y="27"/>
                    <a:pt x="16" y="25"/>
                  </a:cubicBezTo>
                  <a:cubicBezTo>
                    <a:pt x="13" y="21"/>
                    <a:pt x="11" y="17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5"/>
                    <a:pt x="8" y="37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3" y="51"/>
                    <a:pt x="1" y="49"/>
                    <a:pt x="1" y="44"/>
                  </a:cubicBezTo>
                  <a:cubicBezTo>
                    <a:pt x="1" y="32"/>
                    <a:pt x="1" y="20"/>
                    <a:pt x="1" y="8"/>
                  </a:cubicBezTo>
                  <a:cubicBezTo>
                    <a:pt x="1" y="5"/>
                    <a:pt x="0" y="2"/>
                    <a:pt x="3" y="1"/>
                  </a:cubicBezTo>
                  <a:cubicBezTo>
                    <a:pt x="6" y="0"/>
                    <a:pt x="9" y="1"/>
                    <a:pt x="11" y="4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4" y="11"/>
                    <a:pt x="17" y="15"/>
                    <a:pt x="20" y="18"/>
                  </a:cubicBezTo>
                  <a:lnTo>
                    <a:pt x="20" y="19"/>
                  </a:ln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2" name="Freeform 51">
              <a:extLst>
                <a:ext uri="{FF2B5EF4-FFF2-40B4-BE49-F238E27FC236}">
                  <a16:creationId xmlns:a16="http://schemas.microsoft.com/office/drawing/2014/main" id="{597C506F-58B2-4EEF-B2FA-B3BE02653E84}"/>
                </a:ext>
              </a:extLst>
            </p:cNvPr>
            <p:cNvSpPr/>
            <p:nvPr/>
          </p:nvSpPr>
          <p:spPr bwMode="auto">
            <a:xfrm>
              <a:off x="4462641" y="1501571"/>
              <a:ext cx="93663" cy="104775"/>
            </a:xfrm>
            <a:custGeom>
              <a:avLst/>
              <a:gdLst>
                <a:gd name="T0" fmla="*/ 47 w 48"/>
                <a:gd name="T1" fmla="*/ 35 h 53"/>
                <a:gd name="T2" fmla="*/ 38 w 48"/>
                <a:gd name="T3" fmla="*/ 47 h 53"/>
                <a:gd name="T4" fmla="*/ 29 w 48"/>
                <a:gd name="T5" fmla="*/ 51 h 53"/>
                <a:gd name="T6" fmla="*/ 4 w 48"/>
                <a:gd name="T7" fmla="*/ 18 h 53"/>
                <a:gd name="T8" fmla="*/ 4 w 48"/>
                <a:gd name="T9" fmla="*/ 15 h 53"/>
                <a:gd name="T10" fmla="*/ 5 w 48"/>
                <a:gd name="T11" fmla="*/ 9 h 53"/>
                <a:gd name="T12" fmla="*/ 17 w 48"/>
                <a:gd name="T13" fmla="*/ 2 h 53"/>
                <a:gd name="T14" fmla="*/ 36 w 48"/>
                <a:gd name="T15" fmla="*/ 3 h 53"/>
                <a:gd name="T16" fmla="*/ 38 w 48"/>
                <a:gd name="T17" fmla="*/ 4 h 53"/>
                <a:gd name="T18" fmla="*/ 42 w 48"/>
                <a:gd name="T19" fmla="*/ 8 h 53"/>
                <a:gd name="T20" fmla="*/ 46 w 48"/>
                <a:gd name="T21" fmla="*/ 14 h 53"/>
                <a:gd name="T22" fmla="*/ 47 w 48"/>
                <a:gd name="T23" fmla="*/ 34 h 53"/>
                <a:gd name="T24" fmla="*/ 47 w 48"/>
                <a:gd name="T25" fmla="*/ 35 h 53"/>
                <a:gd name="T26" fmla="*/ 47 w 48"/>
                <a:gd name="T2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52">
                  <a:moveTo>
                    <a:pt x="47" y="35"/>
                  </a:moveTo>
                  <a:cubicBezTo>
                    <a:pt x="45" y="40"/>
                    <a:pt x="42" y="44"/>
                    <a:pt x="38" y="47"/>
                  </a:cubicBezTo>
                  <a:cubicBezTo>
                    <a:pt x="36" y="52"/>
                    <a:pt x="34" y="53"/>
                    <a:pt x="29" y="51"/>
                  </a:cubicBezTo>
                  <a:cubicBezTo>
                    <a:pt x="8" y="53"/>
                    <a:pt x="0" y="36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3" y="13"/>
                    <a:pt x="3" y="10"/>
                    <a:pt x="5" y="9"/>
                  </a:cubicBezTo>
                  <a:cubicBezTo>
                    <a:pt x="9" y="6"/>
                    <a:pt x="12" y="2"/>
                    <a:pt x="17" y="2"/>
                  </a:cubicBezTo>
                  <a:cubicBezTo>
                    <a:pt x="23" y="0"/>
                    <a:pt x="30" y="0"/>
                    <a:pt x="36" y="3"/>
                  </a:cubicBezTo>
                  <a:cubicBezTo>
                    <a:pt x="37" y="2"/>
                    <a:pt x="38" y="3"/>
                    <a:pt x="38" y="4"/>
                  </a:cubicBezTo>
                  <a:cubicBezTo>
                    <a:pt x="39" y="5"/>
                    <a:pt x="41" y="6"/>
                    <a:pt x="42" y="8"/>
                  </a:cubicBezTo>
                  <a:cubicBezTo>
                    <a:pt x="44" y="9"/>
                    <a:pt x="46" y="11"/>
                    <a:pt x="46" y="14"/>
                  </a:cubicBezTo>
                  <a:cubicBezTo>
                    <a:pt x="48" y="21"/>
                    <a:pt x="48" y="27"/>
                    <a:pt x="47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3" name="Freeform 52">
              <a:extLst>
                <a:ext uri="{FF2B5EF4-FFF2-40B4-BE49-F238E27FC236}">
                  <a16:creationId xmlns:a16="http://schemas.microsoft.com/office/drawing/2014/main" id="{9AA28B98-E470-4C26-88B6-082D2F29E509}"/>
                </a:ext>
              </a:extLst>
            </p:cNvPr>
            <p:cNvSpPr/>
            <p:nvPr/>
          </p:nvSpPr>
          <p:spPr bwMode="auto">
            <a:xfrm>
              <a:off x="3775253" y="2712833"/>
              <a:ext cx="92075" cy="115888"/>
            </a:xfrm>
            <a:custGeom>
              <a:avLst/>
              <a:gdLst>
                <a:gd name="T0" fmla="*/ 27 w 47"/>
                <a:gd name="T1" fmla="*/ 3 h 59"/>
                <a:gd name="T2" fmla="*/ 38 w 47"/>
                <a:gd name="T3" fmla="*/ 8 h 59"/>
                <a:gd name="T4" fmla="*/ 41 w 47"/>
                <a:gd name="T5" fmla="*/ 11 h 59"/>
                <a:gd name="T6" fmla="*/ 44 w 47"/>
                <a:gd name="T7" fmla="*/ 37 h 59"/>
                <a:gd name="T8" fmla="*/ 7 w 47"/>
                <a:gd name="T9" fmla="*/ 46 h 59"/>
                <a:gd name="T10" fmla="*/ 5 w 47"/>
                <a:gd name="T11" fmla="*/ 45 h 59"/>
                <a:gd name="T12" fmla="*/ 2 w 47"/>
                <a:gd name="T13" fmla="*/ 38 h 59"/>
                <a:gd name="T14" fmla="*/ 2 w 47"/>
                <a:gd name="T15" fmla="*/ 19 h 59"/>
                <a:gd name="T16" fmla="*/ 22 w 47"/>
                <a:gd name="T17" fmla="*/ 2 h 59"/>
                <a:gd name="T18" fmla="*/ 27 w 47"/>
                <a:gd name="T1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59">
                  <a:moveTo>
                    <a:pt x="27" y="3"/>
                  </a:moveTo>
                  <a:cubicBezTo>
                    <a:pt x="31" y="4"/>
                    <a:pt x="35" y="5"/>
                    <a:pt x="38" y="8"/>
                  </a:cubicBezTo>
                  <a:cubicBezTo>
                    <a:pt x="41" y="8"/>
                    <a:pt x="41" y="9"/>
                    <a:pt x="41" y="11"/>
                  </a:cubicBezTo>
                  <a:cubicBezTo>
                    <a:pt x="46" y="19"/>
                    <a:pt x="47" y="28"/>
                    <a:pt x="44" y="37"/>
                  </a:cubicBezTo>
                  <a:cubicBezTo>
                    <a:pt x="39" y="54"/>
                    <a:pt x="19" y="59"/>
                    <a:pt x="7" y="46"/>
                  </a:cubicBezTo>
                  <a:cubicBezTo>
                    <a:pt x="6" y="46"/>
                    <a:pt x="6" y="45"/>
                    <a:pt x="5" y="45"/>
                  </a:cubicBezTo>
                  <a:cubicBezTo>
                    <a:pt x="1" y="44"/>
                    <a:pt x="1" y="41"/>
                    <a:pt x="2" y="38"/>
                  </a:cubicBezTo>
                  <a:cubicBezTo>
                    <a:pt x="0" y="32"/>
                    <a:pt x="0" y="25"/>
                    <a:pt x="2" y="19"/>
                  </a:cubicBezTo>
                  <a:cubicBezTo>
                    <a:pt x="5" y="9"/>
                    <a:pt x="12" y="4"/>
                    <a:pt x="22" y="2"/>
                  </a:cubicBezTo>
                  <a:cubicBezTo>
                    <a:pt x="24" y="0"/>
                    <a:pt x="26" y="1"/>
                    <a:pt x="27" y="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4" name="Freeform 53">
              <a:extLst>
                <a:ext uri="{FF2B5EF4-FFF2-40B4-BE49-F238E27FC236}">
                  <a16:creationId xmlns:a16="http://schemas.microsoft.com/office/drawing/2014/main" id="{8A2F0146-58AE-4EF0-B28C-D5BD4825AD71}"/>
                </a:ext>
              </a:extLst>
            </p:cNvPr>
            <p:cNvSpPr/>
            <p:nvPr/>
          </p:nvSpPr>
          <p:spPr bwMode="auto">
            <a:xfrm>
              <a:off x="3613328" y="1906383"/>
              <a:ext cx="74613" cy="95250"/>
            </a:xfrm>
            <a:custGeom>
              <a:avLst/>
              <a:gdLst>
                <a:gd name="T0" fmla="*/ 38 w 38"/>
                <a:gd name="T1" fmla="*/ 24 h 49"/>
                <a:gd name="T2" fmla="*/ 38 w 38"/>
                <a:gd name="T3" fmla="*/ 44 h 49"/>
                <a:gd name="T4" fmla="*/ 34 w 38"/>
                <a:gd name="T5" fmla="*/ 49 h 49"/>
                <a:gd name="T6" fmla="*/ 31 w 38"/>
                <a:gd name="T7" fmla="*/ 44 h 49"/>
                <a:gd name="T8" fmla="*/ 31 w 38"/>
                <a:gd name="T9" fmla="*/ 30 h 49"/>
                <a:gd name="T10" fmla="*/ 27 w 38"/>
                <a:gd name="T11" fmla="*/ 26 h 49"/>
                <a:gd name="T12" fmla="*/ 9 w 38"/>
                <a:gd name="T13" fmla="*/ 27 h 49"/>
                <a:gd name="T14" fmla="*/ 8 w 38"/>
                <a:gd name="T15" fmla="*/ 43 h 49"/>
                <a:gd name="T16" fmla="*/ 4 w 38"/>
                <a:gd name="T17" fmla="*/ 49 h 49"/>
                <a:gd name="T18" fmla="*/ 1 w 38"/>
                <a:gd name="T19" fmla="*/ 43 h 49"/>
                <a:gd name="T20" fmla="*/ 1 w 38"/>
                <a:gd name="T21" fmla="*/ 5 h 49"/>
                <a:gd name="T22" fmla="*/ 4 w 38"/>
                <a:gd name="T23" fmla="*/ 0 h 49"/>
                <a:gd name="T24" fmla="*/ 8 w 38"/>
                <a:gd name="T25" fmla="*/ 5 h 49"/>
                <a:gd name="T26" fmla="*/ 9 w 38"/>
                <a:gd name="T27" fmla="*/ 19 h 49"/>
                <a:gd name="T28" fmla="*/ 23 w 38"/>
                <a:gd name="T29" fmla="*/ 20 h 49"/>
                <a:gd name="T30" fmla="*/ 31 w 38"/>
                <a:gd name="T31" fmla="*/ 13 h 49"/>
                <a:gd name="T32" fmla="*/ 31 w 38"/>
                <a:gd name="T33" fmla="*/ 3 h 49"/>
                <a:gd name="T34" fmla="*/ 34 w 38"/>
                <a:gd name="T35" fmla="*/ 0 h 49"/>
                <a:gd name="T36" fmla="*/ 38 w 38"/>
                <a:gd name="T37" fmla="*/ 3 h 49"/>
                <a:gd name="T38" fmla="*/ 38 w 38"/>
                <a:gd name="T3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49">
                  <a:moveTo>
                    <a:pt x="38" y="24"/>
                  </a:moveTo>
                  <a:cubicBezTo>
                    <a:pt x="38" y="31"/>
                    <a:pt x="38" y="38"/>
                    <a:pt x="38" y="44"/>
                  </a:cubicBezTo>
                  <a:cubicBezTo>
                    <a:pt x="38" y="47"/>
                    <a:pt x="37" y="49"/>
                    <a:pt x="34" y="49"/>
                  </a:cubicBezTo>
                  <a:cubicBezTo>
                    <a:pt x="31" y="48"/>
                    <a:pt x="31" y="46"/>
                    <a:pt x="31" y="44"/>
                  </a:cubicBezTo>
                  <a:cubicBezTo>
                    <a:pt x="31" y="40"/>
                    <a:pt x="31" y="35"/>
                    <a:pt x="31" y="30"/>
                  </a:cubicBezTo>
                  <a:cubicBezTo>
                    <a:pt x="31" y="27"/>
                    <a:pt x="30" y="26"/>
                    <a:pt x="27" y="26"/>
                  </a:cubicBezTo>
                  <a:cubicBezTo>
                    <a:pt x="21" y="26"/>
                    <a:pt x="13" y="24"/>
                    <a:pt x="9" y="27"/>
                  </a:cubicBezTo>
                  <a:cubicBezTo>
                    <a:pt x="6" y="30"/>
                    <a:pt x="8" y="38"/>
                    <a:pt x="8" y="43"/>
                  </a:cubicBezTo>
                  <a:cubicBezTo>
                    <a:pt x="8" y="46"/>
                    <a:pt x="9" y="49"/>
                    <a:pt x="4" y="49"/>
                  </a:cubicBezTo>
                  <a:cubicBezTo>
                    <a:pt x="0" y="48"/>
                    <a:pt x="1" y="46"/>
                    <a:pt x="1" y="43"/>
                  </a:cubicBezTo>
                  <a:cubicBezTo>
                    <a:pt x="1" y="31"/>
                    <a:pt x="1" y="18"/>
                    <a:pt x="1" y="5"/>
                  </a:cubicBezTo>
                  <a:cubicBezTo>
                    <a:pt x="1" y="3"/>
                    <a:pt x="1" y="0"/>
                    <a:pt x="4" y="0"/>
                  </a:cubicBezTo>
                  <a:cubicBezTo>
                    <a:pt x="9" y="0"/>
                    <a:pt x="8" y="3"/>
                    <a:pt x="8" y="5"/>
                  </a:cubicBezTo>
                  <a:cubicBezTo>
                    <a:pt x="8" y="10"/>
                    <a:pt x="6" y="16"/>
                    <a:pt x="9" y="19"/>
                  </a:cubicBezTo>
                  <a:cubicBezTo>
                    <a:pt x="12" y="22"/>
                    <a:pt x="19" y="20"/>
                    <a:pt x="23" y="20"/>
                  </a:cubicBezTo>
                  <a:cubicBezTo>
                    <a:pt x="31" y="20"/>
                    <a:pt x="31" y="20"/>
                    <a:pt x="31" y="13"/>
                  </a:cubicBezTo>
                  <a:cubicBezTo>
                    <a:pt x="31" y="9"/>
                    <a:pt x="31" y="6"/>
                    <a:pt x="31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7" y="0"/>
                    <a:pt x="38" y="1"/>
                    <a:pt x="38" y="3"/>
                  </a:cubicBezTo>
                  <a:cubicBezTo>
                    <a:pt x="38" y="10"/>
                    <a:pt x="38" y="17"/>
                    <a:pt x="38" y="2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5" name="Freeform 54">
              <a:extLst>
                <a:ext uri="{FF2B5EF4-FFF2-40B4-BE49-F238E27FC236}">
                  <a16:creationId xmlns:a16="http://schemas.microsoft.com/office/drawing/2014/main" id="{242F7CA5-5D53-4ABF-9F68-F1BBDC4EDA3E}"/>
                </a:ext>
              </a:extLst>
            </p:cNvPr>
            <p:cNvSpPr/>
            <p:nvPr/>
          </p:nvSpPr>
          <p:spPr bwMode="auto">
            <a:xfrm>
              <a:off x="3775253" y="1900033"/>
              <a:ext cx="73025" cy="104775"/>
            </a:xfrm>
            <a:custGeom>
              <a:avLst/>
              <a:gdLst>
                <a:gd name="T0" fmla="*/ 2 w 37"/>
                <a:gd name="T1" fmla="*/ 17 h 53"/>
                <a:gd name="T2" fmla="*/ 36 w 37"/>
                <a:gd name="T3" fmla="*/ 3 h 53"/>
                <a:gd name="T4" fmla="*/ 37 w 37"/>
                <a:gd name="T5" fmla="*/ 4 h 53"/>
                <a:gd name="T6" fmla="*/ 31 w 37"/>
                <a:gd name="T7" fmla="*/ 8 h 53"/>
                <a:gd name="T8" fmla="*/ 25 w 37"/>
                <a:gd name="T9" fmla="*/ 8 h 53"/>
                <a:gd name="T10" fmla="*/ 20 w 37"/>
                <a:gd name="T11" fmla="*/ 9 h 53"/>
                <a:gd name="T12" fmla="*/ 8 w 37"/>
                <a:gd name="T13" fmla="*/ 33 h 53"/>
                <a:gd name="T14" fmla="*/ 28 w 37"/>
                <a:gd name="T15" fmla="*/ 47 h 53"/>
                <a:gd name="T16" fmla="*/ 32 w 37"/>
                <a:gd name="T17" fmla="*/ 46 h 53"/>
                <a:gd name="T18" fmla="*/ 36 w 37"/>
                <a:gd name="T19" fmla="*/ 51 h 53"/>
                <a:gd name="T20" fmla="*/ 36 w 37"/>
                <a:gd name="T21" fmla="*/ 51 h 53"/>
                <a:gd name="T22" fmla="*/ 11 w 37"/>
                <a:gd name="T23" fmla="*/ 49 h 53"/>
                <a:gd name="T24" fmla="*/ 2 w 37"/>
                <a:gd name="T25" fmla="*/ 38 h 53"/>
                <a:gd name="T26" fmla="*/ 2 w 37"/>
                <a:gd name="T27" fmla="*/ 18 h 53"/>
                <a:gd name="T28" fmla="*/ 2 w 37"/>
                <a:gd name="T29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2">
                  <a:moveTo>
                    <a:pt x="2" y="17"/>
                  </a:moveTo>
                  <a:cubicBezTo>
                    <a:pt x="9" y="4"/>
                    <a:pt x="19" y="0"/>
                    <a:pt x="36" y="3"/>
                  </a:cubicBezTo>
                  <a:cubicBezTo>
                    <a:pt x="37" y="3"/>
                    <a:pt x="37" y="3"/>
                    <a:pt x="37" y="4"/>
                  </a:cubicBezTo>
                  <a:cubicBezTo>
                    <a:pt x="37" y="8"/>
                    <a:pt x="36" y="10"/>
                    <a:pt x="31" y="8"/>
                  </a:cubicBezTo>
                  <a:cubicBezTo>
                    <a:pt x="30" y="8"/>
                    <a:pt x="27" y="8"/>
                    <a:pt x="25" y="8"/>
                  </a:cubicBezTo>
                  <a:cubicBezTo>
                    <a:pt x="24" y="11"/>
                    <a:pt x="22" y="10"/>
                    <a:pt x="20" y="9"/>
                  </a:cubicBezTo>
                  <a:cubicBezTo>
                    <a:pt x="10" y="12"/>
                    <a:pt x="5" y="21"/>
                    <a:pt x="8" y="33"/>
                  </a:cubicBezTo>
                  <a:cubicBezTo>
                    <a:pt x="10" y="42"/>
                    <a:pt x="18" y="48"/>
                    <a:pt x="28" y="47"/>
                  </a:cubicBezTo>
                  <a:cubicBezTo>
                    <a:pt x="30" y="47"/>
                    <a:pt x="31" y="46"/>
                    <a:pt x="32" y="46"/>
                  </a:cubicBezTo>
                  <a:cubicBezTo>
                    <a:pt x="37" y="45"/>
                    <a:pt x="37" y="46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28" y="53"/>
                    <a:pt x="19" y="53"/>
                    <a:pt x="11" y="49"/>
                  </a:cubicBezTo>
                  <a:cubicBezTo>
                    <a:pt x="4" y="49"/>
                    <a:pt x="1" y="45"/>
                    <a:pt x="2" y="38"/>
                  </a:cubicBezTo>
                  <a:cubicBezTo>
                    <a:pt x="0" y="31"/>
                    <a:pt x="0" y="25"/>
                    <a:pt x="2" y="18"/>
                  </a:cubicBezTo>
                  <a:cubicBezTo>
                    <a:pt x="1" y="18"/>
                    <a:pt x="2" y="17"/>
                    <a:pt x="2" y="1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6" name="Freeform 55">
              <a:extLst>
                <a:ext uri="{FF2B5EF4-FFF2-40B4-BE49-F238E27FC236}">
                  <a16:creationId xmlns:a16="http://schemas.microsoft.com/office/drawing/2014/main" id="{75721B03-BDF1-4FA8-B21C-35805A92E365}"/>
                </a:ext>
              </a:extLst>
            </p:cNvPr>
            <p:cNvSpPr/>
            <p:nvPr/>
          </p:nvSpPr>
          <p:spPr bwMode="auto">
            <a:xfrm>
              <a:off x="3703816" y="1952421"/>
              <a:ext cx="61913" cy="98425"/>
            </a:xfrm>
            <a:custGeom>
              <a:avLst/>
              <a:gdLst>
                <a:gd name="T0" fmla="*/ 18 w 31"/>
                <a:gd name="T1" fmla="*/ 42 h 50"/>
                <a:gd name="T2" fmla="*/ 22 w 31"/>
                <a:gd name="T3" fmla="*/ 34 h 50"/>
                <a:gd name="T4" fmla="*/ 16 w 31"/>
                <a:gd name="T5" fmla="*/ 27 h 50"/>
                <a:gd name="T6" fmla="*/ 7 w 31"/>
                <a:gd name="T7" fmla="*/ 25 h 50"/>
                <a:gd name="T8" fmla="*/ 13 w 31"/>
                <a:gd name="T9" fmla="*/ 20 h 50"/>
                <a:gd name="T10" fmla="*/ 19 w 31"/>
                <a:gd name="T11" fmla="*/ 9 h 50"/>
                <a:gd name="T12" fmla="*/ 15 w 31"/>
                <a:gd name="T13" fmla="*/ 7 h 50"/>
                <a:gd name="T14" fmla="*/ 8 w 31"/>
                <a:gd name="T15" fmla="*/ 7 h 50"/>
                <a:gd name="T16" fmla="*/ 2 w 31"/>
                <a:gd name="T17" fmla="*/ 3 h 50"/>
                <a:gd name="T18" fmla="*/ 2 w 31"/>
                <a:gd name="T19" fmla="*/ 3 h 50"/>
                <a:gd name="T20" fmla="*/ 16 w 31"/>
                <a:gd name="T21" fmla="*/ 1 h 50"/>
                <a:gd name="T22" fmla="*/ 27 w 31"/>
                <a:gd name="T23" fmla="*/ 7 h 50"/>
                <a:gd name="T24" fmla="*/ 27 w 31"/>
                <a:gd name="T25" fmla="*/ 7 h 50"/>
                <a:gd name="T26" fmla="*/ 26 w 31"/>
                <a:gd name="T27" fmla="*/ 17 h 50"/>
                <a:gd name="T28" fmla="*/ 28 w 31"/>
                <a:gd name="T29" fmla="*/ 28 h 50"/>
                <a:gd name="T30" fmla="*/ 25 w 31"/>
                <a:gd name="T31" fmla="*/ 45 h 50"/>
                <a:gd name="T32" fmla="*/ 2 w 31"/>
                <a:gd name="T33" fmla="*/ 47 h 50"/>
                <a:gd name="T34" fmla="*/ 1 w 31"/>
                <a:gd name="T35" fmla="*/ 43 h 50"/>
                <a:gd name="T36" fmla="*/ 4 w 31"/>
                <a:gd name="T37" fmla="*/ 42 h 50"/>
                <a:gd name="T38" fmla="*/ 18 w 31"/>
                <a:gd name="T3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50">
                  <a:moveTo>
                    <a:pt x="18" y="42"/>
                  </a:moveTo>
                  <a:cubicBezTo>
                    <a:pt x="22" y="41"/>
                    <a:pt x="23" y="37"/>
                    <a:pt x="22" y="34"/>
                  </a:cubicBezTo>
                  <a:cubicBezTo>
                    <a:pt x="22" y="30"/>
                    <a:pt x="19" y="27"/>
                    <a:pt x="16" y="27"/>
                  </a:cubicBezTo>
                  <a:cubicBezTo>
                    <a:pt x="13" y="26"/>
                    <a:pt x="10" y="26"/>
                    <a:pt x="7" y="25"/>
                  </a:cubicBezTo>
                  <a:cubicBezTo>
                    <a:pt x="6" y="20"/>
                    <a:pt x="10" y="21"/>
                    <a:pt x="13" y="20"/>
                  </a:cubicBezTo>
                  <a:cubicBezTo>
                    <a:pt x="20" y="19"/>
                    <a:pt x="22" y="15"/>
                    <a:pt x="19" y="9"/>
                  </a:cubicBezTo>
                  <a:cubicBezTo>
                    <a:pt x="17" y="9"/>
                    <a:pt x="16" y="8"/>
                    <a:pt x="15" y="7"/>
                  </a:cubicBezTo>
                  <a:cubicBezTo>
                    <a:pt x="12" y="6"/>
                    <a:pt x="10" y="6"/>
                    <a:pt x="8" y="7"/>
                  </a:cubicBezTo>
                  <a:cubicBezTo>
                    <a:pt x="3" y="10"/>
                    <a:pt x="2" y="8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1"/>
                    <a:pt x="11" y="0"/>
                    <a:pt x="16" y="1"/>
                  </a:cubicBezTo>
                  <a:cubicBezTo>
                    <a:pt x="21" y="1"/>
                    <a:pt x="24" y="3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10"/>
                    <a:pt x="28" y="14"/>
                    <a:pt x="26" y="17"/>
                  </a:cubicBezTo>
                  <a:cubicBezTo>
                    <a:pt x="24" y="23"/>
                    <a:pt x="24" y="23"/>
                    <a:pt x="28" y="28"/>
                  </a:cubicBezTo>
                  <a:cubicBezTo>
                    <a:pt x="31" y="35"/>
                    <a:pt x="29" y="41"/>
                    <a:pt x="25" y="45"/>
                  </a:cubicBezTo>
                  <a:cubicBezTo>
                    <a:pt x="20" y="50"/>
                    <a:pt x="7" y="50"/>
                    <a:pt x="2" y="47"/>
                  </a:cubicBezTo>
                  <a:cubicBezTo>
                    <a:pt x="0" y="46"/>
                    <a:pt x="0" y="45"/>
                    <a:pt x="1" y="43"/>
                  </a:cubicBezTo>
                  <a:cubicBezTo>
                    <a:pt x="1" y="42"/>
                    <a:pt x="2" y="41"/>
                    <a:pt x="4" y="42"/>
                  </a:cubicBezTo>
                  <a:cubicBezTo>
                    <a:pt x="8" y="43"/>
                    <a:pt x="13" y="45"/>
                    <a:pt x="18" y="4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7" name="Freeform 56">
              <a:extLst>
                <a:ext uri="{FF2B5EF4-FFF2-40B4-BE49-F238E27FC236}">
                  <a16:creationId xmlns:a16="http://schemas.microsoft.com/office/drawing/2014/main" id="{760F9FE4-A3E1-431E-8C7C-A009F4DCE602}"/>
                </a:ext>
              </a:extLst>
            </p:cNvPr>
            <p:cNvSpPr/>
            <p:nvPr/>
          </p:nvSpPr>
          <p:spPr bwMode="auto">
            <a:xfrm>
              <a:off x="4470578" y="2704896"/>
              <a:ext cx="76200" cy="98425"/>
            </a:xfrm>
            <a:custGeom>
              <a:avLst/>
              <a:gdLst>
                <a:gd name="T0" fmla="*/ 1 w 39"/>
                <a:gd name="T1" fmla="*/ 15 h 50"/>
                <a:gd name="T2" fmla="*/ 1 w 39"/>
                <a:gd name="T3" fmla="*/ 8 h 50"/>
                <a:gd name="T4" fmla="*/ 3 w 39"/>
                <a:gd name="T5" fmla="*/ 1 h 50"/>
                <a:gd name="T6" fmla="*/ 11 w 39"/>
                <a:gd name="T7" fmla="*/ 4 h 50"/>
                <a:gd name="T8" fmla="*/ 31 w 39"/>
                <a:gd name="T9" fmla="*/ 37 h 50"/>
                <a:gd name="T10" fmla="*/ 32 w 39"/>
                <a:gd name="T11" fmla="*/ 33 h 50"/>
                <a:gd name="T12" fmla="*/ 32 w 39"/>
                <a:gd name="T13" fmla="*/ 7 h 50"/>
                <a:gd name="T14" fmla="*/ 35 w 39"/>
                <a:gd name="T15" fmla="*/ 1 h 50"/>
                <a:gd name="T16" fmla="*/ 38 w 39"/>
                <a:gd name="T17" fmla="*/ 7 h 50"/>
                <a:gd name="T18" fmla="*/ 38 w 39"/>
                <a:gd name="T19" fmla="*/ 44 h 50"/>
                <a:gd name="T20" fmla="*/ 36 w 39"/>
                <a:gd name="T21" fmla="*/ 50 h 50"/>
                <a:gd name="T22" fmla="*/ 29 w 39"/>
                <a:gd name="T23" fmla="*/ 47 h 50"/>
                <a:gd name="T24" fmla="*/ 10 w 39"/>
                <a:gd name="T25" fmla="*/ 15 h 50"/>
                <a:gd name="T26" fmla="*/ 7 w 39"/>
                <a:gd name="T27" fmla="*/ 11 h 50"/>
                <a:gd name="T28" fmla="*/ 7 w 39"/>
                <a:gd name="T29" fmla="*/ 46 h 50"/>
                <a:gd name="T30" fmla="*/ 4 w 39"/>
                <a:gd name="T31" fmla="*/ 50 h 50"/>
                <a:gd name="T32" fmla="*/ 1 w 39"/>
                <a:gd name="T33" fmla="*/ 45 h 50"/>
                <a:gd name="T34" fmla="*/ 1 w 39"/>
                <a:gd name="T35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50">
                  <a:moveTo>
                    <a:pt x="1" y="15"/>
                  </a:moveTo>
                  <a:cubicBezTo>
                    <a:pt x="1" y="13"/>
                    <a:pt x="1" y="10"/>
                    <a:pt x="1" y="8"/>
                  </a:cubicBezTo>
                  <a:cubicBezTo>
                    <a:pt x="1" y="5"/>
                    <a:pt x="0" y="2"/>
                    <a:pt x="3" y="1"/>
                  </a:cubicBezTo>
                  <a:cubicBezTo>
                    <a:pt x="6" y="0"/>
                    <a:pt x="9" y="1"/>
                    <a:pt x="11" y="4"/>
                  </a:cubicBezTo>
                  <a:cubicBezTo>
                    <a:pt x="17" y="15"/>
                    <a:pt x="24" y="26"/>
                    <a:pt x="31" y="37"/>
                  </a:cubicBezTo>
                  <a:cubicBezTo>
                    <a:pt x="33" y="36"/>
                    <a:pt x="32" y="34"/>
                    <a:pt x="32" y="33"/>
                  </a:cubicBezTo>
                  <a:cubicBezTo>
                    <a:pt x="32" y="24"/>
                    <a:pt x="32" y="15"/>
                    <a:pt x="32" y="7"/>
                  </a:cubicBezTo>
                  <a:cubicBezTo>
                    <a:pt x="32" y="4"/>
                    <a:pt x="30" y="1"/>
                    <a:pt x="35" y="1"/>
                  </a:cubicBezTo>
                  <a:cubicBezTo>
                    <a:pt x="39" y="1"/>
                    <a:pt x="38" y="5"/>
                    <a:pt x="38" y="7"/>
                  </a:cubicBezTo>
                  <a:cubicBezTo>
                    <a:pt x="38" y="19"/>
                    <a:pt x="38" y="32"/>
                    <a:pt x="38" y="44"/>
                  </a:cubicBezTo>
                  <a:cubicBezTo>
                    <a:pt x="38" y="46"/>
                    <a:pt x="39" y="49"/>
                    <a:pt x="36" y="50"/>
                  </a:cubicBezTo>
                  <a:cubicBezTo>
                    <a:pt x="33" y="50"/>
                    <a:pt x="31" y="50"/>
                    <a:pt x="29" y="47"/>
                  </a:cubicBezTo>
                  <a:cubicBezTo>
                    <a:pt x="23" y="36"/>
                    <a:pt x="16" y="25"/>
                    <a:pt x="10" y="15"/>
                  </a:cubicBezTo>
                  <a:cubicBezTo>
                    <a:pt x="9" y="14"/>
                    <a:pt x="9" y="13"/>
                    <a:pt x="7" y="11"/>
                  </a:cubicBezTo>
                  <a:cubicBezTo>
                    <a:pt x="7" y="24"/>
                    <a:pt x="7" y="35"/>
                    <a:pt x="7" y="46"/>
                  </a:cubicBezTo>
                  <a:cubicBezTo>
                    <a:pt x="7" y="48"/>
                    <a:pt x="7" y="50"/>
                    <a:pt x="4" y="50"/>
                  </a:cubicBezTo>
                  <a:cubicBezTo>
                    <a:pt x="1" y="49"/>
                    <a:pt x="1" y="47"/>
                    <a:pt x="1" y="45"/>
                  </a:cubicBezTo>
                  <a:cubicBezTo>
                    <a:pt x="1" y="35"/>
                    <a:pt x="1" y="25"/>
                    <a:pt x="1" y="1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8" name="Freeform 57">
              <a:extLst>
                <a:ext uri="{FF2B5EF4-FFF2-40B4-BE49-F238E27FC236}">
                  <a16:creationId xmlns:a16="http://schemas.microsoft.com/office/drawing/2014/main" id="{D14A869C-D123-499E-8434-7AF893B60212}"/>
                </a:ext>
              </a:extLst>
            </p:cNvPr>
            <p:cNvSpPr/>
            <p:nvPr/>
          </p:nvSpPr>
          <p:spPr bwMode="auto">
            <a:xfrm>
              <a:off x="5208766" y="2631871"/>
              <a:ext cx="77788" cy="98425"/>
            </a:xfrm>
            <a:custGeom>
              <a:avLst/>
              <a:gdLst>
                <a:gd name="T0" fmla="*/ 32 w 40"/>
                <a:gd name="T1" fmla="*/ 38 h 50"/>
                <a:gd name="T2" fmla="*/ 32 w 40"/>
                <a:gd name="T3" fmla="*/ 6 h 50"/>
                <a:gd name="T4" fmla="*/ 35 w 40"/>
                <a:gd name="T5" fmla="*/ 1 h 50"/>
                <a:gd name="T6" fmla="*/ 38 w 40"/>
                <a:gd name="T7" fmla="*/ 6 h 50"/>
                <a:gd name="T8" fmla="*/ 38 w 40"/>
                <a:gd name="T9" fmla="*/ 45 h 50"/>
                <a:gd name="T10" fmla="*/ 36 w 40"/>
                <a:gd name="T11" fmla="*/ 50 h 50"/>
                <a:gd name="T12" fmla="*/ 30 w 40"/>
                <a:gd name="T13" fmla="*/ 47 h 50"/>
                <a:gd name="T14" fmla="*/ 11 w 40"/>
                <a:gd name="T15" fmla="*/ 17 h 50"/>
                <a:gd name="T16" fmla="*/ 8 w 40"/>
                <a:gd name="T17" fmla="*/ 12 h 50"/>
                <a:gd name="T18" fmla="*/ 8 w 40"/>
                <a:gd name="T19" fmla="*/ 45 h 50"/>
                <a:gd name="T20" fmla="*/ 5 w 40"/>
                <a:gd name="T21" fmla="*/ 50 h 50"/>
                <a:gd name="T22" fmla="*/ 2 w 40"/>
                <a:gd name="T23" fmla="*/ 45 h 50"/>
                <a:gd name="T24" fmla="*/ 2 w 40"/>
                <a:gd name="T25" fmla="*/ 6 h 50"/>
                <a:gd name="T26" fmla="*/ 4 w 40"/>
                <a:gd name="T27" fmla="*/ 1 h 50"/>
                <a:gd name="T28" fmla="*/ 11 w 40"/>
                <a:gd name="T29" fmla="*/ 3 h 50"/>
                <a:gd name="T30" fmla="*/ 30 w 40"/>
                <a:gd name="T31" fmla="*/ 35 h 50"/>
                <a:gd name="T32" fmla="*/ 32 w 40"/>
                <a:gd name="T33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50">
                  <a:moveTo>
                    <a:pt x="32" y="38"/>
                  </a:moveTo>
                  <a:cubicBezTo>
                    <a:pt x="32" y="26"/>
                    <a:pt x="32" y="16"/>
                    <a:pt x="32" y="6"/>
                  </a:cubicBezTo>
                  <a:cubicBezTo>
                    <a:pt x="32" y="4"/>
                    <a:pt x="31" y="1"/>
                    <a:pt x="35" y="1"/>
                  </a:cubicBezTo>
                  <a:cubicBezTo>
                    <a:pt x="40" y="1"/>
                    <a:pt x="38" y="4"/>
                    <a:pt x="38" y="6"/>
                  </a:cubicBezTo>
                  <a:cubicBezTo>
                    <a:pt x="38" y="19"/>
                    <a:pt x="38" y="32"/>
                    <a:pt x="38" y="45"/>
                  </a:cubicBezTo>
                  <a:cubicBezTo>
                    <a:pt x="38" y="46"/>
                    <a:pt x="40" y="49"/>
                    <a:pt x="36" y="50"/>
                  </a:cubicBezTo>
                  <a:cubicBezTo>
                    <a:pt x="34" y="50"/>
                    <a:pt x="32" y="50"/>
                    <a:pt x="30" y="47"/>
                  </a:cubicBezTo>
                  <a:cubicBezTo>
                    <a:pt x="24" y="37"/>
                    <a:pt x="18" y="27"/>
                    <a:pt x="11" y="17"/>
                  </a:cubicBezTo>
                  <a:cubicBezTo>
                    <a:pt x="10" y="15"/>
                    <a:pt x="10" y="13"/>
                    <a:pt x="8" y="12"/>
                  </a:cubicBezTo>
                  <a:cubicBezTo>
                    <a:pt x="8" y="23"/>
                    <a:pt x="8" y="34"/>
                    <a:pt x="8" y="45"/>
                  </a:cubicBezTo>
                  <a:cubicBezTo>
                    <a:pt x="8" y="47"/>
                    <a:pt x="9" y="50"/>
                    <a:pt x="5" y="50"/>
                  </a:cubicBezTo>
                  <a:cubicBezTo>
                    <a:pt x="0" y="50"/>
                    <a:pt x="2" y="47"/>
                    <a:pt x="2" y="45"/>
                  </a:cubicBezTo>
                  <a:cubicBezTo>
                    <a:pt x="2" y="32"/>
                    <a:pt x="2" y="19"/>
                    <a:pt x="2" y="6"/>
                  </a:cubicBezTo>
                  <a:cubicBezTo>
                    <a:pt x="2" y="4"/>
                    <a:pt x="0" y="1"/>
                    <a:pt x="4" y="1"/>
                  </a:cubicBezTo>
                  <a:cubicBezTo>
                    <a:pt x="6" y="0"/>
                    <a:pt x="9" y="0"/>
                    <a:pt x="11" y="3"/>
                  </a:cubicBezTo>
                  <a:cubicBezTo>
                    <a:pt x="17" y="14"/>
                    <a:pt x="23" y="24"/>
                    <a:pt x="30" y="35"/>
                  </a:cubicBezTo>
                  <a:cubicBezTo>
                    <a:pt x="30" y="35"/>
                    <a:pt x="31" y="36"/>
                    <a:pt x="32" y="3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9" name="Freeform 58">
              <a:extLst>
                <a:ext uri="{FF2B5EF4-FFF2-40B4-BE49-F238E27FC236}">
                  <a16:creationId xmlns:a16="http://schemas.microsoft.com/office/drawing/2014/main" id="{145EAE8E-700B-416B-B84F-131867DFBF00}"/>
                </a:ext>
              </a:extLst>
            </p:cNvPr>
            <p:cNvSpPr/>
            <p:nvPr/>
          </p:nvSpPr>
          <p:spPr bwMode="auto">
            <a:xfrm>
              <a:off x="4508678" y="3128758"/>
              <a:ext cx="76200" cy="95250"/>
            </a:xfrm>
            <a:custGeom>
              <a:avLst/>
              <a:gdLst>
                <a:gd name="T0" fmla="*/ 37 w 38"/>
                <a:gd name="T1" fmla="*/ 25 h 49"/>
                <a:gd name="T2" fmla="*/ 38 w 38"/>
                <a:gd name="T3" fmla="*/ 45 h 49"/>
                <a:gd name="T4" fmla="*/ 34 w 38"/>
                <a:gd name="T5" fmla="*/ 49 h 49"/>
                <a:gd name="T6" fmla="*/ 31 w 38"/>
                <a:gd name="T7" fmla="*/ 45 h 49"/>
                <a:gd name="T8" fmla="*/ 31 w 38"/>
                <a:gd name="T9" fmla="*/ 30 h 49"/>
                <a:gd name="T10" fmla="*/ 27 w 38"/>
                <a:gd name="T11" fmla="*/ 26 h 49"/>
                <a:gd name="T12" fmla="*/ 9 w 38"/>
                <a:gd name="T13" fmla="*/ 27 h 49"/>
                <a:gd name="T14" fmla="*/ 7 w 38"/>
                <a:gd name="T15" fmla="*/ 44 h 49"/>
                <a:gd name="T16" fmla="*/ 4 w 38"/>
                <a:gd name="T17" fmla="*/ 49 h 49"/>
                <a:gd name="T18" fmla="*/ 1 w 38"/>
                <a:gd name="T19" fmla="*/ 44 h 49"/>
                <a:gd name="T20" fmla="*/ 1 w 38"/>
                <a:gd name="T21" fmla="*/ 5 h 49"/>
                <a:gd name="T22" fmla="*/ 4 w 38"/>
                <a:gd name="T23" fmla="*/ 0 h 49"/>
                <a:gd name="T24" fmla="*/ 7 w 38"/>
                <a:gd name="T25" fmla="*/ 5 h 49"/>
                <a:gd name="T26" fmla="*/ 7 w 38"/>
                <a:gd name="T27" fmla="*/ 16 h 49"/>
                <a:gd name="T28" fmla="*/ 11 w 38"/>
                <a:gd name="T29" fmla="*/ 20 h 49"/>
                <a:gd name="T30" fmla="*/ 27 w 38"/>
                <a:gd name="T31" fmla="*/ 20 h 49"/>
                <a:gd name="T32" fmla="*/ 31 w 38"/>
                <a:gd name="T33" fmla="*/ 17 h 49"/>
                <a:gd name="T34" fmla="*/ 31 w 38"/>
                <a:gd name="T35" fmla="*/ 4 h 49"/>
                <a:gd name="T36" fmla="*/ 34 w 38"/>
                <a:gd name="T37" fmla="*/ 0 h 49"/>
                <a:gd name="T38" fmla="*/ 38 w 38"/>
                <a:gd name="T39" fmla="*/ 4 h 49"/>
                <a:gd name="T40" fmla="*/ 38 w 38"/>
                <a:gd name="T41" fmla="*/ 25 h 49"/>
                <a:gd name="T42" fmla="*/ 37 w 38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49">
                  <a:moveTo>
                    <a:pt x="37" y="25"/>
                  </a:moveTo>
                  <a:cubicBezTo>
                    <a:pt x="37" y="32"/>
                    <a:pt x="37" y="39"/>
                    <a:pt x="38" y="45"/>
                  </a:cubicBezTo>
                  <a:cubicBezTo>
                    <a:pt x="38" y="48"/>
                    <a:pt x="37" y="49"/>
                    <a:pt x="34" y="49"/>
                  </a:cubicBezTo>
                  <a:cubicBezTo>
                    <a:pt x="31" y="49"/>
                    <a:pt x="31" y="48"/>
                    <a:pt x="31" y="45"/>
                  </a:cubicBezTo>
                  <a:cubicBezTo>
                    <a:pt x="31" y="40"/>
                    <a:pt x="31" y="35"/>
                    <a:pt x="31" y="30"/>
                  </a:cubicBezTo>
                  <a:cubicBezTo>
                    <a:pt x="31" y="27"/>
                    <a:pt x="30" y="26"/>
                    <a:pt x="27" y="26"/>
                  </a:cubicBezTo>
                  <a:cubicBezTo>
                    <a:pt x="21" y="27"/>
                    <a:pt x="13" y="24"/>
                    <a:pt x="9" y="27"/>
                  </a:cubicBezTo>
                  <a:cubicBezTo>
                    <a:pt x="5" y="31"/>
                    <a:pt x="8" y="38"/>
                    <a:pt x="7" y="44"/>
                  </a:cubicBezTo>
                  <a:cubicBezTo>
                    <a:pt x="7" y="46"/>
                    <a:pt x="8" y="49"/>
                    <a:pt x="4" y="49"/>
                  </a:cubicBezTo>
                  <a:cubicBezTo>
                    <a:pt x="0" y="49"/>
                    <a:pt x="1" y="46"/>
                    <a:pt x="1" y="44"/>
                  </a:cubicBezTo>
                  <a:cubicBezTo>
                    <a:pt x="1" y="31"/>
                    <a:pt x="1" y="18"/>
                    <a:pt x="1" y="5"/>
                  </a:cubicBezTo>
                  <a:cubicBezTo>
                    <a:pt x="1" y="3"/>
                    <a:pt x="0" y="0"/>
                    <a:pt x="4" y="0"/>
                  </a:cubicBezTo>
                  <a:cubicBezTo>
                    <a:pt x="8" y="0"/>
                    <a:pt x="7" y="3"/>
                    <a:pt x="7" y="5"/>
                  </a:cubicBezTo>
                  <a:cubicBezTo>
                    <a:pt x="8" y="9"/>
                    <a:pt x="8" y="12"/>
                    <a:pt x="7" y="16"/>
                  </a:cubicBezTo>
                  <a:cubicBezTo>
                    <a:pt x="7" y="19"/>
                    <a:pt x="8" y="21"/>
                    <a:pt x="11" y="20"/>
                  </a:cubicBezTo>
                  <a:cubicBezTo>
                    <a:pt x="17" y="20"/>
                    <a:pt x="22" y="20"/>
                    <a:pt x="27" y="20"/>
                  </a:cubicBezTo>
                  <a:cubicBezTo>
                    <a:pt x="30" y="20"/>
                    <a:pt x="31" y="20"/>
                    <a:pt x="31" y="17"/>
                  </a:cubicBezTo>
                  <a:cubicBezTo>
                    <a:pt x="31" y="13"/>
                    <a:pt x="31" y="8"/>
                    <a:pt x="31" y="4"/>
                  </a:cubicBezTo>
                  <a:cubicBezTo>
                    <a:pt x="31" y="1"/>
                    <a:pt x="31" y="0"/>
                    <a:pt x="34" y="0"/>
                  </a:cubicBezTo>
                  <a:cubicBezTo>
                    <a:pt x="37" y="0"/>
                    <a:pt x="38" y="1"/>
                    <a:pt x="38" y="4"/>
                  </a:cubicBezTo>
                  <a:cubicBezTo>
                    <a:pt x="37" y="11"/>
                    <a:pt x="38" y="18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0" name="Freeform 59">
              <a:extLst>
                <a:ext uri="{FF2B5EF4-FFF2-40B4-BE49-F238E27FC236}">
                  <a16:creationId xmlns:a16="http://schemas.microsoft.com/office/drawing/2014/main" id="{B67F5737-D6B4-4BCB-98B4-A1E9C45097C3}"/>
                </a:ext>
              </a:extLst>
            </p:cNvPr>
            <p:cNvSpPr/>
            <p:nvPr/>
          </p:nvSpPr>
          <p:spPr bwMode="auto">
            <a:xfrm>
              <a:off x="4418191" y="3122408"/>
              <a:ext cx="77788" cy="104775"/>
            </a:xfrm>
            <a:custGeom>
              <a:avLst/>
              <a:gdLst>
                <a:gd name="T0" fmla="*/ 29 w 39"/>
                <a:gd name="T1" fmla="*/ 53 h 53"/>
                <a:gd name="T2" fmla="*/ 5 w 39"/>
                <a:gd name="T3" fmla="*/ 39 h 53"/>
                <a:gd name="T4" fmla="*/ 9 w 39"/>
                <a:gd name="T5" fmla="*/ 10 h 53"/>
                <a:gd name="T6" fmla="*/ 37 w 39"/>
                <a:gd name="T7" fmla="*/ 3 h 53"/>
                <a:gd name="T8" fmla="*/ 39 w 39"/>
                <a:gd name="T9" fmla="*/ 7 h 53"/>
                <a:gd name="T10" fmla="*/ 35 w 39"/>
                <a:gd name="T11" fmla="*/ 9 h 53"/>
                <a:gd name="T12" fmla="*/ 18 w 39"/>
                <a:gd name="T13" fmla="*/ 10 h 53"/>
                <a:gd name="T14" fmla="*/ 11 w 39"/>
                <a:gd name="T15" fmla="*/ 36 h 53"/>
                <a:gd name="T16" fmla="*/ 33 w 39"/>
                <a:gd name="T17" fmla="*/ 47 h 53"/>
                <a:gd name="T18" fmla="*/ 36 w 39"/>
                <a:gd name="T19" fmla="*/ 46 h 53"/>
                <a:gd name="T20" fmla="*/ 39 w 39"/>
                <a:gd name="T21" fmla="*/ 48 h 53"/>
                <a:gd name="T22" fmla="*/ 37 w 39"/>
                <a:gd name="T23" fmla="*/ 51 h 53"/>
                <a:gd name="T24" fmla="*/ 29 w 39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2">
                  <a:moveTo>
                    <a:pt x="29" y="53"/>
                  </a:moveTo>
                  <a:cubicBezTo>
                    <a:pt x="17" y="53"/>
                    <a:pt x="9" y="49"/>
                    <a:pt x="5" y="39"/>
                  </a:cubicBezTo>
                  <a:cubicBezTo>
                    <a:pt x="0" y="29"/>
                    <a:pt x="1" y="19"/>
                    <a:pt x="9" y="10"/>
                  </a:cubicBezTo>
                  <a:cubicBezTo>
                    <a:pt x="15" y="3"/>
                    <a:pt x="28" y="0"/>
                    <a:pt x="37" y="3"/>
                  </a:cubicBezTo>
                  <a:cubicBezTo>
                    <a:pt x="39" y="4"/>
                    <a:pt x="39" y="5"/>
                    <a:pt x="39" y="7"/>
                  </a:cubicBezTo>
                  <a:cubicBezTo>
                    <a:pt x="38" y="10"/>
                    <a:pt x="37" y="9"/>
                    <a:pt x="35" y="9"/>
                  </a:cubicBezTo>
                  <a:cubicBezTo>
                    <a:pt x="29" y="7"/>
                    <a:pt x="24" y="7"/>
                    <a:pt x="18" y="10"/>
                  </a:cubicBezTo>
                  <a:cubicBezTo>
                    <a:pt x="10" y="15"/>
                    <a:pt x="7" y="26"/>
                    <a:pt x="11" y="36"/>
                  </a:cubicBezTo>
                  <a:cubicBezTo>
                    <a:pt x="14" y="45"/>
                    <a:pt x="22" y="49"/>
                    <a:pt x="33" y="47"/>
                  </a:cubicBezTo>
                  <a:cubicBezTo>
                    <a:pt x="34" y="46"/>
                    <a:pt x="35" y="46"/>
                    <a:pt x="36" y="46"/>
                  </a:cubicBezTo>
                  <a:cubicBezTo>
                    <a:pt x="38" y="45"/>
                    <a:pt x="39" y="46"/>
                    <a:pt x="39" y="48"/>
                  </a:cubicBezTo>
                  <a:cubicBezTo>
                    <a:pt x="39" y="49"/>
                    <a:pt x="39" y="50"/>
                    <a:pt x="37" y="51"/>
                  </a:cubicBezTo>
                  <a:cubicBezTo>
                    <a:pt x="34" y="52"/>
                    <a:pt x="31" y="53"/>
                    <a:pt x="29" y="5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1" name="Freeform 60">
              <a:extLst>
                <a:ext uri="{FF2B5EF4-FFF2-40B4-BE49-F238E27FC236}">
                  <a16:creationId xmlns:a16="http://schemas.microsoft.com/office/drawing/2014/main" id="{94BC06B1-94FB-4DA7-A630-0A5F6FB5E70C}"/>
                </a:ext>
              </a:extLst>
            </p:cNvPr>
            <p:cNvSpPr/>
            <p:nvPr/>
          </p:nvSpPr>
          <p:spPr bwMode="auto">
            <a:xfrm>
              <a:off x="4599166" y="3174796"/>
              <a:ext cx="63500" cy="98425"/>
            </a:xfrm>
            <a:custGeom>
              <a:avLst/>
              <a:gdLst>
                <a:gd name="T0" fmla="*/ 21 w 32"/>
                <a:gd name="T1" fmla="*/ 23 h 50"/>
                <a:gd name="T2" fmla="*/ 23 w 32"/>
                <a:gd name="T3" fmla="*/ 25 h 50"/>
                <a:gd name="T4" fmla="*/ 21 w 32"/>
                <a:gd name="T5" fmla="*/ 48 h 50"/>
                <a:gd name="T6" fmla="*/ 3 w 32"/>
                <a:gd name="T7" fmla="*/ 48 h 50"/>
                <a:gd name="T8" fmla="*/ 0 w 32"/>
                <a:gd name="T9" fmla="*/ 44 h 50"/>
                <a:gd name="T10" fmla="*/ 5 w 32"/>
                <a:gd name="T11" fmla="*/ 42 h 50"/>
                <a:gd name="T12" fmla="*/ 15 w 32"/>
                <a:gd name="T13" fmla="*/ 44 h 50"/>
                <a:gd name="T14" fmla="*/ 22 w 32"/>
                <a:gd name="T15" fmla="*/ 36 h 50"/>
                <a:gd name="T16" fmla="*/ 15 w 32"/>
                <a:gd name="T17" fmla="*/ 27 h 50"/>
                <a:gd name="T18" fmla="*/ 10 w 32"/>
                <a:gd name="T19" fmla="*/ 26 h 50"/>
                <a:gd name="T20" fmla="*/ 7 w 32"/>
                <a:gd name="T21" fmla="*/ 23 h 50"/>
                <a:gd name="T22" fmla="*/ 10 w 32"/>
                <a:gd name="T23" fmla="*/ 21 h 50"/>
                <a:gd name="T24" fmla="*/ 16 w 32"/>
                <a:gd name="T25" fmla="*/ 19 h 50"/>
                <a:gd name="T26" fmla="*/ 20 w 32"/>
                <a:gd name="T27" fmla="*/ 11 h 50"/>
                <a:gd name="T28" fmla="*/ 14 w 32"/>
                <a:gd name="T29" fmla="*/ 6 h 50"/>
                <a:gd name="T30" fmla="*/ 6 w 32"/>
                <a:gd name="T31" fmla="*/ 8 h 50"/>
                <a:gd name="T32" fmla="*/ 2 w 32"/>
                <a:gd name="T33" fmla="*/ 7 h 50"/>
                <a:gd name="T34" fmla="*/ 3 w 32"/>
                <a:gd name="T35" fmla="*/ 3 h 50"/>
                <a:gd name="T36" fmla="*/ 21 w 32"/>
                <a:gd name="T37" fmla="*/ 2 h 50"/>
                <a:gd name="T38" fmla="*/ 24 w 32"/>
                <a:gd name="T39" fmla="*/ 20 h 50"/>
                <a:gd name="T40" fmla="*/ 21 w 32"/>
                <a:gd name="T4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0">
                  <a:moveTo>
                    <a:pt x="21" y="23"/>
                  </a:moveTo>
                  <a:cubicBezTo>
                    <a:pt x="22" y="24"/>
                    <a:pt x="23" y="24"/>
                    <a:pt x="23" y="25"/>
                  </a:cubicBezTo>
                  <a:cubicBezTo>
                    <a:pt x="32" y="31"/>
                    <a:pt x="31" y="43"/>
                    <a:pt x="21" y="48"/>
                  </a:cubicBezTo>
                  <a:cubicBezTo>
                    <a:pt x="15" y="50"/>
                    <a:pt x="9" y="50"/>
                    <a:pt x="3" y="48"/>
                  </a:cubicBezTo>
                  <a:cubicBezTo>
                    <a:pt x="1" y="47"/>
                    <a:pt x="0" y="47"/>
                    <a:pt x="0" y="44"/>
                  </a:cubicBezTo>
                  <a:cubicBezTo>
                    <a:pt x="1" y="41"/>
                    <a:pt x="3" y="42"/>
                    <a:pt x="5" y="42"/>
                  </a:cubicBezTo>
                  <a:cubicBezTo>
                    <a:pt x="8" y="44"/>
                    <a:pt x="11" y="44"/>
                    <a:pt x="15" y="44"/>
                  </a:cubicBezTo>
                  <a:cubicBezTo>
                    <a:pt x="19" y="43"/>
                    <a:pt x="22" y="40"/>
                    <a:pt x="22" y="36"/>
                  </a:cubicBezTo>
                  <a:cubicBezTo>
                    <a:pt x="22" y="31"/>
                    <a:pt x="19" y="28"/>
                    <a:pt x="15" y="27"/>
                  </a:cubicBezTo>
                  <a:cubicBezTo>
                    <a:pt x="14" y="26"/>
                    <a:pt x="12" y="26"/>
                    <a:pt x="10" y="26"/>
                  </a:cubicBezTo>
                  <a:cubicBezTo>
                    <a:pt x="8" y="26"/>
                    <a:pt x="7" y="26"/>
                    <a:pt x="7" y="23"/>
                  </a:cubicBezTo>
                  <a:cubicBezTo>
                    <a:pt x="7" y="21"/>
                    <a:pt x="8" y="21"/>
                    <a:pt x="10" y="21"/>
                  </a:cubicBezTo>
                  <a:cubicBezTo>
                    <a:pt x="12" y="21"/>
                    <a:pt x="14" y="20"/>
                    <a:pt x="16" y="19"/>
                  </a:cubicBezTo>
                  <a:cubicBezTo>
                    <a:pt x="20" y="18"/>
                    <a:pt x="21" y="15"/>
                    <a:pt x="20" y="11"/>
                  </a:cubicBezTo>
                  <a:cubicBezTo>
                    <a:pt x="19" y="8"/>
                    <a:pt x="17" y="7"/>
                    <a:pt x="14" y="6"/>
                  </a:cubicBezTo>
                  <a:cubicBezTo>
                    <a:pt x="11" y="6"/>
                    <a:pt x="8" y="7"/>
                    <a:pt x="6" y="8"/>
                  </a:cubicBezTo>
                  <a:cubicBezTo>
                    <a:pt x="4" y="9"/>
                    <a:pt x="3" y="9"/>
                    <a:pt x="2" y="7"/>
                  </a:cubicBezTo>
                  <a:cubicBezTo>
                    <a:pt x="2" y="5"/>
                    <a:pt x="1" y="4"/>
                    <a:pt x="3" y="3"/>
                  </a:cubicBezTo>
                  <a:cubicBezTo>
                    <a:pt x="9" y="1"/>
                    <a:pt x="15" y="0"/>
                    <a:pt x="21" y="2"/>
                  </a:cubicBezTo>
                  <a:cubicBezTo>
                    <a:pt x="28" y="5"/>
                    <a:pt x="29" y="14"/>
                    <a:pt x="24" y="20"/>
                  </a:cubicBezTo>
                  <a:cubicBezTo>
                    <a:pt x="23" y="21"/>
                    <a:pt x="22" y="22"/>
                    <a:pt x="21" y="2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2" name="Freeform 61">
              <a:extLst>
                <a:ext uri="{FF2B5EF4-FFF2-40B4-BE49-F238E27FC236}">
                  <a16:creationId xmlns:a16="http://schemas.microsoft.com/office/drawing/2014/main" id="{5CFB7B8B-C2BD-4C20-BF45-E84CE8450939}"/>
                </a:ext>
              </a:extLst>
            </p:cNvPr>
            <p:cNvSpPr/>
            <p:nvPr/>
          </p:nvSpPr>
          <p:spPr bwMode="auto">
            <a:xfrm>
              <a:off x="4224516" y="1639683"/>
              <a:ext cx="950913" cy="1106488"/>
            </a:xfrm>
            <a:custGeom>
              <a:avLst/>
              <a:gdLst>
                <a:gd name="T0" fmla="*/ 235 w 483"/>
                <a:gd name="T1" fmla="*/ 214 h 562"/>
                <a:gd name="T2" fmla="*/ 246 w 483"/>
                <a:gd name="T3" fmla="*/ 220 h 562"/>
                <a:gd name="T4" fmla="*/ 280 w 483"/>
                <a:gd name="T5" fmla="*/ 239 h 562"/>
                <a:gd name="T6" fmla="*/ 315 w 483"/>
                <a:gd name="T7" fmla="*/ 259 h 562"/>
                <a:gd name="T8" fmla="*/ 354 w 483"/>
                <a:gd name="T9" fmla="*/ 255 h 562"/>
                <a:gd name="T10" fmla="*/ 401 w 483"/>
                <a:gd name="T11" fmla="*/ 241 h 562"/>
                <a:gd name="T12" fmla="*/ 474 w 483"/>
                <a:gd name="T13" fmla="*/ 221 h 562"/>
                <a:gd name="T14" fmla="*/ 482 w 483"/>
                <a:gd name="T15" fmla="*/ 222 h 562"/>
                <a:gd name="T16" fmla="*/ 458 w 483"/>
                <a:gd name="T17" fmla="*/ 234 h 562"/>
                <a:gd name="T18" fmla="*/ 446 w 483"/>
                <a:gd name="T19" fmla="*/ 237 h 562"/>
                <a:gd name="T20" fmla="*/ 410 w 483"/>
                <a:gd name="T21" fmla="*/ 250 h 562"/>
                <a:gd name="T22" fmla="*/ 366 w 483"/>
                <a:gd name="T23" fmla="*/ 262 h 562"/>
                <a:gd name="T24" fmla="*/ 330 w 483"/>
                <a:gd name="T25" fmla="*/ 280 h 562"/>
                <a:gd name="T26" fmla="*/ 330 w 483"/>
                <a:gd name="T27" fmla="*/ 407 h 562"/>
                <a:gd name="T28" fmla="*/ 327 w 483"/>
                <a:gd name="T29" fmla="*/ 469 h 562"/>
                <a:gd name="T30" fmla="*/ 445 w 483"/>
                <a:gd name="T31" fmla="*/ 509 h 562"/>
                <a:gd name="T32" fmla="*/ 482 w 483"/>
                <a:gd name="T33" fmla="*/ 525 h 562"/>
                <a:gd name="T34" fmla="*/ 330 w 483"/>
                <a:gd name="T35" fmla="*/ 482 h 562"/>
                <a:gd name="T36" fmla="*/ 191 w 483"/>
                <a:gd name="T37" fmla="*/ 557 h 562"/>
                <a:gd name="T38" fmla="*/ 180 w 483"/>
                <a:gd name="T39" fmla="*/ 559 h 562"/>
                <a:gd name="T40" fmla="*/ 208 w 483"/>
                <a:gd name="T41" fmla="*/ 538 h 562"/>
                <a:gd name="T42" fmla="*/ 319 w 483"/>
                <a:gd name="T43" fmla="*/ 469 h 562"/>
                <a:gd name="T44" fmla="*/ 316 w 483"/>
                <a:gd name="T45" fmla="*/ 417 h 562"/>
                <a:gd name="T46" fmla="*/ 316 w 483"/>
                <a:gd name="T47" fmla="*/ 279 h 562"/>
                <a:gd name="T48" fmla="*/ 239 w 483"/>
                <a:gd name="T49" fmla="*/ 229 h 562"/>
                <a:gd name="T50" fmla="*/ 205 w 483"/>
                <a:gd name="T51" fmla="*/ 209 h 562"/>
                <a:gd name="T52" fmla="*/ 164 w 483"/>
                <a:gd name="T53" fmla="*/ 185 h 562"/>
                <a:gd name="T54" fmla="*/ 135 w 483"/>
                <a:gd name="T55" fmla="*/ 178 h 562"/>
                <a:gd name="T56" fmla="*/ 118 w 483"/>
                <a:gd name="T57" fmla="*/ 188 h 562"/>
                <a:gd name="T58" fmla="*/ 64 w 483"/>
                <a:gd name="T59" fmla="*/ 219 h 562"/>
                <a:gd name="T60" fmla="*/ 44 w 483"/>
                <a:gd name="T61" fmla="*/ 230 h 562"/>
                <a:gd name="T62" fmla="*/ 9 w 483"/>
                <a:gd name="T63" fmla="*/ 250 h 562"/>
                <a:gd name="T64" fmla="*/ 6 w 483"/>
                <a:gd name="T65" fmla="*/ 243 h 562"/>
                <a:gd name="T66" fmla="*/ 23 w 483"/>
                <a:gd name="T67" fmla="*/ 230 h 562"/>
                <a:gd name="T68" fmla="*/ 49 w 483"/>
                <a:gd name="T69" fmla="*/ 218 h 562"/>
                <a:gd name="T70" fmla="*/ 69 w 483"/>
                <a:gd name="T71" fmla="*/ 206 h 562"/>
                <a:gd name="T72" fmla="*/ 75 w 483"/>
                <a:gd name="T73" fmla="*/ 202 h 562"/>
                <a:gd name="T74" fmla="*/ 81 w 483"/>
                <a:gd name="T75" fmla="*/ 199 h 562"/>
                <a:gd name="T76" fmla="*/ 113 w 483"/>
                <a:gd name="T77" fmla="*/ 180 h 562"/>
                <a:gd name="T78" fmla="*/ 127 w 483"/>
                <a:gd name="T79" fmla="*/ 163 h 562"/>
                <a:gd name="T80" fmla="*/ 127 w 483"/>
                <a:gd name="T81" fmla="*/ 3 h 562"/>
                <a:gd name="T82" fmla="*/ 135 w 483"/>
                <a:gd name="T83" fmla="*/ 3 h 562"/>
                <a:gd name="T84" fmla="*/ 135 w 483"/>
                <a:gd name="T85" fmla="*/ 158 h 562"/>
                <a:gd name="T86" fmla="*/ 150 w 483"/>
                <a:gd name="T87" fmla="*/ 167 h 562"/>
                <a:gd name="T88" fmla="*/ 155 w 483"/>
                <a:gd name="T89" fmla="*/ 138 h 562"/>
                <a:gd name="T90" fmla="*/ 155 w 483"/>
                <a:gd name="T91" fmla="*/ 3 h 562"/>
                <a:gd name="T92" fmla="*/ 162 w 483"/>
                <a:gd name="T93" fmla="*/ 3 h 562"/>
                <a:gd name="T94" fmla="*/ 162 w 483"/>
                <a:gd name="T95" fmla="*/ 168 h 562"/>
                <a:gd name="T96" fmla="*/ 176 w 483"/>
                <a:gd name="T97" fmla="*/ 181 h 562"/>
                <a:gd name="T98" fmla="*/ 186 w 483"/>
                <a:gd name="T99" fmla="*/ 187 h 562"/>
                <a:gd name="T100" fmla="*/ 204 w 483"/>
                <a:gd name="T101" fmla="*/ 197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2" h="562">
                  <a:moveTo>
                    <a:pt x="212" y="201"/>
                  </a:moveTo>
                  <a:cubicBezTo>
                    <a:pt x="219" y="206"/>
                    <a:pt x="227" y="210"/>
                    <a:pt x="235" y="214"/>
                  </a:cubicBezTo>
                  <a:cubicBezTo>
                    <a:pt x="237" y="213"/>
                    <a:pt x="238" y="215"/>
                    <a:pt x="239" y="216"/>
                  </a:cubicBezTo>
                  <a:cubicBezTo>
                    <a:pt x="241" y="218"/>
                    <a:pt x="243" y="219"/>
                    <a:pt x="246" y="220"/>
                  </a:cubicBezTo>
                  <a:cubicBezTo>
                    <a:pt x="251" y="219"/>
                    <a:pt x="255" y="221"/>
                    <a:pt x="257" y="226"/>
                  </a:cubicBezTo>
                  <a:cubicBezTo>
                    <a:pt x="264" y="231"/>
                    <a:pt x="272" y="235"/>
                    <a:pt x="280" y="239"/>
                  </a:cubicBezTo>
                  <a:cubicBezTo>
                    <a:pt x="286" y="238"/>
                    <a:pt x="290" y="241"/>
                    <a:pt x="292" y="246"/>
                  </a:cubicBezTo>
                  <a:cubicBezTo>
                    <a:pt x="300" y="250"/>
                    <a:pt x="308" y="254"/>
                    <a:pt x="315" y="259"/>
                  </a:cubicBezTo>
                  <a:cubicBezTo>
                    <a:pt x="324" y="264"/>
                    <a:pt x="330" y="261"/>
                    <a:pt x="338" y="259"/>
                  </a:cubicBezTo>
                  <a:cubicBezTo>
                    <a:pt x="343" y="258"/>
                    <a:pt x="348" y="256"/>
                    <a:pt x="354" y="255"/>
                  </a:cubicBezTo>
                  <a:cubicBezTo>
                    <a:pt x="354" y="255"/>
                    <a:pt x="354" y="255"/>
                    <a:pt x="354" y="255"/>
                  </a:cubicBezTo>
                  <a:cubicBezTo>
                    <a:pt x="370" y="251"/>
                    <a:pt x="385" y="246"/>
                    <a:pt x="401" y="241"/>
                  </a:cubicBezTo>
                  <a:cubicBezTo>
                    <a:pt x="404" y="237"/>
                    <a:pt x="412" y="234"/>
                    <a:pt x="418" y="236"/>
                  </a:cubicBezTo>
                  <a:cubicBezTo>
                    <a:pt x="437" y="231"/>
                    <a:pt x="455" y="226"/>
                    <a:pt x="474" y="221"/>
                  </a:cubicBezTo>
                  <a:cubicBezTo>
                    <a:pt x="475" y="220"/>
                    <a:pt x="476" y="220"/>
                    <a:pt x="477" y="220"/>
                  </a:cubicBezTo>
                  <a:cubicBezTo>
                    <a:pt x="479" y="220"/>
                    <a:pt x="481" y="220"/>
                    <a:pt x="482" y="222"/>
                  </a:cubicBezTo>
                  <a:cubicBezTo>
                    <a:pt x="483" y="225"/>
                    <a:pt x="481" y="227"/>
                    <a:pt x="479" y="228"/>
                  </a:cubicBezTo>
                  <a:cubicBezTo>
                    <a:pt x="472" y="230"/>
                    <a:pt x="465" y="232"/>
                    <a:pt x="458" y="234"/>
                  </a:cubicBezTo>
                  <a:cubicBezTo>
                    <a:pt x="457" y="234"/>
                    <a:pt x="457" y="234"/>
                    <a:pt x="456" y="234"/>
                  </a:cubicBezTo>
                  <a:cubicBezTo>
                    <a:pt x="453" y="237"/>
                    <a:pt x="450" y="239"/>
                    <a:pt x="446" y="237"/>
                  </a:cubicBezTo>
                  <a:cubicBezTo>
                    <a:pt x="440" y="239"/>
                    <a:pt x="435" y="240"/>
                    <a:pt x="429" y="242"/>
                  </a:cubicBezTo>
                  <a:cubicBezTo>
                    <a:pt x="423" y="246"/>
                    <a:pt x="417" y="249"/>
                    <a:pt x="410" y="250"/>
                  </a:cubicBezTo>
                  <a:cubicBezTo>
                    <a:pt x="404" y="251"/>
                    <a:pt x="397" y="253"/>
                    <a:pt x="391" y="255"/>
                  </a:cubicBezTo>
                  <a:cubicBezTo>
                    <a:pt x="383" y="258"/>
                    <a:pt x="374" y="259"/>
                    <a:pt x="366" y="262"/>
                  </a:cubicBezTo>
                  <a:cubicBezTo>
                    <a:pt x="356" y="265"/>
                    <a:pt x="346" y="268"/>
                    <a:pt x="336" y="271"/>
                  </a:cubicBezTo>
                  <a:cubicBezTo>
                    <a:pt x="332" y="272"/>
                    <a:pt x="330" y="275"/>
                    <a:pt x="330" y="280"/>
                  </a:cubicBezTo>
                  <a:cubicBezTo>
                    <a:pt x="330" y="282"/>
                    <a:pt x="330" y="284"/>
                    <a:pt x="330" y="287"/>
                  </a:cubicBezTo>
                  <a:cubicBezTo>
                    <a:pt x="330" y="327"/>
                    <a:pt x="330" y="367"/>
                    <a:pt x="330" y="407"/>
                  </a:cubicBezTo>
                  <a:cubicBezTo>
                    <a:pt x="330" y="412"/>
                    <a:pt x="330" y="416"/>
                    <a:pt x="327" y="420"/>
                  </a:cubicBezTo>
                  <a:cubicBezTo>
                    <a:pt x="327" y="436"/>
                    <a:pt x="327" y="453"/>
                    <a:pt x="327" y="469"/>
                  </a:cubicBezTo>
                  <a:cubicBezTo>
                    <a:pt x="327" y="472"/>
                    <a:pt x="329" y="473"/>
                    <a:pt x="332" y="474"/>
                  </a:cubicBezTo>
                  <a:cubicBezTo>
                    <a:pt x="369" y="486"/>
                    <a:pt x="407" y="498"/>
                    <a:pt x="445" y="509"/>
                  </a:cubicBezTo>
                  <a:cubicBezTo>
                    <a:pt x="455" y="513"/>
                    <a:pt x="466" y="516"/>
                    <a:pt x="477" y="519"/>
                  </a:cubicBezTo>
                  <a:cubicBezTo>
                    <a:pt x="480" y="520"/>
                    <a:pt x="483" y="521"/>
                    <a:pt x="482" y="525"/>
                  </a:cubicBezTo>
                  <a:cubicBezTo>
                    <a:pt x="481" y="530"/>
                    <a:pt x="477" y="528"/>
                    <a:pt x="474" y="527"/>
                  </a:cubicBezTo>
                  <a:cubicBezTo>
                    <a:pt x="426" y="512"/>
                    <a:pt x="378" y="497"/>
                    <a:pt x="330" y="482"/>
                  </a:cubicBezTo>
                  <a:cubicBezTo>
                    <a:pt x="326" y="480"/>
                    <a:pt x="323" y="481"/>
                    <a:pt x="319" y="483"/>
                  </a:cubicBezTo>
                  <a:cubicBezTo>
                    <a:pt x="277" y="508"/>
                    <a:pt x="234" y="533"/>
                    <a:pt x="191" y="557"/>
                  </a:cubicBezTo>
                  <a:cubicBezTo>
                    <a:pt x="189" y="558"/>
                    <a:pt x="188" y="559"/>
                    <a:pt x="186" y="560"/>
                  </a:cubicBezTo>
                  <a:cubicBezTo>
                    <a:pt x="184" y="561"/>
                    <a:pt x="182" y="562"/>
                    <a:pt x="180" y="559"/>
                  </a:cubicBezTo>
                  <a:cubicBezTo>
                    <a:pt x="179" y="556"/>
                    <a:pt x="180" y="554"/>
                    <a:pt x="182" y="553"/>
                  </a:cubicBezTo>
                  <a:cubicBezTo>
                    <a:pt x="191" y="548"/>
                    <a:pt x="200" y="543"/>
                    <a:pt x="208" y="538"/>
                  </a:cubicBezTo>
                  <a:cubicBezTo>
                    <a:pt x="244" y="517"/>
                    <a:pt x="279" y="497"/>
                    <a:pt x="315" y="476"/>
                  </a:cubicBezTo>
                  <a:cubicBezTo>
                    <a:pt x="318" y="475"/>
                    <a:pt x="319" y="473"/>
                    <a:pt x="319" y="469"/>
                  </a:cubicBezTo>
                  <a:cubicBezTo>
                    <a:pt x="319" y="455"/>
                    <a:pt x="319" y="441"/>
                    <a:pt x="319" y="427"/>
                  </a:cubicBezTo>
                  <a:cubicBezTo>
                    <a:pt x="316" y="424"/>
                    <a:pt x="316" y="421"/>
                    <a:pt x="316" y="417"/>
                  </a:cubicBezTo>
                  <a:cubicBezTo>
                    <a:pt x="316" y="374"/>
                    <a:pt x="316" y="331"/>
                    <a:pt x="316" y="288"/>
                  </a:cubicBezTo>
                  <a:cubicBezTo>
                    <a:pt x="316" y="285"/>
                    <a:pt x="316" y="282"/>
                    <a:pt x="316" y="279"/>
                  </a:cubicBezTo>
                  <a:cubicBezTo>
                    <a:pt x="316" y="274"/>
                    <a:pt x="314" y="270"/>
                    <a:pt x="309" y="268"/>
                  </a:cubicBezTo>
                  <a:cubicBezTo>
                    <a:pt x="286" y="255"/>
                    <a:pt x="262" y="242"/>
                    <a:pt x="239" y="229"/>
                  </a:cubicBezTo>
                  <a:cubicBezTo>
                    <a:pt x="237" y="227"/>
                    <a:pt x="234" y="226"/>
                    <a:pt x="232" y="225"/>
                  </a:cubicBezTo>
                  <a:cubicBezTo>
                    <a:pt x="223" y="220"/>
                    <a:pt x="214" y="214"/>
                    <a:pt x="205" y="209"/>
                  </a:cubicBezTo>
                  <a:cubicBezTo>
                    <a:pt x="193" y="202"/>
                    <a:pt x="180" y="197"/>
                    <a:pt x="169" y="190"/>
                  </a:cubicBezTo>
                  <a:cubicBezTo>
                    <a:pt x="167" y="188"/>
                    <a:pt x="164" y="188"/>
                    <a:pt x="164" y="185"/>
                  </a:cubicBezTo>
                  <a:cubicBezTo>
                    <a:pt x="158" y="181"/>
                    <a:pt x="152" y="177"/>
                    <a:pt x="145" y="174"/>
                  </a:cubicBezTo>
                  <a:cubicBezTo>
                    <a:pt x="141" y="172"/>
                    <a:pt x="138" y="176"/>
                    <a:pt x="135" y="178"/>
                  </a:cubicBezTo>
                  <a:cubicBezTo>
                    <a:pt x="135" y="178"/>
                    <a:pt x="135" y="178"/>
                    <a:pt x="134" y="178"/>
                  </a:cubicBezTo>
                  <a:cubicBezTo>
                    <a:pt x="129" y="181"/>
                    <a:pt x="123" y="184"/>
                    <a:pt x="118" y="188"/>
                  </a:cubicBezTo>
                  <a:cubicBezTo>
                    <a:pt x="117" y="189"/>
                    <a:pt x="117" y="189"/>
                    <a:pt x="116" y="189"/>
                  </a:cubicBezTo>
                  <a:cubicBezTo>
                    <a:pt x="98" y="198"/>
                    <a:pt x="81" y="208"/>
                    <a:pt x="64" y="219"/>
                  </a:cubicBezTo>
                  <a:cubicBezTo>
                    <a:pt x="61" y="225"/>
                    <a:pt x="56" y="227"/>
                    <a:pt x="51" y="226"/>
                  </a:cubicBezTo>
                  <a:cubicBezTo>
                    <a:pt x="49" y="227"/>
                    <a:pt x="47" y="229"/>
                    <a:pt x="44" y="230"/>
                  </a:cubicBezTo>
                  <a:cubicBezTo>
                    <a:pt x="43" y="232"/>
                    <a:pt x="42" y="233"/>
                    <a:pt x="40" y="233"/>
                  </a:cubicBezTo>
                  <a:cubicBezTo>
                    <a:pt x="30" y="238"/>
                    <a:pt x="20" y="244"/>
                    <a:pt x="9" y="250"/>
                  </a:cubicBezTo>
                  <a:cubicBezTo>
                    <a:pt x="7" y="251"/>
                    <a:pt x="4" y="253"/>
                    <a:pt x="2" y="249"/>
                  </a:cubicBezTo>
                  <a:cubicBezTo>
                    <a:pt x="0" y="246"/>
                    <a:pt x="3" y="244"/>
                    <a:pt x="6" y="243"/>
                  </a:cubicBezTo>
                  <a:cubicBezTo>
                    <a:pt x="10" y="240"/>
                    <a:pt x="14" y="237"/>
                    <a:pt x="19" y="235"/>
                  </a:cubicBezTo>
                  <a:cubicBezTo>
                    <a:pt x="20" y="233"/>
                    <a:pt x="21" y="231"/>
                    <a:pt x="23" y="230"/>
                  </a:cubicBezTo>
                  <a:cubicBezTo>
                    <a:pt x="29" y="227"/>
                    <a:pt x="34" y="221"/>
                    <a:pt x="42" y="221"/>
                  </a:cubicBezTo>
                  <a:cubicBezTo>
                    <a:pt x="44" y="220"/>
                    <a:pt x="46" y="219"/>
                    <a:pt x="49" y="218"/>
                  </a:cubicBezTo>
                  <a:cubicBezTo>
                    <a:pt x="51" y="212"/>
                    <a:pt x="58" y="208"/>
                    <a:pt x="64" y="209"/>
                  </a:cubicBezTo>
                  <a:cubicBezTo>
                    <a:pt x="66" y="208"/>
                    <a:pt x="68" y="207"/>
                    <a:pt x="69" y="206"/>
                  </a:cubicBezTo>
                  <a:cubicBezTo>
                    <a:pt x="69" y="205"/>
                    <a:pt x="70" y="205"/>
                    <a:pt x="71" y="205"/>
                  </a:cubicBezTo>
                  <a:cubicBezTo>
                    <a:pt x="73" y="204"/>
                    <a:pt x="74" y="204"/>
                    <a:pt x="75" y="202"/>
                  </a:cubicBezTo>
                  <a:cubicBezTo>
                    <a:pt x="76" y="201"/>
                    <a:pt x="76" y="201"/>
                    <a:pt x="78" y="201"/>
                  </a:cubicBezTo>
                  <a:cubicBezTo>
                    <a:pt x="79" y="201"/>
                    <a:pt x="80" y="200"/>
                    <a:pt x="81" y="199"/>
                  </a:cubicBezTo>
                  <a:cubicBezTo>
                    <a:pt x="83" y="197"/>
                    <a:pt x="85" y="195"/>
                    <a:pt x="89" y="194"/>
                  </a:cubicBezTo>
                  <a:cubicBezTo>
                    <a:pt x="97" y="190"/>
                    <a:pt x="105" y="185"/>
                    <a:pt x="113" y="180"/>
                  </a:cubicBezTo>
                  <a:cubicBezTo>
                    <a:pt x="116" y="175"/>
                    <a:pt x="121" y="174"/>
                    <a:pt x="127" y="172"/>
                  </a:cubicBezTo>
                  <a:cubicBezTo>
                    <a:pt x="127" y="169"/>
                    <a:pt x="127" y="166"/>
                    <a:pt x="127" y="163"/>
                  </a:cubicBezTo>
                  <a:cubicBezTo>
                    <a:pt x="127" y="111"/>
                    <a:pt x="127" y="59"/>
                    <a:pt x="127" y="8"/>
                  </a:cubicBezTo>
                  <a:cubicBezTo>
                    <a:pt x="127" y="6"/>
                    <a:pt x="127" y="4"/>
                    <a:pt x="127" y="3"/>
                  </a:cubicBezTo>
                  <a:cubicBezTo>
                    <a:pt x="128" y="1"/>
                    <a:pt x="129" y="0"/>
                    <a:pt x="131" y="0"/>
                  </a:cubicBezTo>
                  <a:cubicBezTo>
                    <a:pt x="133" y="0"/>
                    <a:pt x="135" y="1"/>
                    <a:pt x="135" y="3"/>
                  </a:cubicBezTo>
                  <a:cubicBezTo>
                    <a:pt x="135" y="5"/>
                    <a:pt x="135" y="7"/>
                    <a:pt x="135" y="9"/>
                  </a:cubicBezTo>
                  <a:cubicBezTo>
                    <a:pt x="135" y="59"/>
                    <a:pt x="135" y="109"/>
                    <a:pt x="135" y="158"/>
                  </a:cubicBezTo>
                  <a:cubicBezTo>
                    <a:pt x="135" y="166"/>
                    <a:pt x="135" y="166"/>
                    <a:pt x="142" y="164"/>
                  </a:cubicBezTo>
                  <a:cubicBezTo>
                    <a:pt x="145" y="164"/>
                    <a:pt x="147" y="165"/>
                    <a:pt x="150" y="167"/>
                  </a:cubicBezTo>
                  <a:cubicBezTo>
                    <a:pt x="153" y="169"/>
                    <a:pt x="155" y="169"/>
                    <a:pt x="155" y="164"/>
                  </a:cubicBezTo>
                  <a:cubicBezTo>
                    <a:pt x="154" y="155"/>
                    <a:pt x="155" y="147"/>
                    <a:pt x="155" y="138"/>
                  </a:cubicBezTo>
                  <a:cubicBezTo>
                    <a:pt x="155" y="95"/>
                    <a:pt x="155" y="51"/>
                    <a:pt x="155" y="8"/>
                  </a:cubicBezTo>
                  <a:cubicBezTo>
                    <a:pt x="155" y="6"/>
                    <a:pt x="155" y="5"/>
                    <a:pt x="155" y="3"/>
                  </a:cubicBezTo>
                  <a:cubicBezTo>
                    <a:pt x="155" y="1"/>
                    <a:pt x="156" y="0"/>
                    <a:pt x="159" y="0"/>
                  </a:cubicBezTo>
                  <a:cubicBezTo>
                    <a:pt x="161" y="0"/>
                    <a:pt x="162" y="1"/>
                    <a:pt x="162" y="3"/>
                  </a:cubicBezTo>
                  <a:cubicBezTo>
                    <a:pt x="162" y="5"/>
                    <a:pt x="162" y="6"/>
                    <a:pt x="162" y="8"/>
                  </a:cubicBezTo>
                  <a:cubicBezTo>
                    <a:pt x="162" y="62"/>
                    <a:pt x="162" y="115"/>
                    <a:pt x="162" y="168"/>
                  </a:cubicBezTo>
                  <a:cubicBezTo>
                    <a:pt x="162" y="171"/>
                    <a:pt x="161" y="174"/>
                    <a:pt x="166" y="175"/>
                  </a:cubicBezTo>
                  <a:cubicBezTo>
                    <a:pt x="171" y="173"/>
                    <a:pt x="174" y="178"/>
                    <a:pt x="176" y="181"/>
                  </a:cubicBezTo>
                  <a:cubicBezTo>
                    <a:pt x="178" y="183"/>
                    <a:pt x="180" y="184"/>
                    <a:pt x="182" y="185"/>
                  </a:cubicBezTo>
                  <a:cubicBezTo>
                    <a:pt x="184" y="184"/>
                    <a:pt x="186" y="185"/>
                    <a:pt x="186" y="187"/>
                  </a:cubicBezTo>
                  <a:cubicBezTo>
                    <a:pt x="191" y="190"/>
                    <a:pt x="195" y="192"/>
                    <a:pt x="200" y="194"/>
                  </a:cubicBezTo>
                  <a:cubicBezTo>
                    <a:pt x="202" y="194"/>
                    <a:pt x="204" y="194"/>
                    <a:pt x="204" y="197"/>
                  </a:cubicBezTo>
                  <a:cubicBezTo>
                    <a:pt x="207" y="199"/>
                    <a:pt x="209" y="200"/>
                    <a:pt x="212" y="20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3" name="Freeform 62">
              <a:extLst>
                <a:ext uri="{FF2B5EF4-FFF2-40B4-BE49-F238E27FC236}">
                  <a16:creationId xmlns:a16="http://schemas.microsoft.com/office/drawing/2014/main" id="{973D3CD0-9CD1-4F8A-811F-700AEA5B5F4F}"/>
                </a:ext>
              </a:extLst>
            </p:cNvPr>
            <p:cNvSpPr/>
            <p:nvPr/>
          </p:nvSpPr>
          <p:spPr bwMode="auto">
            <a:xfrm>
              <a:off x="5299253" y="2114346"/>
              <a:ext cx="206375" cy="519113"/>
            </a:xfrm>
            <a:custGeom>
              <a:avLst/>
              <a:gdLst>
                <a:gd name="T0" fmla="*/ 9 w 105"/>
                <a:gd name="T1" fmla="*/ 2 h 264"/>
                <a:gd name="T2" fmla="*/ 24 w 105"/>
                <a:gd name="T3" fmla="*/ 21 h 264"/>
                <a:gd name="T4" fmla="*/ 85 w 105"/>
                <a:gd name="T5" fmla="*/ 105 h 264"/>
                <a:gd name="T6" fmla="*/ 102 w 105"/>
                <a:gd name="T7" fmla="*/ 127 h 264"/>
                <a:gd name="T8" fmla="*/ 102 w 105"/>
                <a:gd name="T9" fmla="*/ 137 h 264"/>
                <a:gd name="T10" fmla="*/ 20 w 105"/>
                <a:gd name="T11" fmla="*/ 246 h 264"/>
                <a:gd name="T12" fmla="*/ 11 w 105"/>
                <a:gd name="T13" fmla="*/ 258 h 264"/>
                <a:gd name="T14" fmla="*/ 4 w 105"/>
                <a:gd name="T15" fmla="*/ 261 h 264"/>
                <a:gd name="T16" fmla="*/ 5 w 105"/>
                <a:gd name="T17" fmla="*/ 253 h 264"/>
                <a:gd name="T18" fmla="*/ 75 w 105"/>
                <a:gd name="T19" fmla="*/ 160 h 264"/>
                <a:gd name="T20" fmla="*/ 93 w 105"/>
                <a:gd name="T21" fmla="*/ 136 h 264"/>
                <a:gd name="T22" fmla="*/ 93 w 105"/>
                <a:gd name="T23" fmla="*/ 128 h 264"/>
                <a:gd name="T24" fmla="*/ 32 w 105"/>
                <a:gd name="T25" fmla="*/ 46 h 264"/>
                <a:gd name="T26" fmla="*/ 16 w 105"/>
                <a:gd name="T27" fmla="*/ 25 h 264"/>
                <a:gd name="T28" fmla="*/ 7 w 105"/>
                <a:gd name="T29" fmla="*/ 13 h 264"/>
                <a:gd name="T30" fmla="*/ 4 w 105"/>
                <a:gd name="T31" fmla="*/ 9 h 264"/>
                <a:gd name="T32" fmla="*/ 3 w 105"/>
                <a:gd name="T33" fmla="*/ 3 h 264"/>
                <a:gd name="T34" fmla="*/ 9 w 105"/>
                <a:gd name="T35" fmla="*/ 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264">
                  <a:moveTo>
                    <a:pt x="9" y="2"/>
                  </a:moveTo>
                  <a:cubicBezTo>
                    <a:pt x="14" y="8"/>
                    <a:pt x="19" y="15"/>
                    <a:pt x="24" y="21"/>
                  </a:cubicBezTo>
                  <a:cubicBezTo>
                    <a:pt x="44" y="49"/>
                    <a:pt x="65" y="77"/>
                    <a:pt x="85" y="105"/>
                  </a:cubicBezTo>
                  <a:cubicBezTo>
                    <a:pt x="91" y="112"/>
                    <a:pt x="96" y="120"/>
                    <a:pt x="102" y="127"/>
                  </a:cubicBezTo>
                  <a:cubicBezTo>
                    <a:pt x="105" y="130"/>
                    <a:pt x="105" y="133"/>
                    <a:pt x="102" y="137"/>
                  </a:cubicBezTo>
                  <a:cubicBezTo>
                    <a:pt x="75" y="173"/>
                    <a:pt x="48" y="210"/>
                    <a:pt x="20" y="246"/>
                  </a:cubicBezTo>
                  <a:cubicBezTo>
                    <a:pt x="17" y="250"/>
                    <a:pt x="14" y="254"/>
                    <a:pt x="11" y="258"/>
                  </a:cubicBezTo>
                  <a:cubicBezTo>
                    <a:pt x="9" y="260"/>
                    <a:pt x="7" y="264"/>
                    <a:pt x="4" y="261"/>
                  </a:cubicBezTo>
                  <a:cubicBezTo>
                    <a:pt x="0" y="258"/>
                    <a:pt x="3" y="255"/>
                    <a:pt x="5" y="253"/>
                  </a:cubicBezTo>
                  <a:cubicBezTo>
                    <a:pt x="28" y="222"/>
                    <a:pt x="52" y="191"/>
                    <a:pt x="75" y="160"/>
                  </a:cubicBezTo>
                  <a:cubicBezTo>
                    <a:pt x="81" y="152"/>
                    <a:pt x="87" y="144"/>
                    <a:pt x="93" y="136"/>
                  </a:cubicBezTo>
                  <a:cubicBezTo>
                    <a:pt x="95" y="133"/>
                    <a:pt x="95" y="131"/>
                    <a:pt x="93" y="128"/>
                  </a:cubicBezTo>
                  <a:cubicBezTo>
                    <a:pt x="73" y="101"/>
                    <a:pt x="52" y="74"/>
                    <a:pt x="32" y="46"/>
                  </a:cubicBezTo>
                  <a:cubicBezTo>
                    <a:pt x="27" y="39"/>
                    <a:pt x="21" y="32"/>
                    <a:pt x="16" y="25"/>
                  </a:cubicBezTo>
                  <a:cubicBezTo>
                    <a:pt x="9" y="22"/>
                    <a:pt x="7" y="19"/>
                    <a:pt x="7" y="13"/>
                  </a:cubicBezTo>
                  <a:cubicBezTo>
                    <a:pt x="6" y="12"/>
                    <a:pt x="5" y="10"/>
                    <a:pt x="4" y="9"/>
                  </a:cubicBezTo>
                  <a:cubicBezTo>
                    <a:pt x="3" y="7"/>
                    <a:pt x="2" y="5"/>
                    <a:pt x="3" y="3"/>
                  </a:cubicBezTo>
                  <a:cubicBezTo>
                    <a:pt x="4" y="0"/>
                    <a:pt x="7" y="1"/>
                    <a:pt x="9" y="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4" name="Freeform 63">
              <a:extLst>
                <a:ext uri="{FF2B5EF4-FFF2-40B4-BE49-F238E27FC236}">
                  <a16:creationId xmlns:a16="http://schemas.microsoft.com/office/drawing/2014/main" id="{FCECBFCF-96C9-4845-8591-8242B47BBE03}"/>
                </a:ext>
              </a:extLst>
            </p:cNvPr>
            <p:cNvSpPr/>
            <p:nvPr/>
          </p:nvSpPr>
          <p:spPr bwMode="auto">
            <a:xfrm>
              <a:off x="4902378" y="2204833"/>
              <a:ext cx="15875" cy="336550"/>
            </a:xfrm>
            <a:custGeom>
              <a:avLst/>
              <a:gdLst>
                <a:gd name="T0" fmla="*/ 0 w 8"/>
                <a:gd name="T1" fmla="*/ 122 h 171"/>
                <a:gd name="T2" fmla="*/ 0 w 8"/>
                <a:gd name="T3" fmla="*/ 11 h 171"/>
                <a:gd name="T4" fmla="*/ 0 w 8"/>
                <a:gd name="T5" fmla="*/ 4 h 171"/>
                <a:gd name="T6" fmla="*/ 4 w 8"/>
                <a:gd name="T7" fmla="*/ 0 h 171"/>
                <a:gd name="T8" fmla="*/ 8 w 8"/>
                <a:gd name="T9" fmla="*/ 4 h 171"/>
                <a:gd name="T10" fmla="*/ 8 w 8"/>
                <a:gd name="T11" fmla="*/ 9 h 171"/>
                <a:gd name="T12" fmla="*/ 8 w 8"/>
                <a:gd name="T13" fmla="*/ 116 h 171"/>
                <a:gd name="T14" fmla="*/ 8 w 8"/>
                <a:gd name="T15" fmla="*/ 162 h 171"/>
                <a:gd name="T16" fmla="*/ 8 w 8"/>
                <a:gd name="T17" fmla="*/ 166 h 171"/>
                <a:gd name="T18" fmla="*/ 4 w 8"/>
                <a:gd name="T19" fmla="*/ 171 h 171"/>
                <a:gd name="T20" fmla="*/ 0 w 8"/>
                <a:gd name="T21" fmla="*/ 166 h 171"/>
                <a:gd name="T22" fmla="*/ 0 w 8"/>
                <a:gd name="T23" fmla="*/ 131 h 171"/>
                <a:gd name="T24" fmla="*/ 0 w 8"/>
                <a:gd name="T25" fmla="*/ 12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1">
                  <a:moveTo>
                    <a:pt x="0" y="122"/>
                  </a:moveTo>
                  <a:cubicBezTo>
                    <a:pt x="0" y="85"/>
                    <a:pt x="0" y="48"/>
                    <a:pt x="0" y="11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8" y="8"/>
                    <a:pt x="8" y="9"/>
                  </a:cubicBezTo>
                  <a:cubicBezTo>
                    <a:pt x="8" y="45"/>
                    <a:pt x="8" y="80"/>
                    <a:pt x="8" y="116"/>
                  </a:cubicBezTo>
                  <a:cubicBezTo>
                    <a:pt x="8" y="131"/>
                    <a:pt x="8" y="146"/>
                    <a:pt x="8" y="162"/>
                  </a:cubicBezTo>
                  <a:cubicBezTo>
                    <a:pt x="8" y="163"/>
                    <a:pt x="7" y="165"/>
                    <a:pt x="8" y="166"/>
                  </a:cubicBezTo>
                  <a:cubicBezTo>
                    <a:pt x="8" y="169"/>
                    <a:pt x="7" y="171"/>
                    <a:pt x="4" y="171"/>
                  </a:cubicBezTo>
                  <a:cubicBezTo>
                    <a:pt x="1" y="171"/>
                    <a:pt x="0" y="169"/>
                    <a:pt x="0" y="166"/>
                  </a:cubicBezTo>
                  <a:cubicBezTo>
                    <a:pt x="0" y="154"/>
                    <a:pt x="0" y="143"/>
                    <a:pt x="0" y="131"/>
                  </a:cubicBezTo>
                  <a:cubicBezTo>
                    <a:pt x="0" y="128"/>
                    <a:pt x="0" y="125"/>
                    <a:pt x="0" y="12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5" name="Freeform 64">
              <a:extLst>
                <a:ext uri="{FF2B5EF4-FFF2-40B4-BE49-F238E27FC236}">
                  <a16:creationId xmlns:a16="http://schemas.microsoft.com/office/drawing/2014/main" id="{66400D9A-9F6B-41A9-A194-BE01B1DF3173}"/>
                </a:ext>
              </a:extLst>
            </p:cNvPr>
            <p:cNvSpPr/>
            <p:nvPr/>
          </p:nvSpPr>
          <p:spPr bwMode="auto">
            <a:xfrm>
              <a:off x="5267503" y="2365171"/>
              <a:ext cx="177800" cy="233363"/>
            </a:xfrm>
            <a:custGeom>
              <a:avLst/>
              <a:gdLst>
                <a:gd name="T0" fmla="*/ 5 w 90"/>
                <a:gd name="T1" fmla="*/ 119 h 119"/>
                <a:gd name="T2" fmla="*/ 1 w 90"/>
                <a:gd name="T3" fmla="*/ 117 h 119"/>
                <a:gd name="T4" fmla="*/ 2 w 90"/>
                <a:gd name="T5" fmla="*/ 112 h 119"/>
                <a:gd name="T6" fmla="*/ 19 w 90"/>
                <a:gd name="T7" fmla="*/ 89 h 119"/>
                <a:gd name="T8" fmla="*/ 80 w 90"/>
                <a:gd name="T9" fmla="*/ 5 h 119"/>
                <a:gd name="T10" fmla="*/ 87 w 90"/>
                <a:gd name="T11" fmla="*/ 2 h 119"/>
                <a:gd name="T12" fmla="*/ 86 w 90"/>
                <a:gd name="T13" fmla="*/ 10 h 119"/>
                <a:gd name="T14" fmla="*/ 9 w 90"/>
                <a:gd name="T15" fmla="*/ 116 h 119"/>
                <a:gd name="T16" fmla="*/ 5 w 90"/>
                <a:gd name="T1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19">
                  <a:moveTo>
                    <a:pt x="5" y="119"/>
                  </a:moveTo>
                  <a:cubicBezTo>
                    <a:pt x="3" y="119"/>
                    <a:pt x="2" y="118"/>
                    <a:pt x="1" y="117"/>
                  </a:cubicBezTo>
                  <a:cubicBezTo>
                    <a:pt x="0" y="115"/>
                    <a:pt x="1" y="113"/>
                    <a:pt x="2" y="112"/>
                  </a:cubicBezTo>
                  <a:cubicBezTo>
                    <a:pt x="8" y="104"/>
                    <a:pt x="13" y="96"/>
                    <a:pt x="19" y="89"/>
                  </a:cubicBezTo>
                  <a:cubicBezTo>
                    <a:pt x="39" y="61"/>
                    <a:pt x="59" y="33"/>
                    <a:pt x="80" y="5"/>
                  </a:cubicBezTo>
                  <a:cubicBezTo>
                    <a:pt x="81" y="3"/>
                    <a:pt x="83" y="0"/>
                    <a:pt x="87" y="2"/>
                  </a:cubicBezTo>
                  <a:cubicBezTo>
                    <a:pt x="90" y="4"/>
                    <a:pt x="88" y="7"/>
                    <a:pt x="86" y="10"/>
                  </a:cubicBezTo>
                  <a:cubicBezTo>
                    <a:pt x="60" y="45"/>
                    <a:pt x="35" y="80"/>
                    <a:pt x="9" y="116"/>
                  </a:cubicBezTo>
                  <a:cubicBezTo>
                    <a:pt x="8" y="117"/>
                    <a:pt x="7" y="119"/>
                    <a:pt x="5" y="119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6" name="Freeform 65">
              <a:extLst>
                <a:ext uri="{FF2B5EF4-FFF2-40B4-BE49-F238E27FC236}">
                  <a16:creationId xmlns:a16="http://schemas.microsoft.com/office/drawing/2014/main" id="{74152BF7-D95A-4005-86A4-D2B33046E269}"/>
                </a:ext>
              </a:extLst>
            </p:cNvPr>
            <p:cNvSpPr/>
            <p:nvPr/>
          </p:nvSpPr>
          <p:spPr bwMode="auto">
            <a:xfrm>
              <a:off x="4500741" y="2830308"/>
              <a:ext cx="19050" cy="269875"/>
            </a:xfrm>
            <a:custGeom>
              <a:avLst/>
              <a:gdLst>
                <a:gd name="T0" fmla="*/ 8 w 9"/>
                <a:gd name="T1" fmla="*/ 70 h 137"/>
                <a:gd name="T2" fmla="*/ 8 w 9"/>
                <a:gd name="T3" fmla="*/ 131 h 137"/>
                <a:gd name="T4" fmla="*/ 4 w 9"/>
                <a:gd name="T5" fmla="*/ 137 h 137"/>
                <a:gd name="T6" fmla="*/ 0 w 9"/>
                <a:gd name="T7" fmla="*/ 131 h 137"/>
                <a:gd name="T8" fmla="*/ 0 w 9"/>
                <a:gd name="T9" fmla="*/ 6 h 137"/>
                <a:gd name="T10" fmla="*/ 4 w 9"/>
                <a:gd name="T11" fmla="*/ 0 h 137"/>
                <a:gd name="T12" fmla="*/ 8 w 9"/>
                <a:gd name="T13" fmla="*/ 6 h 137"/>
                <a:gd name="T14" fmla="*/ 8 w 9"/>
                <a:gd name="T15" fmla="*/ 7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37">
                  <a:moveTo>
                    <a:pt x="8" y="70"/>
                  </a:moveTo>
                  <a:cubicBezTo>
                    <a:pt x="8" y="90"/>
                    <a:pt x="8" y="110"/>
                    <a:pt x="8" y="131"/>
                  </a:cubicBezTo>
                  <a:cubicBezTo>
                    <a:pt x="8" y="134"/>
                    <a:pt x="9" y="137"/>
                    <a:pt x="4" y="137"/>
                  </a:cubicBezTo>
                  <a:cubicBezTo>
                    <a:pt x="0" y="137"/>
                    <a:pt x="0" y="134"/>
                    <a:pt x="0" y="131"/>
                  </a:cubicBezTo>
                  <a:cubicBezTo>
                    <a:pt x="0" y="89"/>
                    <a:pt x="0" y="48"/>
                    <a:pt x="0" y="6"/>
                  </a:cubicBezTo>
                  <a:cubicBezTo>
                    <a:pt x="0" y="3"/>
                    <a:pt x="1" y="0"/>
                    <a:pt x="4" y="0"/>
                  </a:cubicBezTo>
                  <a:cubicBezTo>
                    <a:pt x="8" y="0"/>
                    <a:pt x="8" y="4"/>
                    <a:pt x="8" y="6"/>
                  </a:cubicBezTo>
                  <a:cubicBezTo>
                    <a:pt x="8" y="27"/>
                    <a:pt x="8" y="49"/>
                    <a:pt x="8" y="7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7" name="Freeform 66">
              <a:extLst>
                <a:ext uri="{FF2B5EF4-FFF2-40B4-BE49-F238E27FC236}">
                  <a16:creationId xmlns:a16="http://schemas.microsoft.com/office/drawing/2014/main" id="{FE09300F-962A-4BB7-85F3-1B9216A1884F}"/>
                </a:ext>
              </a:extLst>
            </p:cNvPr>
            <p:cNvSpPr/>
            <p:nvPr/>
          </p:nvSpPr>
          <p:spPr bwMode="auto">
            <a:xfrm>
              <a:off x="3876853" y="2242933"/>
              <a:ext cx="552450" cy="522288"/>
            </a:xfrm>
            <a:custGeom>
              <a:avLst/>
              <a:gdLst>
                <a:gd name="T0" fmla="*/ 200 w 280"/>
                <a:gd name="T1" fmla="*/ 198 h 266"/>
                <a:gd name="T2" fmla="*/ 273 w 280"/>
                <a:gd name="T3" fmla="*/ 238 h 266"/>
                <a:gd name="T4" fmla="*/ 274 w 280"/>
                <a:gd name="T5" fmla="*/ 239 h 266"/>
                <a:gd name="T6" fmla="*/ 278 w 280"/>
                <a:gd name="T7" fmla="*/ 246 h 266"/>
                <a:gd name="T8" fmla="*/ 270 w 280"/>
                <a:gd name="T9" fmla="*/ 246 h 266"/>
                <a:gd name="T10" fmla="*/ 160 w 280"/>
                <a:gd name="T11" fmla="*/ 185 h 266"/>
                <a:gd name="T12" fmla="*/ 148 w 280"/>
                <a:gd name="T13" fmla="*/ 185 h 266"/>
                <a:gd name="T14" fmla="*/ 30 w 280"/>
                <a:gd name="T15" fmla="*/ 256 h 266"/>
                <a:gd name="T16" fmla="*/ 28 w 280"/>
                <a:gd name="T17" fmla="*/ 258 h 266"/>
                <a:gd name="T18" fmla="*/ 28 w 280"/>
                <a:gd name="T19" fmla="*/ 258 h 266"/>
                <a:gd name="T20" fmla="*/ 19 w 280"/>
                <a:gd name="T21" fmla="*/ 263 h 266"/>
                <a:gd name="T22" fmla="*/ 12 w 280"/>
                <a:gd name="T23" fmla="*/ 261 h 266"/>
                <a:gd name="T24" fmla="*/ 17 w 280"/>
                <a:gd name="T25" fmla="*/ 254 h 266"/>
                <a:gd name="T26" fmla="*/ 23 w 280"/>
                <a:gd name="T27" fmla="*/ 250 h 266"/>
                <a:gd name="T28" fmla="*/ 37 w 280"/>
                <a:gd name="T29" fmla="*/ 240 h 266"/>
                <a:gd name="T30" fmla="*/ 40 w 280"/>
                <a:gd name="T31" fmla="*/ 240 h 266"/>
                <a:gd name="T32" fmla="*/ 73 w 280"/>
                <a:gd name="T33" fmla="*/ 220 h 266"/>
                <a:gd name="T34" fmla="*/ 80 w 280"/>
                <a:gd name="T35" fmla="*/ 213 h 266"/>
                <a:gd name="T36" fmla="*/ 133 w 280"/>
                <a:gd name="T37" fmla="*/ 181 h 266"/>
                <a:gd name="T38" fmla="*/ 138 w 280"/>
                <a:gd name="T39" fmla="*/ 176 h 266"/>
                <a:gd name="T40" fmla="*/ 130 w 280"/>
                <a:gd name="T41" fmla="*/ 172 h 266"/>
                <a:gd name="T42" fmla="*/ 74 w 280"/>
                <a:gd name="T43" fmla="*/ 205 h 266"/>
                <a:gd name="T44" fmla="*/ 59 w 280"/>
                <a:gd name="T45" fmla="*/ 211 h 266"/>
                <a:gd name="T46" fmla="*/ 42 w 280"/>
                <a:gd name="T47" fmla="*/ 221 h 266"/>
                <a:gd name="T48" fmla="*/ 34 w 280"/>
                <a:gd name="T49" fmla="*/ 225 h 266"/>
                <a:gd name="T50" fmla="*/ 26 w 280"/>
                <a:gd name="T51" fmla="*/ 230 h 266"/>
                <a:gd name="T52" fmla="*/ 16 w 280"/>
                <a:gd name="T53" fmla="*/ 237 h 266"/>
                <a:gd name="T54" fmla="*/ 6 w 280"/>
                <a:gd name="T55" fmla="*/ 241 h 266"/>
                <a:gd name="T56" fmla="*/ 2 w 280"/>
                <a:gd name="T57" fmla="*/ 241 h 266"/>
                <a:gd name="T58" fmla="*/ 3 w 280"/>
                <a:gd name="T59" fmla="*/ 235 h 266"/>
                <a:gd name="T60" fmla="*/ 9 w 280"/>
                <a:gd name="T61" fmla="*/ 230 h 266"/>
                <a:gd name="T62" fmla="*/ 15 w 280"/>
                <a:gd name="T63" fmla="*/ 227 h 266"/>
                <a:gd name="T64" fmla="*/ 71 w 280"/>
                <a:gd name="T65" fmla="*/ 193 h 266"/>
                <a:gd name="T66" fmla="*/ 73 w 280"/>
                <a:gd name="T67" fmla="*/ 192 h 266"/>
                <a:gd name="T68" fmla="*/ 94 w 280"/>
                <a:gd name="T69" fmla="*/ 180 h 266"/>
                <a:gd name="T70" fmla="*/ 95 w 280"/>
                <a:gd name="T71" fmla="*/ 180 h 266"/>
                <a:gd name="T72" fmla="*/ 110 w 280"/>
                <a:gd name="T73" fmla="*/ 170 h 266"/>
                <a:gd name="T74" fmla="*/ 112 w 280"/>
                <a:gd name="T75" fmla="*/ 169 h 266"/>
                <a:gd name="T76" fmla="*/ 131 w 280"/>
                <a:gd name="T77" fmla="*/ 158 h 266"/>
                <a:gd name="T78" fmla="*/ 137 w 280"/>
                <a:gd name="T79" fmla="*/ 155 h 266"/>
                <a:gd name="T80" fmla="*/ 139 w 280"/>
                <a:gd name="T81" fmla="*/ 150 h 266"/>
                <a:gd name="T82" fmla="*/ 139 w 280"/>
                <a:gd name="T83" fmla="*/ 8 h 266"/>
                <a:gd name="T84" fmla="*/ 139 w 280"/>
                <a:gd name="T85" fmla="*/ 5 h 266"/>
                <a:gd name="T86" fmla="*/ 146 w 280"/>
                <a:gd name="T87" fmla="*/ 2 h 266"/>
                <a:gd name="T88" fmla="*/ 146 w 280"/>
                <a:gd name="T89" fmla="*/ 2 h 266"/>
                <a:gd name="T90" fmla="*/ 147 w 280"/>
                <a:gd name="T91" fmla="*/ 8 h 266"/>
                <a:gd name="T92" fmla="*/ 147 w 280"/>
                <a:gd name="T93" fmla="*/ 161 h 266"/>
                <a:gd name="T94" fmla="*/ 153 w 280"/>
                <a:gd name="T95" fmla="*/ 172 h 266"/>
                <a:gd name="T96" fmla="*/ 162 w 280"/>
                <a:gd name="T97" fmla="*/ 176 h 266"/>
                <a:gd name="T98" fmla="*/ 173 w 280"/>
                <a:gd name="T99" fmla="*/ 179 h 266"/>
                <a:gd name="T100" fmla="*/ 190 w 280"/>
                <a:gd name="T101" fmla="*/ 189 h 266"/>
                <a:gd name="T102" fmla="*/ 195 w 280"/>
                <a:gd name="T103" fmla="*/ 194 h 266"/>
                <a:gd name="T104" fmla="*/ 200 w 280"/>
                <a:gd name="T105" fmla="*/ 19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" h="266">
                  <a:moveTo>
                    <a:pt x="200" y="198"/>
                  </a:moveTo>
                  <a:cubicBezTo>
                    <a:pt x="224" y="211"/>
                    <a:pt x="248" y="225"/>
                    <a:pt x="273" y="238"/>
                  </a:cubicBezTo>
                  <a:cubicBezTo>
                    <a:pt x="273" y="238"/>
                    <a:pt x="274" y="239"/>
                    <a:pt x="274" y="239"/>
                  </a:cubicBezTo>
                  <a:cubicBezTo>
                    <a:pt x="277" y="240"/>
                    <a:pt x="280" y="242"/>
                    <a:pt x="278" y="246"/>
                  </a:cubicBezTo>
                  <a:cubicBezTo>
                    <a:pt x="276" y="250"/>
                    <a:pt x="273" y="248"/>
                    <a:pt x="270" y="246"/>
                  </a:cubicBezTo>
                  <a:cubicBezTo>
                    <a:pt x="233" y="226"/>
                    <a:pt x="197" y="205"/>
                    <a:pt x="160" y="185"/>
                  </a:cubicBezTo>
                  <a:cubicBezTo>
                    <a:pt x="155" y="182"/>
                    <a:pt x="152" y="182"/>
                    <a:pt x="148" y="185"/>
                  </a:cubicBezTo>
                  <a:cubicBezTo>
                    <a:pt x="108" y="209"/>
                    <a:pt x="69" y="232"/>
                    <a:pt x="30" y="256"/>
                  </a:cubicBezTo>
                  <a:cubicBezTo>
                    <a:pt x="29" y="257"/>
                    <a:pt x="28" y="257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4" y="259"/>
                    <a:pt x="22" y="261"/>
                    <a:pt x="19" y="263"/>
                  </a:cubicBezTo>
                  <a:cubicBezTo>
                    <a:pt x="15" y="266"/>
                    <a:pt x="13" y="264"/>
                    <a:pt x="12" y="261"/>
                  </a:cubicBezTo>
                  <a:cubicBezTo>
                    <a:pt x="10" y="257"/>
                    <a:pt x="13" y="255"/>
                    <a:pt x="17" y="254"/>
                  </a:cubicBezTo>
                  <a:cubicBezTo>
                    <a:pt x="19" y="254"/>
                    <a:pt x="21" y="252"/>
                    <a:pt x="23" y="250"/>
                  </a:cubicBezTo>
                  <a:cubicBezTo>
                    <a:pt x="26" y="244"/>
                    <a:pt x="32" y="243"/>
                    <a:pt x="37" y="240"/>
                  </a:cubicBezTo>
                  <a:cubicBezTo>
                    <a:pt x="38" y="239"/>
                    <a:pt x="39" y="240"/>
                    <a:pt x="40" y="240"/>
                  </a:cubicBezTo>
                  <a:cubicBezTo>
                    <a:pt x="51" y="233"/>
                    <a:pt x="62" y="227"/>
                    <a:pt x="73" y="220"/>
                  </a:cubicBezTo>
                  <a:cubicBezTo>
                    <a:pt x="73" y="216"/>
                    <a:pt x="77" y="215"/>
                    <a:pt x="80" y="213"/>
                  </a:cubicBezTo>
                  <a:cubicBezTo>
                    <a:pt x="98" y="203"/>
                    <a:pt x="116" y="192"/>
                    <a:pt x="133" y="181"/>
                  </a:cubicBezTo>
                  <a:cubicBezTo>
                    <a:pt x="135" y="180"/>
                    <a:pt x="138" y="179"/>
                    <a:pt x="138" y="176"/>
                  </a:cubicBezTo>
                  <a:cubicBezTo>
                    <a:pt x="138" y="171"/>
                    <a:pt x="135" y="169"/>
                    <a:pt x="130" y="172"/>
                  </a:cubicBezTo>
                  <a:cubicBezTo>
                    <a:pt x="111" y="183"/>
                    <a:pt x="93" y="194"/>
                    <a:pt x="74" y="205"/>
                  </a:cubicBezTo>
                  <a:cubicBezTo>
                    <a:pt x="70" y="207"/>
                    <a:pt x="65" y="212"/>
                    <a:pt x="59" y="211"/>
                  </a:cubicBezTo>
                  <a:cubicBezTo>
                    <a:pt x="53" y="214"/>
                    <a:pt x="47" y="217"/>
                    <a:pt x="42" y="221"/>
                  </a:cubicBezTo>
                  <a:cubicBezTo>
                    <a:pt x="40" y="224"/>
                    <a:pt x="37" y="225"/>
                    <a:pt x="34" y="225"/>
                  </a:cubicBezTo>
                  <a:cubicBezTo>
                    <a:pt x="32" y="227"/>
                    <a:pt x="29" y="228"/>
                    <a:pt x="26" y="230"/>
                  </a:cubicBezTo>
                  <a:cubicBezTo>
                    <a:pt x="24" y="234"/>
                    <a:pt x="21" y="237"/>
                    <a:pt x="16" y="237"/>
                  </a:cubicBezTo>
                  <a:cubicBezTo>
                    <a:pt x="12" y="238"/>
                    <a:pt x="9" y="240"/>
                    <a:pt x="6" y="241"/>
                  </a:cubicBezTo>
                  <a:cubicBezTo>
                    <a:pt x="5" y="242"/>
                    <a:pt x="3" y="243"/>
                    <a:pt x="2" y="241"/>
                  </a:cubicBezTo>
                  <a:cubicBezTo>
                    <a:pt x="0" y="239"/>
                    <a:pt x="0" y="236"/>
                    <a:pt x="3" y="235"/>
                  </a:cubicBezTo>
                  <a:cubicBezTo>
                    <a:pt x="5" y="233"/>
                    <a:pt x="7" y="232"/>
                    <a:pt x="9" y="230"/>
                  </a:cubicBezTo>
                  <a:cubicBezTo>
                    <a:pt x="10" y="228"/>
                    <a:pt x="11" y="226"/>
                    <a:pt x="15" y="227"/>
                  </a:cubicBezTo>
                  <a:cubicBezTo>
                    <a:pt x="34" y="216"/>
                    <a:pt x="53" y="205"/>
                    <a:pt x="71" y="193"/>
                  </a:cubicBezTo>
                  <a:cubicBezTo>
                    <a:pt x="72" y="193"/>
                    <a:pt x="72" y="192"/>
                    <a:pt x="73" y="192"/>
                  </a:cubicBezTo>
                  <a:cubicBezTo>
                    <a:pt x="80" y="189"/>
                    <a:pt x="87" y="185"/>
                    <a:pt x="94" y="180"/>
                  </a:cubicBezTo>
                  <a:cubicBezTo>
                    <a:pt x="94" y="179"/>
                    <a:pt x="94" y="179"/>
                    <a:pt x="95" y="180"/>
                  </a:cubicBezTo>
                  <a:cubicBezTo>
                    <a:pt x="100" y="177"/>
                    <a:pt x="105" y="174"/>
                    <a:pt x="110" y="170"/>
                  </a:cubicBezTo>
                  <a:cubicBezTo>
                    <a:pt x="111" y="169"/>
                    <a:pt x="111" y="169"/>
                    <a:pt x="112" y="169"/>
                  </a:cubicBezTo>
                  <a:cubicBezTo>
                    <a:pt x="119" y="166"/>
                    <a:pt x="125" y="162"/>
                    <a:pt x="131" y="158"/>
                  </a:cubicBezTo>
                  <a:cubicBezTo>
                    <a:pt x="132" y="155"/>
                    <a:pt x="135" y="155"/>
                    <a:pt x="137" y="155"/>
                  </a:cubicBezTo>
                  <a:cubicBezTo>
                    <a:pt x="139" y="154"/>
                    <a:pt x="139" y="152"/>
                    <a:pt x="139" y="150"/>
                  </a:cubicBezTo>
                  <a:cubicBezTo>
                    <a:pt x="139" y="103"/>
                    <a:pt x="139" y="55"/>
                    <a:pt x="139" y="8"/>
                  </a:cubicBezTo>
                  <a:cubicBezTo>
                    <a:pt x="138" y="7"/>
                    <a:pt x="138" y="6"/>
                    <a:pt x="139" y="5"/>
                  </a:cubicBezTo>
                  <a:cubicBezTo>
                    <a:pt x="140" y="1"/>
                    <a:pt x="142" y="0"/>
                    <a:pt x="146" y="2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7" y="4"/>
                    <a:pt x="147" y="6"/>
                    <a:pt x="147" y="8"/>
                  </a:cubicBezTo>
                  <a:cubicBezTo>
                    <a:pt x="147" y="59"/>
                    <a:pt x="147" y="110"/>
                    <a:pt x="147" y="161"/>
                  </a:cubicBezTo>
                  <a:cubicBezTo>
                    <a:pt x="147" y="166"/>
                    <a:pt x="148" y="170"/>
                    <a:pt x="153" y="172"/>
                  </a:cubicBezTo>
                  <a:cubicBezTo>
                    <a:pt x="156" y="173"/>
                    <a:pt x="159" y="176"/>
                    <a:pt x="162" y="176"/>
                  </a:cubicBezTo>
                  <a:cubicBezTo>
                    <a:pt x="166" y="176"/>
                    <a:pt x="169" y="178"/>
                    <a:pt x="173" y="179"/>
                  </a:cubicBezTo>
                  <a:cubicBezTo>
                    <a:pt x="178" y="183"/>
                    <a:pt x="184" y="186"/>
                    <a:pt x="190" y="189"/>
                  </a:cubicBezTo>
                  <a:cubicBezTo>
                    <a:pt x="192" y="190"/>
                    <a:pt x="194" y="191"/>
                    <a:pt x="195" y="194"/>
                  </a:cubicBezTo>
                  <a:cubicBezTo>
                    <a:pt x="196" y="196"/>
                    <a:pt x="198" y="197"/>
                    <a:pt x="200" y="19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8" name="Freeform 67">
              <a:extLst>
                <a:ext uri="{FF2B5EF4-FFF2-40B4-BE49-F238E27FC236}">
                  <a16:creationId xmlns:a16="http://schemas.microsoft.com/office/drawing/2014/main" id="{1E75A8EF-ACDC-4C61-8252-0B3A7380EFCF}"/>
                </a:ext>
              </a:extLst>
            </p:cNvPr>
            <p:cNvSpPr/>
            <p:nvPr/>
          </p:nvSpPr>
          <p:spPr bwMode="auto">
            <a:xfrm>
              <a:off x="5275441" y="1730171"/>
              <a:ext cx="82550" cy="228600"/>
            </a:xfrm>
            <a:custGeom>
              <a:avLst/>
              <a:gdLst>
                <a:gd name="T0" fmla="*/ 39 w 42"/>
                <a:gd name="T1" fmla="*/ 16 h 116"/>
                <a:gd name="T2" fmla="*/ 21 w 42"/>
                <a:gd name="T3" fmla="*/ 71 h 116"/>
                <a:gd name="T4" fmla="*/ 22 w 42"/>
                <a:gd name="T5" fmla="*/ 77 h 116"/>
                <a:gd name="T6" fmla="*/ 11 w 42"/>
                <a:gd name="T7" fmla="*/ 109 h 116"/>
                <a:gd name="T8" fmla="*/ 9 w 42"/>
                <a:gd name="T9" fmla="*/ 113 h 116"/>
                <a:gd name="T10" fmla="*/ 1 w 42"/>
                <a:gd name="T11" fmla="*/ 112 h 116"/>
                <a:gd name="T12" fmla="*/ 3 w 42"/>
                <a:gd name="T13" fmla="*/ 100 h 116"/>
                <a:gd name="T14" fmla="*/ 8 w 42"/>
                <a:gd name="T15" fmla="*/ 85 h 116"/>
                <a:gd name="T16" fmla="*/ 9 w 42"/>
                <a:gd name="T17" fmla="*/ 81 h 116"/>
                <a:gd name="T18" fmla="*/ 18 w 42"/>
                <a:gd name="T19" fmla="*/ 53 h 116"/>
                <a:gd name="T20" fmla="*/ 22 w 42"/>
                <a:gd name="T21" fmla="*/ 32 h 116"/>
                <a:gd name="T22" fmla="*/ 28 w 42"/>
                <a:gd name="T23" fmla="*/ 14 h 116"/>
                <a:gd name="T24" fmla="*/ 32 w 42"/>
                <a:gd name="T25" fmla="*/ 8 h 116"/>
                <a:gd name="T26" fmla="*/ 34 w 42"/>
                <a:gd name="T27" fmla="*/ 3 h 116"/>
                <a:gd name="T28" fmla="*/ 39 w 42"/>
                <a:gd name="T29" fmla="*/ 1 h 116"/>
                <a:gd name="T30" fmla="*/ 42 w 42"/>
                <a:gd name="T31" fmla="*/ 5 h 116"/>
                <a:gd name="T32" fmla="*/ 39 w 42"/>
                <a:gd name="T33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115">
                  <a:moveTo>
                    <a:pt x="39" y="16"/>
                  </a:moveTo>
                  <a:cubicBezTo>
                    <a:pt x="32" y="34"/>
                    <a:pt x="27" y="52"/>
                    <a:pt x="21" y="71"/>
                  </a:cubicBezTo>
                  <a:cubicBezTo>
                    <a:pt x="23" y="73"/>
                    <a:pt x="22" y="75"/>
                    <a:pt x="22" y="77"/>
                  </a:cubicBezTo>
                  <a:cubicBezTo>
                    <a:pt x="18" y="88"/>
                    <a:pt x="15" y="98"/>
                    <a:pt x="11" y="109"/>
                  </a:cubicBezTo>
                  <a:cubicBezTo>
                    <a:pt x="11" y="110"/>
                    <a:pt x="10" y="112"/>
                    <a:pt x="9" y="113"/>
                  </a:cubicBezTo>
                  <a:cubicBezTo>
                    <a:pt x="6" y="116"/>
                    <a:pt x="3" y="116"/>
                    <a:pt x="1" y="112"/>
                  </a:cubicBezTo>
                  <a:cubicBezTo>
                    <a:pt x="0" y="108"/>
                    <a:pt x="2" y="104"/>
                    <a:pt x="3" y="100"/>
                  </a:cubicBezTo>
                  <a:cubicBezTo>
                    <a:pt x="4" y="95"/>
                    <a:pt x="6" y="90"/>
                    <a:pt x="8" y="85"/>
                  </a:cubicBezTo>
                  <a:cubicBezTo>
                    <a:pt x="7" y="83"/>
                    <a:pt x="8" y="82"/>
                    <a:pt x="9" y="81"/>
                  </a:cubicBezTo>
                  <a:cubicBezTo>
                    <a:pt x="13" y="72"/>
                    <a:pt x="16" y="62"/>
                    <a:pt x="18" y="53"/>
                  </a:cubicBezTo>
                  <a:cubicBezTo>
                    <a:pt x="17" y="45"/>
                    <a:pt x="20" y="38"/>
                    <a:pt x="22" y="32"/>
                  </a:cubicBezTo>
                  <a:cubicBezTo>
                    <a:pt x="24" y="26"/>
                    <a:pt x="26" y="20"/>
                    <a:pt x="28" y="14"/>
                  </a:cubicBezTo>
                  <a:cubicBezTo>
                    <a:pt x="29" y="11"/>
                    <a:pt x="30" y="9"/>
                    <a:pt x="32" y="8"/>
                  </a:cubicBezTo>
                  <a:cubicBezTo>
                    <a:pt x="33" y="6"/>
                    <a:pt x="34" y="5"/>
                    <a:pt x="34" y="3"/>
                  </a:cubicBezTo>
                  <a:cubicBezTo>
                    <a:pt x="35" y="0"/>
                    <a:pt x="37" y="0"/>
                    <a:pt x="39" y="1"/>
                  </a:cubicBezTo>
                  <a:cubicBezTo>
                    <a:pt x="42" y="1"/>
                    <a:pt x="42" y="3"/>
                    <a:pt x="42" y="5"/>
                  </a:cubicBezTo>
                  <a:cubicBezTo>
                    <a:pt x="41" y="9"/>
                    <a:pt x="40" y="12"/>
                    <a:pt x="39" y="16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9" name="Freeform 68">
              <a:extLst>
                <a:ext uri="{FF2B5EF4-FFF2-40B4-BE49-F238E27FC236}">
                  <a16:creationId xmlns:a16="http://schemas.microsoft.com/office/drawing/2014/main" id="{75D214BB-4C79-493A-80AE-A81B1A12ED6F}"/>
                </a:ext>
              </a:extLst>
            </p:cNvPr>
            <p:cNvSpPr/>
            <p:nvPr/>
          </p:nvSpPr>
          <p:spPr bwMode="auto">
            <a:xfrm>
              <a:off x="3876853" y="1998458"/>
              <a:ext cx="195263" cy="125413"/>
            </a:xfrm>
            <a:custGeom>
              <a:avLst/>
              <a:gdLst>
                <a:gd name="T0" fmla="*/ 6 w 99"/>
                <a:gd name="T1" fmla="*/ 10 h 64"/>
                <a:gd name="T2" fmla="*/ 2 w 99"/>
                <a:gd name="T3" fmla="*/ 8 h 64"/>
                <a:gd name="T4" fmla="*/ 1 w 99"/>
                <a:gd name="T5" fmla="*/ 6 h 64"/>
                <a:gd name="T6" fmla="*/ 2 w 99"/>
                <a:gd name="T7" fmla="*/ 1 h 64"/>
                <a:gd name="T8" fmla="*/ 2 w 99"/>
                <a:gd name="T9" fmla="*/ 1 h 64"/>
                <a:gd name="T10" fmla="*/ 11 w 99"/>
                <a:gd name="T11" fmla="*/ 3 h 64"/>
                <a:gd name="T12" fmla="*/ 12 w 99"/>
                <a:gd name="T13" fmla="*/ 4 h 64"/>
                <a:gd name="T14" fmla="*/ 38 w 99"/>
                <a:gd name="T15" fmla="*/ 20 h 64"/>
                <a:gd name="T16" fmla="*/ 42 w 99"/>
                <a:gd name="T17" fmla="*/ 23 h 64"/>
                <a:gd name="T18" fmla="*/ 69 w 99"/>
                <a:gd name="T19" fmla="*/ 39 h 64"/>
                <a:gd name="T20" fmla="*/ 80 w 99"/>
                <a:gd name="T21" fmla="*/ 46 h 64"/>
                <a:gd name="T22" fmla="*/ 94 w 99"/>
                <a:gd name="T23" fmla="*/ 55 h 64"/>
                <a:gd name="T24" fmla="*/ 97 w 99"/>
                <a:gd name="T25" fmla="*/ 61 h 64"/>
                <a:gd name="T26" fmla="*/ 90 w 99"/>
                <a:gd name="T27" fmla="*/ 62 h 64"/>
                <a:gd name="T28" fmla="*/ 87 w 99"/>
                <a:gd name="T29" fmla="*/ 60 h 64"/>
                <a:gd name="T30" fmla="*/ 55 w 99"/>
                <a:gd name="T31" fmla="*/ 44 h 64"/>
                <a:gd name="T32" fmla="*/ 51 w 99"/>
                <a:gd name="T33" fmla="*/ 38 h 64"/>
                <a:gd name="T34" fmla="*/ 17 w 99"/>
                <a:gd name="T35" fmla="*/ 17 h 64"/>
                <a:gd name="T36" fmla="*/ 6 w 99"/>
                <a:gd name="T3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64">
                  <a:moveTo>
                    <a:pt x="6" y="10"/>
                  </a:moveTo>
                  <a:cubicBezTo>
                    <a:pt x="5" y="9"/>
                    <a:pt x="3" y="9"/>
                    <a:pt x="2" y="8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6" y="0"/>
                    <a:pt x="8" y="2"/>
                    <a:pt x="11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20" y="9"/>
                    <a:pt x="29" y="15"/>
                    <a:pt x="38" y="20"/>
                  </a:cubicBezTo>
                  <a:cubicBezTo>
                    <a:pt x="40" y="19"/>
                    <a:pt x="42" y="20"/>
                    <a:pt x="42" y="23"/>
                  </a:cubicBezTo>
                  <a:cubicBezTo>
                    <a:pt x="51" y="28"/>
                    <a:pt x="60" y="34"/>
                    <a:pt x="69" y="39"/>
                  </a:cubicBezTo>
                  <a:cubicBezTo>
                    <a:pt x="73" y="40"/>
                    <a:pt x="79" y="39"/>
                    <a:pt x="80" y="46"/>
                  </a:cubicBezTo>
                  <a:cubicBezTo>
                    <a:pt x="85" y="49"/>
                    <a:pt x="89" y="52"/>
                    <a:pt x="94" y="55"/>
                  </a:cubicBezTo>
                  <a:cubicBezTo>
                    <a:pt x="96" y="57"/>
                    <a:pt x="99" y="58"/>
                    <a:pt x="97" y="61"/>
                  </a:cubicBezTo>
                  <a:cubicBezTo>
                    <a:pt x="95" y="64"/>
                    <a:pt x="93" y="64"/>
                    <a:pt x="90" y="62"/>
                  </a:cubicBezTo>
                  <a:cubicBezTo>
                    <a:pt x="89" y="61"/>
                    <a:pt x="88" y="61"/>
                    <a:pt x="87" y="60"/>
                  </a:cubicBezTo>
                  <a:cubicBezTo>
                    <a:pt x="75" y="57"/>
                    <a:pt x="65" y="49"/>
                    <a:pt x="55" y="44"/>
                  </a:cubicBezTo>
                  <a:cubicBezTo>
                    <a:pt x="53" y="42"/>
                    <a:pt x="51" y="41"/>
                    <a:pt x="51" y="38"/>
                  </a:cubicBezTo>
                  <a:cubicBezTo>
                    <a:pt x="40" y="31"/>
                    <a:pt x="29" y="23"/>
                    <a:pt x="17" y="17"/>
                  </a:cubicBezTo>
                  <a:cubicBezTo>
                    <a:pt x="11" y="18"/>
                    <a:pt x="9" y="13"/>
                    <a:pt x="6" y="1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0" name="Freeform 69">
              <a:extLst>
                <a:ext uri="{FF2B5EF4-FFF2-40B4-BE49-F238E27FC236}">
                  <a16:creationId xmlns:a16="http://schemas.microsoft.com/office/drawing/2014/main" id="{7A8D60CA-850A-4227-AEB3-E06440E17377}"/>
                </a:ext>
              </a:extLst>
            </p:cNvPr>
            <p:cNvSpPr/>
            <p:nvPr/>
          </p:nvSpPr>
          <p:spPr bwMode="auto">
            <a:xfrm>
              <a:off x="5408791" y="1593646"/>
              <a:ext cx="71438" cy="98425"/>
            </a:xfrm>
            <a:custGeom>
              <a:avLst/>
              <a:gdLst>
                <a:gd name="T0" fmla="*/ 6 w 36"/>
                <a:gd name="T1" fmla="*/ 13 h 50"/>
                <a:gd name="T2" fmla="*/ 14 w 36"/>
                <a:gd name="T3" fmla="*/ 21 h 50"/>
                <a:gd name="T4" fmla="*/ 25 w 36"/>
                <a:gd name="T5" fmla="*/ 21 h 50"/>
                <a:gd name="T6" fmla="*/ 29 w 36"/>
                <a:gd name="T7" fmla="*/ 17 h 50"/>
                <a:gd name="T8" fmla="*/ 29 w 36"/>
                <a:gd name="T9" fmla="*/ 4 h 50"/>
                <a:gd name="T10" fmla="*/ 32 w 36"/>
                <a:gd name="T11" fmla="*/ 0 h 50"/>
                <a:gd name="T12" fmla="*/ 36 w 36"/>
                <a:gd name="T13" fmla="*/ 4 h 50"/>
                <a:gd name="T14" fmla="*/ 36 w 36"/>
                <a:gd name="T15" fmla="*/ 46 h 50"/>
                <a:gd name="T16" fmla="*/ 33 w 36"/>
                <a:gd name="T17" fmla="*/ 49 h 50"/>
                <a:gd name="T18" fmla="*/ 29 w 36"/>
                <a:gd name="T19" fmla="*/ 46 h 50"/>
                <a:gd name="T20" fmla="*/ 29 w 36"/>
                <a:gd name="T21" fmla="*/ 31 h 50"/>
                <a:gd name="T22" fmla="*/ 25 w 36"/>
                <a:gd name="T23" fmla="*/ 27 h 50"/>
                <a:gd name="T24" fmla="*/ 10 w 36"/>
                <a:gd name="T25" fmla="*/ 27 h 50"/>
                <a:gd name="T26" fmla="*/ 6 w 36"/>
                <a:gd name="T27" fmla="*/ 31 h 50"/>
                <a:gd name="T28" fmla="*/ 6 w 36"/>
                <a:gd name="T29" fmla="*/ 46 h 50"/>
                <a:gd name="T30" fmla="*/ 2 w 36"/>
                <a:gd name="T31" fmla="*/ 50 h 50"/>
                <a:gd name="T32" fmla="*/ 0 w 36"/>
                <a:gd name="T33" fmla="*/ 49 h 50"/>
                <a:gd name="T34" fmla="*/ 0 w 36"/>
                <a:gd name="T35" fmla="*/ 49 h 50"/>
                <a:gd name="T36" fmla="*/ 0 w 36"/>
                <a:gd name="T37" fmla="*/ 4 h 50"/>
                <a:gd name="T38" fmla="*/ 3 w 36"/>
                <a:gd name="T39" fmla="*/ 0 h 50"/>
                <a:gd name="T40" fmla="*/ 6 w 36"/>
                <a:gd name="T41" fmla="*/ 4 h 50"/>
                <a:gd name="T42" fmla="*/ 6 w 36"/>
                <a:gd name="T4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50">
                  <a:moveTo>
                    <a:pt x="6" y="13"/>
                  </a:moveTo>
                  <a:cubicBezTo>
                    <a:pt x="6" y="21"/>
                    <a:pt x="6" y="21"/>
                    <a:pt x="14" y="21"/>
                  </a:cubicBezTo>
                  <a:cubicBezTo>
                    <a:pt x="17" y="21"/>
                    <a:pt x="21" y="20"/>
                    <a:pt x="25" y="21"/>
                  </a:cubicBezTo>
                  <a:cubicBezTo>
                    <a:pt x="28" y="21"/>
                    <a:pt x="29" y="19"/>
                    <a:pt x="29" y="17"/>
                  </a:cubicBezTo>
                  <a:cubicBezTo>
                    <a:pt x="29" y="13"/>
                    <a:pt x="29" y="8"/>
                    <a:pt x="29" y="4"/>
                  </a:cubicBezTo>
                  <a:cubicBezTo>
                    <a:pt x="29" y="2"/>
                    <a:pt x="29" y="0"/>
                    <a:pt x="32" y="0"/>
                  </a:cubicBezTo>
                  <a:cubicBezTo>
                    <a:pt x="35" y="0"/>
                    <a:pt x="36" y="2"/>
                    <a:pt x="36" y="4"/>
                  </a:cubicBezTo>
                  <a:cubicBezTo>
                    <a:pt x="36" y="18"/>
                    <a:pt x="36" y="32"/>
                    <a:pt x="36" y="46"/>
                  </a:cubicBezTo>
                  <a:cubicBezTo>
                    <a:pt x="36" y="48"/>
                    <a:pt x="35" y="49"/>
                    <a:pt x="33" y="49"/>
                  </a:cubicBezTo>
                  <a:cubicBezTo>
                    <a:pt x="30" y="49"/>
                    <a:pt x="29" y="48"/>
                    <a:pt x="29" y="46"/>
                  </a:cubicBezTo>
                  <a:cubicBezTo>
                    <a:pt x="29" y="41"/>
                    <a:pt x="29" y="36"/>
                    <a:pt x="29" y="31"/>
                  </a:cubicBezTo>
                  <a:cubicBezTo>
                    <a:pt x="29" y="28"/>
                    <a:pt x="28" y="26"/>
                    <a:pt x="25" y="27"/>
                  </a:cubicBezTo>
                  <a:cubicBezTo>
                    <a:pt x="20" y="27"/>
                    <a:pt x="15" y="27"/>
                    <a:pt x="10" y="27"/>
                  </a:cubicBezTo>
                  <a:cubicBezTo>
                    <a:pt x="7" y="26"/>
                    <a:pt x="6" y="28"/>
                    <a:pt x="6" y="31"/>
                  </a:cubicBezTo>
                  <a:cubicBezTo>
                    <a:pt x="6" y="36"/>
                    <a:pt x="6" y="41"/>
                    <a:pt x="6" y="46"/>
                  </a:cubicBezTo>
                  <a:cubicBezTo>
                    <a:pt x="6" y="49"/>
                    <a:pt x="5" y="50"/>
                    <a:pt x="2" y="50"/>
                  </a:cubicBezTo>
                  <a:cubicBezTo>
                    <a:pt x="1" y="49"/>
                    <a:pt x="1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4"/>
                    <a:pt x="0" y="19"/>
                    <a:pt x="0" y="4"/>
                  </a:cubicBezTo>
                  <a:cubicBezTo>
                    <a:pt x="0" y="2"/>
                    <a:pt x="0" y="0"/>
                    <a:pt x="3" y="0"/>
                  </a:cubicBezTo>
                  <a:cubicBezTo>
                    <a:pt x="6" y="0"/>
                    <a:pt x="6" y="2"/>
                    <a:pt x="6" y="4"/>
                  </a:cubicBezTo>
                  <a:cubicBezTo>
                    <a:pt x="6" y="7"/>
                    <a:pt x="6" y="10"/>
                    <a:pt x="6" y="1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1" name="Freeform 70">
              <a:extLst>
                <a:ext uri="{FF2B5EF4-FFF2-40B4-BE49-F238E27FC236}">
                  <a16:creationId xmlns:a16="http://schemas.microsoft.com/office/drawing/2014/main" id="{955A98AD-59AD-4C02-AA97-AE0BCA0936D3}"/>
                </a:ext>
              </a:extLst>
            </p:cNvPr>
            <p:cNvSpPr/>
            <p:nvPr/>
          </p:nvSpPr>
          <p:spPr bwMode="auto">
            <a:xfrm>
              <a:off x="5316716" y="1588883"/>
              <a:ext cx="80963" cy="103188"/>
            </a:xfrm>
            <a:custGeom>
              <a:avLst/>
              <a:gdLst>
                <a:gd name="T0" fmla="*/ 11 w 41"/>
                <a:gd name="T1" fmla="*/ 48 h 52"/>
                <a:gd name="T2" fmla="*/ 3 w 41"/>
                <a:gd name="T3" fmla="*/ 17 h 52"/>
                <a:gd name="T4" fmla="*/ 6 w 41"/>
                <a:gd name="T5" fmla="*/ 11 h 52"/>
                <a:gd name="T6" fmla="*/ 35 w 41"/>
                <a:gd name="T7" fmla="*/ 2 h 52"/>
                <a:gd name="T8" fmla="*/ 38 w 41"/>
                <a:gd name="T9" fmla="*/ 6 h 52"/>
                <a:gd name="T10" fmla="*/ 34 w 41"/>
                <a:gd name="T11" fmla="*/ 8 h 52"/>
                <a:gd name="T12" fmla="*/ 24 w 41"/>
                <a:gd name="T13" fmla="*/ 8 h 52"/>
                <a:gd name="T14" fmla="*/ 21 w 41"/>
                <a:gd name="T15" fmla="*/ 11 h 52"/>
                <a:gd name="T16" fmla="*/ 12 w 41"/>
                <a:gd name="T17" fmla="*/ 30 h 52"/>
                <a:gd name="T18" fmla="*/ 16 w 41"/>
                <a:gd name="T19" fmla="*/ 42 h 52"/>
                <a:gd name="T20" fmla="*/ 38 w 41"/>
                <a:gd name="T21" fmla="*/ 45 h 52"/>
                <a:gd name="T22" fmla="*/ 40 w 41"/>
                <a:gd name="T23" fmla="*/ 50 h 52"/>
                <a:gd name="T24" fmla="*/ 36 w 41"/>
                <a:gd name="T25" fmla="*/ 51 h 52"/>
                <a:gd name="T26" fmla="*/ 17 w 41"/>
                <a:gd name="T27" fmla="*/ 51 h 52"/>
                <a:gd name="T28" fmla="*/ 11 w 41"/>
                <a:gd name="T2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52">
                  <a:moveTo>
                    <a:pt x="11" y="48"/>
                  </a:moveTo>
                  <a:cubicBezTo>
                    <a:pt x="1" y="39"/>
                    <a:pt x="0" y="29"/>
                    <a:pt x="3" y="17"/>
                  </a:cubicBezTo>
                  <a:cubicBezTo>
                    <a:pt x="2" y="14"/>
                    <a:pt x="4" y="12"/>
                    <a:pt x="6" y="11"/>
                  </a:cubicBezTo>
                  <a:cubicBezTo>
                    <a:pt x="14" y="3"/>
                    <a:pt x="23" y="0"/>
                    <a:pt x="35" y="2"/>
                  </a:cubicBezTo>
                  <a:cubicBezTo>
                    <a:pt x="36" y="3"/>
                    <a:pt x="39" y="2"/>
                    <a:pt x="38" y="6"/>
                  </a:cubicBezTo>
                  <a:cubicBezTo>
                    <a:pt x="38" y="9"/>
                    <a:pt x="36" y="9"/>
                    <a:pt x="34" y="8"/>
                  </a:cubicBezTo>
                  <a:cubicBezTo>
                    <a:pt x="31" y="7"/>
                    <a:pt x="28" y="6"/>
                    <a:pt x="24" y="8"/>
                  </a:cubicBezTo>
                  <a:cubicBezTo>
                    <a:pt x="24" y="9"/>
                    <a:pt x="23" y="10"/>
                    <a:pt x="21" y="11"/>
                  </a:cubicBezTo>
                  <a:cubicBezTo>
                    <a:pt x="13" y="15"/>
                    <a:pt x="11" y="22"/>
                    <a:pt x="12" y="30"/>
                  </a:cubicBezTo>
                  <a:cubicBezTo>
                    <a:pt x="12" y="34"/>
                    <a:pt x="14" y="38"/>
                    <a:pt x="16" y="42"/>
                  </a:cubicBezTo>
                  <a:cubicBezTo>
                    <a:pt x="23" y="48"/>
                    <a:pt x="30" y="46"/>
                    <a:pt x="38" y="45"/>
                  </a:cubicBezTo>
                  <a:cubicBezTo>
                    <a:pt x="40" y="46"/>
                    <a:pt x="41" y="47"/>
                    <a:pt x="40" y="50"/>
                  </a:cubicBezTo>
                  <a:cubicBezTo>
                    <a:pt x="39" y="52"/>
                    <a:pt x="38" y="52"/>
                    <a:pt x="36" y="51"/>
                  </a:cubicBezTo>
                  <a:cubicBezTo>
                    <a:pt x="29" y="52"/>
                    <a:pt x="23" y="52"/>
                    <a:pt x="17" y="51"/>
                  </a:cubicBezTo>
                  <a:cubicBezTo>
                    <a:pt x="14" y="52"/>
                    <a:pt x="11" y="52"/>
                    <a:pt x="11" y="4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2" name="Freeform 71">
              <a:extLst>
                <a:ext uri="{FF2B5EF4-FFF2-40B4-BE49-F238E27FC236}">
                  <a16:creationId xmlns:a16="http://schemas.microsoft.com/office/drawing/2014/main" id="{39623323-3C7F-4109-A12F-F70FBB6C20CF}"/>
                </a:ext>
              </a:extLst>
            </p:cNvPr>
            <p:cNvSpPr/>
            <p:nvPr/>
          </p:nvSpPr>
          <p:spPr bwMode="auto">
            <a:xfrm>
              <a:off x="5497691" y="1638096"/>
              <a:ext cx="66675" cy="100013"/>
            </a:xfrm>
            <a:custGeom>
              <a:avLst/>
              <a:gdLst>
                <a:gd name="T0" fmla="*/ 2 w 34"/>
                <a:gd name="T1" fmla="*/ 47 h 51"/>
                <a:gd name="T2" fmla="*/ 2 w 34"/>
                <a:gd name="T3" fmla="*/ 42 h 51"/>
                <a:gd name="T4" fmla="*/ 6 w 34"/>
                <a:gd name="T5" fmla="*/ 43 h 51"/>
                <a:gd name="T6" fmla="*/ 15 w 34"/>
                <a:gd name="T7" fmla="*/ 44 h 51"/>
                <a:gd name="T8" fmla="*/ 23 w 34"/>
                <a:gd name="T9" fmla="*/ 35 h 51"/>
                <a:gd name="T10" fmla="*/ 15 w 34"/>
                <a:gd name="T11" fmla="*/ 27 h 51"/>
                <a:gd name="T12" fmla="*/ 13 w 34"/>
                <a:gd name="T13" fmla="*/ 26 h 51"/>
                <a:gd name="T14" fmla="*/ 7 w 34"/>
                <a:gd name="T15" fmla="*/ 23 h 51"/>
                <a:gd name="T16" fmla="*/ 13 w 34"/>
                <a:gd name="T17" fmla="*/ 21 h 51"/>
                <a:gd name="T18" fmla="*/ 21 w 34"/>
                <a:gd name="T19" fmla="*/ 12 h 51"/>
                <a:gd name="T20" fmla="*/ 10 w 34"/>
                <a:gd name="T21" fmla="*/ 7 h 51"/>
                <a:gd name="T22" fmla="*/ 8 w 34"/>
                <a:gd name="T23" fmla="*/ 7 h 51"/>
                <a:gd name="T24" fmla="*/ 3 w 34"/>
                <a:gd name="T25" fmla="*/ 7 h 51"/>
                <a:gd name="T26" fmla="*/ 6 w 34"/>
                <a:gd name="T27" fmla="*/ 2 h 51"/>
                <a:gd name="T28" fmla="*/ 19 w 34"/>
                <a:gd name="T29" fmla="*/ 1 h 51"/>
                <a:gd name="T30" fmla="*/ 28 w 34"/>
                <a:gd name="T31" fmla="*/ 10 h 51"/>
                <a:gd name="T32" fmla="*/ 24 w 34"/>
                <a:gd name="T33" fmla="*/ 21 h 51"/>
                <a:gd name="T34" fmla="*/ 21 w 34"/>
                <a:gd name="T35" fmla="*/ 23 h 51"/>
                <a:gd name="T36" fmla="*/ 29 w 34"/>
                <a:gd name="T37" fmla="*/ 30 h 51"/>
                <a:gd name="T38" fmla="*/ 32 w 34"/>
                <a:gd name="T39" fmla="*/ 40 h 51"/>
                <a:gd name="T40" fmla="*/ 26 w 34"/>
                <a:gd name="T41" fmla="*/ 45 h 51"/>
                <a:gd name="T42" fmla="*/ 2 w 34"/>
                <a:gd name="T4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51">
                  <a:moveTo>
                    <a:pt x="2" y="47"/>
                  </a:moveTo>
                  <a:cubicBezTo>
                    <a:pt x="0" y="46"/>
                    <a:pt x="0" y="44"/>
                    <a:pt x="2" y="42"/>
                  </a:cubicBezTo>
                  <a:cubicBezTo>
                    <a:pt x="3" y="41"/>
                    <a:pt x="4" y="42"/>
                    <a:pt x="6" y="43"/>
                  </a:cubicBezTo>
                  <a:cubicBezTo>
                    <a:pt x="9" y="44"/>
                    <a:pt x="12" y="45"/>
                    <a:pt x="15" y="44"/>
                  </a:cubicBezTo>
                  <a:cubicBezTo>
                    <a:pt x="20" y="42"/>
                    <a:pt x="23" y="40"/>
                    <a:pt x="23" y="35"/>
                  </a:cubicBezTo>
                  <a:cubicBezTo>
                    <a:pt x="23" y="30"/>
                    <a:pt x="20" y="28"/>
                    <a:pt x="15" y="27"/>
                  </a:cubicBezTo>
                  <a:cubicBezTo>
                    <a:pt x="15" y="26"/>
                    <a:pt x="14" y="26"/>
                    <a:pt x="13" y="26"/>
                  </a:cubicBezTo>
                  <a:cubicBezTo>
                    <a:pt x="11" y="26"/>
                    <a:pt x="7" y="28"/>
                    <a:pt x="7" y="23"/>
                  </a:cubicBezTo>
                  <a:cubicBezTo>
                    <a:pt x="8" y="19"/>
                    <a:pt x="11" y="21"/>
                    <a:pt x="13" y="21"/>
                  </a:cubicBezTo>
                  <a:cubicBezTo>
                    <a:pt x="18" y="20"/>
                    <a:pt x="22" y="16"/>
                    <a:pt x="21" y="12"/>
                  </a:cubicBezTo>
                  <a:cubicBezTo>
                    <a:pt x="20" y="8"/>
                    <a:pt x="16" y="5"/>
                    <a:pt x="10" y="7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6" y="7"/>
                    <a:pt x="5" y="10"/>
                    <a:pt x="3" y="7"/>
                  </a:cubicBezTo>
                  <a:cubicBezTo>
                    <a:pt x="1" y="4"/>
                    <a:pt x="4" y="3"/>
                    <a:pt x="6" y="2"/>
                  </a:cubicBezTo>
                  <a:cubicBezTo>
                    <a:pt x="10" y="1"/>
                    <a:pt x="15" y="0"/>
                    <a:pt x="19" y="1"/>
                  </a:cubicBezTo>
                  <a:cubicBezTo>
                    <a:pt x="23" y="3"/>
                    <a:pt x="27" y="5"/>
                    <a:pt x="28" y="10"/>
                  </a:cubicBezTo>
                  <a:cubicBezTo>
                    <a:pt x="29" y="14"/>
                    <a:pt x="27" y="18"/>
                    <a:pt x="24" y="21"/>
                  </a:cubicBezTo>
                  <a:cubicBezTo>
                    <a:pt x="23" y="22"/>
                    <a:pt x="22" y="22"/>
                    <a:pt x="21" y="23"/>
                  </a:cubicBezTo>
                  <a:cubicBezTo>
                    <a:pt x="25" y="25"/>
                    <a:pt x="27" y="27"/>
                    <a:pt x="29" y="30"/>
                  </a:cubicBezTo>
                  <a:cubicBezTo>
                    <a:pt x="34" y="32"/>
                    <a:pt x="32" y="36"/>
                    <a:pt x="32" y="40"/>
                  </a:cubicBezTo>
                  <a:cubicBezTo>
                    <a:pt x="31" y="43"/>
                    <a:pt x="30" y="45"/>
                    <a:pt x="26" y="45"/>
                  </a:cubicBezTo>
                  <a:cubicBezTo>
                    <a:pt x="18" y="51"/>
                    <a:pt x="10" y="50"/>
                    <a:pt x="2" y="4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F8322F38-1881-4497-3B46-8C490CBC3315}"/>
              </a:ext>
            </a:extLst>
          </p:cNvPr>
          <p:cNvGrpSpPr/>
          <p:nvPr/>
        </p:nvGrpSpPr>
        <p:grpSpPr>
          <a:xfrm>
            <a:off x="4560888" y="3654425"/>
            <a:ext cx="1138238" cy="1155700"/>
            <a:chOff x="4560888" y="3654425"/>
            <a:chExt cx="1138238" cy="1155700"/>
          </a:xfrm>
        </p:grpSpPr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FE4A1AC4-D7D6-43F5-BE82-8A545A1C5B2A}"/>
                </a:ext>
              </a:extLst>
            </p:cNvPr>
            <p:cNvSpPr/>
            <p:nvPr/>
          </p:nvSpPr>
          <p:spPr bwMode="auto">
            <a:xfrm>
              <a:off x="5180013" y="3981450"/>
              <a:ext cx="517525" cy="501650"/>
            </a:xfrm>
            <a:custGeom>
              <a:avLst/>
              <a:gdLst>
                <a:gd name="T0" fmla="*/ 525 w 525"/>
                <a:gd name="T1" fmla="*/ 478 h 509"/>
                <a:gd name="T2" fmla="*/ 284 w 525"/>
                <a:gd name="T3" fmla="*/ 479 h 509"/>
                <a:gd name="T4" fmla="*/ 50 w 525"/>
                <a:gd name="T5" fmla="*/ 468 h 509"/>
                <a:gd name="T6" fmla="*/ 42 w 525"/>
                <a:gd name="T7" fmla="*/ 469 h 509"/>
                <a:gd name="T8" fmla="*/ 43 w 525"/>
                <a:gd name="T9" fmla="*/ 322 h 509"/>
                <a:gd name="T10" fmla="*/ 52 w 525"/>
                <a:gd name="T11" fmla="*/ 311 h 509"/>
                <a:gd name="T12" fmla="*/ 67 w 525"/>
                <a:gd name="T13" fmla="*/ 269 h 509"/>
                <a:gd name="T14" fmla="*/ 30 w 525"/>
                <a:gd name="T15" fmla="*/ 244 h 509"/>
                <a:gd name="T16" fmla="*/ 3 w 525"/>
                <a:gd name="T17" fmla="*/ 243 h 509"/>
                <a:gd name="T18" fmla="*/ 0 w 525"/>
                <a:gd name="T19" fmla="*/ 238 h 509"/>
                <a:gd name="T20" fmla="*/ 76 w 525"/>
                <a:gd name="T21" fmla="*/ 196 h 509"/>
                <a:gd name="T22" fmla="*/ 93 w 525"/>
                <a:gd name="T23" fmla="*/ 170 h 509"/>
                <a:gd name="T24" fmla="*/ 93 w 525"/>
                <a:gd name="T25" fmla="*/ 0 h 509"/>
                <a:gd name="T26" fmla="*/ 306 w 525"/>
                <a:gd name="T27" fmla="*/ 0 h 509"/>
                <a:gd name="T28" fmla="*/ 306 w 525"/>
                <a:gd name="T29" fmla="*/ 19 h 509"/>
                <a:gd name="T30" fmla="*/ 305 w 525"/>
                <a:gd name="T31" fmla="*/ 171 h 509"/>
                <a:gd name="T32" fmla="*/ 323 w 525"/>
                <a:gd name="T33" fmla="*/ 197 h 509"/>
                <a:gd name="T34" fmla="*/ 525 w 525"/>
                <a:gd name="T35" fmla="*/ 47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5" h="509">
                  <a:moveTo>
                    <a:pt x="525" y="478"/>
                  </a:moveTo>
                  <a:cubicBezTo>
                    <a:pt x="443" y="501"/>
                    <a:pt x="363" y="509"/>
                    <a:pt x="284" y="479"/>
                  </a:cubicBezTo>
                  <a:cubicBezTo>
                    <a:pt x="207" y="449"/>
                    <a:pt x="130" y="443"/>
                    <a:pt x="50" y="468"/>
                  </a:cubicBezTo>
                  <a:cubicBezTo>
                    <a:pt x="49" y="468"/>
                    <a:pt x="47" y="468"/>
                    <a:pt x="42" y="469"/>
                  </a:cubicBezTo>
                  <a:cubicBezTo>
                    <a:pt x="42" y="420"/>
                    <a:pt x="42" y="371"/>
                    <a:pt x="43" y="322"/>
                  </a:cubicBezTo>
                  <a:cubicBezTo>
                    <a:pt x="43" y="318"/>
                    <a:pt x="48" y="313"/>
                    <a:pt x="52" y="311"/>
                  </a:cubicBezTo>
                  <a:cubicBezTo>
                    <a:pt x="66" y="300"/>
                    <a:pt x="72" y="287"/>
                    <a:pt x="67" y="269"/>
                  </a:cubicBezTo>
                  <a:cubicBezTo>
                    <a:pt x="61" y="251"/>
                    <a:pt x="48" y="244"/>
                    <a:pt x="30" y="244"/>
                  </a:cubicBezTo>
                  <a:cubicBezTo>
                    <a:pt x="21" y="243"/>
                    <a:pt x="12" y="243"/>
                    <a:pt x="3" y="243"/>
                  </a:cubicBezTo>
                  <a:cubicBezTo>
                    <a:pt x="2" y="242"/>
                    <a:pt x="1" y="240"/>
                    <a:pt x="0" y="238"/>
                  </a:cubicBezTo>
                  <a:cubicBezTo>
                    <a:pt x="25" y="224"/>
                    <a:pt x="50" y="208"/>
                    <a:pt x="76" y="196"/>
                  </a:cubicBezTo>
                  <a:cubicBezTo>
                    <a:pt x="89" y="190"/>
                    <a:pt x="93" y="184"/>
                    <a:pt x="93" y="170"/>
                  </a:cubicBezTo>
                  <a:cubicBezTo>
                    <a:pt x="93" y="114"/>
                    <a:pt x="93" y="58"/>
                    <a:pt x="93" y="0"/>
                  </a:cubicBezTo>
                  <a:cubicBezTo>
                    <a:pt x="164" y="0"/>
                    <a:pt x="233" y="0"/>
                    <a:pt x="306" y="0"/>
                  </a:cubicBezTo>
                  <a:cubicBezTo>
                    <a:pt x="306" y="6"/>
                    <a:pt x="306" y="12"/>
                    <a:pt x="306" y="19"/>
                  </a:cubicBezTo>
                  <a:cubicBezTo>
                    <a:pt x="306" y="69"/>
                    <a:pt x="306" y="120"/>
                    <a:pt x="305" y="171"/>
                  </a:cubicBezTo>
                  <a:cubicBezTo>
                    <a:pt x="305" y="185"/>
                    <a:pt x="311" y="191"/>
                    <a:pt x="323" y="197"/>
                  </a:cubicBezTo>
                  <a:cubicBezTo>
                    <a:pt x="444" y="251"/>
                    <a:pt x="510" y="345"/>
                    <a:pt x="525" y="47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25F81E56-C70A-402B-99DC-2BDBA61A88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8113" y="4438650"/>
              <a:ext cx="481013" cy="371475"/>
            </a:xfrm>
            <a:custGeom>
              <a:avLst/>
              <a:gdLst>
                <a:gd name="T0" fmla="*/ 487 w 487"/>
                <a:gd name="T1" fmla="*/ 35 h 377"/>
                <a:gd name="T2" fmla="*/ 332 w 487"/>
                <a:gd name="T3" fmla="*/ 311 h 377"/>
                <a:gd name="T4" fmla="*/ 0 w 487"/>
                <a:gd name="T5" fmla="*/ 320 h 377"/>
                <a:gd name="T6" fmla="*/ 3 w 487"/>
                <a:gd name="T7" fmla="*/ 203 h 377"/>
                <a:gd name="T8" fmla="*/ 3 w 487"/>
                <a:gd name="T9" fmla="*/ 44 h 377"/>
                <a:gd name="T10" fmla="*/ 19 w 487"/>
                <a:gd name="T11" fmla="*/ 21 h 377"/>
                <a:gd name="T12" fmla="*/ 218 w 487"/>
                <a:gd name="T13" fmla="*/ 26 h 377"/>
                <a:gd name="T14" fmla="*/ 472 w 487"/>
                <a:gd name="T15" fmla="*/ 38 h 377"/>
                <a:gd name="T16" fmla="*/ 487 w 487"/>
                <a:gd name="T17" fmla="*/ 35 h 377"/>
                <a:gd name="T18" fmla="*/ 338 w 487"/>
                <a:gd name="T19" fmla="*/ 159 h 377"/>
                <a:gd name="T20" fmla="*/ 290 w 487"/>
                <a:gd name="T21" fmla="*/ 206 h 377"/>
                <a:gd name="T22" fmla="*/ 337 w 487"/>
                <a:gd name="T23" fmla="*/ 255 h 377"/>
                <a:gd name="T24" fmla="*/ 385 w 487"/>
                <a:gd name="T25" fmla="*/ 208 h 377"/>
                <a:gd name="T26" fmla="*/ 338 w 487"/>
                <a:gd name="T27" fmla="*/ 159 h 377"/>
                <a:gd name="T28" fmla="*/ 107 w 487"/>
                <a:gd name="T29" fmla="*/ 130 h 377"/>
                <a:gd name="T30" fmla="*/ 68 w 487"/>
                <a:gd name="T31" fmla="*/ 167 h 377"/>
                <a:gd name="T32" fmla="*/ 107 w 487"/>
                <a:gd name="T33" fmla="*/ 207 h 377"/>
                <a:gd name="T34" fmla="*/ 144 w 487"/>
                <a:gd name="T35" fmla="*/ 168 h 377"/>
                <a:gd name="T36" fmla="*/ 107 w 487"/>
                <a:gd name="T37" fmla="*/ 130 h 377"/>
                <a:gd name="T38" fmla="*/ 213 w 487"/>
                <a:gd name="T39" fmla="*/ 129 h 377"/>
                <a:gd name="T40" fmla="*/ 241 w 487"/>
                <a:gd name="T41" fmla="*/ 101 h 377"/>
                <a:gd name="T42" fmla="*/ 211 w 487"/>
                <a:gd name="T43" fmla="*/ 72 h 377"/>
                <a:gd name="T44" fmla="*/ 183 w 487"/>
                <a:gd name="T45" fmla="*/ 100 h 377"/>
                <a:gd name="T46" fmla="*/ 213 w 487"/>
                <a:gd name="T47" fmla="*/ 12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7" h="377">
                  <a:moveTo>
                    <a:pt x="487" y="35"/>
                  </a:moveTo>
                  <a:cubicBezTo>
                    <a:pt x="481" y="155"/>
                    <a:pt x="432" y="248"/>
                    <a:pt x="332" y="311"/>
                  </a:cubicBezTo>
                  <a:cubicBezTo>
                    <a:pt x="233" y="375"/>
                    <a:pt x="93" y="377"/>
                    <a:pt x="0" y="320"/>
                  </a:cubicBezTo>
                  <a:cubicBezTo>
                    <a:pt x="1" y="280"/>
                    <a:pt x="3" y="242"/>
                    <a:pt x="3" y="203"/>
                  </a:cubicBezTo>
                  <a:cubicBezTo>
                    <a:pt x="4" y="150"/>
                    <a:pt x="4" y="97"/>
                    <a:pt x="3" y="44"/>
                  </a:cubicBezTo>
                  <a:cubicBezTo>
                    <a:pt x="3" y="31"/>
                    <a:pt x="6" y="25"/>
                    <a:pt x="19" y="21"/>
                  </a:cubicBezTo>
                  <a:cubicBezTo>
                    <a:pt x="86" y="2"/>
                    <a:pt x="153" y="0"/>
                    <a:pt x="218" y="26"/>
                  </a:cubicBezTo>
                  <a:cubicBezTo>
                    <a:pt x="302" y="60"/>
                    <a:pt x="387" y="59"/>
                    <a:pt x="472" y="38"/>
                  </a:cubicBezTo>
                  <a:cubicBezTo>
                    <a:pt x="476" y="37"/>
                    <a:pt x="480" y="36"/>
                    <a:pt x="487" y="35"/>
                  </a:cubicBezTo>
                  <a:close/>
                  <a:moveTo>
                    <a:pt x="338" y="159"/>
                  </a:moveTo>
                  <a:cubicBezTo>
                    <a:pt x="310" y="159"/>
                    <a:pt x="290" y="179"/>
                    <a:pt x="290" y="206"/>
                  </a:cubicBezTo>
                  <a:cubicBezTo>
                    <a:pt x="290" y="233"/>
                    <a:pt x="311" y="255"/>
                    <a:pt x="337" y="255"/>
                  </a:cubicBezTo>
                  <a:cubicBezTo>
                    <a:pt x="362" y="255"/>
                    <a:pt x="384" y="234"/>
                    <a:pt x="385" y="208"/>
                  </a:cubicBezTo>
                  <a:cubicBezTo>
                    <a:pt x="386" y="181"/>
                    <a:pt x="365" y="160"/>
                    <a:pt x="338" y="159"/>
                  </a:cubicBezTo>
                  <a:close/>
                  <a:moveTo>
                    <a:pt x="107" y="130"/>
                  </a:moveTo>
                  <a:cubicBezTo>
                    <a:pt x="86" y="130"/>
                    <a:pt x="69" y="146"/>
                    <a:pt x="68" y="167"/>
                  </a:cubicBezTo>
                  <a:cubicBezTo>
                    <a:pt x="67" y="187"/>
                    <a:pt x="87" y="207"/>
                    <a:pt x="107" y="207"/>
                  </a:cubicBezTo>
                  <a:cubicBezTo>
                    <a:pt x="127" y="207"/>
                    <a:pt x="144" y="189"/>
                    <a:pt x="144" y="168"/>
                  </a:cubicBezTo>
                  <a:cubicBezTo>
                    <a:pt x="145" y="147"/>
                    <a:pt x="129" y="131"/>
                    <a:pt x="107" y="130"/>
                  </a:cubicBezTo>
                  <a:close/>
                  <a:moveTo>
                    <a:pt x="213" y="129"/>
                  </a:moveTo>
                  <a:cubicBezTo>
                    <a:pt x="228" y="129"/>
                    <a:pt x="241" y="116"/>
                    <a:pt x="241" y="101"/>
                  </a:cubicBezTo>
                  <a:cubicBezTo>
                    <a:pt x="241" y="85"/>
                    <a:pt x="227" y="71"/>
                    <a:pt x="211" y="72"/>
                  </a:cubicBezTo>
                  <a:cubicBezTo>
                    <a:pt x="197" y="72"/>
                    <a:pt x="184" y="86"/>
                    <a:pt x="183" y="100"/>
                  </a:cubicBezTo>
                  <a:cubicBezTo>
                    <a:pt x="183" y="116"/>
                    <a:pt x="197" y="129"/>
                    <a:pt x="213" y="129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482CFFB7-DF0A-4EF9-930D-71A4C1A81740}"/>
                </a:ext>
              </a:extLst>
            </p:cNvPr>
            <p:cNvSpPr/>
            <p:nvPr/>
          </p:nvSpPr>
          <p:spPr bwMode="auto">
            <a:xfrm>
              <a:off x="5018088" y="4383088"/>
              <a:ext cx="185738" cy="422275"/>
            </a:xfrm>
            <a:custGeom>
              <a:avLst/>
              <a:gdLst>
                <a:gd name="T0" fmla="*/ 1 w 189"/>
                <a:gd name="T1" fmla="*/ 10 h 428"/>
                <a:gd name="T2" fmla="*/ 91 w 189"/>
                <a:gd name="T3" fmla="*/ 10 h 428"/>
                <a:gd name="T4" fmla="*/ 186 w 189"/>
                <a:gd name="T5" fmla="*/ 39 h 428"/>
                <a:gd name="T6" fmla="*/ 187 w 189"/>
                <a:gd name="T7" fmla="*/ 53 h 428"/>
                <a:gd name="T8" fmla="*/ 188 w 189"/>
                <a:gd name="T9" fmla="*/ 327 h 428"/>
                <a:gd name="T10" fmla="*/ 96 w 189"/>
                <a:gd name="T11" fmla="*/ 426 h 428"/>
                <a:gd name="T12" fmla="*/ 1 w 189"/>
                <a:gd name="T13" fmla="*/ 329 h 428"/>
                <a:gd name="T14" fmla="*/ 1 w 189"/>
                <a:gd name="T15" fmla="*/ 71 h 428"/>
                <a:gd name="T16" fmla="*/ 1 w 189"/>
                <a:gd name="T17" fmla="*/ 1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428">
                  <a:moveTo>
                    <a:pt x="1" y="10"/>
                  </a:moveTo>
                  <a:cubicBezTo>
                    <a:pt x="33" y="1"/>
                    <a:pt x="61" y="0"/>
                    <a:pt x="91" y="10"/>
                  </a:cubicBezTo>
                  <a:cubicBezTo>
                    <a:pt x="121" y="20"/>
                    <a:pt x="152" y="29"/>
                    <a:pt x="186" y="39"/>
                  </a:cubicBezTo>
                  <a:cubicBezTo>
                    <a:pt x="187" y="41"/>
                    <a:pt x="187" y="47"/>
                    <a:pt x="187" y="53"/>
                  </a:cubicBezTo>
                  <a:cubicBezTo>
                    <a:pt x="187" y="145"/>
                    <a:pt x="186" y="236"/>
                    <a:pt x="188" y="327"/>
                  </a:cubicBezTo>
                  <a:cubicBezTo>
                    <a:pt x="189" y="373"/>
                    <a:pt x="157" y="424"/>
                    <a:pt x="96" y="426"/>
                  </a:cubicBezTo>
                  <a:cubicBezTo>
                    <a:pt x="43" y="428"/>
                    <a:pt x="2" y="386"/>
                    <a:pt x="1" y="329"/>
                  </a:cubicBezTo>
                  <a:cubicBezTo>
                    <a:pt x="0" y="243"/>
                    <a:pt x="1" y="157"/>
                    <a:pt x="1" y="71"/>
                  </a:cubicBezTo>
                  <a:cubicBezTo>
                    <a:pt x="1" y="51"/>
                    <a:pt x="1" y="32"/>
                    <a:pt x="1" y="1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2D27D4D1-BC13-4E5C-B81F-98F45A08DBD9}"/>
                </a:ext>
              </a:extLst>
            </p:cNvPr>
            <p:cNvSpPr/>
            <p:nvPr/>
          </p:nvSpPr>
          <p:spPr bwMode="auto">
            <a:xfrm>
              <a:off x="5019675" y="4294188"/>
              <a:ext cx="180975" cy="106362"/>
            </a:xfrm>
            <a:custGeom>
              <a:avLst/>
              <a:gdLst>
                <a:gd name="T0" fmla="*/ 0 w 184"/>
                <a:gd name="T1" fmla="*/ 81 h 108"/>
                <a:gd name="T2" fmla="*/ 0 w 184"/>
                <a:gd name="T3" fmla="*/ 0 h 108"/>
                <a:gd name="T4" fmla="*/ 184 w 184"/>
                <a:gd name="T5" fmla="*/ 0 h 108"/>
                <a:gd name="T6" fmla="*/ 184 w 184"/>
                <a:gd name="T7" fmla="*/ 108 h 108"/>
                <a:gd name="T8" fmla="*/ 129 w 184"/>
                <a:gd name="T9" fmla="*/ 95 h 108"/>
                <a:gd name="T10" fmla="*/ 0 w 184"/>
                <a:gd name="T11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8">
                  <a:moveTo>
                    <a:pt x="0" y="81"/>
                  </a:moveTo>
                  <a:cubicBezTo>
                    <a:pt x="0" y="51"/>
                    <a:pt x="0" y="26"/>
                    <a:pt x="0" y="0"/>
                  </a:cubicBezTo>
                  <a:cubicBezTo>
                    <a:pt x="62" y="0"/>
                    <a:pt x="123" y="0"/>
                    <a:pt x="184" y="0"/>
                  </a:cubicBezTo>
                  <a:cubicBezTo>
                    <a:pt x="184" y="35"/>
                    <a:pt x="184" y="69"/>
                    <a:pt x="184" y="108"/>
                  </a:cubicBezTo>
                  <a:cubicBezTo>
                    <a:pt x="165" y="104"/>
                    <a:pt x="146" y="102"/>
                    <a:pt x="129" y="95"/>
                  </a:cubicBezTo>
                  <a:cubicBezTo>
                    <a:pt x="87" y="80"/>
                    <a:pt x="47" y="65"/>
                    <a:pt x="0" y="8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5C7111BF-F591-411C-B193-7E5A0276A178}"/>
                </a:ext>
              </a:extLst>
            </p:cNvPr>
            <p:cNvSpPr/>
            <p:nvPr/>
          </p:nvSpPr>
          <p:spPr bwMode="auto">
            <a:xfrm>
              <a:off x="5221288" y="3910013"/>
              <a:ext cx="312738" cy="52387"/>
            </a:xfrm>
            <a:custGeom>
              <a:avLst/>
              <a:gdLst>
                <a:gd name="T0" fmla="*/ 157 w 317"/>
                <a:gd name="T1" fmla="*/ 51 h 52"/>
                <a:gd name="T2" fmla="*/ 33 w 317"/>
                <a:gd name="T3" fmla="*/ 51 h 52"/>
                <a:gd name="T4" fmla="*/ 0 w 317"/>
                <a:gd name="T5" fmla="*/ 26 h 52"/>
                <a:gd name="T6" fmla="*/ 33 w 317"/>
                <a:gd name="T7" fmla="*/ 0 h 52"/>
                <a:gd name="T8" fmla="*/ 283 w 317"/>
                <a:gd name="T9" fmla="*/ 0 h 52"/>
                <a:gd name="T10" fmla="*/ 317 w 317"/>
                <a:gd name="T11" fmla="*/ 26 h 52"/>
                <a:gd name="T12" fmla="*/ 283 w 317"/>
                <a:gd name="T13" fmla="*/ 51 h 52"/>
                <a:gd name="T14" fmla="*/ 157 w 317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52">
                  <a:moveTo>
                    <a:pt x="157" y="51"/>
                  </a:moveTo>
                  <a:cubicBezTo>
                    <a:pt x="115" y="51"/>
                    <a:pt x="74" y="52"/>
                    <a:pt x="33" y="51"/>
                  </a:cubicBezTo>
                  <a:cubicBezTo>
                    <a:pt x="11" y="51"/>
                    <a:pt x="0" y="42"/>
                    <a:pt x="0" y="26"/>
                  </a:cubicBezTo>
                  <a:cubicBezTo>
                    <a:pt x="0" y="9"/>
                    <a:pt x="11" y="0"/>
                    <a:pt x="33" y="0"/>
                  </a:cubicBezTo>
                  <a:cubicBezTo>
                    <a:pt x="117" y="0"/>
                    <a:pt x="200" y="0"/>
                    <a:pt x="283" y="0"/>
                  </a:cubicBezTo>
                  <a:cubicBezTo>
                    <a:pt x="303" y="0"/>
                    <a:pt x="317" y="11"/>
                    <a:pt x="317" y="26"/>
                  </a:cubicBezTo>
                  <a:cubicBezTo>
                    <a:pt x="317" y="41"/>
                    <a:pt x="303" y="51"/>
                    <a:pt x="283" y="51"/>
                  </a:cubicBezTo>
                  <a:cubicBezTo>
                    <a:pt x="241" y="52"/>
                    <a:pt x="199" y="51"/>
                    <a:pt x="157" y="5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97A2D779-B4B1-48CE-85DC-FCFAD632A937}"/>
                </a:ext>
              </a:extLst>
            </p:cNvPr>
            <p:cNvSpPr/>
            <p:nvPr/>
          </p:nvSpPr>
          <p:spPr bwMode="auto">
            <a:xfrm>
              <a:off x="4992688" y="4240213"/>
              <a:ext cx="238125" cy="33337"/>
            </a:xfrm>
            <a:custGeom>
              <a:avLst/>
              <a:gdLst>
                <a:gd name="T0" fmla="*/ 120 w 241"/>
                <a:gd name="T1" fmla="*/ 0 h 34"/>
                <a:gd name="T2" fmla="*/ 218 w 241"/>
                <a:gd name="T3" fmla="*/ 0 h 34"/>
                <a:gd name="T4" fmla="*/ 239 w 241"/>
                <a:gd name="T5" fmla="*/ 17 h 34"/>
                <a:gd name="T6" fmla="*/ 219 w 241"/>
                <a:gd name="T7" fmla="*/ 33 h 34"/>
                <a:gd name="T8" fmla="*/ 19 w 241"/>
                <a:gd name="T9" fmla="*/ 34 h 34"/>
                <a:gd name="T10" fmla="*/ 0 w 241"/>
                <a:gd name="T11" fmla="*/ 16 h 34"/>
                <a:gd name="T12" fmla="*/ 21 w 241"/>
                <a:gd name="T13" fmla="*/ 0 h 34"/>
                <a:gd name="T14" fmla="*/ 120 w 24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">
                  <a:moveTo>
                    <a:pt x="120" y="0"/>
                  </a:moveTo>
                  <a:cubicBezTo>
                    <a:pt x="153" y="0"/>
                    <a:pt x="185" y="1"/>
                    <a:pt x="218" y="0"/>
                  </a:cubicBezTo>
                  <a:cubicBezTo>
                    <a:pt x="230" y="0"/>
                    <a:pt x="241" y="4"/>
                    <a:pt x="239" y="17"/>
                  </a:cubicBezTo>
                  <a:cubicBezTo>
                    <a:pt x="238" y="24"/>
                    <a:pt x="226" y="33"/>
                    <a:pt x="219" y="33"/>
                  </a:cubicBezTo>
                  <a:cubicBezTo>
                    <a:pt x="152" y="34"/>
                    <a:pt x="86" y="34"/>
                    <a:pt x="19" y="34"/>
                  </a:cubicBezTo>
                  <a:cubicBezTo>
                    <a:pt x="8" y="34"/>
                    <a:pt x="0" y="30"/>
                    <a:pt x="0" y="16"/>
                  </a:cubicBezTo>
                  <a:cubicBezTo>
                    <a:pt x="1" y="3"/>
                    <a:pt x="9" y="0"/>
                    <a:pt x="21" y="0"/>
                  </a:cubicBezTo>
                  <a:cubicBezTo>
                    <a:pt x="54" y="0"/>
                    <a:pt x="87" y="0"/>
                    <a:pt x="120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1" name="Freeform 81">
              <a:extLst>
                <a:ext uri="{FF2B5EF4-FFF2-40B4-BE49-F238E27FC236}">
                  <a16:creationId xmlns:a16="http://schemas.microsoft.com/office/drawing/2014/main" id="{1CCE8940-BFBB-4A05-96F0-732440183889}"/>
                </a:ext>
              </a:extLst>
            </p:cNvPr>
            <p:cNvSpPr/>
            <p:nvPr/>
          </p:nvSpPr>
          <p:spPr bwMode="auto">
            <a:xfrm>
              <a:off x="4560888" y="3732213"/>
              <a:ext cx="88900" cy="87312"/>
            </a:xfrm>
            <a:custGeom>
              <a:avLst/>
              <a:gdLst>
                <a:gd name="T0" fmla="*/ 46 w 89"/>
                <a:gd name="T1" fmla="*/ 1 h 88"/>
                <a:gd name="T2" fmla="*/ 88 w 89"/>
                <a:gd name="T3" fmla="*/ 44 h 88"/>
                <a:gd name="T4" fmla="*/ 43 w 89"/>
                <a:gd name="T5" fmla="*/ 87 h 88"/>
                <a:gd name="T6" fmla="*/ 1 w 89"/>
                <a:gd name="T7" fmla="*/ 43 h 88"/>
                <a:gd name="T8" fmla="*/ 46 w 89"/>
                <a:gd name="T9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46" y="1"/>
                  </a:moveTo>
                  <a:cubicBezTo>
                    <a:pt x="68" y="1"/>
                    <a:pt x="89" y="23"/>
                    <a:pt x="88" y="44"/>
                  </a:cubicBezTo>
                  <a:cubicBezTo>
                    <a:pt x="87" y="69"/>
                    <a:pt x="67" y="88"/>
                    <a:pt x="43" y="87"/>
                  </a:cubicBezTo>
                  <a:cubicBezTo>
                    <a:pt x="20" y="87"/>
                    <a:pt x="0" y="66"/>
                    <a:pt x="1" y="43"/>
                  </a:cubicBezTo>
                  <a:cubicBezTo>
                    <a:pt x="2" y="20"/>
                    <a:pt x="23" y="0"/>
                    <a:pt x="46" y="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2" name="Freeform 82">
              <a:extLst>
                <a:ext uri="{FF2B5EF4-FFF2-40B4-BE49-F238E27FC236}">
                  <a16:creationId xmlns:a16="http://schemas.microsoft.com/office/drawing/2014/main" id="{2646BE42-0A5E-436F-9789-80396FB30F1E}"/>
                </a:ext>
              </a:extLst>
            </p:cNvPr>
            <p:cNvSpPr/>
            <p:nvPr/>
          </p:nvSpPr>
          <p:spPr bwMode="auto">
            <a:xfrm>
              <a:off x="4859338" y="3732213"/>
              <a:ext cx="85725" cy="87312"/>
            </a:xfrm>
            <a:custGeom>
              <a:avLst/>
              <a:gdLst>
                <a:gd name="T0" fmla="*/ 87 w 87"/>
                <a:gd name="T1" fmla="*/ 44 h 88"/>
                <a:gd name="T2" fmla="*/ 42 w 87"/>
                <a:gd name="T3" fmla="*/ 87 h 88"/>
                <a:gd name="T4" fmla="*/ 0 w 87"/>
                <a:gd name="T5" fmla="*/ 43 h 88"/>
                <a:gd name="T6" fmla="*/ 44 w 87"/>
                <a:gd name="T7" fmla="*/ 1 h 88"/>
                <a:gd name="T8" fmla="*/ 87 w 87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87" y="44"/>
                  </a:moveTo>
                  <a:cubicBezTo>
                    <a:pt x="87" y="68"/>
                    <a:pt x="66" y="88"/>
                    <a:pt x="42" y="87"/>
                  </a:cubicBezTo>
                  <a:cubicBezTo>
                    <a:pt x="19" y="87"/>
                    <a:pt x="0" y="66"/>
                    <a:pt x="0" y="43"/>
                  </a:cubicBezTo>
                  <a:cubicBezTo>
                    <a:pt x="1" y="21"/>
                    <a:pt x="22" y="0"/>
                    <a:pt x="44" y="1"/>
                  </a:cubicBezTo>
                  <a:cubicBezTo>
                    <a:pt x="67" y="1"/>
                    <a:pt x="87" y="22"/>
                    <a:pt x="87" y="4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3" name="Freeform 83">
              <a:extLst>
                <a:ext uri="{FF2B5EF4-FFF2-40B4-BE49-F238E27FC236}">
                  <a16:creationId xmlns:a16="http://schemas.microsoft.com/office/drawing/2014/main" id="{4D93DF18-9298-42FA-A2CF-E1403261E22D}"/>
                </a:ext>
              </a:extLst>
            </p:cNvPr>
            <p:cNvSpPr/>
            <p:nvPr/>
          </p:nvSpPr>
          <p:spPr bwMode="auto">
            <a:xfrm>
              <a:off x="4859338" y="3902075"/>
              <a:ext cx="85725" cy="85725"/>
            </a:xfrm>
            <a:custGeom>
              <a:avLst/>
              <a:gdLst>
                <a:gd name="T0" fmla="*/ 44 w 87"/>
                <a:gd name="T1" fmla="*/ 87 h 87"/>
                <a:gd name="T2" fmla="*/ 0 w 87"/>
                <a:gd name="T3" fmla="*/ 44 h 87"/>
                <a:gd name="T4" fmla="*/ 43 w 87"/>
                <a:gd name="T5" fmla="*/ 1 h 87"/>
                <a:gd name="T6" fmla="*/ 87 w 87"/>
                <a:gd name="T7" fmla="*/ 43 h 87"/>
                <a:gd name="T8" fmla="*/ 44 w 87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44" y="87"/>
                  </a:moveTo>
                  <a:cubicBezTo>
                    <a:pt x="21" y="87"/>
                    <a:pt x="0" y="66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ubicBezTo>
                    <a:pt x="67" y="0"/>
                    <a:pt x="87" y="20"/>
                    <a:pt x="87" y="43"/>
                  </a:cubicBezTo>
                  <a:cubicBezTo>
                    <a:pt x="87" y="67"/>
                    <a:pt x="67" y="87"/>
                    <a:pt x="44" y="8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4" name="Freeform 84">
              <a:extLst>
                <a:ext uri="{FF2B5EF4-FFF2-40B4-BE49-F238E27FC236}">
                  <a16:creationId xmlns:a16="http://schemas.microsoft.com/office/drawing/2014/main" id="{E9DC18AB-C855-4C47-945F-FB6A62E50DEB}"/>
                </a:ext>
              </a:extLst>
            </p:cNvPr>
            <p:cNvSpPr/>
            <p:nvPr/>
          </p:nvSpPr>
          <p:spPr bwMode="auto">
            <a:xfrm>
              <a:off x="4562475" y="3902075"/>
              <a:ext cx="87313" cy="85725"/>
            </a:xfrm>
            <a:custGeom>
              <a:avLst/>
              <a:gdLst>
                <a:gd name="T0" fmla="*/ 43 w 88"/>
                <a:gd name="T1" fmla="*/ 1 h 87"/>
                <a:gd name="T2" fmla="*/ 87 w 88"/>
                <a:gd name="T3" fmla="*/ 43 h 87"/>
                <a:gd name="T4" fmla="*/ 44 w 88"/>
                <a:gd name="T5" fmla="*/ 87 h 87"/>
                <a:gd name="T6" fmla="*/ 0 w 88"/>
                <a:gd name="T7" fmla="*/ 44 h 87"/>
                <a:gd name="T8" fmla="*/ 43 w 88"/>
                <a:gd name="T9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7">
                  <a:moveTo>
                    <a:pt x="43" y="1"/>
                  </a:moveTo>
                  <a:cubicBezTo>
                    <a:pt x="67" y="0"/>
                    <a:pt x="87" y="20"/>
                    <a:pt x="87" y="43"/>
                  </a:cubicBezTo>
                  <a:cubicBezTo>
                    <a:pt x="88" y="66"/>
                    <a:pt x="67" y="87"/>
                    <a:pt x="44" y="87"/>
                  </a:cubicBezTo>
                  <a:cubicBezTo>
                    <a:pt x="21" y="87"/>
                    <a:pt x="0" y="67"/>
                    <a:pt x="0" y="44"/>
                  </a:cubicBezTo>
                  <a:cubicBezTo>
                    <a:pt x="0" y="21"/>
                    <a:pt x="20" y="1"/>
                    <a:pt x="43" y="1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5" name="Freeform 85">
              <a:extLst>
                <a:ext uri="{FF2B5EF4-FFF2-40B4-BE49-F238E27FC236}">
                  <a16:creationId xmlns:a16="http://schemas.microsoft.com/office/drawing/2014/main" id="{AE320D95-ABC1-4EF4-85B6-0B2EB7F19E25}"/>
                </a:ext>
              </a:extLst>
            </p:cNvPr>
            <p:cNvSpPr/>
            <p:nvPr/>
          </p:nvSpPr>
          <p:spPr bwMode="auto">
            <a:xfrm>
              <a:off x="5008563" y="3981450"/>
              <a:ext cx="84138" cy="85725"/>
            </a:xfrm>
            <a:custGeom>
              <a:avLst/>
              <a:gdLst>
                <a:gd name="T0" fmla="*/ 0 w 86"/>
                <a:gd name="T1" fmla="*/ 43 h 87"/>
                <a:gd name="T2" fmla="*/ 43 w 86"/>
                <a:gd name="T3" fmla="*/ 0 h 87"/>
                <a:gd name="T4" fmla="*/ 86 w 86"/>
                <a:gd name="T5" fmla="*/ 43 h 87"/>
                <a:gd name="T6" fmla="*/ 43 w 86"/>
                <a:gd name="T7" fmla="*/ 86 h 87"/>
                <a:gd name="T8" fmla="*/ 0 w 86"/>
                <a:gd name="T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0" y="43"/>
                  </a:moveTo>
                  <a:cubicBezTo>
                    <a:pt x="0" y="19"/>
                    <a:pt x="20" y="0"/>
                    <a:pt x="43" y="0"/>
                  </a:cubicBezTo>
                  <a:cubicBezTo>
                    <a:pt x="66" y="0"/>
                    <a:pt x="86" y="20"/>
                    <a:pt x="86" y="43"/>
                  </a:cubicBezTo>
                  <a:cubicBezTo>
                    <a:pt x="86" y="66"/>
                    <a:pt x="66" y="87"/>
                    <a:pt x="43" y="86"/>
                  </a:cubicBezTo>
                  <a:cubicBezTo>
                    <a:pt x="20" y="86"/>
                    <a:pt x="0" y="67"/>
                    <a:pt x="0" y="4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6" name="Freeform 86">
              <a:extLst>
                <a:ext uri="{FF2B5EF4-FFF2-40B4-BE49-F238E27FC236}">
                  <a16:creationId xmlns:a16="http://schemas.microsoft.com/office/drawing/2014/main" id="{F4CB06FD-09A9-443B-9358-C194A9401D68}"/>
                </a:ext>
              </a:extLst>
            </p:cNvPr>
            <p:cNvSpPr/>
            <p:nvPr/>
          </p:nvSpPr>
          <p:spPr bwMode="auto">
            <a:xfrm>
              <a:off x="5008563" y="3654425"/>
              <a:ext cx="84138" cy="85725"/>
            </a:xfrm>
            <a:custGeom>
              <a:avLst/>
              <a:gdLst>
                <a:gd name="T0" fmla="*/ 0 w 86"/>
                <a:gd name="T1" fmla="*/ 44 h 88"/>
                <a:gd name="T2" fmla="*/ 43 w 86"/>
                <a:gd name="T3" fmla="*/ 0 h 88"/>
                <a:gd name="T4" fmla="*/ 86 w 86"/>
                <a:gd name="T5" fmla="*/ 44 h 88"/>
                <a:gd name="T6" fmla="*/ 43 w 86"/>
                <a:gd name="T7" fmla="*/ 87 h 88"/>
                <a:gd name="T8" fmla="*/ 0 w 86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8">
                  <a:moveTo>
                    <a:pt x="0" y="44"/>
                  </a:moveTo>
                  <a:cubicBezTo>
                    <a:pt x="0" y="20"/>
                    <a:pt x="20" y="0"/>
                    <a:pt x="43" y="0"/>
                  </a:cubicBezTo>
                  <a:cubicBezTo>
                    <a:pt x="66" y="1"/>
                    <a:pt x="86" y="21"/>
                    <a:pt x="86" y="44"/>
                  </a:cubicBezTo>
                  <a:cubicBezTo>
                    <a:pt x="86" y="68"/>
                    <a:pt x="66" y="88"/>
                    <a:pt x="43" y="87"/>
                  </a:cubicBezTo>
                  <a:cubicBezTo>
                    <a:pt x="19" y="87"/>
                    <a:pt x="0" y="67"/>
                    <a:pt x="0" y="4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7" name="Freeform 87">
              <a:extLst>
                <a:ext uri="{FF2B5EF4-FFF2-40B4-BE49-F238E27FC236}">
                  <a16:creationId xmlns:a16="http://schemas.microsoft.com/office/drawing/2014/main" id="{2A645F6A-3921-47BA-84EA-CD3B5290ED45}"/>
                </a:ext>
              </a:extLst>
            </p:cNvPr>
            <p:cNvSpPr/>
            <p:nvPr/>
          </p:nvSpPr>
          <p:spPr bwMode="auto">
            <a:xfrm>
              <a:off x="5157788" y="3733800"/>
              <a:ext cx="84138" cy="85725"/>
            </a:xfrm>
            <a:custGeom>
              <a:avLst/>
              <a:gdLst>
                <a:gd name="T0" fmla="*/ 85 w 85"/>
                <a:gd name="T1" fmla="*/ 43 h 87"/>
                <a:gd name="T2" fmla="*/ 43 w 85"/>
                <a:gd name="T3" fmla="*/ 86 h 87"/>
                <a:gd name="T4" fmla="*/ 0 w 85"/>
                <a:gd name="T5" fmla="*/ 44 h 87"/>
                <a:gd name="T6" fmla="*/ 42 w 85"/>
                <a:gd name="T7" fmla="*/ 0 h 87"/>
                <a:gd name="T8" fmla="*/ 85 w 85"/>
                <a:gd name="T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7">
                  <a:moveTo>
                    <a:pt x="85" y="43"/>
                  </a:moveTo>
                  <a:cubicBezTo>
                    <a:pt x="85" y="66"/>
                    <a:pt x="66" y="86"/>
                    <a:pt x="43" y="86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19" y="0"/>
                    <a:pt x="42" y="0"/>
                  </a:cubicBezTo>
                  <a:cubicBezTo>
                    <a:pt x="66" y="0"/>
                    <a:pt x="85" y="19"/>
                    <a:pt x="85" y="4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8" name="Freeform 88">
              <a:extLst>
                <a:ext uri="{FF2B5EF4-FFF2-40B4-BE49-F238E27FC236}">
                  <a16:creationId xmlns:a16="http://schemas.microsoft.com/office/drawing/2014/main" id="{330868AB-CA42-4E96-BC13-DA7B50D00107}"/>
                </a:ext>
              </a:extLst>
            </p:cNvPr>
            <p:cNvSpPr/>
            <p:nvPr/>
          </p:nvSpPr>
          <p:spPr bwMode="auto">
            <a:xfrm>
              <a:off x="4713288" y="4149725"/>
              <a:ext cx="82550" cy="84137"/>
            </a:xfrm>
            <a:custGeom>
              <a:avLst/>
              <a:gdLst>
                <a:gd name="T0" fmla="*/ 42 w 85"/>
                <a:gd name="T1" fmla="*/ 0 h 85"/>
                <a:gd name="T2" fmla="*/ 85 w 85"/>
                <a:gd name="T3" fmla="*/ 42 h 85"/>
                <a:gd name="T4" fmla="*/ 43 w 85"/>
                <a:gd name="T5" fmla="*/ 85 h 85"/>
                <a:gd name="T6" fmla="*/ 0 w 85"/>
                <a:gd name="T7" fmla="*/ 43 h 85"/>
                <a:gd name="T8" fmla="*/ 42 w 85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42" y="0"/>
                  </a:moveTo>
                  <a:cubicBezTo>
                    <a:pt x="67" y="0"/>
                    <a:pt x="84" y="17"/>
                    <a:pt x="85" y="42"/>
                  </a:cubicBezTo>
                  <a:cubicBezTo>
                    <a:pt x="85" y="67"/>
                    <a:pt x="68" y="85"/>
                    <a:pt x="43" y="85"/>
                  </a:cubicBezTo>
                  <a:cubicBezTo>
                    <a:pt x="18" y="85"/>
                    <a:pt x="0" y="68"/>
                    <a:pt x="0" y="43"/>
                  </a:cubicBezTo>
                  <a:cubicBezTo>
                    <a:pt x="0" y="18"/>
                    <a:pt x="17" y="0"/>
                    <a:pt x="42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9" name="Freeform 89">
              <a:extLst>
                <a:ext uri="{FF2B5EF4-FFF2-40B4-BE49-F238E27FC236}">
                  <a16:creationId xmlns:a16="http://schemas.microsoft.com/office/drawing/2014/main" id="{E270E26C-D2F1-4C01-A3E0-77ED37D8B34C}"/>
                </a:ext>
              </a:extLst>
            </p:cNvPr>
            <p:cNvSpPr/>
            <p:nvPr/>
          </p:nvSpPr>
          <p:spPr bwMode="auto">
            <a:xfrm>
              <a:off x="4857750" y="4229100"/>
              <a:ext cx="88900" cy="84137"/>
            </a:xfrm>
            <a:custGeom>
              <a:avLst/>
              <a:gdLst>
                <a:gd name="T0" fmla="*/ 44 w 89"/>
                <a:gd name="T1" fmla="*/ 85 h 85"/>
                <a:gd name="T2" fmla="*/ 1 w 89"/>
                <a:gd name="T3" fmla="*/ 42 h 85"/>
                <a:gd name="T4" fmla="*/ 46 w 89"/>
                <a:gd name="T5" fmla="*/ 0 h 85"/>
                <a:gd name="T6" fmla="*/ 88 w 89"/>
                <a:gd name="T7" fmla="*/ 44 h 85"/>
                <a:gd name="T8" fmla="*/ 44 w 89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5">
                  <a:moveTo>
                    <a:pt x="44" y="85"/>
                  </a:moveTo>
                  <a:cubicBezTo>
                    <a:pt x="20" y="85"/>
                    <a:pt x="0" y="65"/>
                    <a:pt x="1" y="42"/>
                  </a:cubicBezTo>
                  <a:cubicBezTo>
                    <a:pt x="2" y="18"/>
                    <a:pt x="21" y="0"/>
                    <a:pt x="46" y="0"/>
                  </a:cubicBezTo>
                  <a:cubicBezTo>
                    <a:pt x="69" y="1"/>
                    <a:pt x="89" y="21"/>
                    <a:pt x="88" y="44"/>
                  </a:cubicBezTo>
                  <a:cubicBezTo>
                    <a:pt x="87" y="67"/>
                    <a:pt x="68" y="85"/>
                    <a:pt x="44" y="85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0" name="Freeform 90">
              <a:extLst>
                <a:ext uri="{FF2B5EF4-FFF2-40B4-BE49-F238E27FC236}">
                  <a16:creationId xmlns:a16="http://schemas.microsoft.com/office/drawing/2014/main" id="{0D884595-CD12-49ED-9203-2B36BA2629CE}"/>
                </a:ext>
              </a:extLst>
            </p:cNvPr>
            <p:cNvSpPr/>
            <p:nvPr/>
          </p:nvSpPr>
          <p:spPr bwMode="auto">
            <a:xfrm>
              <a:off x="4713288" y="3654425"/>
              <a:ext cx="82550" cy="85725"/>
            </a:xfrm>
            <a:custGeom>
              <a:avLst/>
              <a:gdLst>
                <a:gd name="T0" fmla="*/ 84 w 85"/>
                <a:gd name="T1" fmla="*/ 44 h 88"/>
                <a:gd name="T2" fmla="*/ 42 w 85"/>
                <a:gd name="T3" fmla="*/ 87 h 88"/>
                <a:gd name="T4" fmla="*/ 0 w 85"/>
                <a:gd name="T5" fmla="*/ 44 h 88"/>
                <a:gd name="T6" fmla="*/ 43 w 85"/>
                <a:gd name="T7" fmla="*/ 0 h 88"/>
                <a:gd name="T8" fmla="*/ 84 w 85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8">
                  <a:moveTo>
                    <a:pt x="84" y="44"/>
                  </a:moveTo>
                  <a:cubicBezTo>
                    <a:pt x="84" y="68"/>
                    <a:pt x="65" y="88"/>
                    <a:pt x="42" y="87"/>
                  </a:cubicBezTo>
                  <a:cubicBezTo>
                    <a:pt x="19" y="87"/>
                    <a:pt x="0" y="67"/>
                    <a:pt x="0" y="44"/>
                  </a:cubicBezTo>
                  <a:cubicBezTo>
                    <a:pt x="0" y="20"/>
                    <a:pt x="19" y="0"/>
                    <a:pt x="43" y="0"/>
                  </a:cubicBezTo>
                  <a:cubicBezTo>
                    <a:pt x="66" y="1"/>
                    <a:pt x="85" y="20"/>
                    <a:pt x="84" y="4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1" name="Freeform 91">
              <a:extLst>
                <a:ext uri="{FF2B5EF4-FFF2-40B4-BE49-F238E27FC236}">
                  <a16:creationId xmlns:a16="http://schemas.microsoft.com/office/drawing/2014/main" id="{80CB6766-EC31-4201-A931-2C0E7DD1AA97}"/>
                </a:ext>
              </a:extLst>
            </p:cNvPr>
            <p:cNvSpPr/>
            <p:nvPr/>
          </p:nvSpPr>
          <p:spPr bwMode="auto">
            <a:xfrm>
              <a:off x="4713288" y="3979863"/>
              <a:ext cx="82550" cy="87312"/>
            </a:xfrm>
            <a:custGeom>
              <a:avLst/>
              <a:gdLst>
                <a:gd name="T0" fmla="*/ 84 w 85"/>
                <a:gd name="T1" fmla="*/ 44 h 88"/>
                <a:gd name="T2" fmla="*/ 42 w 85"/>
                <a:gd name="T3" fmla="*/ 88 h 88"/>
                <a:gd name="T4" fmla="*/ 0 w 85"/>
                <a:gd name="T5" fmla="*/ 44 h 88"/>
                <a:gd name="T6" fmla="*/ 42 w 85"/>
                <a:gd name="T7" fmla="*/ 1 h 88"/>
                <a:gd name="T8" fmla="*/ 84 w 85"/>
                <a:gd name="T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8">
                  <a:moveTo>
                    <a:pt x="84" y="44"/>
                  </a:moveTo>
                  <a:cubicBezTo>
                    <a:pt x="84" y="68"/>
                    <a:pt x="65" y="88"/>
                    <a:pt x="42" y="88"/>
                  </a:cubicBezTo>
                  <a:cubicBezTo>
                    <a:pt x="19" y="87"/>
                    <a:pt x="0" y="68"/>
                    <a:pt x="0" y="44"/>
                  </a:cubicBezTo>
                  <a:cubicBezTo>
                    <a:pt x="0" y="20"/>
                    <a:pt x="19" y="0"/>
                    <a:pt x="42" y="1"/>
                  </a:cubicBezTo>
                  <a:cubicBezTo>
                    <a:pt x="66" y="1"/>
                    <a:pt x="85" y="20"/>
                    <a:pt x="84" y="44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2" name="Freeform 92">
              <a:extLst>
                <a:ext uri="{FF2B5EF4-FFF2-40B4-BE49-F238E27FC236}">
                  <a16:creationId xmlns:a16="http://schemas.microsoft.com/office/drawing/2014/main" id="{6D98E0AA-86C5-4D91-B39F-E228FEC1F947}"/>
                </a:ext>
              </a:extLst>
            </p:cNvPr>
            <p:cNvSpPr/>
            <p:nvPr/>
          </p:nvSpPr>
          <p:spPr bwMode="auto">
            <a:xfrm>
              <a:off x="5100638" y="3962400"/>
              <a:ext cx="76200" cy="55562"/>
            </a:xfrm>
            <a:custGeom>
              <a:avLst/>
              <a:gdLst>
                <a:gd name="T0" fmla="*/ 8 w 77"/>
                <a:gd name="T1" fmla="*/ 57 h 57"/>
                <a:gd name="T2" fmla="*/ 0 w 77"/>
                <a:gd name="T3" fmla="*/ 34 h 57"/>
                <a:gd name="T4" fmla="*/ 57 w 77"/>
                <a:gd name="T5" fmla="*/ 3 h 57"/>
                <a:gd name="T6" fmla="*/ 77 w 77"/>
                <a:gd name="T7" fmla="*/ 5 h 57"/>
                <a:gd name="T8" fmla="*/ 69 w 77"/>
                <a:gd name="T9" fmla="*/ 22 h 57"/>
                <a:gd name="T10" fmla="*/ 8 w 7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7">
                  <a:moveTo>
                    <a:pt x="8" y="57"/>
                  </a:moveTo>
                  <a:cubicBezTo>
                    <a:pt x="5" y="49"/>
                    <a:pt x="3" y="42"/>
                    <a:pt x="0" y="34"/>
                  </a:cubicBezTo>
                  <a:cubicBezTo>
                    <a:pt x="19" y="23"/>
                    <a:pt x="37" y="12"/>
                    <a:pt x="57" y="3"/>
                  </a:cubicBezTo>
                  <a:cubicBezTo>
                    <a:pt x="62" y="0"/>
                    <a:pt x="70" y="4"/>
                    <a:pt x="77" y="5"/>
                  </a:cubicBezTo>
                  <a:cubicBezTo>
                    <a:pt x="74" y="11"/>
                    <a:pt x="73" y="19"/>
                    <a:pt x="69" y="22"/>
                  </a:cubicBezTo>
                  <a:cubicBezTo>
                    <a:pt x="49" y="35"/>
                    <a:pt x="29" y="45"/>
                    <a:pt x="8" y="5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3" name="Freeform 93">
              <a:extLst>
                <a:ext uri="{FF2B5EF4-FFF2-40B4-BE49-F238E27FC236}">
                  <a16:creationId xmlns:a16="http://schemas.microsoft.com/office/drawing/2014/main" id="{AFC3A74B-FAB2-4FCD-9ECE-25A8FD943FFF}"/>
                </a:ext>
              </a:extLst>
            </p:cNvPr>
            <p:cNvSpPr/>
            <p:nvPr/>
          </p:nvSpPr>
          <p:spPr bwMode="auto">
            <a:xfrm>
              <a:off x="4637088" y="4210050"/>
              <a:ext cx="76200" cy="53975"/>
            </a:xfrm>
            <a:custGeom>
              <a:avLst/>
              <a:gdLst>
                <a:gd name="T0" fmla="*/ 64 w 77"/>
                <a:gd name="T1" fmla="*/ 0 h 55"/>
                <a:gd name="T2" fmla="*/ 77 w 77"/>
                <a:gd name="T3" fmla="*/ 21 h 55"/>
                <a:gd name="T4" fmla="*/ 21 w 77"/>
                <a:gd name="T5" fmla="*/ 53 h 55"/>
                <a:gd name="T6" fmla="*/ 0 w 77"/>
                <a:gd name="T7" fmla="*/ 50 h 55"/>
                <a:gd name="T8" fmla="*/ 9 w 77"/>
                <a:gd name="T9" fmla="*/ 32 h 55"/>
                <a:gd name="T10" fmla="*/ 64 w 77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5">
                  <a:moveTo>
                    <a:pt x="64" y="0"/>
                  </a:moveTo>
                  <a:cubicBezTo>
                    <a:pt x="69" y="8"/>
                    <a:pt x="72" y="14"/>
                    <a:pt x="77" y="21"/>
                  </a:cubicBezTo>
                  <a:cubicBezTo>
                    <a:pt x="58" y="32"/>
                    <a:pt x="40" y="43"/>
                    <a:pt x="21" y="53"/>
                  </a:cubicBezTo>
                  <a:cubicBezTo>
                    <a:pt x="15" y="55"/>
                    <a:pt x="7" y="51"/>
                    <a:pt x="0" y="50"/>
                  </a:cubicBezTo>
                  <a:cubicBezTo>
                    <a:pt x="3" y="44"/>
                    <a:pt x="4" y="35"/>
                    <a:pt x="9" y="32"/>
                  </a:cubicBezTo>
                  <a:cubicBezTo>
                    <a:pt x="27" y="21"/>
                    <a:pt x="45" y="11"/>
                    <a:pt x="64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4" name="Freeform 94">
              <a:extLst>
                <a:ext uri="{FF2B5EF4-FFF2-40B4-BE49-F238E27FC236}">
                  <a16:creationId xmlns:a16="http://schemas.microsoft.com/office/drawing/2014/main" id="{3080BA64-4BAA-4979-B213-B2E26616EB0C}"/>
                </a:ext>
              </a:extLst>
            </p:cNvPr>
            <p:cNvSpPr/>
            <p:nvPr/>
          </p:nvSpPr>
          <p:spPr bwMode="auto">
            <a:xfrm>
              <a:off x="5243513" y="3703638"/>
              <a:ext cx="76200" cy="57150"/>
            </a:xfrm>
            <a:custGeom>
              <a:avLst/>
              <a:gdLst>
                <a:gd name="T0" fmla="*/ 12 w 77"/>
                <a:gd name="T1" fmla="*/ 57 h 57"/>
                <a:gd name="T2" fmla="*/ 0 w 77"/>
                <a:gd name="T3" fmla="*/ 36 h 57"/>
                <a:gd name="T4" fmla="*/ 59 w 77"/>
                <a:gd name="T5" fmla="*/ 3 h 57"/>
                <a:gd name="T6" fmla="*/ 77 w 77"/>
                <a:gd name="T7" fmla="*/ 5 h 57"/>
                <a:gd name="T8" fmla="*/ 70 w 77"/>
                <a:gd name="T9" fmla="*/ 23 h 57"/>
                <a:gd name="T10" fmla="*/ 12 w 7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7">
                  <a:moveTo>
                    <a:pt x="12" y="57"/>
                  </a:moveTo>
                  <a:cubicBezTo>
                    <a:pt x="8" y="49"/>
                    <a:pt x="4" y="43"/>
                    <a:pt x="0" y="36"/>
                  </a:cubicBezTo>
                  <a:cubicBezTo>
                    <a:pt x="20" y="24"/>
                    <a:pt x="39" y="13"/>
                    <a:pt x="59" y="3"/>
                  </a:cubicBezTo>
                  <a:cubicBezTo>
                    <a:pt x="63" y="0"/>
                    <a:pt x="71" y="4"/>
                    <a:pt x="77" y="5"/>
                  </a:cubicBezTo>
                  <a:cubicBezTo>
                    <a:pt x="74" y="11"/>
                    <a:pt x="74" y="20"/>
                    <a:pt x="70" y="23"/>
                  </a:cubicBezTo>
                  <a:cubicBezTo>
                    <a:pt x="51" y="35"/>
                    <a:pt x="32" y="45"/>
                    <a:pt x="12" y="5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5" name="Freeform 95">
              <a:extLst>
                <a:ext uri="{FF2B5EF4-FFF2-40B4-BE49-F238E27FC236}">
                  <a16:creationId xmlns:a16="http://schemas.microsoft.com/office/drawing/2014/main" id="{F80DAEE7-E061-4824-9CCB-3EF0E2D3154A}"/>
                </a:ext>
              </a:extLst>
            </p:cNvPr>
            <p:cNvSpPr/>
            <p:nvPr/>
          </p:nvSpPr>
          <p:spPr bwMode="auto">
            <a:xfrm>
              <a:off x="4743450" y="4081463"/>
              <a:ext cx="22225" cy="53975"/>
            </a:xfrm>
            <a:custGeom>
              <a:avLst/>
              <a:gdLst>
                <a:gd name="T0" fmla="*/ 23 w 23"/>
                <a:gd name="T1" fmla="*/ 0 h 55"/>
                <a:gd name="T2" fmla="*/ 23 w 23"/>
                <a:gd name="T3" fmla="*/ 54 h 55"/>
                <a:gd name="T4" fmla="*/ 0 w 23"/>
                <a:gd name="T5" fmla="*/ 55 h 55"/>
                <a:gd name="T6" fmla="*/ 0 w 23"/>
                <a:gd name="T7" fmla="*/ 0 h 55"/>
                <a:gd name="T8" fmla="*/ 23 w 2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5">
                  <a:moveTo>
                    <a:pt x="23" y="0"/>
                  </a:moveTo>
                  <a:cubicBezTo>
                    <a:pt x="23" y="18"/>
                    <a:pt x="23" y="35"/>
                    <a:pt x="23" y="54"/>
                  </a:cubicBezTo>
                  <a:cubicBezTo>
                    <a:pt x="15" y="54"/>
                    <a:pt x="9" y="55"/>
                    <a:pt x="0" y="55"/>
                  </a:cubicBezTo>
                  <a:cubicBezTo>
                    <a:pt x="0" y="36"/>
                    <a:pt x="0" y="19"/>
                    <a:pt x="0" y="0"/>
                  </a:cubicBezTo>
                  <a:cubicBezTo>
                    <a:pt x="7" y="0"/>
                    <a:pt x="14" y="0"/>
                    <a:pt x="23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6" name="Freeform 96">
              <a:extLst>
                <a:ext uri="{FF2B5EF4-FFF2-40B4-BE49-F238E27FC236}">
                  <a16:creationId xmlns:a16="http://schemas.microsoft.com/office/drawing/2014/main" id="{216F1FAB-B0BB-4821-9BE7-72B77E6D0AD9}"/>
                </a:ext>
              </a:extLst>
            </p:cNvPr>
            <p:cNvSpPr/>
            <p:nvPr/>
          </p:nvSpPr>
          <p:spPr bwMode="auto">
            <a:xfrm>
              <a:off x="4941888" y="3967163"/>
              <a:ext cx="60325" cy="47625"/>
            </a:xfrm>
            <a:custGeom>
              <a:avLst/>
              <a:gdLst>
                <a:gd name="T0" fmla="*/ 0 w 61"/>
                <a:gd name="T1" fmla="*/ 20 h 49"/>
                <a:gd name="T2" fmla="*/ 14 w 61"/>
                <a:gd name="T3" fmla="*/ 0 h 49"/>
                <a:gd name="T4" fmla="*/ 61 w 61"/>
                <a:gd name="T5" fmla="*/ 27 h 49"/>
                <a:gd name="T6" fmla="*/ 53 w 61"/>
                <a:gd name="T7" fmla="*/ 49 h 49"/>
                <a:gd name="T8" fmla="*/ 0 w 6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0" y="20"/>
                  </a:moveTo>
                  <a:cubicBezTo>
                    <a:pt x="5" y="12"/>
                    <a:pt x="9" y="6"/>
                    <a:pt x="14" y="0"/>
                  </a:cubicBezTo>
                  <a:cubicBezTo>
                    <a:pt x="29" y="9"/>
                    <a:pt x="45" y="17"/>
                    <a:pt x="61" y="27"/>
                  </a:cubicBezTo>
                  <a:cubicBezTo>
                    <a:pt x="58" y="34"/>
                    <a:pt x="56" y="41"/>
                    <a:pt x="53" y="49"/>
                  </a:cubicBezTo>
                  <a:cubicBezTo>
                    <a:pt x="35" y="40"/>
                    <a:pt x="19" y="30"/>
                    <a:pt x="0" y="2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7" name="Freeform 97">
              <a:extLst>
                <a:ext uri="{FF2B5EF4-FFF2-40B4-BE49-F238E27FC236}">
                  <a16:creationId xmlns:a16="http://schemas.microsoft.com/office/drawing/2014/main" id="{FF846283-DF2B-490D-94DD-340C119F80FE}"/>
                </a:ext>
              </a:extLst>
            </p:cNvPr>
            <p:cNvSpPr/>
            <p:nvPr/>
          </p:nvSpPr>
          <p:spPr bwMode="auto">
            <a:xfrm>
              <a:off x="4892675" y="3832225"/>
              <a:ext cx="20638" cy="57150"/>
            </a:xfrm>
            <a:custGeom>
              <a:avLst/>
              <a:gdLst>
                <a:gd name="T0" fmla="*/ 21 w 21"/>
                <a:gd name="T1" fmla="*/ 57 h 57"/>
                <a:gd name="T2" fmla="*/ 0 w 21"/>
                <a:gd name="T3" fmla="*/ 57 h 57"/>
                <a:gd name="T4" fmla="*/ 0 w 21"/>
                <a:gd name="T5" fmla="*/ 0 h 57"/>
                <a:gd name="T6" fmla="*/ 21 w 21"/>
                <a:gd name="T7" fmla="*/ 0 h 57"/>
                <a:gd name="T8" fmla="*/ 21 w 21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7">
                  <a:moveTo>
                    <a:pt x="21" y="57"/>
                  </a:moveTo>
                  <a:cubicBezTo>
                    <a:pt x="14" y="57"/>
                    <a:pt x="7" y="57"/>
                    <a:pt x="0" y="57"/>
                  </a:cubicBezTo>
                  <a:cubicBezTo>
                    <a:pt x="0" y="38"/>
                    <a:pt x="0" y="19"/>
                    <a:pt x="0" y="0"/>
                  </a:cubicBezTo>
                  <a:cubicBezTo>
                    <a:pt x="7" y="0"/>
                    <a:pt x="13" y="0"/>
                    <a:pt x="21" y="0"/>
                  </a:cubicBezTo>
                  <a:cubicBezTo>
                    <a:pt x="21" y="18"/>
                    <a:pt x="21" y="36"/>
                    <a:pt x="21" y="57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8" name="Freeform 98">
              <a:extLst>
                <a:ext uri="{FF2B5EF4-FFF2-40B4-BE49-F238E27FC236}">
                  <a16:creationId xmlns:a16="http://schemas.microsoft.com/office/drawing/2014/main" id="{C2536EA1-C5C3-4CFF-9507-6E9E318C7646}"/>
                </a:ext>
              </a:extLst>
            </p:cNvPr>
            <p:cNvSpPr/>
            <p:nvPr/>
          </p:nvSpPr>
          <p:spPr bwMode="auto">
            <a:xfrm>
              <a:off x="4595813" y="3833813"/>
              <a:ext cx="20638" cy="55562"/>
            </a:xfrm>
            <a:custGeom>
              <a:avLst/>
              <a:gdLst>
                <a:gd name="T0" fmla="*/ 22 w 22"/>
                <a:gd name="T1" fmla="*/ 56 h 56"/>
                <a:gd name="T2" fmla="*/ 0 w 22"/>
                <a:gd name="T3" fmla="*/ 56 h 56"/>
                <a:gd name="T4" fmla="*/ 0 w 22"/>
                <a:gd name="T5" fmla="*/ 0 h 56"/>
                <a:gd name="T6" fmla="*/ 22 w 22"/>
                <a:gd name="T7" fmla="*/ 0 h 56"/>
                <a:gd name="T8" fmla="*/ 22 w 2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6">
                  <a:moveTo>
                    <a:pt x="22" y="56"/>
                  </a:moveTo>
                  <a:cubicBezTo>
                    <a:pt x="14" y="56"/>
                    <a:pt x="8" y="56"/>
                    <a:pt x="0" y="56"/>
                  </a:cubicBezTo>
                  <a:cubicBezTo>
                    <a:pt x="0" y="37"/>
                    <a:pt x="0" y="19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18"/>
                    <a:pt x="22" y="36"/>
                    <a:pt x="22" y="56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9" name="Freeform 99">
              <a:extLst>
                <a:ext uri="{FF2B5EF4-FFF2-40B4-BE49-F238E27FC236}">
                  <a16:creationId xmlns:a16="http://schemas.microsoft.com/office/drawing/2014/main" id="{4B18D5A3-363A-43AE-9F53-7BD395E9FF77}"/>
                </a:ext>
              </a:extLst>
            </p:cNvPr>
            <p:cNvSpPr/>
            <p:nvPr/>
          </p:nvSpPr>
          <p:spPr bwMode="auto">
            <a:xfrm>
              <a:off x="4802188" y="3965575"/>
              <a:ext cx="60325" cy="49212"/>
            </a:xfrm>
            <a:custGeom>
              <a:avLst/>
              <a:gdLst>
                <a:gd name="T0" fmla="*/ 47 w 61"/>
                <a:gd name="T1" fmla="*/ 0 h 50"/>
                <a:gd name="T2" fmla="*/ 61 w 61"/>
                <a:gd name="T3" fmla="*/ 20 h 50"/>
                <a:gd name="T4" fmla="*/ 10 w 61"/>
                <a:gd name="T5" fmla="*/ 50 h 50"/>
                <a:gd name="T6" fmla="*/ 0 w 61"/>
                <a:gd name="T7" fmla="*/ 28 h 50"/>
                <a:gd name="T8" fmla="*/ 47 w 6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47" y="0"/>
                  </a:moveTo>
                  <a:cubicBezTo>
                    <a:pt x="52" y="8"/>
                    <a:pt x="56" y="13"/>
                    <a:pt x="61" y="20"/>
                  </a:cubicBezTo>
                  <a:cubicBezTo>
                    <a:pt x="44" y="30"/>
                    <a:pt x="28" y="40"/>
                    <a:pt x="10" y="50"/>
                  </a:cubicBezTo>
                  <a:cubicBezTo>
                    <a:pt x="7" y="43"/>
                    <a:pt x="4" y="37"/>
                    <a:pt x="0" y="28"/>
                  </a:cubicBezTo>
                  <a:cubicBezTo>
                    <a:pt x="15" y="19"/>
                    <a:pt x="31" y="10"/>
                    <a:pt x="47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0" name="Freeform 100">
              <a:extLst>
                <a:ext uri="{FF2B5EF4-FFF2-40B4-BE49-F238E27FC236}">
                  <a16:creationId xmlns:a16="http://schemas.microsoft.com/office/drawing/2014/main" id="{A3FC9D5C-41C7-45BF-8E2B-C0A40B8F06CF}"/>
                </a:ext>
              </a:extLst>
            </p:cNvPr>
            <p:cNvSpPr/>
            <p:nvPr/>
          </p:nvSpPr>
          <p:spPr bwMode="auto">
            <a:xfrm>
              <a:off x="4645025" y="3967163"/>
              <a:ext cx="60325" cy="47625"/>
            </a:xfrm>
            <a:custGeom>
              <a:avLst/>
              <a:gdLst>
                <a:gd name="T0" fmla="*/ 0 w 61"/>
                <a:gd name="T1" fmla="*/ 20 h 49"/>
                <a:gd name="T2" fmla="*/ 14 w 61"/>
                <a:gd name="T3" fmla="*/ 0 h 49"/>
                <a:gd name="T4" fmla="*/ 61 w 61"/>
                <a:gd name="T5" fmla="*/ 27 h 49"/>
                <a:gd name="T6" fmla="*/ 52 w 61"/>
                <a:gd name="T7" fmla="*/ 49 h 49"/>
                <a:gd name="T8" fmla="*/ 0 w 6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0" y="20"/>
                  </a:moveTo>
                  <a:cubicBezTo>
                    <a:pt x="5" y="12"/>
                    <a:pt x="9" y="6"/>
                    <a:pt x="14" y="0"/>
                  </a:cubicBezTo>
                  <a:cubicBezTo>
                    <a:pt x="30" y="9"/>
                    <a:pt x="45" y="17"/>
                    <a:pt x="61" y="27"/>
                  </a:cubicBezTo>
                  <a:cubicBezTo>
                    <a:pt x="58" y="35"/>
                    <a:pt x="56" y="41"/>
                    <a:pt x="52" y="49"/>
                  </a:cubicBezTo>
                  <a:cubicBezTo>
                    <a:pt x="35" y="39"/>
                    <a:pt x="18" y="30"/>
                    <a:pt x="0" y="2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1" name="Freeform 101">
              <a:extLst>
                <a:ext uri="{FF2B5EF4-FFF2-40B4-BE49-F238E27FC236}">
                  <a16:creationId xmlns:a16="http://schemas.microsoft.com/office/drawing/2014/main" id="{27B8B7B8-5F67-4F46-8CCC-80D278FB2DA4}"/>
                </a:ext>
              </a:extLst>
            </p:cNvPr>
            <p:cNvSpPr/>
            <p:nvPr/>
          </p:nvSpPr>
          <p:spPr bwMode="auto">
            <a:xfrm>
              <a:off x="4794250" y="4213225"/>
              <a:ext cx="60325" cy="49212"/>
            </a:xfrm>
            <a:custGeom>
              <a:avLst/>
              <a:gdLst>
                <a:gd name="T0" fmla="*/ 61 w 61"/>
                <a:gd name="T1" fmla="*/ 28 h 50"/>
                <a:gd name="T2" fmla="*/ 51 w 61"/>
                <a:gd name="T3" fmla="*/ 50 h 50"/>
                <a:gd name="T4" fmla="*/ 0 w 61"/>
                <a:gd name="T5" fmla="*/ 21 h 50"/>
                <a:gd name="T6" fmla="*/ 13 w 61"/>
                <a:gd name="T7" fmla="*/ 0 h 50"/>
                <a:gd name="T8" fmla="*/ 61 w 61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61" y="28"/>
                  </a:moveTo>
                  <a:cubicBezTo>
                    <a:pt x="57" y="36"/>
                    <a:pt x="55" y="42"/>
                    <a:pt x="51" y="50"/>
                  </a:cubicBezTo>
                  <a:cubicBezTo>
                    <a:pt x="34" y="40"/>
                    <a:pt x="17" y="31"/>
                    <a:pt x="0" y="21"/>
                  </a:cubicBezTo>
                  <a:cubicBezTo>
                    <a:pt x="5" y="13"/>
                    <a:pt x="8" y="7"/>
                    <a:pt x="13" y="0"/>
                  </a:cubicBezTo>
                  <a:cubicBezTo>
                    <a:pt x="29" y="10"/>
                    <a:pt x="45" y="19"/>
                    <a:pt x="61" y="2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2" name="Freeform 102">
              <a:extLst>
                <a:ext uri="{FF2B5EF4-FFF2-40B4-BE49-F238E27FC236}">
                  <a16:creationId xmlns:a16="http://schemas.microsoft.com/office/drawing/2014/main" id="{BFF1E4D2-71E8-44CC-9E94-FD3501FD2FFF}"/>
                </a:ext>
              </a:extLst>
            </p:cNvPr>
            <p:cNvSpPr/>
            <p:nvPr/>
          </p:nvSpPr>
          <p:spPr bwMode="auto">
            <a:xfrm>
              <a:off x="4945063" y="3708400"/>
              <a:ext cx="58738" cy="47625"/>
            </a:xfrm>
            <a:custGeom>
              <a:avLst/>
              <a:gdLst>
                <a:gd name="T0" fmla="*/ 0 w 60"/>
                <a:gd name="T1" fmla="*/ 28 h 49"/>
                <a:gd name="T2" fmla="*/ 50 w 60"/>
                <a:gd name="T3" fmla="*/ 0 h 49"/>
                <a:gd name="T4" fmla="*/ 60 w 60"/>
                <a:gd name="T5" fmla="*/ 21 h 49"/>
                <a:gd name="T6" fmla="*/ 12 w 60"/>
                <a:gd name="T7" fmla="*/ 49 h 49"/>
                <a:gd name="T8" fmla="*/ 0 w 60"/>
                <a:gd name="T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9">
                  <a:moveTo>
                    <a:pt x="0" y="28"/>
                  </a:moveTo>
                  <a:cubicBezTo>
                    <a:pt x="18" y="18"/>
                    <a:pt x="34" y="9"/>
                    <a:pt x="50" y="0"/>
                  </a:cubicBezTo>
                  <a:cubicBezTo>
                    <a:pt x="54" y="7"/>
                    <a:pt x="57" y="13"/>
                    <a:pt x="60" y="21"/>
                  </a:cubicBezTo>
                  <a:cubicBezTo>
                    <a:pt x="44" y="31"/>
                    <a:pt x="28" y="40"/>
                    <a:pt x="12" y="49"/>
                  </a:cubicBezTo>
                  <a:cubicBezTo>
                    <a:pt x="8" y="42"/>
                    <a:pt x="4" y="35"/>
                    <a:pt x="0" y="28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3" name="Freeform 103">
              <a:extLst>
                <a:ext uri="{FF2B5EF4-FFF2-40B4-BE49-F238E27FC236}">
                  <a16:creationId xmlns:a16="http://schemas.microsoft.com/office/drawing/2014/main" id="{039E672B-EFAB-45E0-97B1-C4A8F1D3867E}"/>
                </a:ext>
              </a:extLst>
            </p:cNvPr>
            <p:cNvSpPr/>
            <p:nvPr/>
          </p:nvSpPr>
          <p:spPr bwMode="auto">
            <a:xfrm>
              <a:off x="4802188" y="3708400"/>
              <a:ext cx="58738" cy="47625"/>
            </a:xfrm>
            <a:custGeom>
              <a:avLst/>
              <a:gdLst>
                <a:gd name="T0" fmla="*/ 0 w 60"/>
                <a:gd name="T1" fmla="*/ 23 h 49"/>
                <a:gd name="T2" fmla="*/ 8 w 60"/>
                <a:gd name="T3" fmla="*/ 0 h 49"/>
                <a:gd name="T4" fmla="*/ 60 w 60"/>
                <a:gd name="T5" fmla="*/ 29 h 49"/>
                <a:gd name="T6" fmla="*/ 47 w 60"/>
                <a:gd name="T7" fmla="*/ 49 h 49"/>
                <a:gd name="T8" fmla="*/ 0 w 6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9">
                  <a:moveTo>
                    <a:pt x="0" y="23"/>
                  </a:moveTo>
                  <a:cubicBezTo>
                    <a:pt x="3" y="15"/>
                    <a:pt x="5" y="8"/>
                    <a:pt x="8" y="0"/>
                  </a:cubicBezTo>
                  <a:cubicBezTo>
                    <a:pt x="26" y="10"/>
                    <a:pt x="43" y="19"/>
                    <a:pt x="60" y="29"/>
                  </a:cubicBezTo>
                  <a:cubicBezTo>
                    <a:pt x="55" y="36"/>
                    <a:pt x="51" y="42"/>
                    <a:pt x="47" y="49"/>
                  </a:cubicBezTo>
                  <a:cubicBezTo>
                    <a:pt x="31" y="40"/>
                    <a:pt x="16" y="32"/>
                    <a:pt x="0" y="2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4" name="Freeform 104">
              <a:extLst>
                <a:ext uri="{FF2B5EF4-FFF2-40B4-BE49-F238E27FC236}">
                  <a16:creationId xmlns:a16="http://schemas.microsoft.com/office/drawing/2014/main" id="{84FEFE26-C274-4E15-9952-1AAA9516366D}"/>
                </a:ext>
              </a:extLst>
            </p:cNvPr>
            <p:cNvSpPr/>
            <p:nvPr/>
          </p:nvSpPr>
          <p:spPr bwMode="auto">
            <a:xfrm>
              <a:off x="4646613" y="3706813"/>
              <a:ext cx="60325" cy="49212"/>
            </a:xfrm>
            <a:custGeom>
              <a:avLst/>
              <a:gdLst>
                <a:gd name="T0" fmla="*/ 61 w 61"/>
                <a:gd name="T1" fmla="*/ 23 h 50"/>
                <a:gd name="T2" fmla="*/ 14 w 61"/>
                <a:gd name="T3" fmla="*/ 50 h 50"/>
                <a:gd name="T4" fmla="*/ 0 w 61"/>
                <a:gd name="T5" fmla="*/ 30 h 50"/>
                <a:gd name="T6" fmla="*/ 52 w 61"/>
                <a:gd name="T7" fmla="*/ 0 h 50"/>
                <a:gd name="T8" fmla="*/ 61 w 61"/>
                <a:gd name="T9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61" y="23"/>
                  </a:moveTo>
                  <a:cubicBezTo>
                    <a:pt x="44" y="32"/>
                    <a:pt x="30" y="41"/>
                    <a:pt x="14" y="50"/>
                  </a:cubicBezTo>
                  <a:cubicBezTo>
                    <a:pt x="10" y="44"/>
                    <a:pt x="5" y="38"/>
                    <a:pt x="0" y="30"/>
                  </a:cubicBezTo>
                  <a:cubicBezTo>
                    <a:pt x="17" y="20"/>
                    <a:pt x="34" y="11"/>
                    <a:pt x="52" y="0"/>
                  </a:cubicBezTo>
                  <a:cubicBezTo>
                    <a:pt x="55" y="8"/>
                    <a:pt x="58" y="15"/>
                    <a:pt x="61" y="23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5" name="Freeform 105">
              <a:extLst>
                <a:ext uri="{FF2B5EF4-FFF2-40B4-BE49-F238E27FC236}">
                  <a16:creationId xmlns:a16="http://schemas.microsoft.com/office/drawing/2014/main" id="{DB0084CF-1482-4C01-A8A4-781D8840BBA3}"/>
                </a:ext>
              </a:extLst>
            </p:cNvPr>
            <p:cNvSpPr/>
            <p:nvPr/>
          </p:nvSpPr>
          <p:spPr bwMode="auto">
            <a:xfrm>
              <a:off x="5099050" y="3708400"/>
              <a:ext cx="58738" cy="47625"/>
            </a:xfrm>
            <a:custGeom>
              <a:avLst/>
              <a:gdLst>
                <a:gd name="T0" fmla="*/ 0 w 61"/>
                <a:gd name="T1" fmla="*/ 22 h 49"/>
                <a:gd name="T2" fmla="*/ 9 w 61"/>
                <a:gd name="T3" fmla="*/ 0 h 49"/>
                <a:gd name="T4" fmla="*/ 61 w 61"/>
                <a:gd name="T5" fmla="*/ 29 h 49"/>
                <a:gd name="T6" fmla="*/ 47 w 61"/>
                <a:gd name="T7" fmla="*/ 49 h 49"/>
                <a:gd name="T8" fmla="*/ 0 w 61"/>
                <a:gd name="T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0" y="22"/>
                  </a:moveTo>
                  <a:cubicBezTo>
                    <a:pt x="3" y="15"/>
                    <a:pt x="6" y="8"/>
                    <a:pt x="9" y="0"/>
                  </a:cubicBezTo>
                  <a:cubicBezTo>
                    <a:pt x="27" y="10"/>
                    <a:pt x="43" y="19"/>
                    <a:pt x="61" y="29"/>
                  </a:cubicBezTo>
                  <a:cubicBezTo>
                    <a:pt x="56" y="36"/>
                    <a:pt x="52" y="42"/>
                    <a:pt x="47" y="49"/>
                  </a:cubicBezTo>
                  <a:cubicBezTo>
                    <a:pt x="31" y="40"/>
                    <a:pt x="16" y="31"/>
                    <a:pt x="0" y="22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6" name="Freeform 106">
              <a:extLst>
                <a:ext uri="{FF2B5EF4-FFF2-40B4-BE49-F238E27FC236}">
                  <a16:creationId xmlns:a16="http://schemas.microsoft.com/office/drawing/2014/main" id="{4855EF9A-9340-4C0C-90FC-B1921B06775C}"/>
                </a:ext>
              </a:extLst>
            </p:cNvPr>
            <p:cNvSpPr/>
            <p:nvPr/>
          </p:nvSpPr>
          <p:spPr bwMode="auto">
            <a:xfrm>
              <a:off x="5521325" y="4614863"/>
              <a:ext cx="58738" cy="57150"/>
            </a:xfrm>
            <a:custGeom>
              <a:avLst/>
              <a:gdLst>
                <a:gd name="T0" fmla="*/ 31 w 60"/>
                <a:gd name="T1" fmla="*/ 0 h 58"/>
                <a:gd name="T2" fmla="*/ 60 w 60"/>
                <a:gd name="T3" fmla="*/ 29 h 58"/>
                <a:gd name="T4" fmla="*/ 30 w 60"/>
                <a:gd name="T5" fmla="*/ 57 h 58"/>
                <a:gd name="T6" fmla="*/ 1 w 60"/>
                <a:gd name="T7" fmla="*/ 28 h 58"/>
                <a:gd name="T8" fmla="*/ 31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7">
                  <a:moveTo>
                    <a:pt x="31" y="0"/>
                  </a:moveTo>
                  <a:cubicBezTo>
                    <a:pt x="46" y="0"/>
                    <a:pt x="60" y="14"/>
                    <a:pt x="60" y="29"/>
                  </a:cubicBezTo>
                  <a:cubicBezTo>
                    <a:pt x="59" y="45"/>
                    <a:pt x="45" y="58"/>
                    <a:pt x="30" y="57"/>
                  </a:cubicBezTo>
                  <a:cubicBezTo>
                    <a:pt x="14" y="57"/>
                    <a:pt x="0" y="43"/>
                    <a:pt x="1" y="28"/>
                  </a:cubicBezTo>
                  <a:cubicBezTo>
                    <a:pt x="1" y="13"/>
                    <a:pt x="16" y="0"/>
                    <a:pt x="31" y="0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7" name="Freeform 107">
              <a:extLst>
                <a:ext uri="{FF2B5EF4-FFF2-40B4-BE49-F238E27FC236}">
                  <a16:creationId xmlns:a16="http://schemas.microsoft.com/office/drawing/2014/main" id="{B4D9AF57-D7B9-47EE-9E6A-687286055D18}"/>
                </a:ext>
              </a:extLst>
            </p:cNvPr>
            <p:cNvSpPr/>
            <p:nvPr/>
          </p:nvSpPr>
          <p:spPr bwMode="auto">
            <a:xfrm>
              <a:off x="5303838" y="4584700"/>
              <a:ext cx="47625" cy="38100"/>
            </a:xfrm>
            <a:custGeom>
              <a:avLst/>
              <a:gdLst>
                <a:gd name="T0" fmla="*/ 47 w 47"/>
                <a:gd name="T1" fmla="*/ 19 h 38"/>
                <a:gd name="T2" fmla="*/ 21 w 47"/>
                <a:gd name="T3" fmla="*/ 38 h 38"/>
                <a:gd name="T4" fmla="*/ 0 w 47"/>
                <a:gd name="T5" fmla="*/ 22 h 38"/>
                <a:gd name="T6" fmla="*/ 20 w 47"/>
                <a:gd name="T7" fmla="*/ 2 h 38"/>
                <a:gd name="T8" fmla="*/ 47 w 47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47" y="19"/>
                  </a:moveTo>
                  <a:cubicBezTo>
                    <a:pt x="35" y="28"/>
                    <a:pt x="28" y="38"/>
                    <a:pt x="21" y="38"/>
                  </a:cubicBezTo>
                  <a:cubicBezTo>
                    <a:pt x="14" y="38"/>
                    <a:pt x="7" y="28"/>
                    <a:pt x="0" y="22"/>
                  </a:cubicBezTo>
                  <a:cubicBezTo>
                    <a:pt x="7" y="15"/>
                    <a:pt x="12" y="3"/>
                    <a:pt x="20" y="2"/>
                  </a:cubicBezTo>
                  <a:cubicBezTo>
                    <a:pt x="26" y="0"/>
                    <a:pt x="35" y="10"/>
                    <a:pt x="47" y="19"/>
                  </a:cubicBezTo>
                  <a:close/>
                </a:path>
              </a:pathLst>
            </a:custGeom>
            <a:solidFill>
              <a:srgbClr val="697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cxnSp>
        <p:nvCxnSpPr>
          <p:cNvPr id="128" name="Conector recto 127">
            <a:extLst>
              <a:ext uri="{FF2B5EF4-FFF2-40B4-BE49-F238E27FC236}">
                <a16:creationId xmlns:a16="http://schemas.microsoft.com/office/drawing/2014/main" id="{96F4A63E-2079-4D44-B8B4-E933E9DD5524}"/>
              </a:ext>
            </a:extLst>
          </p:cNvPr>
          <p:cNvCxnSpPr/>
          <p:nvPr/>
        </p:nvCxnSpPr>
        <p:spPr>
          <a:xfrm flipV="1">
            <a:off x="179512" y="793324"/>
            <a:ext cx="8838583" cy="11177"/>
          </a:xfrm>
          <a:prstGeom prst="line">
            <a:avLst/>
          </a:prstGeom>
          <a:ln w="38100">
            <a:solidFill>
              <a:srgbClr val="6972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Elipse 128">
            <a:extLst>
              <a:ext uri="{FF2B5EF4-FFF2-40B4-BE49-F238E27FC236}">
                <a16:creationId xmlns:a16="http://schemas.microsoft.com/office/drawing/2014/main" id="{72A1453E-CA01-42EF-804E-52664E4B9FD7}"/>
              </a:ext>
            </a:extLst>
          </p:cNvPr>
          <p:cNvSpPr/>
          <p:nvPr/>
        </p:nvSpPr>
        <p:spPr>
          <a:xfrm>
            <a:off x="8191734" y="301724"/>
            <a:ext cx="901874" cy="901874"/>
          </a:xfrm>
          <a:prstGeom prst="ellipse">
            <a:avLst/>
          </a:prstGeom>
          <a:solidFill>
            <a:srgbClr val="962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7" name="Freeform 111">
            <a:extLst>
              <a:ext uri="{FF2B5EF4-FFF2-40B4-BE49-F238E27FC236}">
                <a16:creationId xmlns:a16="http://schemas.microsoft.com/office/drawing/2014/main" id="{2491E2AA-C4DB-43F1-9B1E-87B0421F6CBD}"/>
              </a:ext>
            </a:extLst>
          </p:cNvPr>
          <p:cNvSpPr>
            <a:spLocks noEditPoints="1"/>
          </p:cNvSpPr>
          <p:nvPr/>
        </p:nvSpPr>
        <p:spPr bwMode="auto">
          <a:xfrm>
            <a:off x="8363358" y="432152"/>
            <a:ext cx="588784" cy="650239"/>
          </a:xfrm>
          <a:custGeom>
            <a:avLst/>
            <a:gdLst>
              <a:gd name="T0" fmla="*/ 224 w 585"/>
              <a:gd name="T1" fmla="*/ 251 h 647"/>
              <a:gd name="T2" fmla="*/ 335 w 585"/>
              <a:gd name="T3" fmla="*/ 223 h 647"/>
              <a:gd name="T4" fmla="*/ 340 w 585"/>
              <a:gd name="T5" fmla="*/ 165 h 647"/>
              <a:gd name="T6" fmla="*/ 298 w 585"/>
              <a:gd name="T7" fmla="*/ 106 h 647"/>
              <a:gd name="T8" fmla="*/ 283 w 585"/>
              <a:gd name="T9" fmla="*/ 5 h 647"/>
              <a:gd name="T10" fmla="*/ 333 w 585"/>
              <a:gd name="T11" fmla="*/ 86 h 647"/>
              <a:gd name="T12" fmla="*/ 375 w 585"/>
              <a:gd name="T13" fmla="*/ 170 h 647"/>
              <a:gd name="T14" fmla="*/ 468 w 585"/>
              <a:gd name="T15" fmla="*/ 176 h 647"/>
              <a:gd name="T16" fmla="*/ 537 w 585"/>
              <a:gd name="T17" fmla="*/ 140 h 647"/>
              <a:gd name="T18" fmla="*/ 538 w 585"/>
              <a:gd name="T19" fmla="*/ 240 h 647"/>
              <a:gd name="T20" fmla="*/ 468 w 585"/>
              <a:gd name="T21" fmla="*/ 203 h 647"/>
              <a:gd name="T22" fmla="*/ 375 w 585"/>
              <a:gd name="T23" fmla="*/ 210 h 647"/>
              <a:gd name="T24" fmla="*/ 394 w 585"/>
              <a:gd name="T25" fmla="*/ 325 h 647"/>
              <a:gd name="T26" fmla="*/ 377 w 585"/>
              <a:gd name="T27" fmla="*/ 442 h 647"/>
              <a:gd name="T28" fmla="*/ 470 w 585"/>
              <a:gd name="T29" fmla="*/ 446 h 647"/>
              <a:gd name="T30" fmla="*/ 549 w 585"/>
              <a:gd name="T31" fmla="*/ 414 h 647"/>
              <a:gd name="T32" fmla="*/ 525 w 585"/>
              <a:gd name="T33" fmla="*/ 511 h 647"/>
              <a:gd name="T34" fmla="*/ 466 w 585"/>
              <a:gd name="T35" fmla="*/ 473 h 647"/>
              <a:gd name="T36" fmla="*/ 375 w 585"/>
              <a:gd name="T37" fmla="*/ 479 h 647"/>
              <a:gd name="T38" fmla="*/ 334 w 585"/>
              <a:gd name="T39" fmla="*/ 565 h 647"/>
              <a:gd name="T40" fmla="*/ 288 w 585"/>
              <a:gd name="T41" fmla="*/ 646 h 647"/>
              <a:gd name="T42" fmla="*/ 291 w 585"/>
              <a:gd name="T43" fmla="*/ 544 h 647"/>
              <a:gd name="T44" fmla="*/ 350 w 585"/>
              <a:gd name="T45" fmla="*/ 467 h 647"/>
              <a:gd name="T46" fmla="*/ 331 w 585"/>
              <a:gd name="T47" fmla="*/ 419 h 647"/>
              <a:gd name="T48" fmla="*/ 147 w 585"/>
              <a:gd name="T49" fmla="*/ 339 h 647"/>
              <a:gd name="T50" fmla="*/ 99 w 585"/>
              <a:gd name="T51" fmla="*/ 418 h 647"/>
              <a:gd name="T52" fmla="*/ 103 w 585"/>
              <a:gd name="T53" fmla="*/ 486 h 647"/>
              <a:gd name="T54" fmla="*/ 9 w 585"/>
              <a:gd name="T55" fmla="*/ 472 h 647"/>
              <a:gd name="T56" fmla="*/ 75 w 585"/>
              <a:gd name="T57" fmla="*/ 403 h 647"/>
              <a:gd name="T58" fmla="*/ 117 w 585"/>
              <a:gd name="T59" fmla="*/ 318 h 647"/>
              <a:gd name="T60" fmla="*/ 63 w 585"/>
              <a:gd name="T61" fmla="*/ 241 h 647"/>
              <a:gd name="T62" fmla="*/ 27 w 585"/>
              <a:gd name="T63" fmla="*/ 149 h 647"/>
              <a:gd name="T64" fmla="*/ 101 w 585"/>
              <a:gd name="T65" fmla="*/ 218 h 647"/>
              <a:gd name="T66" fmla="*/ 141 w 585"/>
              <a:gd name="T67" fmla="*/ 305 h 647"/>
              <a:gd name="T68" fmla="*/ 192 w 585"/>
              <a:gd name="T69" fmla="*/ 311 h 647"/>
              <a:gd name="T70" fmla="*/ 366 w 585"/>
              <a:gd name="T71" fmla="*/ 325 h 647"/>
              <a:gd name="T72" fmla="*/ 219 w 585"/>
              <a:gd name="T73" fmla="*/ 325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5" h="647">
                <a:moveTo>
                  <a:pt x="192" y="311"/>
                </a:moveTo>
                <a:cubicBezTo>
                  <a:pt x="196" y="287"/>
                  <a:pt x="206" y="267"/>
                  <a:pt x="224" y="251"/>
                </a:cubicBezTo>
                <a:cubicBezTo>
                  <a:pt x="252" y="225"/>
                  <a:pt x="285" y="217"/>
                  <a:pt x="322" y="228"/>
                </a:cubicBezTo>
                <a:cubicBezTo>
                  <a:pt x="329" y="230"/>
                  <a:pt x="333" y="229"/>
                  <a:pt x="335" y="223"/>
                </a:cubicBezTo>
                <a:cubicBezTo>
                  <a:pt x="337" y="219"/>
                  <a:pt x="338" y="216"/>
                  <a:pt x="341" y="214"/>
                </a:cubicBezTo>
                <a:cubicBezTo>
                  <a:pt x="355" y="197"/>
                  <a:pt x="353" y="182"/>
                  <a:pt x="340" y="165"/>
                </a:cubicBezTo>
                <a:cubicBezTo>
                  <a:pt x="328" y="148"/>
                  <a:pt x="319" y="129"/>
                  <a:pt x="309" y="111"/>
                </a:cubicBezTo>
                <a:cubicBezTo>
                  <a:pt x="306" y="106"/>
                  <a:pt x="303" y="105"/>
                  <a:pt x="298" y="106"/>
                </a:cubicBezTo>
                <a:cubicBezTo>
                  <a:pt x="271" y="110"/>
                  <a:pt x="246" y="90"/>
                  <a:pt x="242" y="62"/>
                </a:cubicBezTo>
                <a:cubicBezTo>
                  <a:pt x="238" y="35"/>
                  <a:pt x="256" y="9"/>
                  <a:pt x="283" y="5"/>
                </a:cubicBezTo>
                <a:cubicBezTo>
                  <a:pt x="312" y="0"/>
                  <a:pt x="338" y="18"/>
                  <a:pt x="343" y="45"/>
                </a:cubicBezTo>
                <a:cubicBezTo>
                  <a:pt x="346" y="60"/>
                  <a:pt x="343" y="74"/>
                  <a:pt x="333" y="86"/>
                </a:cubicBezTo>
                <a:cubicBezTo>
                  <a:pt x="331" y="89"/>
                  <a:pt x="330" y="92"/>
                  <a:pt x="333" y="96"/>
                </a:cubicBezTo>
                <a:cubicBezTo>
                  <a:pt x="347" y="121"/>
                  <a:pt x="361" y="145"/>
                  <a:pt x="375" y="170"/>
                </a:cubicBezTo>
                <a:cubicBezTo>
                  <a:pt x="377" y="174"/>
                  <a:pt x="381" y="176"/>
                  <a:pt x="386" y="176"/>
                </a:cubicBezTo>
                <a:cubicBezTo>
                  <a:pt x="413" y="176"/>
                  <a:pt x="441" y="176"/>
                  <a:pt x="468" y="176"/>
                </a:cubicBezTo>
                <a:cubicBezTo>
                  <a:pt x="474" y="176"/>
                  <a:pt x="477" y="175"/>
                  <a:pt x="480" y="169"/>
                </a:cubicBezTo>
                <a:cubicBezTo>
                  <a:pt x="489" y="146"/>
                  <a:pt x="513" y="135"/>
                  <a:pt x="537" y="140"/>
                </a:cubicBezTo>
                <a:cubicBezTo>
                  <a:pt x="560" y="145"/>
                  <a:pt x="577" y="165"/>
                  <a:pt x="577" y="188"/>
                </a:cubicBezTo>
                <a:cubicBezTo>
                  <a:pt x="578" y="213"/>
                  <a:pt x="562" y="234"/>
                  <a:pt x="538" y="240"/>
                </a:cubicBezTo>
                <a:cubicBezTo>
                  <a:pt x="514" y="246"/>
                  <a:pt x="489" y="234"/>
                  <a:pt x="479" y="211"/>
                </a:cubicBezTo>
                <a:cubicBezTo>
                  <a:pt x="477" y="205"/>
                  <a:pt x="474" y="203"/>
                  <a:pt x="468" y="203"/>
                </a:cubicBezTo>
                <a:cubicBezTo>
                  <a:pt x="441" y="204"/>
                  <a:pt x="413" y="204"/>
                  <a:pt x="386" y="203"/>
                </a:cubicBezTo>
                <a:cubicBezTo>
                  <a:pt x="380" y="203"/>
                  <a:pt x="377" y="205"/>
                  <a:pt x="375" y="210"/>
                </a:cubicBezTo>
                <a:cubicBezTo>
                  <a:pt x="368" y="222"/>
                  <a:pt x="362" y="233"/>
                  <a:pt x="355" y="245"/>
                </a:cubicBezTo>
                <a:cubicBezTo>
                  <a:pt x="380" y="266"/>
                  <a:pt x="394" y="292"/>
                  <a:pt x="394" y="325"/>
                </a:cubicBezTo>
                <a:cubicBezTo>
                  <a:pt x="393" y="357"/>
                  <a:pt x="380" y="383"/>
                  <a:pt x="355" y="404"/>
                </a:cubicBezTo>
                <a:cubicBezTo>
                  <a:pt x="362" y="417"/>
                  <a:pt x="369" y="430"/>
                  <a:pt x="377" y="442"/>
                </a:cubicBezTo>
                <a:cubicBezTo>
                  <a:pt x="378" y="444"/>
                  <a:pt x="381" y="445"/>
                  <a:pt x="384" y="445"/>
                </a:cubicBezTo>
                <a:cubicBezTo>
                  <a:pt x="413" y="446"/>
                  <a:pt x="441" y="445"/>
                  <a:pt x="470" y="446"/>
                </a:cubicBezTo>
                <a:cubicBezTo>
                  <a:pt x="476" y="446"/>
                  <a:pt x="478" y="443"/>
                  <a:pt x="480" y="438"/>
                </a:cubicBezTo>
                <a:cubicBezTo>
                  <a:pt x="492" y="412"/>
                  <a:pt x="523" y="401"/>
                  <a:pt x="549" y="414"/>
                </a:cubicBezTo>
                <a:cubicBezTo>
                  <a:pt x="575" y="427"/>
                  <a:pt x="585" y="458"/>
                  <a:pt x="571" y="484"/>
                </a:cubicBezTo>
                <a:cubicBezTo>
                  <a:pt x="561" y="502"/>
                  <a:pt x="546" y="511"/>
                  <a:pt x="525" y="511"/>
                </a:cubicBezTo>
                <a:cubicBezTo>
                  <a:pt x="505" y="510"/>
                  <a:pt x="489" y="501"/>
                  <a:pt x="480" y="482"/>
                </a:cubicBezTo>
                <a:cubicBezTo>
                  <a:pt x="477" y="475"/>
                  <a:pt x="473" y="473"/>
                  <a:pt x="466" y="473"/>
                </a:cubicBezTo>
                <a:cubicBezTo>
                  <a:pt x="439" y="474"/>
                  <a:pt x="412" y="474"/>
                  <a:pt x="386" y="473"/>
                </a:cubicBezTo>
                <a:cubicBezTo>
                  <a:pt x="381" y="473"/>
                  <a:pt x="378" y="475"/>
                  <a:pt x="375" y="479"/>
                </a:cubicBezTo>
                <a:cubicBezTo>
                  <a:pt x="361" y="504"/>
                  <a:pt x="347" y="529"/>
                  <a:pt x="332" y="553"/>
                </a:cubicBezTo>
                <a:cubicBezTo>
                  <a:pt x="329" y="558"/>
                  <a:pt x="332" y="561"/>
                  <a:pt x="334" y="565"/>
                </a:cubicBezTo>
                <a:cubicBezTo>
                  <a:pt x="346" y="582"/>
                  <a:pt x="347" y="601"/>
                  <a:pt x="337" y="619"/>
                </a:cubicBezTo>
                <a:cubicBezTo>
                  <a:pt x="327" y="638"/>
                  <a:pt x="310" y="647"/>
                  <a:pt x="288" y="646"/>
                </a:cubicBezTo>
                <a:cubicBezTo>
                  <a:pt x="267" y="644"/>
                  <a:pt x="252" y="632"/>
                  <a:pt x="244" y="612"/>
                </a:cubicBezTo>
                <a:cubicBezTo>
                  <a:pt x="232" y="579"/>
                  <a:pt x="256" y="543"/>
                  <a:pt x="291" y="544"/>
                </a:cubicBezTo>
                <a:cubicBezTo>
                  <a:pt x="303" y="544"/>
                  <a:pt x="308" y="540"/>
                  <a:pt x="313" y="531"/>
                </a:cubicBezTo>
                <a:cubicBezTo>
                  <a:pt x="325" y="509"/>
                  <a:pt x="338" y="488"/>
                  <a:pt x="350" y="467"/>
                </a:cubicBezTo>
                <a:cubicBezTo>
                  <a:pt x="353" y="462"/>
                  <a:pt x="354" y="458"/>
                  <a:pt x="350" y="453"/>
                </a:cubicBezTo>
                <a:cubicBezTo>
                  <a:pt x="343" y="442"/>
                  <a:pt x="337" y="430"/>
                  <a:pt x="331" y="419"/>
                </a:cubicBezTo>
                <a:cubicBezTo>
                  <a:pt x="261" y="443"/>
                  <a:pt x="202" y="398"/>
                  <a:pt x="192" y="339"/>
                </a:cubicBezTo>
                <a:cubicBezTo>
                  <a:pt x="177" y="339"/>
                  <a:pt x="162" y="339"/>
                  <a:pt x="147" y="339"/>
                </a:cubicBezTo>
                <a:cubicBezTo>
                  <a:pt x="145" y="339"/>
                  <a:pt x="143" y="343"/>
                  <a:pt x="141" y="345"/>
                </a:cubicBezTo>
                <a:cubicBezTo>
                  <a:pt x="127" y="369"/>
                  <a:pt x="113" y="394"/>
                  <a:pt x="99" y="418"/>
                </a:cubicBezTo>
                <a:cubicBezTo>
                  <a:pt x="96" y="423"/>
                  <a:pt x="97" y="425"/>
                  <a:pt x="100" y="429"/>
                </a:cubicBezTo>
                <a:cubicBezTo>
                  <a:pt x="113" y="447"/>
                  <a:pt x="114" y="467"/>
                  <a:pt x="103" y="486"/>
                </a:cubicBezTo>
                <a:cubicBezTo>
                  <a:pt x="92" y="504"/>
                  <a:pt x="72" y="514"/>
                  <a:pt x="50" y="510"/>
                </a:cubicBezTo>
                <a:cubicBezTo>
                  <a:pt x="29" y="506"/>
                  <a:pt x="15" y="493"/>
                  <a:pt x="9" y="472"/>
                </a:cubicBezTo>
                <a:cubicBezTo>
                  <a:pt x="0" y="438"/>
                  <a:pt x="28" y="405"/>
                  <a:pt x="64" y="409"/>
                </a:cubicBezTo>
                <a:cubicBezTo>
                  <a:pt x="70" y="409"/>
                  <a:pt x="73" y="408"/>
                  <a:pt x="75" y="403"/>
                </a:cubicBezTo>
                <a:cubicBezTo>
                  <a:pt x="89" y="379"/>
                  <a:pt x="103" y="355"/>
                  <a:pt x="117" y="331"/>
                </a:cubicBezTo>
                <a:cubicBezTo>
                  <a:pt x="120" y="327"/>
                  <a:pt x="120" y="323"/>
                  <a:pt x="117" y="318"/>
                </a:cubicBezTo>
                <a:cubicBezTo>
                  <a:pt x="103" y="295"/>
                  <a:pt x="90" y="272"/>
                  <a:pt x="76" y="248"/>
                </a:cubicBezTo>
                <a:cubicBezTo>
                  <a:pt x="73" y="242"/>
                  <a:pt x="70" y="240"/>
                  <a:pt x="63" y="241"/>
                </a:cubicBezTo>
                <a:cubicBezTo>
                  <a:pt x="38" y="242"/>
                  <a:pt x="18" y="229"/>
                  <a:pt x="11" y="207"/>
                </a:cubicBezTo>
                <a:cubicBezTo>
                  <a:pt x="3" y="186"/>
                  <a:pt x="10" y="163"/>
                  <a:pt x="27" y="149"/>
                </a:cubicBezTo>
                <a:cubicBezTo>
                  <a:pt x="47" y="134"/>
                  <a:pt x="76" y="135"/>
                  <a:pt x="94" y="153"/>
                </a:cubicBezTo>
                <a:cubicBezTo>
                  <a:pt x="112" y="169"/>
                  <a:pt x="116" y="198"/>
                  <a:pt x="101" y="218"/>
                </a:cubicBezTo>
                <a:cubicBezTo>
                  <a:pt x="97" y="224"/>
                  <a:pt x="97" y="228"/>
                  <a:pt x="101" y="234"/>
                </a:cubicBezTo>
                <a:cubicBezTo>
                  <a:pt x="115" y="258"/>
                  <a:pt x="128" y="281"/>
                  <a:pt x="141" y="305"/>
                </a:cubicBezTo>
                <a:cubicBezTo>
                  <a:pt x="144" y="309"/>
                  <a:pt x="147" y="311"/>
                  <a:pt x="152" y="311"/>
                </a:cubicBezTo>
                <a:cubicBezTo>
                  <a:pt x="165" y="311"/>
                  <a:pt x="179" y="311"/>
                  <a:pt x="192" y="311"/>
                </a:cubicBezTo>
                <a:close/>
                <a:moveTo>
                  <a:pt x="293" y="398"/>
                </a:moveTo>
                <a:cubicBezTo>
                  <a:pt x="333" y="397"/>
                  <a:pt x="366" y="364"/>
                  <a:pt x="366" y="325"/>
                </a:cubicBezTo>
                <a:cubicBezTo>
                  <a:pt x="366" y="285"/>
                  <a:pt x="332" y="252"/>
                  <a:pt x="292" y="251"/>
                </a:cubicBezTo>
                <a:cubicBezTo>
                  <a:pt x="253" y="251"/>
                  <a:pt x="219" y="285"/>
                  <a:pt x="219" y="325"/>
                </a:cubicBezTo>
                <a:cubicBezTo>
                  <a:pt x="220" y="365"/>
                  <a:pt x="253" y="398"/>
                  <a:pt x="293" y="3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8" name="Rectángulo: esquinas redondeadas 137">
            <a:extLst>
              <a:ext uri="{FF2B5EF4-FFF2-40B4-BE49-F238E27FC236}">
                <a16:creationId xmlns:a16="http://schemas.microsoft.com/office/drawing/2014/main" id="{728F9878-F021-4516-89E3-D0B9B45D552B}"/>
              </a:ext>
            </a:extLst>
          </p:cNvPr>
          <p:cNvSpPr/>
          <p:nvPr/>
        </p:nvSpPr>
        <p:spPr>
          <a:xfrm>
            <a:off x="50392" y="618907"/>
            <a:ext cx="1106896" cy="334418"/>
          </a:xfrm>
          <a:prstGeom prst="roundRect">
            <a:avLst/>
          </a:prstGeom>
          <a:solidFill>
            <a:srgbClr val="962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1018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mpresa usa IA para calcular um dos maiores problemas da química">
            <a:extLst>
              <a:ext uri="{FF2B5EF4-FFF2-40B4-BE49-F238E27FC236}">
                <a16:creationId xmlns:a16="http://schemas.microsoft.com/office/drawing/2014/main" id="{194EF237-F322-4556-9368-68FBE60C12FD}"/>
              </a:ext>
            </a:extLst>
          </p:cNvPr>
          <p:cNvPicPr>
            <a:picLocks noGrp="1" noChangeAspect="1" noChangeArrowheads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397" y="1404131"/>
            <a:ext cx="5988603" cy="351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3230841" y="260690"/>
            <a:ext cx="8820472" cy="576064"/>
          </a:xfrm>
        </p:spPr>
        <p:txBody>
          <a:bodyPr/>
          <a:lstStyle/>
          <a:p>
            <a:pPr algn="r" rtl="1"/>
            <a:r>
              <a:rPr lang="fa-IR" altLang="ko-KR" sz="3200" b="1" dirty="0">
                <a:cs typeface="B Nazanin" panose="00000400000000000000" pitchFamily="2" charset="-78"/>
              </a:rPr>
              <a:t>ارائه پاورپوینت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5536" y="1096354"/>
            <a:ext cx="2376264" cy="1520623"/>
            <a:chOff x="395536" y="913120"/>
            <a:chExt cx="2376264" cy="1520623"/>
          </a:xfrm>
        </p:grpSpPr>
        <p:sp>
          <p:nvSpPr>
            <p:cNvPr id="6" name="TextBox 5"/>
            <p:cNvSpPr txBox="1"/>
            <p:nvPr/>
          </p:nvSpPr>
          <p:spPr>
            <a:xfrm>
              <a:off x="395536" y="1233414"/>
              <a:ext cx="23762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5536" y="913120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45644" y="3611029"/>
            <a:ext cx="2459810" cy="1491328"/>
            <a:chOff x="147011" y="1277293"/>
            <a:chExt cx="2459810" cy="1491328"/>
          </a:xfrm>
        </p:grpSpPr>
        <p:sp>
          <p:nvSpPr>
            <p:cNvPr id="10" name="TextBox 9"/>
            <p:cNvSpPr txBox="1"/>
            <p:nvPr/>
          </p:nvSpPr>
          <p:spPr>
            <a:xfrm>
              <a:off x="230557" y="1568292"/>
              <a:ext cx="23762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7011" y="1277293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9">
            <a:extLst>
              <a:ext uri="{FF2B5EF4-FFF2-40B4-BE49-F238E27FC236}">
                <a16:creationId xmlns:a16="http://schemas.microsoft.com/office/drawing/2014/main" id="{F4EE8F87-FA41-3D47-E49E-54852638DB2C}"/>
              </a:ext>
            </a:extLst>
          </p:cNvPr>
          <p:cNvSpPr>
            <a:spLocks noEditPoints="1"/>
          </p:cNvSpPr>
          <p:nvPr/>
        </p:nvSpPr>
        <p:spPr bwMode="auto">
          <a:xfrm rot="591937" flipV="1">
            <a:off x="2160145" y="2346996"/>
            <a:ext cx="1570037" cy="1356876"/>
          </a:xfrm>
          <a:custGeom>
            <a:avLst/>
            <a:gdLst>
              <a:gd name="T0" fmla="*/ 20 w 302"/>
              <a:gd name="T1" fmla="*/ 43 h 281"/>
              <a:gd name="T2" fmla="*/ 14 w 302"/>
              <a:gd name="T3" fmla="*/ 4 h 281"/>
              <a:gd name="T4" fmla="*/ 53 w 302"/>
              <a:gd name="T5" fmla="*/ 24 h 281"/>
              <a:gd name="T6" fmla="*/ 102 w 302"/>
              <a:gd name="T7" fmla="*/ 6 h 281"/>
              <a:gd name="T8" fmla="*/ 131 w 302"/>
              <a:gd name="T9" fmla="*/ 71 h 281"/>
              <a:gd name="T10" fmla="*/ 155 w 302"/>
              <a:gd name="T11" fmla="*/ 89 h 281"/>
              <a:gd name="T12" fmla="*/ 204 w 302"/>
              <a:gd name="T13" fmla="*/ 110 h 281"/>
              <a:gd name="T14" fmla="*/ 212 w 302"/>
              <a:gd name="T15" fmla="*/ 110 h 281"/>
              <a:gd name="T16" fmla="*/ 259 w 302"/>
              <a:gd name="T17" fmla="*/ 53 h 281"/>
              <a:gd name="T18" fmla="*/ 272 w 302"/>
              <a:gd name="T19" fmla="*/ 127 h 281"/>
              <a:gd name="T20" fmla="*/ 210 w 302"/>
              <a:gd name="T21" fmla="*/ 121 h 281"/>
              <a:gd name="T22" fmla="*/ 201 w 302"/>
              <a:gd name="T23" fmla="*/ 204 h 281"/>
              <a:gd name="T24" fmla="*/ 236 w 302"/>
              <a:gd name="T25" fmla="*/ 271 h 281"/>
              <a:gd name="T26" fmla="*/ 194 w 302"/>
              <a:gd name="T27" fmla="*/ 209 h 281"/>
              <a:gd name="T28" fmla="*/ 145 w 302"/>
              <a:gd name="T29" fmla="*/ 192 h 281"/>
              <a:gd name="T30" fmla="*/ 99 w 302"/>
              <a:gd name="T31" fmla="*/ 178 h 281"/>
              <a:gd name="T32" fmla="*/ 65 w 302"/>
              <a:gd name="T33" fmla="*/ 229 h 281"/>
              <a:gd name="T34" fmla="*/ 60 w 302"/>
              <a:gd name="T35" fmla="*/ 154 h 281"/>
              <a:gd name="T36" fmla="*/ 98 w 302"/>
              <a:gd name="T37" fmla="*/ 169 h 281"/>
              <a:gd name="T38" fmla="*/ 111 w 302"/>
              <a:gd name="T39" fmla="*/ 125 h 281"/>
              <a:gd name="T40" fmla="*/ 124 w 302"/>
              <a:gd name="T41" fmla="*/ 79 h 281"/>
              <a:gd name="T42" fmla="*/ 68 w 302"/>
              <a:gd name="T43" fmla="*/ 44 h 281"/>
              <a:gd name="T44" fmla="*/ 42 w 302"/>
              <a:gd name="T45" fmla="*/ 29 h 281"/>
              <a:gd name="T46" fmla="*/ 161 w 302"/>
              <a:gd name="T47" fmla="*/ 186 h 281"/>
              <a:gd name="T48" fmla="*/ 161 w 302"/>
              <a:gd name="T49" fmla="*/ 97 h 281"/>
              <a:gd name="T50" fmla="*/ 262 w 302"/>
              <a:gd name="T51" fmla="*/ 61 h 281"/>
              <a:gd name="T52" fmla="*/ 262 w 302"/>
              <a:gd name="T53" fmla="*/ 120 h 281"/>
              <a:gd name="T54" fmla="*/ 262 w 302"/>
              <a:gd name="T55" fmla="*/ 61 h 281"/>
              <a:gd name="T56" fmla="*/ 89 w 302"/>
              <a:gd name="T57" fmla="*/ 192 h 281"/>
              <a:gd name="T58" fmla="*/ 31 w 302"/>
              <a:gd name="T59" fmla="*/ 192 h 281"/>
              <a:gd name="T60" fmla="*/ 188 w 302"/>
              <a:gd name="T61" fmla="*/ 239 h 281"/>
              <a:gd name="T62" fmla="*/ 246 w 302"/>
              <a:gd name="T63" fmla="*/ 239 h 281"/>
              <a:gd name="T64" fmla="*/ 188 w 302"/>
              <a:gd name="T65" fmla="*/ 239 h 281"/>
              <a:gd name="T66" fmla="*/ 134 w 302"/>
              <a:gd name="T67" fmla="*/ 44 h 281"/>
              <a:gd name="T68" fmla="*/ 76 w 302"/>
              <a:gd name="T69" fmla="*/ 43 h 281"/>
              <a:gd name="T70" fmla="*/ 22 w 302"/>
              <a:gd name="T71" fmla="*/ 34 h 281"/>
              <a:gd name="T72" fmla="*/ 23 w 302"/>
              <a:gd name="T73" fmla="*/ 11 h 281"/>
              <a:gd name="T74" fmla="*/ 22 w 302"/>
              <a:gd name="T75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2" h="281">
                <a:moveTo>
                  <a:pt x="42" y="29"/>
                </a:moveTo>
                <a:cubicBezTo>
                  <a:pt x="37" y="40"/>
                  <a:pt x="30" y="44"/>
                  <a:pt x="20" y="43"/>
                </a:cubicBezTo>
                <a:cubicBezTo>
                  <a:pt x="11" y="42"/>
                  <a:pt x="6" y="37"/>
                  <a:pt x="3" y="29"/>
                </a:cubicBezTo>
                <a:cubicBezTo>
                  <a:pt x="0" y="19"/>
                  <a:pt x="5" y="8"/>
                  <a:pt x="14" y="4"/>
                </a:cubicBezTo>
                <a:cubicBezTo>
                  <a:pt x="24" y="0"/>
                  <a:pt x="36" y="3"/>
                  <a:pt x="40" y="13"/>
                </a:cubicBezTo>
                <a:cubicBezTo>
                  <a:pt x="43" y="20"/>
                  <a:pt x="48" y="22"/>
                  <a:pt x="53" y="24"/>
                </a:cubicBezTo>
                <a:cubicBezTo>
                  <a:pt x="59" y="25"/>
                  <a:pt x="64" y="27"/>
                  <a:pt x="70" y="28"/>
                </a:cubicBezTo>
                <a:cubicBezTo>
                  <a:pt x="77" y="16"/>
                  <a:pt x="87" y="7"/>
                  <a:pt x="102" y="6"/>
                </a:cubicBezTo>
                <a:cubicBezTo>
                  <a:pt x="112" y="5"/>
                  <a:pt x="121" y="8"/>
                  <a:pt x="128" y="14"/>
                </a:cubicBezTo>
                <a:cubicBezTo>
                  <a:pt x="142" y="26"/>
                  <a:pt x="150" y="50"/>
                  <a:pt x="131" y="71"/>
                </a:cubicBezTo>
                <a:cubicBezTo>
                  <a:pt x="131" y="73"/>
                  <a:pt x="132" y="75"/>
                  <a:pt x="133" y="77"/>
                </a:cubicBezTo>
                <a:cubicBezTo>
                  <a:pt x="140" y="91"/>
                  <a:pt x="140" y="90"/>
                  <a:pt x="155" y="89"/>
                </a:cubicBezTo>
                <a:cubicBezTo>
                  <a:pt x="174" y="87"/>
                  <a:pt x="189" y="93"/>
                  <a:pt x="202" y="107"/>
                </a:cubicBezTo>
                <a:cubicBezTo>
                  <a:pt x="203" y="108"/>
                  <a:pt x="203" y="109"/>
                  <a:pt x="204" y="110"/>
                </a:cubicBezTo>
                <a:cubicBezTo>
                  <a:pt x="205" y="111"/>
                  <a:pt x="205" y="112"/>
                  <a:pt x="206" y="113"/>
                </a:cubicBezTo>
                <a:cubicBezTo>
                  <a:pt x="208" y="112"/>
                  <a:pt x="210" y="111"/>
                  <a:pt x="212" y="110"/>
                </a:cubicBezTo>
                <a:cubicBezTo>
                  <a:pt x="223" y="107"/>
                  <a:pt x="226" y="101"/>
                  <a:pt x="225" y="89"/>
                </a:cubicBezTo>
                <a:cubicBezTo>
                  <a:pt x="224" y="70"/>
                  <a:pt x="240" y="55"/>
                  <a:pt x="259" y="53"/>
                </a:cubicBezTo>
                <a:cubicBezTo>
                  <a:pt x="278" y="52"/>
                  <a:pt x="295" y="66"/>
                  <a:pt x="298" y="85"/>
                </a:cubicBezTo>
                <a:cubicBezTo>
                  <a:pt x="302" y="103"/>
                  <a:pt x="290" y="122"/>
                  <a:pt x="272" y="127"/>
                </a:cubicBezTo>
                <a:cubicBezTo>
                  <a:pt x="256" y="131"/>
                  <a:pt x="243" y="127"/>
                  <a:pt x="229" y="110"/>
                </a:cubicBezTo>
                <a:cubicBezTo>
                  <a:pt x="223" y="114"/>
                  <a:pt x="217" y="117"/>
                  <a:pt x="210" y="121"/>
                </a:cubicBezTo>
                <a:cubicBezTo>
                  <a:pt x="217" y="152"/>
                  <a:pt x="214" y="164"/>
                  <a:pt x="191" y="186"/>
                </a:cubicBezTo>
                <a:cubicBezTo>
                  <a:pt x="194" y="192"/>
                  <a:pt x="198" y="198"/>
                  <a:pt x="201" y="204"/>
                </a:cubicBezTo>
                <a:cubicBezTo>
                  <a:pt x="229" y="200"/>
                  <a:pt x="246" y="207"/>
                  <a:pt x="252" y="227"/>
                </a:cubicBezTo>
                <a:cubicBezTo>
                  <a:pt x="258" y="244"/>
                  <a:pt x="251" y="263"/>
                  <a:pt x="236" y="271"/>
                </a:cubicBezTo>
                <a:cubicBezTo>
                  <a:pt x="220" y="281"/>
                  <a:pt x="200" y="277"/>
                  <a:pt x="188" y="263"/>
                </a:cubicBezTo>
                <a:cubicBezTo>
                  <a:pt x="175" y="247"/>
                  <a:pt x="177" y="229"/>
                  <a:pt x="194" y="209"/>
                </a:cubicBezTo>
                <a:cubicBezTo>
                  <a:pt x="190" y="203"/>
                  <a:pt x="187" y="196"/>
                  <a:pt x="183" y="190"/>
                </a:cubicBezTo>
                <a:cubicBezTo>
                  <a:pt x="171" y="195"/>
                  <a:pt x="158" y="196"/>
                  <a:pt x="145" y="192"/>
                </a:cubicBezTo>
                <a:cubicBezTo>
                  <a:pt x="133" y="188"/>
                  <a:pt x="123" y="180"/>
                  <a:pt x="116" y="169"/>
                </a:cubicBezTo>
                <a:cubicBezTo>
                  <a:pt x="110" y="172"/>
                  <a:pt x="104" y="175"/>
                  <a:pt x="99" y="178"/>
                </a:cubicBezTo>
                <a:cubicBezTo>
                  <a:pt x="98" y="179"/>
                  <a:pt x="97" y="183"/>
                  <a:pt x="97" y="185"/>
                </a:cubicBezTo>
                <a:cubicBezTo>
                  <a:pt x="101" y="206"/>
                  <a:pt x="87" y="226"/>
                  <a:pt x="65" y="229"/>
                </a:cubicBezTo>
                <a:cubicBezTo>
                  <a:pt x="43" y="232"/>
                  <a:pt x="24" y="216"/>
                  <a:pt x="23" y="193"/>
                </a:cubicBezTo>
                <a:cubicBezTo>
                  <a:pt x="21" y="173"/>
                  <a:pt x="39" y="154"/>
                  <a:pt x="60" y="154"/>
                </a:cubicBezTo>
                <a:cubicBezTo>
                  <a:pt x="71" y="154"/>
                  <a:pt x="82" y="158"/>
                  <a:pt x="89" y="168"/>
                </a:cubicBezTo>
                <a:cubicBezTo>
                  <a:pt x="92" y="171"/>
                  <a:pt x="94" y="172"/>
                  <a:pt x="98" y="169"/>
                </a:cubicBezTo>
                <a:cubicBezTo>
                  <a:pt x="102" y="167"/>
                  <a:pt x="106" y="164"/>
                  <a:pt x="111" y="162"/>
                </a:cubicBezTo>
                <a:cubicBezTo>
                  <a:pt x="108" y="149"/>
                  <a:pt x="107" y="137"/>
                  <a:pt x="111" y="125"/>
                </a:cubicBezTo>
                <a:cubicBezTo>
                  <a:pt x="115" y="112"/>
                  <a:pt x="123" y="104"/>
                  <a:pt x="133" y="96"/>
                </a:cubicBezTo>
                <a:cubicBezTo>
                  <a:pt x="130" y="89"/>
                  <a:pt x="127" y="83"/>
                  <a:pt x="124" y="79"/>
                </a:cubicBezTo>
                <a:cubicBezTo>
                  <a:pt x="114" y="79"/>
                  <a:pt x="105" y="81"/>
                  <a:pt x="96" y="79"/>
                </a:cubicBezTo>
                <a:cubicBezTo>
                  <a:pt x="79" y="76"/>
                  <a:pt x="67" y="61"/>
                  <a:pt x="68" y="44"/>
                </a:cubicBezTo>
                <a:cubicBezTo>
                  <a:pt x="68" y="38"/>
                  <a:pt x="66" y="36"/>
                  <a:pt x="61" y="35"/>
                </a:cubicBezTo>
                <a:cubicBezTo>
                  <a:pt x="55" y="33"/>
                  <a:pt x="49" y="31"/>
                  <a:pt x="42" y="29"/>
                </a:cubicBezTo>
                <a:close/>
                <a:moveTo>
                  <a:pt x="117" y="141"/>
                </a:moveTo>
                <a:cubicBezTo>
                  <a:pt x="117" y="166"/>
                  <a:pt x="137" y="186"/>
                  <a:pt x="161" y="186"/>
                </a:cubicBezTo>
                <a:cubicBezTo>
                  <a:pt x="185" y="186"/>
                  <a:pt x="206" y="165"/>
                  <a:pt x="206" y="141"/>
                </a:cubicBezTo>
                <a:cubicBezTo>
                  <a:pt x="205" y="117"/>
                  <a:pt x="185" y="97"/>
                  <a:pt x="161" y="97"/>
                </a:cubicBezTo>
                <a:cubicBezTo>
                  <a:pt x="137" y="97"/>
                  <a:pt x="117" y="117"/>
                  <a:pt x="117" y="141"/>
                </a:cubicBezTo>
                <a:close/>
                <a:moveTo>
                  <a:pt x="262" y="61"/>
                </a:moveTo>
                <a:cubicBezTo>
                  <a:pt x="246" y="61"/>
                  <a:pt x="233" y="75"/>
                  <a:pt x="233" y="91"/>
                </a:cubicBezTo>
                <a:cubicBezTo>
                  <a:pt x="233" y="107"/>
                  <a:pt x="246" y="120"/>
                  <a:pt x="262" y="120"/>
                </a:cubicBezTo>
                <a:cubicBezTo>
                  <a:pt x="278" y="120"/>
                  <a:pt x="291" y="107"/>
                  <a:pt x="291" y="91"/>
                </a:cubicBezTo>
                <a:cubicBezTo>
                  <a:pt x="291" y="75"/>
                  <a:pt x="277" y="62"/>
                  <a:pt x="262" y="61"/>
                </a:cubicBezTo>
                <a:close/>
                <a:moveTo>
                  <a:pt x="60" y="221"/>
                </a:moveTo>
                <a:cubicBezTo>
                  <a:pt x="76" y="221"/>
                  <a:pt x="89" y="208"/>
                  <a:pt x="89" y="192"/>
                </a:cubicBezTo>
                <a:cubicBezTo>
                  <a:pt x="89" y="176"/>
                  <a:pt x="77" y="163"/>
                  <a:pt x="61" y="163"/>
                </a:cubicBezTo>
                <a:cubicBezTo>
                  <a:pt x="45" y="163"/>
                  <a:pt x="31" y="176"/>
                  <a:pt x="31" y="192"/>
                </a:cubicBezTo>
                <a:cubicBezTo>
                  <a:pt x="31" y="207"/>
                  <a:pt x="44" y="221"/>
                  <a:pt x="60" y="221"/>
                </a:cubicBezTo>
                <a:close/>
                <a:moveTo>
                  <a:pt x="188" y="239"/>
                </a:moveTo>
                <a:cubicBezTo>
                  <a:pt x="188" y="255"/>
                  <a:pt x="201" y="268"/>
                  <a:pt x="217" y="268"/>
                </a:cubicBezTo>
                <a:cubicBezTo>
                  <a:pt x="233" y="268"/>
                  <a:pt x="246" y="255"/>
                  <a:pt x="246" y="239"/>
                </a:cubicBezTo>
                <a:cubicBezTo>
                  <a:pt x="246" y="224"/>
                  <a:pt x="233" y="210"/>
                  <a:pt x="217" y="210"/>
                </a:cubicBezTo>
                <a:cubicBezTo>
                  <a:pt x="201" y="210"/>
                  <a:pt x="188" y="223"/>
                  <a:pt x="188" y="239"/>
                </a:cubicBezTo>
                <a:close/>
                <a:moveTo>
                  <a:pt x="104" y="72"/>
                </a:moveTo>
                <a:cubicBezTo>
                  <a:pt x="121" y="72"/>
                  <a:pt x="133" y="60"/>
                  <a:pt x="134" y="44"/>
                </a:cubicBezTo>
                <a:cubicBezTo>
                  <a:pt x="134" y="28"/>
                  <a:pt x="121" y="15"/>
                  <a:pt x="105" y="15"/>
                </a:cubicBezTo>
                <a:cubicBezTo>
                  <a:pt x="89" y="15"/>
                  <a:pt x="76" y="27"/>
                  <a:pt x="76" y="43"/>
                </a:cubicBezTo>
                <a:cubicBezTo>
                  <a:pt x="76" y="59"/>
                  <a:pt x="88" y="72"/>
                  <a:pt x="104" y="72"/>
                </a:cubicBezTo>
                <a:close/>
                <a:moveTo>
                  <a:pt x="22" y="34"/>
                </a:moveTo>
                <a:cubicBezTo>
                  <a:pt x="29" y="35"/>
                  <a:pt x="34" y="30"/>
                  <a:pt x="34" y="23"/>
                </a:cubicBezTo>
                <a:cubicBezTo>
                  <a:pt x="34" y="16"/>
                  <a:pt x="29" y="11"/>
                  <a:pt x="23" y="11"/>
                </a:cubicBezTo>
                <a:cubicBezTo>
                  <a:pt x="16" y="11"/>
                  <a:pt x="11" y="17"/>
                  <a:pt x="11" y="23"/>
                </a:cubicBezTo>
                <a:cubicBezTo>
                  <a:pt x="11" y="29"/>
                  <a:pt x="16" y="34"/>
                  <a:pt x="2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5D3682C6-2D85-0D82-3893-C4AA3D3FE64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589631" y="204788"/>
            <a:ext cx="1651675" cy="1460500"/>
          </a:xfrm>
          <a:custGeom>
            <a:avLst/>
            <a:gdLst>
              <a:gd name="T0" fmla="*/ 20 w 302"/>
              <a:gd name="T1" fmla="*/ 43 h 281"/>
              <a:gd name="T2" fmla="*/ 14 w 302"/>
              <a:gd name="T3" fmla="*/ 4 h 281"/>
              <a:gd name="T4" fmla="*/ 53 w 302"/>
              <a:gd name="T5" fmla="*/ 24 h 281"/>
              <a:gd name="T6" fmla="*/ 102 w 302"/>
              <a:gd name="T7" fmla="*/ 6 h 281"/>
              <a:gd name="T8" fmla="*/ 131 w 302"/>
              <a:gd name="T9" fmla="*/ 71 h 281"/>
              <a:gd name="T10" fmla="*/ 155 w 302"/>
              <a:gd name="T11" fmla="*/ 89 h 281"/>
              <a:gd name="T12" fmla="*/ 204 w 302"/>
              <a:gd name="T13" fmla="*/ 110 h 281"/>
              <a:gd name="T14" fmla="*/ 212 w 302"/>
              <a:gd name="T15" fmla="*/ 110 h 281"/>
              <a:gd name="T16" fmla="*/ 259 w 302"/>
              <a:gd name="T17" fmla="*/ 53 h 281"/>
              <a:gd name="T18" fmla="*/ 272 w 302"/>
              <a:gd name="T19" fmla="*/ 127 h 281"/>
              <a:gd name="T20" fmla="*/ 210 w 302"/>
              <a:gd name="T21" fmla="*/ 121 h 281"/>
              <a:gd name="T22" fmla="*/ 201 w 302"/>
              <a:gd name="T23" fmla="*/ 204 h 281"/>
              <a:gd name="T24" fmla="*/ 236 w 302"/>
              <a:gd name="T25" fmla="*/ 271 h 281"/>
              <a:gd name="T26" fmla="*/ 194 w 302"/>
              <a:gd name="T27" fmla="*/ 209 h 281"/>
              <a:gd name="T28" fmla="*/ 145 w 302"/>
              <a:gd name="T29" fmla="*/ 192 h 281"/>
              <a:gd name="T30" fmla="*/ 99 w 302"/>
              <a:gd name="T31" fmla="*/ 178 h 281"/>
              <a:gd name="T32" fmla="*/ 65 w 302"/>
              <a:gd name="T33" fmla="*/ 229 h 281"/>
              <a:gd name="T34" fmla="*/ 60 w 302"/>
              <a:gd name="T35" fmla="*/ 154 h 281"/>
              <a:gd name="T36" fmla="*/ 98 w 302"/>
              <a:gd name="T37" fmla="*/ 169 h 281"/>
              <a:gd name="T38" fmla="*/ 111 w 302"/>
              <a:gd name="T39" fmla="*/ 125 h 281"/>
              <a:gd name="T40" fmla="*/ 124 w 302"/>
              <a:gd name="T41" fmla="*/ 79 h 281"/>
              <a:gd name="T42" fmla="*/ 68 w 302"/>
              <a:gd name="T43" fmla="*/ 44 h 281"/>
              <a:gd name="T44" fmla="*/ 42 w 302"/>
              <a:gd name="T45" fmla="*/ 29 h 281"/>
              <a:gd name="T46" fmla="*/ 161 w 302"/>
              <a:gd name="T47" fmla="*/ 186 h 281"/>
              <a:gd name="T48" fmla="*/ 161 w 302"/>
              <a:gd name="T49" fmla="*/ 97 h 281"/>
              <a:gd name="T50" fmla="*/ 262 w 302"/>
              <a:gd name="T51" fmla="*/ 61 h 281"/>
              <a:gd name="T52" fmla="*/ 262 w 302"/>
              <a:gd name="T53" fmla="*/ 120 h 281"/>
              <a:gd name="T54" fmla="*/ 262 w 302"/>
              <a:gd name="T55" fmla="*/ 61 h 281"/>
              <a:gd name="T56" fmla="*/ 89 w 302"/>
              <a:gd name="T57" fmla="*/ 192 h 281"/>
              <a:gd name="T58" fmla="*/ 31 w 302"/>
              <a:gd name="T59" fmla="*/ 192 h 281"/>
              <a:gd name="T60" fmla="*/ 188 w 302"/>
              <a:gd name="T61" fmla="*/ 239 h 281"/>
              <a:gd name="T62" fmla="*/ 246 w 302"/>
              <a:gd name="T63" fmla="*/ 239 h 281"/>
              <a:gd name="T64" fmla="*/ 188 w 302"/>
              <a:gd name="T65" fmla="*/ 239 h 281"/>
              <a:gd name="T66" fmla="*/ 134 w 302"/>
              <a:gd name="T67" fmla="*/ 44 h 281"/>
              <a:gd name="T68" fmla="*/ 76 w 302"/>
              <a:gd name="T69" fmla="*/ 43 h 281"/>
              <a:gd name="T70" fmla="*/ 22 w 302"/>
              <a:gd name="T71" fmla="*/ 34 h 281"/>
              <a:gd name="T72" fmla="*/ 23 w 302"/>
              <a:gd name="T73" fmla="*/ 11 h 281"/>
              <a:gd name="T74" fmla="*/ 22 w 302"/>
              <a:gd name="T75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2" h="281">
                <a:moveTo>
                  <a:pt x="42" y="29"/>
                </a:moveTo>
                <a:cubicBezTo>
                  <a:pt x="37" y="40"/>
                  <a:pt x="30" y="44"/>
                  <a:pt x="20" y="43"/>
                </a:cubicBezTo>
                <a:cubicBezTo>
                  <a:pt x="11" y="42"/>
                  <a:pt x="6" y="37"/>
                  <a:pt x="3" y="29"/>
                </a:cubicBezTo>
                <a:cubicBezTo>
                  <a:pt x="0" y="19"/>
                  <a:pt x="5" y="8"/>
                  <a:pt x="14" y="4"/>
                </a:cubicBezTo>
                <a:cubicBezTo>
                  <a:pt x="24" y="0"/>
                  <a:pt x="36" y="3"/>
                  <a:pt x="40" y="13"/>
                </a:cubicBezTo>
                <a:cubicBezTo>
                  <a:pt x="43" y="20"/>
                  <a:pt x="48" y="22"/>
                  <a:pt x="53" y="24"/>
                </a:cubicBezTo>
                <a:cubicBezTo>
                  <a:pt x="59" y="25"/>
                  <a:pt x="64" y="27"/>
                  <a:pt x="70" y="28"/>
                </a:cubicBezTo>
                <a:cubicBezTo>
                  <a:pt x="77" y="16"/>
                  <a:pt x="87" y="7"/>
                  <a:pt x="102" y="6"/>
                </a:cubicBezTo>
                <a:cubicBezTo>
                  <a:pt x="112" y="5"/>
                  <a:pt x="121" y="8"/>
                  <a:pt x="128" y="14"/>
                </a:cubicBezTo>
                <a:cubicBezTo>
                  <a:pt x="142" y="26"/>
                  <a:pt x="150" y="50"/>
                  <a:pt x="131" y="71"/>
                </a:cubicBezTo>
                <a:cubicBezTo>
                  <a:pt x="131" y="73"/>
                  <a:pt x="132" y="75"/>
                  <a:pt x="133" y="77"/>
                </a:cubicBezTo>
                <a:cubicBezTo>
                  <a:pt x="140" y="91"/>
                  <a:pt x="140" y="90"/>
                  <a:pt x="155" y="89"/>
                </a:cubicBezTo>
                <a:cubicBezTo>
                  <a:pt x="174" y="87"/>
                  <a:pt x="189" y="93"/>
                  <a:pt x="202" y="107"/>
                </a:cubicBezTo>
                <a:cubicBezTo>
                  <a:pt x="203" y="108"/>
                  <a:pt x="203" y="109"/>
                  <a:pt x="204" y="110"/>
                </a:cubicBezTo>
                <a:cubicBezTo>
                  <a:pt x="205" y="111"/>
                  <a:pt x="205" y="112"/>
                  <a:pt x="206" y="113"/>
                </a:cubicBezTo>
                <a:cubicBezTo>
                  <a:pt x="208" y="112"/>
                  <a:pt x="210" y="111"/>
                  <a:pt x="212" y="110"/>
                </a:cubicBezTo>
                <a:cubicBezTo>
                  <a:pt x="223" y="107"/>
                  <a:pt x="226" y="101"/>
                  <a:pt x="225" y="89"/>
                </a:cubicBezTo>
                <a:cubicBezTo>
                  <a:pt x="224" y="70"/>
                  <a:pt x="240" y="55"/>
                  <a:pt x="259" y="53"/>
                </a:cubicBezTo>
                <a:cubicBezTo>
                  <a:pt x="278" y="52"/>
                  <a:pt x="295" y="66"/>
                  <a:pt x="298" y="85"/>
                </a:cubicBezTo>
                <a:cubicBezTo>
                  <a:pt x="302" y="103"/>
                  <a:pt x="290" y="122"/>
                  <a:pt x="272" y="127"/>
                </a:cubicBezTo>
                <a:cubicBezTo>
                  <a:pt x="256" y="131"/>
                  <a:pt x="243" y="127"/>
                  <a:pt x="229" y="110"/>
                </a:cubicBezTo>
                <a:cubicBezTo>
                  <a:pt x="223" y="114"/>
                  <a:pt x="217" y="117"/>
                  <a:pt x="210" y="121"/>
                </a:cubicBezTo>
                <a:cubicBezTo>
                  <a:pt x="217" y="152"/>
                  <a:pt x="214" y="164"/>
                  <a:pt x="191" y="186"/>
                </a:cubicBezTo>
                <a:cubicBezTo>
                  <a:pt x="194" y="192"/>
                  <a:pt x="198" y="198"/>
                  <a:pt x="201" y="204"/>
                </a:cubicBezTo>
                <a:cubicBezTo>
                  <a:pt x="229" y="200"/>
                  <a:pt x="246" y="207"/>
                  <a:pt x="252" y="227"/>
                </a:cubicBezTo>
                <a:cubicBezTo>
                  <a:pt x="258" y="244"/>
                  <a:pt x="251" y="263"/>
                  <a:pt x="236" y="271"/>
                </a:cubicBezTo>
                <a:cubicBezTo>
                  <a:pt x="220" y="281"/>
                  <a:pt x="200" y="277"/>
                  <a:pt x="188" y="263"/>
                </a:cubicBezTo>
                <a:cubicBezTo>
                  <a:pt x="175" y="247"/>
                  <a:pt x="177" y="229"/>
                  <a:pt x="194" y="209"/>
                </a:cubicBezTo>
                <a:cubicBezTo>
                  <a:pt x="190" y="203"/>
                  <a:pt x="187" y="196"/>
                  <a:pt x="183" y="190"/>
                </a:cubicBezTo>
                <a:cubicBezTo>
                  <a:pt x="171" y="195"/>
                  <a:pt x="158" y="196"/>
                  <a:pt x="145" y="192"/>
                </a:cubicBezTo>
                <a:cubicBezTo>
                  <a:pt x="133" y="188"/>
                  <a:pt x="123" y="180"/>
                  <a:pt x="116" y="169"/>
                </a:cubicBezTo>
                <a:cubicBezTo>
                  <a:pt x="110" y="172"/>
                  <a:pt x="104" y="175"/>
                  <a:pt x="99" y="178"/>
                </a:cubicBezTo>
                <a:cubicBezTo>
                  <a:pt x="98" y="179"/>
                  <a:pt x="97" y="183"/>
                  <a:pt x="97" y="185"/>
                </a:cubicBezTo>
                <a:cubicBezTo>
                  <a:pt x="101" y="206"/>
                  <a:pt x="87" y="226"/>
                  <a:pt x="65" y="229"/>
                </a:cubicBezTo>
                <a:cubicBezTo>
                  <a:pt x="43" y="232"/>
                  <a:pt x="24" y="216"/>
                  <a:pt x="23" y="193"/>
                </a:cubicBezTo>
                <a:cubicBezTo>
                  <a:pt x="21" y="173"/>
                  <a:pt x="39" y="154"/>
                  <a:pt x="60" y="154"/>
                </a:cubicBezTo>
                <a:cubicBezTo>
                  <a:pt x="71" y="154"/>
                  <a:pt x="82" y="158"/>
                  <a:pt x="89" y="168"/>
                </a:cubicBezTo>
                <a:cubicBezTo>
                  <a:pt x="92" y="171"/>
                  <a:pt x="94" y="172"/>
                  <a:pt x="98" y="169"/>
                </a:cubicBezTo>
                <a:cubicBezTo>
                  <a:pt x="102" y="167"/>
                  <a:pt x="106" y="164"/>
                  <a:pt x="111" y="162"/>
                </a:cubicBezTo>
                <a:cubicBezTo>
                  <a:pt x="108" y="149"/>
                  <a:pt x="107" y="137"/>
                  <a:pt x="111" y="125"/>
                </a:cubicBezTo>
                <a:cubicBezTo>
                  <a:pt x="115" y="112"/>
                  <a:pt x="123" y="104"/>
                  <a:pt x="133" y="96"/>
                </a:cubicBezTo>
                <a:cubicBezTo>
                  <a:pt x="130" y="89"/>
                  <a:pt x="127" y="83"/>
                  <a:pt x="124" y="79"/>
                </a:cubicBezTo>
                <a:cubicBezTo>
                  <a:pt x="114" y="79"/>
                  <a:pt x="105" y="81"/>
                  <a:pt x="96" y="79"/>
                </a:cubicBezTo>
                <a:cubicBezTo>
                  <a:pt x="79" y="76"/>
                  <a:pt x="67" y="61"/>
                  <a:pt x="68" y="44"/>
                </a:cubicBezTo>
                <a:cubicBezTo>
                  <a:pt x="68" y="38"/>
                  <a:pt x="66" y="36"/>
                  <a:pt x="61" y="35"/>
                </a:cubicBezTo>
                <a:cubicBezTo>
                  <a:pt x="55" y="33"/>
                  <a:pt x="49" y="31"/>
                  <a:pt x="42" y="29"/>
                </a:cubicBezTo>
                <a:close/>
                <a:moveTo>
                  <a:pt x="117" y="141"/>
                </a:moveTo>
                <a:cubicBezTo>
                  <a:pt x="117" y="166"/>
                  <a:pt x="137" y="186"/>
                  <a:pt x="161" y="186"/>
                </a:cubicBezTo>
                <a:cubicBezTo>
                  <a:pt x="185" y="186"/>
                  <a:pt x="206" y="165"/>
                  <a:pt x="206" y="141"/>
                </a:cubicBezTo>
                <a:cubicBezTo>
                  <a:pt x="205" y="117"/>
                  <a:pt x="185" y="97"/>
                  <a:pt x="161" y="97"/>
                </a:cubicBezTo>
                <a:cubicBezTo>
                  <a:pt x="137" y="97"/>
                  <a:pt x="117" y="117"/>
                  <a:pt x="117" y="141"/>
                </a:cubicBezTo>
                <a:close/>
                <a:moveTo>
                  <a:pt x="262" y="61"/>
                </a:moveTo>
                <a:cubicBezTo>
                  <a:pt x="246" y="61"/>
                  <a:pt x="233" y="75"/>
                  <a:pt x="233" y="91"/>
                </a:cubicBezTo>
                <a:cubicBezTo>
                  <a:pt x="233" y="107"/>
                  <a:pt x="246" y="120"/>
                  <a:pt x="262" y="120"/>
                </a:cubicBezTo>
                <a:cubicBezTo>
                  <a:pt x="278" y="120"/>
                  <a:pt x="291" y="107"/>
                  <a:pt x="291" y="91"/>
                </a:cubicBezTo>
                <a:cubicBezTo>
                  <a:pt x="291" y="75"/>
                  <a:pt x="277" y="62"/>
                  <a:pt x="262" y="61"/>
                </a:cubicBezTo>
                <a:close/>
                <a:moveTo>
                  <a:pt x="60" y="221"/>
                </a:moveTo>
                <a:cubicBezTo>
                  <a:pt x="76" y="221"/>
                  <a:pt x="89" y="208"/>
                  <a:pt x="89" y="192"/>
                </a:cubicBezTo>
                <a:cubicBezTo>
                  <a:pt x="89" y="176"/>
                  <a:pt x="77" y="163"/>
                  <a:pt x="61" y="163"/>
                </a:cubicBezTo>
                <a:cubicBezTo>
                  <a:pt x="45" y="163"/>
                  <a:pt x="31" y="176"/>
                  <a:pt x="31" y="192"/>
                </a:cubicBezTo>
                <a:cubicBezTo>
                  <a:pt x="31" y="207"/>
                  <a:pt x="44" y="221"/>
                  <a:pt x="60" y="221"/>
                </a:cubicBezTo>
                <a:close/>
                <a:moveTo>
                  <a:pt x="188" y="239"/>
                </a:moveTo>
                <a:cubicBezTo>
                  <a:pt x="188" y="255"/>
                  <a:pt x="201" y="268"/>
                  <a:pt x="217" y="268"/>
                </a:cubicBezTo>
                <a:cubicBezTo>
                  <a:pt x="233" y="268"/>
                  <a:pt x="246" y="255"/>
                  <a:pt x="246" y="239"/>
                </a:cubicBezTo>
                <a:cubicBezTo>
                  <a:pt x="246" y="224"/>
                  <a:pt x="233" y="210"/>
                  <a:pt x="217" y="210"/>
                </a:cubicBezTo>
                <a:cubicBezTo>
                  <a:pt x="201" y="210"/>
                  <a:pt x="188" y="223"/>
                  <a:pt x="188" y="239"/>
                </a:cubicBezTo>
                <a:close/>
                <a:moveTo>
                  <a:pt x="104" y="72"/>
                </a:moveTo>
                <a:cubicBezTo>
                  <a:pt x="121" y="72"/>
                  <a:pt x="133" y="60"/>
                  <a:pt x="134" y="44"/>
                </a:cubicBezTo>
                <a:cubicBezTo>
                  <a:pt x="134" y="28"/>
                  <a:pt x="121" y="15"/>
                  <a:pt x="105" y="15"/>
                </a:cubicBezTo>
                <a:cubicBezTo>
                  <a:pt x="89" y="15"/>
                  <a:pt x="76" y="27"/>
                  <a:pt x="76" y="43"/>
                </a:cubicBezTo>
                <a:cubicBezTo>
                  <a:pt x="76" y="59"/>
                  <a:pt x="88" y="72"/>
                  <a:pt x="104" y="72"/>
                </a:cubicBezTo>
                <a:close/>
                <a:moveTo>
                  <a:pt x="22" y="34"/>
                </a:moveTo>
                <a:cubicBezTo>
                  <a:pt x="29" y="35"/>
                  <a:pt x="34" y="30"/>
                  <a:pt x="34" y="23"/>
                </a:cubicBezTo>
                <a:cubicBezTo>
                  <a:pt x="34" y="16"/>
                  <a:pt x="29" y="11"/>
                  <a:pt x="23" y="11"/>
                </a:cubicBezTo>
                <a:cubicBezTo>
                  <a:pt x="16" y="11"/>
                  <a:pt x="11" y="17"/>
                  <a:pt x="11" y="23"/>
                </a:cubicBezTo>
                <a:cubicBezTo>
                  <a:pt x="11" y="29"/>
                  <a:pt x="16" y="34"/>
                  <a:pt x="2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3" name="Freeform 17">
            <a:extLst>
              <a:ext uri="{FF2B5EF4-FFF2-40B4-BE49-F238E27FC236}">
                <a16:creationId xmlns:a16="http://schemas.microsoft.com/office/drawing/2014/main" id="{37CB4EF9-789A-79C7-DAB0-98CFF9CBD218}"/>
              </a:ext>
            </a:extLst>
          </p:cNvPr>
          <p:cNvSpPr>
            <a:spLocks noEditPoints="1"/>
          </p:cNvSpPr>
          <p:nvPr/>
        </p:nvSpPr>
        <p:spPr bwMode="auto">
          <a:xfrm>
            <a:off x="7446963" y="187326"/>
            <a:ext cx="1571625" cy="1462087"/>
          </a:xfrm>
          <a:custGeom>
            <a:avLst/>
            <a:gdLst>
              <a:gd name="T0" fmla="*/ 20 w 302"/>
              <a:gd name="T1" fmla="*/ 43 h 281"/>
              <a:gd name="T2" fmla="*/ 14 w 302"/>
              <a:gd name="T3" fmla="*/ 4 h 281"/>
              <a:gd name="T4" fmla="*/ 53 w 302"/>
              <a:gd name="T5" fmla="*/ 24 h 281"/>
              <a:gd name="T6" fmla="*/ 102 w 302"/>
              <a:gd name="T7" fmla="*/ 6 h 281"/>
              <a:gd name="T8" fmla="*/ 131 w 302"/>
              <a:gd name="T9" fmla="*/ 71 h 281"/>
              <a:gd name="T10" fmla="*/ 155 w 302"/>
              <a:gd name="T11" fmla="*/ 89 h 281"/>
              <a:gd name="T12" fmla="*/ 204 w 302"/>
              <a:gd name="T13" fmla="*/ 110 h 281"/>
              <a:gd name="T14" fmla="*/ 212 w 302"/>
              <a:gd name="T15" fmla="*/ 110 h 281"/>
              <a:gd name="T16" fmla="*/ 259 w 302"/>
              <a:gd name="T17" fmla="*/ 53 h 281"/>
              <a:gd name="T18" fmla="*/ 272 w 302"/>
              <a:gd name="T19" fmla="*/ 127 h 281"/>
              <a:gd name="T20" fmla="*/ 210 w 302"/>
              <a:gd name="T21" fmla="*/ 121 h 281"/>
              <a:gd name="T22" fmla="*/ 201 w 302"/>
              <a:gd name="T23" fmla="*/ 204 h 281"/>
              <a:gd name="T24" fmla="*/ 236 w 302"/>
              <a:gd name="T25" fmla="*/ 271 h 281"/>
              <a:gd name="T26" fmla="*/ 194 w 302"/>
              <a:gd name="T27" fmla="*/ 209 h 281"/>
              <a:gd name="T28" fmla="*/ 145 w 302"/>
              <a:gd name="T29" fmla="*/ 192 h 281"/>
              <a:gd name="T30" fmla="*/ 99 w 302"/>
              <a:gd name="T31" fmla="*/ 178 h 281"/>
              <a:gd name="T32" fmla="*/ 65 w 302"/>
              <a:gd name="T33" fmla="*/ 229 h 281"/>
              <a:gd name="T34" fmla="*/ 60 w 302"/>
              <a:gd name="T35" fmla="*/ 154 h 281"/>
              <a:gd name="T36" fmla="*/ 98 w 302"/>
              <a:gd name="T37" fmla="*/ 169 h 281"/>
              <a:gd name="T38" fmla="*/ 111 w 302"/>
              <a:gd name="T39" fmla="*/ 125 h 281"/>
              <a:gd name="T40" fmla="*/ 124 w 302"/>
              <a:gd name="T41" fmla="*/ 79 h 281"/>
              <a:gd name="T42" fmla="*/ 68 w 302"/>
              <a:gd name="T43" fmla="*/ 44 h 281"/>
              <a:gd name="T44" fmla="*/ 42 w 302"/>
              <a:gd name="T45" fmla="*/ 29 h 281"/>
              <a:gd name="T46" fmla="*/ 161 w 302"/>
              <a:gd name="T47" fmla="*/ 186 h 281"/>
              <a:gd name="T48" fmla="*/ 161 w 302"/>
              <a:gd name="T49" fmla="*/ 97 h 281"/>
              <a:gd name="T50" fmla="*/ 262 w 302"/>
              <a:gd name="T51" fmla="*/ 61 h 281"/>
              <a:gd name="T52" fmla="*/ 262 w 302"/>
              <a:gd name="T53" fmla="*/ 120 h 281"/>
              <a:gd name="T54" fmla="*/ 262 w 302"/>
              <a:gd name="T55" fmla="*/ 61 h 281"/>
              <a:gd name="T56" fmla="*/ 89 w 302"/>
              <a:gd name="T57" fmla="*/ 192 h 281"/>
              <a:gd name="T58" fmla="*/ 31 w 302"/>
              <a:gd name="T59" fmla="*/ 192 h 281"/>
              <a:gd name="T60" fmla="*/ 188 w 302"/>
              <a:gd name="T61" fmla="*/ 239 h 281"/>
              <a:gd name="T62" fmla="*/ 246 w 302"/>
              <a:gd name="T63" fmla="*/ 239 h 281"/>
              <a:gd name="T64" fmla="*/ 188 w 302"/>
              <a:gd name="T65" fmla="*/ 239 h 281"/>
              <a:gd name="T66" fmla="*/ 134 w 302"/>
              <a:gd name="T67" fmla="*/ 44 h 281"/>
              <a:gd name="T68" fmla="*/ 76 w 302"/>
              <a:gd name="T69" fmla="*/ 43 h 281"/>
              <a:gd name="T70" fmla="*/ 22 w 302"/>
              <a:gd name="T71" fmla="*/ 34 h 281"/>
              <a:gd name="T72" fmla="*/ 23 w 302"/>
              <a:gd name="T73" fmla="*/ 11 h 281"/>
              <a:gd name="T74" fmla="*/ 22 w 302"/>
              <a:gd name="T75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2" h="281">
                <a:moveTo>
                  <a:pt x="42" y="29"/>
                </a:moveTo>
                <a:cubicBezTo>
                  <a:pt x="37" y="40"/>
                  <a:pt x="30" y="44"/>
                  <a:pt x="20" y="43"/>
                </a:cubicBezTo>
                <a:cubicBezTo>
                  <a:pt x="11" y="42"/>
                  <a:pt x="6" y="37"/>
                  <a:pt x="3" y="29"/>
                </a:cubicBezTo>
                <a:cubicBezTo>
                  <a:pt x="0" y="19"/>
                  <a:pt x="5" y="8"/>
                  <a:pt x="14" y="4"/>
                </a:cubicBezTo>
                <a:cubicBezTo>
                  <a:pt x="24" y="0"/>
                  <a:pt x="36" y="3"/>
                  <a:pt x="40" y="13"/>
                </a:cubicBezTo>
                <a:cubicBezTo>
                  <a:pt x="43" y="20"/>
                  <a:pt x="48" y="22"/>
                  <a:pt x="53" y="24"/>
                </a:cubicBezTo>
                <a:cubicBezTo>
                  <a:pt x="59" y="25"/>
                  <a:pt x="64" y="27"/>
                  <a:pt x="70" y="28"/>
                </a:cubicBezTo>
                <a:cubicBezTo>
                  <a:pt x="77" y="16"/>
                  <a:pt x="87" y="7"/>
                  <a:pt x="102" y="6"/>
                </a:cubicBezTo>
                <a:cubicBezTo>
                  <a:pt x="112" y="5"/>
                  <a:pt x="121" y="8"/>
                  <a:pt x="128" y="14"/>
                </a:cubicBezTo>
                <a:cubicBezTo>
                  <a:pt x="142" y="26"/>
                  <a:pt x="150" y="50"/>
                  <a:pt x="131" y="71"/>
                </a:cubicBezTo>
                <a:cubicBezTo>
                  <a:pt x="131" y="73"/>
                  <a:pt x="132" y="75"/>
                  <a:pt x="133" y="77"/>
                </a:cubicBezTo>
                <a:cubicBezTo>
                  <a:pt x="140" y="91"/>
                  <a:pt x="140" y="90"/>
                  <a:pt x="155" y="89"/>
                </a:cubicBezTo>
                <a:cubicBezTo>
                  <a:pt x="174" y="87"/>
                  <a:pt x="189" y="93"/>
                  <a:pt x="202" y="107"/>
                </a:cubicBezTo>
                <a:cubicBezTo>
                  <a:pt x="203" y="108"/>
                  <a:pt x="203" y="109"/>
                  <a:pt x="204" y="110"/>
                </a:cubicBezTo>
                <a:cubicBezTo>
                  <a:pt x="205" y="111"/>
                  <a:pt x="205" y="112"/>
                  <a:pt x="206" y="113"/>
                </a:cubicBezTo>
                <a:cubicBezTo>
                  <a:pt x="208" y="112"/>
                  <a:pt x="210" y="111"/>
                  <a:pt x="212" y="110"/>
                </a:cubicBezTo>
                <a:cubicBezTo>
                  <a:pt x="223" y="107"/>
                  <a:pt x="226" y="101"/>
                  <a:pt x="225" y="89"/>
                </a:cubicBezTo>
                <a:cubicBezTo>
                  <a:pt x="224" y="70"/>
                  <a:pt x="240" y="55"/>
                  <a:pt x="259" y="53"/>
                </a:cubicBezTo>
                <a:cubicBezTo>
                  <a:pt x="278" y="52"/>
                  <a:pt x="295" y="66"/>
                  <a:pt x="298" y="85"/>
                </a:cubicBezTo>
                <a:cubicBezTo>
                  <a:pt x="302" y="103"/>
                  <a:pt x="290" y="122"/>
                  <a:pt x="272" y="127"/>
                </a:cubicBezTo>
                <a:cubicBezTo>
                  <a:pt x="256" y="131"/>
                  <a:pt x="243" y="127"/>
                  <a:pt x="229" y="110"/>
                </a:cubicBezTo>
                <a:cubicBezTo>
                  <a:pt x="223" y="114"/>
                  <a:pt x="217" y="117"/>
                  <a:pt x="210" y="121"/>
                </a:cubicBezTo>
                <a:cubicBezTo>
                  <a:pt x="217" y="152"/>
                  <a:pt x="214" y="164"/>
                  <a:pt x="191" y="186"/>
                </a:cubicBezTo>
                <a:cubicBezTo>
                  <a:pt x="194" y="192"/>
                  <a:pt x="198" y="198"/>
                  <a:pt x="201" y="204"/>
                </a:cubicBezTo>
                <a:cubicBezTo>
                  <a:pt x="229" y="200"/>
                  <a:pt x="246" y="207"/>
                  <a:pt x="252" y="227"/>
                </a:cubicBezTo>
                <a:cubicBezTo>
                  <a:pt x="258" y="244"/>
                  <a:pt x="251" y="263"/>
                  <a:pt x="236" y="271"/>
                </a:cubicBezTo>
                <a:cubicBezTo>
                  <a:pt x="220" y="281"/>
                  <a:pt x="200" y="277"/>
                  <a:pt x="188" y="263"/>
                </a:cubicBezTo>
                <a:cubicBezTo>
                  <a:pt x="175" y="247"/>
                  <a:pt x="177" y="229"/>
                  <a:pt x="194" y="209"/>
                </a:cubicBezTo>
                <a:cubicBezTo>
                  <a:pt x="190" y="203"/>
                  <a:pt x="187" y="196"/>
                  <a:pt x="183" y="190"/>
                </a:cubicBezTo>
                <a:cubicBezTo>
                  <a:pt x="171" y="195"/>
                  <a:pt x="158" y="196"/>
                  <a:pt x="145" y="192"/>
                </a:cubicBezTo>
                <a:cubicBezTo>
                  <a:pt x="133" y="188"/>
                  <a:pt x="123" y="180"/>
                  <a:pt x="116" y="169"/>
                </a:cubicBezTo>
                <a:cubicBezTo>
                  <a:pt x="110" y="172"/>
                  <a:pt x="104" y="175"/>
                  <a:pt x="99" y="178"/>
                </a:cubicBezTo>
                <a:cubicBezTo>
                  <a:pt x="98" y="179"/>
                  <a:pt x="97" y="183"/>
                  <a:pt x="97" y="185"/>
                </a:cubicBezTo>
                <a:cubicBezTo>
                  <a:pt x="101" y="206"/>
                  <a:pt x="87" y="226"/>
                  <a:pt x="65" y="229"/>
                </a:cubicBezTo>
                <a:cubicBezTo>
                  <a:pt x="43" y="232"/>
                  <a:pt x="24" y="216"/>
                  <a:pt x="23" y="193"/>
                </a:cubicBezTo>
                <a:cubicBezTo>
                  <a:pt x="21" y="173"/>
                  <a:pt x="39" y="154"/>
                  <a:pt x="60" y="154"/>
                </a:cubicBezTo>
                <a:cubicBezTo>
                  <a:pt x="71" y="154"/>
                  <a:pt x="82" y="158"/>
                  <a:pt x="89" y="168"/>
                </a:cubicBezTo>
                <a:cubicBezTo>
                  <a:pt x="92" y="171"/>
                  <a:pt x="94" y="172"/>
                  <a:pt x="98" y="169"/>
                </a:cubicBezTo>
                <a:cubicBezTo>
                  <a:pt x="102" y="167"/>
                  <a:pt x="106" y="164"/>
                  <a:pt x="111" y="162"/>
                </a:cubicBezTo>
                <a:cubicBezTo>
                  <a:pt x="108" y="149"/>
                  <a:pt x="107" y="137"/>
                  <a:pt x="111" y="125"/>
                </a:cubicBezTo>
                <a:cubicBezTo>
                  <a:pt x="115" y="112"/>
                  <a:pt x="123" y="104"/>
                  <a:pt x="133" y="96"/>
                </a:cubicBezTo>
                <a:cubicBezTo>
                  <a:pt x="130" y="89"/>
                  <a:pt x="127" y="83"/>
                  <a:pt x="124" y="79"/>
                </a:cubicBezTo>
                <a:cubicBezTo>
                  <a:pt x="114" y="79"/>
                  <a:pt x="105" y="81"/>
                  <a:pt x="96" y="79"/>
                </a:cubicBezTo>
                <a:cubicBezTo>
                  <a:pt x="79" y="76"/>
                  <a:pt x="67" y="61"/>
                  <a:pt x="68" y="44"/>
                </a:cubicBezTo>
                <a:cubicBezTo>
                  <a:pt x="68" y="38"/>
                  <a:pt x="66" y="36"/>
                  <a:pt x="61" y="35"/>
                </a:cubicBezTo>
                <a:cubicBezTo>
                  <a:pt x="55" y="33"/>
                  <a:pt x="49" y="31"/>
                  <a:pt x="42" y="29"/>
                </a:cubicBezTo>
                <a:close/>
                <a:moveTo>
                  <a:pt x="117" y="141"/>
                </a:moveTo>
                <a:cubicBezTo>
                  <a:pt x="117" y="166"/>
                  <a:pt x="137" y="186"/>
                  <a:pt x="161" y="186"/>
                </a:cubicBezTo>
                <a:cubicBezTo>
                  <a:pt x="185" y="186"/>
                  <a:pt x="206" y="165"/>
                  <a:pt x="206" y="141"/>
                </a:cubicBezTo>
                <a:cubicBezTo>
                  <a:pt x="205" y="117"/>
                  <a:pt x="185" y="97"/>
                  <a:pt x="161" y="97"/>
                </a:cubicBezTo>
                <a:cubicBezTo>
                  <a:pt x="137" y="97"/>
                  <a:pt x="117" y="117"/>
                  <a:pt x="117" y="141"/>
                </a:cubicBezTo>
                <a:close/>
                <a:moveTo>
                  <a:pt x="262" y="61"/>
                </a:moveTo>
                <a:cubicBezTo>
                  <a:pt x="246" y="61"/>
                  <a:pt x="233" y="75"/>
                  <a:pt x="233" y="91"/>
                </a:cubicBezTo>
                <a:cubicBezTo>
                  <a:pt x="233" y="107"/>
                  <a:pt x="246" y="120"/>
                  <a:pt x="262" y="120"/>
                </a:cubicBezTo>
                <a:cubicBezTo>
                  <a:pt x="278" y="120"/>
                  <a:pt x="291" y="107"/>
                  <a:pt x="291" y="91"/>
                </a:cubicBezTo>
                <a:cubicBezTo>
                  <a:pt x="291" y="75"/>
                  <a:pt x="277" y="62"/>
                  <a:pt x="262" y="61"/>
                </a:cubicBezTo>
                <a:close/>
                <a:moveTo>
                  <a:pt x="60" y="221"/>
                </a:moveTo>
                <a:cubicBezTo>
                  <a:pt x="76" y="221"/>
                  <a:pt x="89" y="208"/>
                  <a:pt x="89" y="192"/>
                </a:cubicBezTo>
                <a:cubicBezTo>
                  <a:pt x="89" y="176"/>
                  <a:pt x="77" y="163"/>
                  <a:pt x="61" y="163"/>
                </a:cubicBezTo>
                <a:cubicBezTo>
                  <a:pt x="45" y="163"/>
                  <a:pt x="31" y="176"/>
                  <a:pt x="31" y="192"/>
                </a:cubicBezTo>
                <a:cubicBezTo>
                  <a:pt x="31" y="207"/>
                  <a:pt x="44" y="221"/>
                  <a:pt x="60" y="221"/>
                </a:cubicBezTo>
                <a:close/>
                <a:moveTo>
                  <a:pt x="188" y="239"/>
                </a:moveTo>
                <a:cubicBezTo>
                  <a:pt x="188" y="255"/>
                  <a:pt x="201" y="268"/>
                  <a:pt x="217" y="268"/>
                </a:cubicBezTo>
                <a:cubicBezTo>
                  <a:pt x="233" y="268"/>
                  <a:pt x="246" y="255"/>
                  <a:pt x="246" y="239"/>
                </a:cubicBezTo>
                <a:cubicBezTo>
                  <a:pt x="246" y="224"/>
                  <a:pt x="233" y="210"/>
                  <a:pt x="217" y="210"/>
                </a:cubicBezTo>
                <a:cubicBezTo>
                  <a:pt x="201" y="210"/>
                  <a:pt x="188" y="223"/>
                  <a:pt x="188" y="239"/>
                </a:cubicBezTo>
                <a:close/>
                <a:moveTo>
                  <a:pt x="104" y="72"/>
                </a:moveTo>
                <a:cubicBezTo>
                  <a:pt x="121" y="72"/>
                  <a:pt x="133" y="60"/>
                  <a:pt x="134" y="44"/>
                </a:cubicBezTo>
                <a:cubicBezTo>
                  <a:pt x="134" y="28"/>
                  <a:pt x="121" y="15"/>
                  <a:pt x="105" y="15"/>
                </a:cubicBezTo>
                <a:cubicBezTo>
                  <a:pt x="89" y="15"/>
                  <a:pt x="76" y="27"/>
                  <a:pt x="76" y="43"/>
                </a:cubicBezTo>
                <a:cubicBezTo>
                  <a:pt x="76" y="59"/>
                  <a:pt x="88" y="72"/>
                  <a:pt x="104" y="72"/>
                </a:cubicBezTo>
                <a:close/>
                <a:moveTo>
                  <a:pt x="22" y="34"/>
                </a:moveTo>
                <a:cubicBezTo>
                  <a:pt x="29" y="35"/>
                  <a:pt x="34" y="30"/>
                  <a:pt x="34" y="23"/>
                </a:cubicBezTo>
                <a:cubicBezTo>
                  <a:pt x="34" y="16"/>
                  <a:pt x="29" y="11"/>
                  <a:pt x="23" y="11"/>
                </a:cubicBezTo>
                <a:cubicBezTo>
                  <a:pt x="16" y="11"/>
                  <a:pt x="11" y="17"/>
                  <a:pt x="11" y="23"/>
                </a:cubicBezTo>
                <a:cubicBezTo>
                  <a:pt x="11" y="29"/>
                  <a:pt x="16" y="34"/>
                  <a:pt x="2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163763" y="2312988"/>
            <a:ext cx="1544637" cy="1436687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56785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95530" y="180801"/>
            <a:ext cx="5326301" cy="576064"/>
          </a:xfrm>
        </p:spPr>
        <p:txBody>
          <a:bodyPr>
            <a:noAutofit/>
          </a:bodyPr>
          <a:lstStyle/>
          <a:p>
            <a:pPr rtl="1"/>
            <a:r>
              <a:rPr lang="fa-IR" altLang="ko-KR" sz="4800" b="1" dirty="0">
                <a:solidFill>
                  <a:schemeClr val="tx1"/>
                </a:solidFill>
                <a:cs typeface="B Nazanin" panose="00000400000000000000" pitchFamily="2" charset="-78"/>
              </a:rPr>
              <a:t>طرح بندی ستون ها</a:t>
            </a:r>
            <a:endParaRPr lang="ko-KR" altLang="en-US" sz="4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-1044624" y="1020178"/>
            <a:ext cx="9144000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5530" y="1539382"/>
            <a:ext cx="242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530" y="2054334"/>
            <a:ext cx="2421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4587" y="1539382"/>
            <a:ext cx="242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4587" y="2054334"/>
            <a:ext cx="2421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5530" y="1932223"/>
            <a:ext cx="241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54587" y="1932223"/>
            <a:ext cx="241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11C51D00-15E4-4604-904B-B7CEB92E70CC}"/>
              </a:ext>
            </a:extLst>
          </p:cNvPr>
          <p:cNvSpPr>
            <a:spLocks noEditPoints="1"/>
          </p:cNvSpPr>
          <p:nvPr/>
        </p:nvSpPr>
        <p:spPr bwMode="auto">
          <a:xfrm>
            <a:off x="5972176" y="2014538"/>
            <a:ext cx="2811463" cy="2763838"/>
          </a:xfrm>
          <a:custGeom>
            <a:avLst/>
            <a:gdLst>
              <a:gd name="T0" fmla="*/ 410 w 644"/>
              <a:gd name="T1" fmla="*/ 223 h 633"/>
              <a:gd name="T2" fmla="*/ 349 w 644"/>
              <a:gd name="T3" fmla="*/ 255 h 633"/>
              <a:gd name="T4" fmla="*/ 336 w 644"/>
              <a:gd name="T5" fmla="*/ 271 h 633"/>
              <a:gd name="T6" fmla="*/ 336 w 644"/>
              <a:gd name="T7" fmla="*/ 409 h 633"/>
              <a:gd name="T8" fmla="*/ 336 w 644"/>
              <a:gd name="T9" fmla="*/ 420 h 633"/>
              <a:gd name="T10" fmla="*/ 351 w 644"/>
              <a:gd name="T11" fmla="*/ 423 h 633"/>
              <a:gd name="T12" fmla="*/ 429 w 644"/>
              <a:gd name="T13" fmla="*/ 541 h 633"/>
              <a:gd name="T14" fmla="*/ 323 w 644"/>
              <a:gd name="T15" fmla="*/ 633 h 633"/>
              <a:gd name="T16" fmla="*/ 216 w 644"/>
              <a:gd name="T17" fmla="*/ 541 h 633"/>
              <a:gd name="T18" fmla="*/ 300 w 644"/>
              <a:gd name="T19" fmla="*/ 422 h 633"/>
              <a:gd name="T20" fmla="*/ 309 w 644"/>
              <a:gd name="T21" fmla="*/ 411 h 633"/>
              <a:gd name="T22" fmla="*/ 309 w 644"/>
              <a:gd name="T23" fmla="*/ 266 h 633"/>
              <a:gd name="T24" fmla="*/ 300 w 644"/>
              <a:gd name="T25" fmla="*/ 256 h 633"/>
              <a:gd name="T26" fmla="*/ 235 w 644"/>
              <a:gd name="T27" fmla="*/ 223 h 633"/>
              <a:gd name="T28" fmla="*/ 228 w 644"/>
              <a:gd name="T29" fmla="*/ 231 h 633"/>
              <a:gd name="T30" fmla="*/ 143 w 644"/>
              <a:gd name="T31" fmla="*/ 333 h 633"/>
              <a:gd name="T32" fmla="*/ 142 w 644"/>
              <a:gd name="T33" fmla="*/ 346 h 633"/>
              <a:gd name="T34" fmla="*/ 118 w 644"/>
              <a:gd name="T35" fmla="*/ 445 h 633"/>
              <a:gd name="T36" fmla="*/ 20 w 644"/>
              <a:gd name="T37" fmla="*/ 420 h 633"/>
              <a:gd name="T38" fmla="*/ 47 w 644"/>
              <a:gd name="T39" fmla="*/ 322 h 633"/>
              <a:gd name="T40" fmla="*/ 109 w 644"/>
              <a:gd name="T41" fmla="*/ 318 h 633"/>
              <a:gd name="T42" fmla="*/ 121 w 644"/>
              <a:gd name="T43" fmla="*/ 315 h 633"/>
              <a:gd name="T44" fmla="*/ 211 w 644"/>
              <a:gd name="T45" fmla="*/ 207 h 633"/>
              <a:gd name="T46" fmla="*/ 213 w 644"/>
              <a:gd name="T47" fmla="*/ 193 h 633"/>
              <a:gd name="T48" fmla="*/ 297 w 644"/>
              <a:gd name="T49" fmla="*/ 11 h 633"/>
              <a:gd name="T50" fmla="*/ 423 w 644"/>
              <a:gd name="T51" fmla="*/ 58 h 633"/>
              <a:gd name="T52" fmla="*/ 432 w 644"/>
              <a:gd name="T53" fmla="*/ 193 h 633"/>
              <a:gd name="T54" fmla="*/ 433 w 644"/>
              <a:gd name="T55" fmla="*/ 207 h 633"/>
              <a:gd name="T56" fmla="*/ 523 w 644"/>
              <a:gd name="T57" fmla="*/ 315 h 633"/>
              <a:gd name="T58" fmla="*/ 537 w 644"/>
              <a:gd name="T59" fmla="*/ 318 h 633"/>
              <a:gd name="T60" fmla="*/ 630 w 644"/>
              <a:gd name="T61" fmla="*/ 360 h 633"/>
              <a:gd name="T62" fmla="*/ 585 w 644"/>
              <a:gd name="T63" fmla="*/ 452 h 633"/>
              <a:gd name="T64" fmla="*/ 508 w 644"/>
              <a:gd name="T65" fmla="*/ 429 h 633"/>
              <a:gd name="T66" fmla="*/ 502 w 644"/>
              <a:gd name="T67" fmla="*/ 348 h 633"/>
              <a:gd name="T68" fmla="*/ 501 w 644"/>
              <a:gd name="T69" fmla="*/ 332 h 633"/>
              <a:gd name="T70" fmla="*/ 415 w 644"/>
              <a:gd name="T71" fmla="*/ 228 h 633"/>
              <a:gd name="T72" fmla="*/ 410 w 644"/>
              <a:gd name="T73" fmla="*/ 223 h 633"/>
              <a:gd name="T74" fmla="*/ 322 w 644"/>
              <a:gd name="T75" fmla="*/ 230 h 633"/>
              <a:gd name="T76" fmla="*/ 419 w 644"/>
              <a:gd name="T77" fmla="*/ 134 h 633"/>
              <a:gd name="T78" fmla="*/ 323 w 644"/>
              <a:gd name="T79" fmla="*/ 36 h 633"/>
              <a:gd name="T80" fmla="*/ 225 w 644"/>
              <a:gd name="T81" fmla="*/ 133 h 633"/>
              <a:gd name="T82" fmla="*/ 322 w 644"/>
              <a:gd name="T83" fmla="*/ 23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4" h="633">
                <a:moveTo>
                  <a:pt x="410" y="223"/>
                </a:moveTo>
                <a:cubicBezTo>
                  <a:pt x="392" y="239"/>
                  <a:pt x="372" y="250"/>
                  <a:pt x="349" y="255"/>
                </a:cubicBezTo>
                <a:cubicBezTo>
                  <a:pt x="336" y="258"/>
                  <a:pt x="336" y="258"/>
                  <a:pt x="336" y="271"/>
                </a:cubicBezTo>
                <a:cubicBezTo>
                  <a:pt x="336" y="317"/>
                  <a:pt x="336" y="363"/>
                  <a:pt x="336" y="409"/>
                </a:cubicBezTo>
                <a:cubicBezTo>
                  <a:pt x="336" y="412"/>
                  <a:pt x="336" y="416"/>
                  <a:pt x="336" y="420"/>
                </a:cubicBezTo>
                <a:cubicBezTo>
                  <a:pt x="342" y="421"/>
                  <a:pt x="346" y="422"/>
                  <a:pt x="351" y="423"/>
                </a:cubicBezTo>
                <a:cubicBezTo>
                  <a:pt x="403" y="438"/>
                  <a:pt x="436" y="489"/>
                  <a:pt x="429" y="541"/>
                </a:cubicBezTo>
                <a:cubicBezTo>
                  <a:pt x="421" y="595"/>
                  <a:pt x="376" y="633"/>
                  <a:pt x="323" y="633"/>
                </a:cubicBezTo>
                <a:cubicBezTo>
                  <a:pt x="269" y="633"/>
                  <a:pt x="224" y="595"/>
                  <a:pt x="216" y="541"/>
                </a:cubicBezTo>
                <a:cubicBezTo>
                  <a:pt x="208" y="486"/>
                  <a:pt x="245" y="433"/>
                  <a:pt x="300" y="422"/>
                </a:cubicBezTo>
                <a:cubicBezTo>
                  <a:pt x="307" y="420"/>
                  <a:pt x="309" y="418"/>
                  <a:pt x="309" y="411"/>
                </a:cubicBezTo>
                <a:cubicBezTo>
                  <a:pt x="308" y="363"/>
                  <a:pt x="308" y="315"/>
                  <a:pt x="309" y="266"/>
                </a:cubicBezTo>
                <a:cubicBezTo>
                  <a:pt x="309" y="259"/>
                  <a:pt x="307" y="257"/>
                  <a:pt x="300" y="256"/>
                </a:cubicBezTo>
                <a:cubicBezTo>
                  <a:pt x="278" y="253"/>
                  <a:pt x="264" y="245"/>
                  <a:pt x="235" y="223"/>
                </a:cubicBezTo>
                <a:cubicBezTo>
                  <a:pt x="233" y="226"/>
                  <a:pt x="230" y="228"/>
                  <a:pt x="228" y="231"/>
                </a:cubicBezTo>
                <a:cubicBezTo>
                  <a:pt x="200" y="265"/>
                  <a:pt x="171" y="299"/>
                  <a:pt x="143" y="333"/>
                </a:cubicBezTo>
                <a:cubicBezTo>
                  <a:pt x="139" y="338"/>
                  <a:pt x="138" y="341"/>
                  <a:pt x="142" y="346"/>
                </a:cubicBezTo>
                <a:cubicBezTo>
                  <a:pt x="163" y="380"/>
                  <a:pt x="153" y="424"/>
                  <a:pt x="118" y="445"/>
                </a:cubicBezTo>
                <a:cubicBezTo>
                  <a:pt x="85" y="466"/>
                  <a:pt x="40" y="454"/>
                  <a:pt x="20" y="420"/>
                </a:cubicBezTo>
                <a:cubicBezTo>
                  <a:pt x="0" y="386"/>
                  <a:pt x="12" y="342"/>
                  <a:pt x="47" y="322"/>
                </a:cubicBezTo>
                <a:cubicBezTo>
                  <a:pt x="67" y="311"/>
                  <a:pt x="88" y="310"/>
                  <a:pt x="109" y="318"/>
                </a:cubicBezTo>
                <a:cubicBezTo>
                  <a:pt x="114" y="321"/>
                  <a:pt x="117" y="320"/>
                  <a:pt x="121" y="315"/>
                </a:cubicBezTo>
                <a:cubicBezTo>
                  <a:pt x="151" y="279"/>
                  <a:pt x="181" y="243"/>
                  <a:pt x="211" y="207"/>
                </a:cubicBezTo>
                <a:cubicBezTo>
                  <a:pt x="216" y="202"/>
                  <a:pt x="216" y="199"/>
                  <a:pt x="213" y="193"/>
                </a:cubicBezTo>
                <a:cubicBezTo>
                  <a:pt x="173" y="119"/>
                  <a:pt x="214" y="28"/>
                  <a:pt x="297" y="11"/>
                </a:cubicBezTo>
                <a:cubicBezTo>
                  <a:pt x="348" y="0"/>
                  <a:pt x="391" y="17"/>
                  <a:pt x="423" y="58"/>
                </a:cubicBezTo>
                <a:cubicBezTo>
                  <a:pt x="454" y="100"/>
                  <a:pt x="456" y="146"/>
                  <a:pt x="432" y="193"/>
                </a:cubicBezTo>
                <a:cubicBezTo>
                  <a:pt x="429" y="199"/>
                  <a:pt x="429" y="202"/>
                  <a:pt x="433" y="207"/>
                </a:cubicBezTo>
                <a:cubicBezTo>
                  <a:pt x="464" y="243"/>
                  <a:pt x="494" y="279"/>
                  <a:pt x="523" y="315"/>
                </a:cubicBezTo>
                <a:cubicBezTo>
                  <a:pt x="527" y="320"/>
                  <a:pt x="530" y="321"/>
                  <a:pt x="537" y="318"/>
                </a:cubicBezTo>
                <a:cubicBezTo>
                  <a:pt x="574" y="303"/>
                  <a:pt x="616" y="322"/>
                  <a:pt x="630" y="360"/>
                </a:cubicBezTo>
                <a:cubicBezTo>
                  <a:pt x="644" y="398"/>
                  <a:pt x="624" y="439"/>
                  <a:pt x="585" y="452"/>
                </a:cubicBezTo>
                <a:cubicBezTo>
                  <a:pt x="557" y="461"/>
                  <a:pt x="526" y="452"/>
                  <a:pt x="508" y="429"/>
                </a:cubicBezTo>
                <a:cubicBezTo>
                  <a:pt x="489" y="405"/>
                  <a:pt x="487" y="373"/>
                  <a:pt x="502" y="348"/>
                </a:cubicBezTo>
                <a:cubicBezTo>
                  <a:pt x="506" y="341"/>
                  <a:pt x="506" y="338"/>
                  <a:pt x="501" y="332"/>
                </a:cubicBezTo>
                <a:cubicBezTo>
                  <a:pt x="472" y="297"/>
                  <a:pt x="443" y="263"/>
                  <a:pt x="415" y="228"/>
                </a:cubicBezTo>
                <a:cubicBezTo>
                  <a:pt x="413" y="227"/>
                  <a:pt x="412" y="225"/>
                  <a:pt x="410" y="223"/>
                </a:cubicBezTo>
                <a:close/>
                <a:moveTo>
                  <a:pt x="322" y="230"/>
                </a:moveTo>
                <a:cubicBezTo>
                  <a:pt x="376" y="230"/>
                  <a:pt x="419" y="187"/>
                  <a:pt x="419" y="134"/>
                </a:cubicBezTo>
                <a:cubicBezTo>
                  <a:pt x="420" y="80"/>
                  <a:pt x="376" y="36"/>
                  <a:pt x="323" y="36"/>
                </a:cubicBezTo>
                <a:cubicBezTo>
                  <a:pt x="269" y="36"/>
                  <a:pt x="225" y="79"/>
                  <a:pt x="225" y="133"/>
                </a:cubicBezTo>
                <a:cubicBezTo>
                  <a:pt x="225" y="186"/>
                  <a:pt x="269" y="230"/>
                  <a:pt x="322" y="230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5789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72000" y="3147814"/>
            <a:ext cx="4320480" cy="576064"/>
          </a:xfrm>
          <a:prstGeom prst="rect">
            <a:avLst/>
          </a:prstGeom>
        </p:spPr>
        <p:txBody>
          <a:bodyPr>
            <a:noAutofit/>
          </a:bodyPr>
          <a:lstStyle/>
          <a:p>
            <a:pPr rtl="1"/>
            <a:r>
              <a:rPr lang="fa-IR" altLang="ko-KR" sz="2800" dirty="0">
                <a:solidFill>
                  <a:srgbClr val="E32D9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2800" dirty="0">
              <a:solidFill>
                <a:srgbClr val="E32D9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909584" y="717375"/>
            <a:ext cx="3241074" cy="2280756"/>
          </a:xfrm>
          <a:custGeom>
            <a:avLst/>
            <a:gdLst>
              <a:gd name="T0" fmla="*/ 271 w 334"/>
              <a:gd name="T1" fmla="*/ 84 h 234"/>
              <a:gd name="T2" fmla="*/ 264 w 334"/>
              <a:gd name="T3" fmla="*/ 114 h 234"/>
              <a:gd name="T4" fmla="*/ 284 w 334"/>
              <a:gd name="T5" fmla="*/ 148 h 234"/>
              <a:gd name="T6" fmla="*/ 247 w 334"/>
              <a:gd name="T7" fmla="*/ 165 h 234"/>
              <a:gd name="T8" fmla="*/ 224 w 334"/>
              <a:gd name="T9" fmla="*/ 200 h 234"/>
              <a:gd name="T10" fmla="*/ 191 w 334"/>
              <a:gd name="T11" fmla="*/ 229 h 234"/>
              <a:gd name="T12" fmla="*/ 182 w 334"/>
              <a:gd name="T13" fmla="*/ 195 h 234"/>
              <a:gd name="T14" fmla="*/ 98 w 334"/>
              <a:gd name="T15" fmla="*/ 179 h 234"/>
              <a:gd name="T16" fmla="*/ 95 w 334"/>
              <a:gd name="T17" fmla="*/ 185 h 234"/>
              <a:gd name="T18" fmla="*/ 54 w 334"/>
              <a:gd name="T19" fmla="*/ 204 h 234"/>
              <a:gd name="T20" fmla="*/ 81 w 334"/>
              <a:gd name="T21" fmla="*/ 164 h 234"/>
              <a:gd name="T22" fmla="*/ 60 w 334"/>
              <a:gd name="T23" fmla="*/ 153 h 234"/>
              <a:gd name="T24" fmla="*/ 16 w 334"/>
              <a:gd name="T25" fmla="*/ 174 h 234"/>
              <a:gd name="T26" fmla="*/ 19 w 334"/>
              <a:gd name="T27" fmla="*/ 129 h 234"/>
              <a:gd name="T28" fmla="*/ 47 w 334"/>
              <a:gd name="T29" fmla="*/ 147 h 234"/>
              <a:gd name="T30" fmla="*/ 80 w 334"/>
              <a:gd name="T31" fmla="*/ 113 h 234"/>
              <a:gd name="T32" fmla="*/ 58 w 334"/>
              <a:gd name="T33" fmla="*/ 104 h 234"/>
              <a:gd name="T34" fmla="*/ 41 w 334"/>
              <a:gd name="T35" fmla="*/ 69 h 234"/>
              <a:gd name="T36" fmla="*/ 75 w 334"/>
              <a:gd name="T37" fmla="*/ 88 h 234"/>
              <a:gd name="T38" fmla="*/ 86 w 334"/>
              <a:gd name="T39" fmla="*/ 107 h 234"/>
              <a:gd name="T40" fmla="*/ 173 w 334"/>
              <a:gd name="T41" fmla="*/ 106 h 234"/>
              <a:gd name="T42" fmla="*/ 204 w 334"/>
              <a:gd name="T43" fmla="*/ 92 h 234"/>
              <a:gd name="T44" fmla="*/ 204 w 334"/>
              <a:gd name="T45" fmla="*/ 49 h 234"/>
              <a:gd name="T46" fmla="*/ 276 w 334"/>
              <a:gd name="T47" fmla="*/ 16 h 234"/>
              <a:gd name="T48" fmla="*/ 287 w 334"/>
              <a:gd name="T49" fmla="*/ 70 h 234"/>
              <a:gd name="T50" fmla="*/ 326 w 334"/>
              <a:gd name="T51" fmla="*/ 69 h 234"/>
              <a:gd name="T52" fmla="*/ 295 w 334"/>
              <a:gd name="T53" fmla="*/ 104 h 234"/>
              <a:gd name="T54" fmla="*/ 282 w 334"/>
              <a:gd name="T55" fmla="*/ 74 h 234"/>
              <a:gd name="T56" fmla="*/ 252 w 334"/>
              <a:gd name="T57" fmla="*/ 94 h 234"/>
              <a:gd name="T58" fmla="*/ 221 w 334"/>
              <a:gd name="T59" fmla="*/ 85 h 234"/>
              <a:gd name="T60" fmla="*/ 212 w 334"/>
              <a:gd name="T61" fmla="*/ 105 h 234"/>
              <a:gd name="T62" fmla="*/ 175 w 334"/>
              <a:gd name="T63" fmla="*/ 123 h 234"/>
              <a:gd name="T64" fmla="*/ 160 w 334"/>
              <a:gd name="T65" fmla="*/ 134 h 234"/>
              <a:gd name="T66" fmla="*/ 186 w 334"/>
              <a:gd name="T67" fmla="*/ 186 h 234"/>
              <a:gd name="T68" fmla="*/ 215 w 334"/>
              <a:gd name="T69" fmla="*/ 188 h 234"/>
              <a:gd name="T70" fmla="*/ 255 w 334"/>
              <a:gd name="T71" fmla="*/ 117 h 234"/>
              <a:gd name="T72" fmla="*/ 282 w 334"/>
              <a:gd name="T73" fmla="*/ 50 h 234"/>
              <a:gd name="T74" fmla="*/ 212 w 334"/>
              <a:gd name="T75" fmla="*/ 47 h 234"/>
              <a:gd name="T76" fmla="*/ 151 w 334"/>
              <a:gd name="T77" fmla="*/ 139 h 234"/>
              <a:gd name="T78" fmla="*/ 82 w 334"/>
              <a:gd name="T79" fmla="*/ 139 h 234"/>
              <a:gd name="T80" fmla="*/ 151 w 334"/>
              <a:gd name="T81" fmla="*/ 139 h 234"/>
              <a:gd name="T82" fmla="*/ 217 w 334"/>
              <a:gd name="T83" fmla="*/ 208 h 234"/>
              <a:gd name="T84" fmla="*/ 188 w 334"/>
              <a:gd name="T85" fmla="*/ 209 h 234"/>
              <a:gd name="T86" fmla="*/ 262 w 334"/>
              <a:gd name="T87" fmla="*/ 155 h 234"/>
              <a:gd name="T88" fmla="*/ 261 w 334"/>
              <a:gd name="T89" fmla="*/ 125 h 234"/>
              <a:gd name="T90" fmla="*/ 262 w 334"/>
              <a:gd name="T91" fmla="*/ 155 h 234"/>
              <a:gd name="T92" fmla="*/ 63 w 334"/>
              <a:gd name="T93" fmla="*/ 200 h 234"/>
              <a:gd name="T94" fmla="*/ 92 w 334"/>
              <a:gd name="T95" fmla="*/ 201 h 234"/>
              <a:gd name="T96" fmla="*/ 24 w 334"/>
              <a:gd name="T97" fmla="*/ 167 h 234"/>
              <a:gd name="T98" fmla="*/ 24 w 334"/>
              <a:gd name="T99" fmla="*/ 137 h 234"/>
              <a:gd name="T100" fmla="*/ 24 w 334"/>
              <a:gd name="T101" fmla="*/ 167 h 234"/>
              <a:gd name="T102" fmla="*/ 309 w 334"/>
              <a:gd name="T103" fmla="*/ 70 h 234"/>
              <a:gd name="T104" fmla="*/ 309 w 334"/>
              <a:gd name="T105" fmla="*/ 100 h 234"/>
              <a:gd name="T106" fmla="*/ 205 w 334"/>
              <a:gd name="T107" fmla="*/ 110 h 234"/>
              <a:gd name="T108" fmla="*/ 181 w 334"/>
              <a:gd name="T109" fmla="*/ 110 h 234"/>
              <a:gd name="T110" fmla="*/ 205 w 334"/>
              <a:gd name="T111" fmla="*/ 110 h 234"/>
              <a:gd name="T112" fmla="*/ 67 w 334"/>
              <a:gd name="T113" fmla="*/ 84 h 234"/>
              <a:gd name="T114" fmla="*/ 44 w 334"/>
              <a:gd name="T115" fmla="*/ 85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" h="234">
                <a:moveTo>
                  <a:pt x="282" y="74"/>
                </a:moveTo>
                <a:cubicBezTo>
                  <a:pt x="277" y="79"/>
                  <a:pt x="274" y="81"/>
                  <a:pt x="271" y="84"/>
                </a:cubicBezTo>
                <a:cubicBezTo>
                  <a:pt x="267" y="86"/>
                  <a:pt x="264" y="87"/>
                  <a:pt x="260" y="90"/>
                </a:cubicBezTo>
                <a:cubicBezTo>
                  <a:pt x="261" y="97"/>
                  <a:pt x="262" y="106"/>
                  <a:pt x="264" y="114"/>
                </a:cubicBezTo>
                <a:cubicBezTo>
                  <a:pt x="265" y="115"/>
                  <a:pt x="267" y="117"/>
                  <a:pt x="269" y="118"/>
                </a:cubicBezTo>
                <a:cubicBezTo>
                  <a:pt x="282" y="123"/>
                  <a:pt x="288" y="135"/>
                  <a:pt x="284" y="148"/>
                </a:cubicBezTo>
                <a:cubicBezTo>
                  <a:pt x="280" y="160"/>
                  <a:pt x="268" y="166"/>
                  <a:pt x="254" y="163"/>
                </a:cubicBezTo>
                <a:cubicBezTo>
                  <a:pt x="252" y="163"/>
                  <a:pt x="248" y="164"/>
                  <a:pt x="247" y="165"/>
                </a:cubicBezTo>
                <a:cubicBezTo>
                  <a:pt x="239" y="173"/>
                  <a:pt x="232" y="182"/>
                  <a:pt x="224" y="190"/>
                </a:cubicBezTo>
                <a:cubicBezTo>
                  <a:pt x="221" y="194"/>
                  <a:pt x="223" y="197"/>
                  <a:pt x="224" y="200"/>
                </a:cubicBezTo>
                <a:cubicBezTo>
                  <a:pt x="228" y="209"/>
                  <a:pt x="225" y="219"/>
                  <a:pt x="218" y="226"/>
                </a:cubicBezTo>
                <a:cubicBezTo>
                  <a:pt x="210" y="232"/>
                  <a:pt x="200" y="234"/>
                  <a:pt x="191" y="229"/>
                </a:cubicBezTo>
                <a:cubicBezTo>
                  <a:pt x="183" y="224"/>
                  <a:pt x="178" y="215"/>
                  <a:pt x="179" y="205"/>
                </a:cubicBezTo>
                <a:cubicBezTo>
                  <a:pt x="180" y="202"/>
                  <a:pt x="181" y="199"/>
                  <a:pt x="182" y="195"/>
                </a:cubicBezTo>
                <a:cubicBezTo>
                  <a:pt x="171" y="187"/>
                  <a:pt x="159" y="179"/>
                  <a:pt x="147" y="171"/>
                </a:cubicBezTo>
                <a:cubicBezTo>
                  <a:pt x="132" y="184"/>
                  <a:pt x="116" y="186"/>
                  <a:pt x="98" y="179"/>
                </a:cubicBezTo>
                <a:cubicBezTo>
                  <a:pt x="97" y="178"/>
                  <a:pt x="95" y="179"/>
                  <a:pt x="94" y="179"/>
                </a:cubicBezTo>
                <a:cubicBezTo>
                  <a:pt x="94" y="181"/>
                  <a:pt x="94" y="184"/>
                  <a:pt x="95" y="185"/>
                </a:cubicBezTo>
                <a:cubicBezTo>
                  <a:pt x="109" y="201"/>
                  <a:pt x="97" y="221"/>
                  <a:pt x="82" y="224"/>
                </a:cubicBezTo>
                <a:cubicBezTo>
                  <a:pt x="70" y="226"/>
                  <a:pt x="57" y="218"/>
                  <a:pt x="54" y="204"/>
                </a:cubicBezTo>
                <a:cubicBezTo>
                  <a:pt x="52" y="192"/>
                  <a:pt x="62" y="179"/>
                  <a:pt x="75" y="178"/>
                </a:cubicBezTo>
                <a:cubicBezTo>
                  <a:pt x="90" y="176"/>
                  <a:pt x="90" y="176"/>
                  <a:pt x="81" y="164"/>
                </a:cubicBezTo>
                <a:cubicBezTo>
                  <a:pt x="80" y="163"/>
                  <a:pt x="80" y="163"/>
                  <a:pt x="80" y="162"/>
                </a:cubicBezTo>
                <a:cubicBezTo>
                  <a:pt x="77" y="150"/>
                  <a:pt x="69" y="152"/>
                  <a:pt x="60" y="153"/>
                </a:cubicBezTo>
                <a:cubicBezTo>
                  <a:pt x="53" y="154"/>
                  <a:pt x="46" y="156"/>
                  <a:pt x="43" y="165"/>
                </a:cubicBezTo>
                <a:cubicBezTo>
                  <a:pt x="39" y="174"/>
                  <a:pt x="26" y="177"/>
                  <a:pt x="16" y="174"/>
                </a:cubicBezTo>
                <a:cubicBezTo>
                  <a:pt x="7" y="171"/>
                  <a:pt x="0" y="162"/>
                  <a:pt x="0" y="152"/>
                </a:cubicBezTo>
                <a:cubicBezTo>
                  <a:pt x="0" y="141"/>
                  <a:pt x="7" y="132"/>
                  <a:pt x="19" y="129"/>
                </a:cubicBezTo>
                <a:cubicBezTo>
                  <a:pt x="28" y="127"/>
                  <a:pt x="39" y="131"/>
                  <a:pt x="44" y="140"/>
                </a:cubicBezTo>
                <a:cubicBezTo>
                  <a:pt x="45" y="142"/>
                  <a:pt x="46" y="144"/>
                  <a:pt x="47" y="147"/>
                </a:cubicBezTo>
                <a:cubicBezTo>
                  <a:pt x="56" y="146"/>
                  <a:pt x="64" y="144"/>
                  <a:pt x="71" y="143"/>
                </a:cubicBezTo>
                <a:cubicBezTo>
                  <a:pt x="74" y="133"/>
                  <a:pt x="77" y="123"/>
                  <a:pt x="80" y="113"/>
                </a:cubicBezTo>
                <a:cubicBezTo>
                  <a:pt x="79" y="112"/>
                  <a:pt x="77" y="111"/>
                  <a:pt x="75" y="109"/>
                </a:cubicBezTo>
                <a:cubicBezTo>
                  <a:pt x="70" y="104"/>
                  <a:pt x="66" y="101"/>
                  <a:pt x="58" y="104"/>
                </a:cubicBezTo>
                <a:cubicBezTo>
                  <a:pt x="51" y="107"/>
                  <a:pt x="41" y="101"/>
                  <a:pt x="37" y="93"/>
                </a:cubicBezTo>
                <a:cubicBezTo>
                  <a:pt x="33" y="85"/>
                  <a:pt x="34" y="76"/>
                  <a:pt x="41" y="69"/>
                </a:cubicBezTo>
                <a:cubicBezTo>
                  <a:pt x="47" y="63"/>
                  <a:pt x="56" y="61"/>
                  <a:pt x="65" y="66"/>
                </a:cubicBezTo>
                <a:cubicBezTo>
                  <a:pt x="73" y="70"/>
                  <a:pt x="79" y="79"/>
                  <a:pt x="75" y="88"/>
                </a:cubicBezTo>
                <a:cubicBezTo>
                  <a:pt x="72" y="95"/>
                  <a:pt x="75" y="98"/>
                  <a:pt x="80" y="102"/>
                </a:cubicBezTo>
                <a:cubicBezTo>
                  <a:pt x="83" y="103"/>
                  <a:pt x="84" y="105"/>
                  <a:pt x="86" y="107"/>
                </a:cubicBezTo>
                <a:cubicBezTo>
                  <a:pt x="120" y="89"/>
                  <a:pt x="138" y="93"/>
                  <a:pt x="158" y="123"/>
                </a:cubicBezTo>
                <a:cubicBezTo>
                  <a:pt x="164" y="119"/>
                  <a:pt x="172" y="118"/>
                  <a:pt x="173" y="106"/>
                </a:cubicBezTo>
                <a:cubicBezTo>
                  <a:pt x="173" y="95"/>
                  <a:pt x="185" y="88"/>
                  <a:pt x="197" y="90"/>
                </a:cubicBezTo>
                <a:cubicBezTo>
                  <a:pt x="199" y="91"/>
                  <a:pt x="202" y="91"/>
                  <a:pt x="204" y="92"/>
                </a:cubicBezTo>
                <a:cubicBezTo>
                  <a:pt x="208" y="87"/>
                  <a:pt x="212" y="83"/>
                  <a:pt x="215" y="78"/>
                </a:cubicBezTo>
                <a:cubicBezTo>
                  <a:pt x="208" y="70"/>
                  <a:pt x="204" y="61"/>
                  <a:pt x="204" y="49"/>
                </a:cubicBezTo>
                <a:cubicBezTo>
                  <a:pt x="203" y="30"/>
                  <a:pt x="211" y="16"/>
                  <a:pt x="229" y="8"/>
                </a:cubicBezTo>
                <a:cubicBezTo>
                  <a:pt x="245" y="0"/>
                  <a:pt x="263" y="3"/>
                  <a:pt x="276" y="16"/>
                </a:cubicBezTo>
                <a:cubicBezTo>
                  <a:pt x="290" y="29"/>
                  <a:pt x="293" y="45"/>
                  <a:pt x="287" y="63"/>
                </a:cubicBezTo>
                <a:cubicBezTo>
                  <a:pt x="287" y="65"/>
                  <a:pt x="287" y="67"/>
                  <a:pt x="287" y="70"/>
                </a:cubicBezTo>
                <a:cubicBezTo>
                  <a:pt x="289" y="69"/>
                  <a:pt x="292" y="68"/>
                  <a:pt x="294" y="67"/>
                </a:cubicBezTo>
                <a:cubicBezTo>
                  <a:pt x="304" y="59"/>
                  <a:pt x="317" y="60"/>
                  <a:pt x="326" y="69"/>
                </a:cubicBezTo>
                <a:cubicBezTo>
                  <a:pt x="334" y="78"/>
                  <a:pt x="334" y="92"/>
                  <a:pt x="326" y="102"/>
                </a:cubicBezTo>
                <a:cubicBezTo>
                  <a:pt x="319" y="110"/>
                  <a:pt x="305" y="111"/>
                  <a:pt x="295" y="104"/>
                </a:cubicBezTo>
                <a:cubicBezTo>
                  <a:pt x="288" y="99"/>
                  <a:pt x="285" y="92"/>
                  <a:pt x="285" y="84"/>
                </a:cubicBezTo>
                <a:cubicBezTo>
                  <a:pt x="285" y="81"/>
                  <a:pt x="283" y="78"/>
                  <a:pt x="282" y="74"/>
                </a:cubicBezTo>
                <a:close/>
                <a:moveTo>
                  <a:pt x="255" y="117"/>
                </a:moveTo>
                <a:cubicBezTo>
                  <a:pt x="254" y="109"/>
                  <a:pt x="253" y="102"/>
                  <a:pt x="252" y="94"/>
                </a:cubicBezTo>
                <a:cubicBezTo>
                  <a:pt x="251" y="93"/>
                  <a:pt x="249" y="91"/>
                  <a:pt x="248" y="91"/>
                </a:cubicBezTo>
                <a:cubicBezTo>
                  <a:pt x="239" y="89"/>
                  <a:pt x="231" y="87"/>
                  <a:pt x="221" y="85"/>
                </a:cubicBezTo>
                <a:cubicBezTo>
                  <a:pt x="220" y="87"/>
                  <a:pt x="217" y="89"/>
                  <a:pt x="215" y="92"/>
                </a:cubicBezTo>
                <a:cubicBezTo>
                  <a:pt x="212" y="96"/>
                  <a:pt x="210" y="99"/>
                  <a:pt x="212" y="105"/>
                </a:cubicBezTo>
                <a:cubicBezTo>
                  <a:pt x="215" y="113"/>
                  <a:pt x="212" y="121"/>
                  <a:pt x="205" y="126"/>
                </a:cubicBezTo>
                <a:cubicBezTo>
                  <a:pt x="197" y="133"/>
                  <a:pt x="188" y="132"/>
                  <a:pt x="175" y="123"/>
                </a:cubicBezTo>
                <a:cubicBezTo>
                  <a:pt x="171" y="125"/>
                  <a:pt x="167" y="127"/>
                  <a:pt x="163" y="130"/>
                </a:cubicBezTo>
                <a:cubicBezTo>
                  <a:pt x="162" y="131"/>
                  <a:pt x="161" y="133"/>
                  <a:pt x="160" y="134"/>
                </a:cubicBezTo>
                <a:cubicBezTo>
                  <a:pt x="158" y="144"/>
                  <a:pt x="157" y="155"/>
                  <a:pt x="155" y="166"/>
                </a:cubicBezTo>
                <a:cubicBezTo>
                  <a:pt x="164" y="172"/>
                  <a:pt x="175" y="179"/>
                  <a:pt x="186" y="186"/>
                </a:cubicBezTo>
                <a:cubicBezTo>
                  <a:pt x="187" y="187"/>
                  <a:pt x="190" y="188"/>
                  <a:pt x="192" y="187"/>
                </a:cubicBezTo>
                <a:cubicBezTo>
                  <a:pt x="200" y="184"/>
                  <a:pt x="207" y="184"/>
                  <a:pt x="215" y="188"/>
                </a:cubicBezTo>
                <a:cubicBezTo>
                  <a:pt x="225" y="177"/>
                  <a:pt x="234" y="166"/>
                  <a:pt x="243" y="156"/>
                </a:cubicBezTo>
                <a:cubicBezTo>
                  <a:pt x="231" y="137"/>
                  <a:pt x="241" y="124"/>
                  <a:pt x="255" y="117"/>
                </a:cubicBezTo>
                <a:close/>
                <a:moveTo>
                  <a:pt x="246" y="82"/>
                </a:moveTo>
                <a:cubicBezTo>
                  <a:pt x="264" y="83"/>
                  <a:pt x="281" y="67"/>
                  <a:pt x="282" y="50"/>
                </a:cubicBezTo>
                <a:cubicBezTo>
                  <a:pt x="283" y="30"/>
                  <a:pt x="267" y="13"/>
                  <a:pt x="247" y="13"/>
                </a:cubicBezTo>
                <a:cubicBezTo>
                  <a:pt x="229" y="12"/>
                  <a:pt x="212" y="28"/>
                  <a:pt x="212" y="47"/>
                </a:cubicBezTo>
                <a:cubicBezTo>
                  <a:pt x="211" y="66"/>
                  <a:pt x="227" y="82"/>
                  <a:pt x="246" y="82"/>
                </a:cubicBezTo>
                <a:close/>
                <a:moveTo>
                  <a:pt x="151" y="139"/>
                </a:moveTo>
                <a:cubicBezTo>
                  <a:pt x="151" y="120"/>
                  <a:pt x="136" y="105"/>
                  <a:pt x="117" y="105"/>
                </a:cubicBezTo>
                <a:cubicBezTo>
                  <a:pt x="97" y="105"/>
                  <a:pt x="82" y="120"/>
                  <a:pt x="82" y="139"/>
                </a:cubicBezTo>
                <a:cubicBezTo>
                  <a:pt x="82" y="159"/>
                  <a:pt x="97" y="174"/>
                  <a:pt x="117" y="174"/>
                </a:cubicBezTo>
                <a:cubicBezTo>
                  <a:pt x="136" y="174"/>
                  <a:pt x="152" y="159"/>
                  <a:pt x="151" y="139"/>
                </a:cubicBezTo>
                <a:close/>
                <a:moveTo>
                  <a:pt x="203" y="223"/>
                </a:moveTo>
                <a:cubicBezTo>
                  <a:pt x="211" y="223"/>
                  <a:pt x="217" y="217"/>
                  <a:pt x="217" y="208"/>
                </a:cubicBezTo>
                <a:cubicBezTo>
                  <a:pt x="217" y="200"/>
                  <a:pt x="210" y="193"/>
                  <a:pt x="202" y="193"/>
                </a:cubicBezTo>
                <a:cubicBezTo>
                  <a:pt x="194" y="194"/>
                  <a:pt x="188" y="200"/>
                  <a:pt x="188" y="209"/>
                </a:cubicBezTo>
                <a:cubicBezTo>
                  <a:pt x="188" y="217"/>
                  <a:pt x="194" y="223"/>
                  <a:pt x="203" y="223"/>
                </a:cubicBezTo>
                <a:close/>
                <a:moveTo>
                  <a:pt x="262" y="155"/>
                </a:moveTo>
                <a:cubicBezTo>
                  <a:pt x="270" y="155"/>
                  <a:pt x="277" y="148"/>
                  <a:pt x="276" y="140"/>
                </a:cubicBezTo>
                <a:cubicBezTo>
                  <a:pt x="276" y="132"/>
                  <a:pt x="269" y="125"/>
                  <a:pt x="261" y="125"/>
                </a:cubicBezTo>
                <a:cubicBezTo>
                  <a:pt x="253" y="126"/>
                  <a:pt x="246" y="133"/>
                  <a:pt x="247" y="141"/>
                </a:cubicBezTo>
                <a:cubicBezTo>
                  <a:pt x="247" y="149"/>
                  <a:pt x="254" y="155"/>
                  <a:pt x="262" y="155"/>
                </a:cubicBezTo>
                <a:close/>
                <a:moveTo>
                  <a:pt x="78" y="186"/>
                </a:moveTo>
                <a:cubicBezTo>
                  <a:pt x="70" y="186"/>
                  <a:pt x="63" y="192"/>
                  <a:pt x="63" y="200"/>
                </a:cubicBezTo>
                <a:cubicBezTo>
                  <a:pt x="62" y="208"/>
                  <a:pt x="69" y="215"/>
                  <a:pt x="77" y="216"/>
                </a:cubicBezTo>
                <a:cubicBezTo>
                  <a:pt x="85" y="216"/>
                  <a:pt x="92" y="209"/>
                  <a:pt x="92" y="201"/>
                </a:cubicBezTo>
                <a:cubicBezTo>
                  <a:pt x="93" y="193"/>
                  <a:pt x="87" y="187"/>
                  <a:pt x="78" y="186"/>
                </a:cubicBezTo>
                <a:close/>
                <a:moveTo>
                  <a:pt x="24" y="167"/>
                </a:moveTo>
                <a:cubicBezTo>
                  <a:pt x="32" y="167"/>
                  <a:pt x="38" y="161"/>
                  <a:pt x="38" y="152"/>
                </a:cubicBezTo>
                <a:cubicBezTo>
                  <a:pt x="38" y="144"/>
                  <a:pt x="32" y="137"/>
                  <a:pt x="24" y="137"/>
                </a:cubicBezTo>
                <a:cubicBezTo>
                  <a:pt x="16" y="137"/>
                  <a:pt x="9" y="144"/>
                  <a:pt x="9" y="152"/>
                </a:cubicBezTo>
                <a:cubicBezTo>
                  <a:pt x="9" y="160"/>
                  <a:pt x="15" y="167"/>
                  <a:pt x="24" y="167"/>
                </a:cubicBezTo>
                <a:close/>
                <a:moveTo>
                  <a:pt x="324" y="85"/>
                </a:moveTo>
                <a:cubicBezTo>
                  <a:pt x="324" y="77"/>
                  <a:pt x="317" y="71"/>
                  <a:pt x="309" y="70"/>
                </a:cubicBezTo>
                <a:cubicBezTo>
                  <a:pt x="301" y="70"/>
                  <a:pt x="294" y="77"/>
                  <a:pt x="294" y="85"/>
                </a:cubicBezTo>
                <a:cubicBezTo>
                  <a:pt x="294" y="93"/>
                  <a:pt x="300" y="100"/>
                  <a:pt x="309" y="100"/>
                </a:cubicBezTo>
                <a:cubicBezTo>
                  <a:pt x="317" y="100"/>
                  <a:pt x="324" y="93"/>
                  <a:pt x="324" y="85"/>
                </a:cubicBezTo>
                <a:close/>
                <a:moveTo>
                  <a:pt x="205" y="110"/>
                </a:moveTo>
                <a:cubicBezTo>
                  <a:pt x="205" y="104"/>
                  <a:pt x="199" y="98"/>
                  <a:pt x="193" y="98"/>
                </a:cubicBezTo>
                <a:cubicBezTo>
                  <a:pt x="187" y="98"/>
                  <a:pt x="181" y="104"/>
                  <a:pt x="181" y="110"/>
                </a:cubicBezTo>
                <a:cubicBezTo>
                  <a:pt x="180" y="116"/>
                  <a:pt x="187" y="123"/>
                  <a:pt x="193" y="122"/>
                </a:cubicBezTo>
                <a:cubicBezTo>
                  <a:pt x="199" y="122"/>
                  <a:pt x="205" y="116"/>
                  <a:pt x="205" y="110"/>
                </a:cubicBezTo>
                <a:close/>
                <a:moveTo>
                  <a:pt x="56" y="96"/>
                </a:moveTo>
                <a:cubicBezTo>
                  <a:pt x="63" y="96"/>
                  <a:pt x="67" y="91"/>
                  <a:pt x="67" y="84"/>
                </a:cubicBezTo>
                <a:cubicBezTo>
                  <a:pt x="67" y="77"/>
                  <a:pt x="62" y="72"/>
                  <a:pt x="55" y="72"/>
                </a:cubicBezTo>
                <a:cubicBezTo>
                  <a:pt x="49" y="72"/>
                  <a:pt x="43" y="78"/>
                  <a:pt x="44" y="85"/>
                </a:cubicBezTo>
                <a:cubicBezTo>
                  <a:pt x="44" y="91"/>
                  <a:pt x="49" y="96"/>
                  <a:pt x="56" y="9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B6768F5-9E87-4BC1-A454-47ADE1741748}"/>
              </a:ext>
            </a:extLst>
          </p:cNvPr>
          <p:cNvSpPr txBox="1"/>
          <p:nvPr/>
        </p:nvSpPr>
        <p:spPr>
          <a:xfrm>
            <a:off x="4909584" y="4023245"/>
            <a:ext cx="3320768" cy="288032"/>
          </a:xfrm>
          <a:prstGeom prst="rect">
            <a:avLst/>
          </a:prstGeom>
          <a:solidFill>
            <a:srgbClr val="6972B5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500" dirty="0">
                <a:solidFill>
                  <a:schemeClr val="bg1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sz="15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7" name="Picture 4" descr="Moléculas">
            <a:extLst>
              <a:ext uri="{FF2B5EF4-FFF2-40B4-BE49-F238E27FC236}">
                <a16:creationId xmlns:a16="http://schemas.microsoft.com/office/drawing/2014/main" id="{2CE5F182-3915-412A-928D-72F405B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56" y="864875"/>
            <a:ext cx="4610256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4097" y="187446"/>
            <a:ext cx="9144000" cy="576064"/>
          </a:xfrm>
        </p:spPr>
        <p:txBody>
          <a:bodyPr>
            <a:normAutofit lnSpcReduction="10000"/>
          </a:bodyPr>
          <a:lstStyle/>
          <a:p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07504" y="963960"/>
            <a:ext cx="9144000" cy="287337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Insert the title of your subtitle Here</a:t>
            </a:r>
          </a:p>
        </p:txBody>
      </p:sp>
      <p:sp>
        <p:nvSpPr>
          <p:cNvPr id="8" name="Text Placeholder 17"/>
          <p:cNvSpPr txBox="1"/>
          <p:nvPr/>
        </p:nvSpPr>
        <p:spPr>
          <a:xfrm>
            <a:off x="342953" y="3309126"/>
            <a:ext cx="1732275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18"/>
          <p:cNvSpPr txBox="1"/>
          <p:nvPr/>
        </p:nvSpPr>
        <p:spPr>
          <a:xfrm>
            <a:off x="342953" y="3627801"/>
            <a:ext cx="1732275" cy="24958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53" y="3897716"/>
            <a:ext cx="17322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dirty="0">
                <a:solidFill>
                  <a:srgbClr val="0070C0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rgbClr val="0070C0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rgbClr val="0070C0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 Placeholder 17"/>
          <p:cNvSpPr txBox="1"/>
          <p:nvPr/>
        </p:nvSpPr>
        <p:spPr>
          <a:xfrm>
            <a:off x="7092280" y="3291830"/>
            <a:ext cx="1732275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 Placeholder 18"/>
          <p:cNvSpPr txBox="1"/>
          <p:nvPr/>
        </p:nvSpPr>
        <p:spPr>
          <a:xfrm>
            <a:off x="7092280" y="3610505"/>
            <a:ext cx="1732275" cy="24958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92280" y="3880420"/>
            <a:ext cx="17322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 Placeholder 17"/>
          <p:cNvSpPr txBox="1"/>
          <p:nvPr/>
        </p:nvSpPr>
        <p:spPr>
          <a:xfrm>
            <a:off x="4932040" y="3291830"/>
            <a:ext cx="1732275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 Placeholder 18"/>
          <p:cNvSpPr txBox="1"/>
          <p:nvPr/>
        </p:nvSpPr>
        <p:spPr>
          <a:xfrm>
            <a:off x="4932040" y="3610505"/>
            <a:ext cx="1732275" cy="24958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3880420"/>
            <a:ext cx="17322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dirty="0">
                <a:solidFill>
                  <a:srgbClr val="0070C0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rgbClr val="0070C0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rgbClr val="0070C0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 Placeholder 17"/>
          <p:cNvSpPr txBox="1"/>
          <p:nvPr/>
        </p:nvSpPr>
        <p:spPr>
          <a:xfrm>
            <a:off x="2637496" y="3309126"/>
            <a:ext cx="1732275" cy="246087"/>
          </a:xfrm>
          <a:prstGeom prst="rect">
            <a:avLst/>
          </a:prstGeom>
          <a:noFill/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نام اینجا</a:t>
            </a:r>
            <a:endParaRPr 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 Placeholder 18"/>
          <p:cNvSpPr txBox="1"/>
          <p:nvPr/>
        </p:nvSpPr>
        <p:spPr>
          <a:xfrm>
            <a:off x="2637496" y="3627801"/>
            <a:ext cx="1732275" cy="24958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نویس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37496" y="3897716"/>
            <a:ext cx="17322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56" name="Grupo 155">
            <a:extLst>
              <a:ext uri="{FF2B5EF4-FFF2-40B4-BE49-F238E27FC236}">
                <a16:creationId xmlns:a16="http://schemas.microsoft.com/office/drawing/2014/main" id="{74C26C61-7688-F898-058A-5BBA9354D83C}"/>
              </a:ext>
            </a:extLst>
          </p:cNvPr>
          <p:cNvGrpSpPr/>
          <p:nvPr/>
        </p:nvGrpSpPr>
        <p:grpSpPr>
          <a:xfrm>
            <a:off x="541464" y="1931044"/>
            <a:ext cx="1434892" cy="1016486"/>
            <a:chOff x="541464" y="1931044"/>
            <a:chExt cx="1434892" cy="1016486"/>
          </a:xfrm>
        </p:grpSpPr>
        <p:sp>
          <p:nvSpPr>
            <p:cNvPr id="92" name="Freeform 72">
              <a:extLst>
                <a:ext uri="{FF2B5EF4-FFF2-40B4-BE49-F238E27FC236}">
                  <a16:creationId xmlns:a16="http://schemas.microsoft.com/office/drawing/2014/main" id="{25DCBA78-2EB1-C482-24EC-9774E5792346}"/>
                </a:ext>
              </a:extLst>
            </p:cNvPr>
            <p:cNvSpPr/>
            <p:nvPr/>
          </p:nvSpPr>
          <p:spPr bwMode="auto">
            <a:xfrm rot="9736291">
              <a:off x="1084401" y="2457225"/>
              <a:ext cx="441325" cy="433388"/>
            </a:xfrm>
            <a:custGeom>
              <a:avLst/>
              <a:gdLst>
                <a:gd name="T0" fmla="*/ 588 w 598"/>
                <a:gd name="T1" fmla="*/ 195 h 588"/>
                <a:gd name="T2" fmla="*/ 587 w 598"/>
                <a:gd name="T3" fmla="*/ 332 h 588"/>
                <a:gd name="T4" fmla="*/ 575 w 598"/>
                <a:gd name="T5" fmla="*/ 381 h 588"/>
                <a:gd name="T6" fmla="*/ 575 w 598"/>
                <a:gd name="T7" fmla="*/ 389 h 588"/>
                <a:gd name="T8" fmla="*/ 570 w 598"/>
                <a:gd name="T9" fmla="*/ 408 h 588"/>
                <a:gd name="T10" fmla="*/ 556 w 598"/>
                <a:gd name="T11" fmla="*/ 428 h 588"/>
                <a:gd name="T12" fmla="*/ 555 w 598"/>
                <a:gd name="T13" fmla="*/ 428 h 588"/>
                <a:gd name="T14" fmla="*/ 549 w 598"/>
                <a:gd name="T15" fmla="*/ 427 h 588"/>
                <a:gd name="T16" fmla="*/ 546 w 598"/>
                <a:gd name="T17" fmla="*/ 412 h 588"/>
                <a:gd name="T18" fmla="*/ 558 w 598"/>
                <a:gd name="T19" fmla="*/ 362 h 588"/>
                <a:gd name="T20" fmla="*/ 537 w 598"/>
                <a:gd name="T21" fmla="*/ 183 h 588"/>
                <a:gd name="T22" fmla="*/ 469 w 598"/>
                <a:gd name="T23" fmla="*/ 105 h 588"/>
                <a:gd name="T24" fmla="*/ 248 w 598"/>
                <a:gd name="T25" fmla="*/ 85 h 588"/>
                <a:gd name="T26" fmla="*/ 81 w 598"/>
                <a:gd name="T27" fmla="*/ 292 h 588"/>
                <a:gd name="T28" fmla="*/ 74 w 598"/>
                <a:gd name="T29" fmla="*/ 421 h 588"/>
                <a:gd name="T30" fmla="*/ 158 w 598"/>
                <a:gd name="T31" fmla="*/ 561 h 588"/>
                <a:gd name="T32" fmla="*/ 171 w 598"/>
                <a:gd name="T33" fmla="*/ 576 h 588"/>
                <a:gd name="T34" fmla="*/ 121 w 598"/>
                <a:gd name="T35" fmla="*/ 586 h 588"/>
                <a:gd name="T36" fmla="*/ 83 w 598"/>
                <a:gd name="T37" fmla="*/ 569 h 588"/>
                <a:gd name="T38" fmla="*/ 5 w 598"/>
                <a:gd name="T39" fmla="*/ 373 h 588"/>
                <a:gd name="T40" fmla="*/ 76 w 598"/>
                <a:gd name="T41" fmla="*/ 137 h 588"/>
                <a:gd name="T42" fmla="*/ 317 w 598"/>
                <a:gd name="T43" fmla="*/ 3 h 588"/>
                <a:gd name="T44" fmla="*/ 492 w 598"/>
                <a:gd name="T45" fmla="*/ 63 h 588"/>
                <a:gd name="T46" fmla="*/ 579 w 598"/>
                <a:gd name="T47" fmla="*/ 185 h 588"/>
                <a:gd name="T48" fmla="*/ 588 w 598"/>
                <a:gd name="T49" fmla="*/ 195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588">
                  <a:moveTo>
                    <a:pt x="588" y="195"/>
                  </a:moveTo>
                  <a:cubicBezTo>
                    <a:pt x="598" y="241"/>
                    <a:pt x="595" y="286"/>
                    <a:pt x="587" y="332"/>
                  </a:cubicBezTo>
                  <a:cubicBezTo>
                    <a:pt x="584" y="349"/>
                    <a:pt x="579" y="365"/>
                    <a:pt x="575" y="381"/>
                  </a:cubicBezTo>
                  <a:cubicBezTo>
                    <a:pt x="575" y="384"/>
                    <a:pt x="576" y="387"/>
                    <a:pt x="575" y="389"/>
                  </a:cubicBezTo>
                  <a:cubicBezTo>
                    <a:pt x="574" y="396"/>
                    <a:pt x="572" y="402"/>
                    <a:pt x="570" y="408"/>
                  </a:cubicBezTo>
                  <a:cubicBezTo>
                    <a:pt x="567" y="416"/>
                    <a:pt x="561" y="422"/>
                    <a:pt x="556" y="428"/>
                  </a:cubicBezTo>
                  <a:cubicBezTo>
                    <a:pt x="555" y="428"/>
                    <a:pt x="555" y="428"/>
                    <a:pt x="555" y="428"/>
                  </a:cubicBezTo>
                  <a:cubicBezTo>
                    <a:pt x="553" y="429"/>
                    <a:pt x="551" y="429"/>
                    <a:pt x="549" y="427"/>
                  </a:cubicBezTo>
                  <a:cubicBezTo>
                    <a:pt x="545" y="423"/>
                    <a:pt x="543" y="417"/>
                    <a:pt x="546" y="412"/>
                  </a:cubicBezTo>
                  <a:cubicBezTo>
                    <a:pt x="554" y="397"/>
                    <a:pt x="553" y="379"/>
                    <a:pt x="558" y="362"/>
                  </a:cubicBezTo>
                  <a:cubicBezTo>
                    <a:pt x="573" y="301"/>
                    <a:pt x="570" y="240"/>
                    <a:pt x="537" y="183"/>
                  </a:cubicBezTo>
                  <a:cubicBezTo>
                    <a:pt x="520" y="152"/>
                    <a:pt x="499" y="125"/>
                    <a:pt x="469" y="105"/>
                  </a:cubicBezTo>
                  <a:cubicBezTo>
                    <a:pt x="398" y="59"/>
                    <a:pt x="325" y="53"/>
                    <a:pt x="248" y="85"/>
                  </a:cubicBezTo>
                  <a:cubicBezTo>
                    <a:pt x="155" y="123"/>
                    <a:pt x="108" y="200"/>
                    <a:pt x="81" y="292"/>
                  </a:cubicBezTo>
                  <a:cubicBezTo>
                    <a:pt x="68" y="335"/>
                    <a:pt x="67" y="379"/>
                    <a:pt x="74" y="421"/>
                  </a:cubicBezTo>
                  <a:cubicBezTo>
                    <a:pt x="83" y="477"/>
                    <a:pt x="103" y="531"/>
                    <a:pt x="158" y="561"/>
                  </a:cubicBezTo>
                  <a:cubicBezTo>
                    <a:pt x="164" y="564"/>
                    <a:pt x="173" y="566"/>
                    <a:pt x="171" y="576"/>
                  </a:cubicBezTo>
                  <a:cubicBezTo>
                    <a:pt x="155" y="584"/>
                    <a:pt x="137" y="578"/>
                    <a:pt x="121" y="586"/>
                  </a:cubicBezTo>
                  <a:cubicBezTo>
                    <a:pt x="105" y="588"/>
                    <a:pt x="94" y="580"/>
                    <a:pt x="83" y="569"/>
                  </a:cubicBezTo>
                  <a:cubicBezTo>
                    <a:pt x="30" y="514"/>
                    <a:pt x="9" y="448"/>
                    <a:pt x="5" y="373"/>
                  </a:cubicBezTo>
                  <a:cubicBezTo>
                    <a:pt x="0" y="285"/>
                    <a:pt x="27" y="207"/>
                    <a:pt x="76" y="137"/>
                  </a:cubicBezTo>
                  <a:cubicBezTo>
                    <a:pt x="134" y="54"/>
                    <a:pt x="216" y="8"/>
                    <a:pt x="317" y="3"/>
                  </a:cubicBezTo>
                  <a:cubicBezTo>
                    <a:pt x="382" y="0"/>
                    <a:pt x="441" y="22"/>
                    <a:pt x="492" y="63"/>
                  </a:cubicBezTo>
                  <a:cubicBezTo>
                    <a:pt x="533" y="96"/>
                    <a:pt x="563" y="135"/>
                    <a:pt x="579" y="185"/>
                  </a:cubicBezTo>
                  <a:cubicBezTo>
                    <a:pt x="581" y="189"/>
                    <a:pt x="581" y="194"/>
                    <a:pt x="588" y="195"/>
                  </a:cubicBezTo>
                  <a:close/>
                </a:path>
              </a:pathLst>
            </a:custGeom>
            <a:solidFill>
              <a:srgbClr val="B91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73">
              <a:extLst>
                <a:ext uri="{FF2B5EF4-FFF2-40B4-BE49-F238E27FC236}">
                  <a16:creationId xmlns:a16="http://schemas.microsoft.com/office/drawing/2014/main" id="{F3E910F4-2DF3-12E9-5B9F-B626B1EB66A6}"/>
                </a:ext>
              </a:extLst>
            </p:cNvPr>
            <p:cNvSpPr/>
            <p:nvPr/>
          </p:nvSpPr>
          <p:spPr bwMode="auto">
            <a:xfrm rot="9736291">
              <a:off x="1317712" y="2420855"/>
              <a:ext cx="444500" cy="515938"/>
            </a:xfrm>
            <a:custGeom>
              <a:avLst/>
              <a:gdLst>
                <a:gd name="T0" fmla="*/ 162 w 604"/>
                <a:gd name="T1" fmla="*/ 662 h 699"/>
                <a:gd name="T2" fmla="*/ 154 w 604"/>
                <a:gd name="T3" fmla="*/ 639 h 699"/>
                <a:gd name="T4" fmla="*/ 384 w 604"/>
                <a:gd name="T5" fmla="*/ 21 h 699"/>
                <a:gd name="T6" fmla="*/ 551 w 604"/>
                <a:gd name="T7" fmla="*/ 13 h 699"/>
                <a:gd name="T8" fmla="*/ 604 w 604"/>
                <a:gd name="T9" fmla="*/ 23 h 699"/>
                <a:gd name="T10" fmla="*/ 574 w 604"/>
                <a:gd name="T11" fmla="*/ 31 h 699"/>
                <a:gd name="T12" fmla="*/ 463 w 604"/>
                <a:gd name="T13" fmla="*/ 40 h 699"/>
                <a:gd name="T14" fmla="*/ 280 w 604"/>
                <a:gd name="T15" fmla="*/ 137 h 699"/>
                <a:gd name="T16" fmla="*/ 138 w 604"/>
                <a:gd name="T17" fmla="*/ 502 h 699"/>
                <a:gd name="T18" fmla="*/ 204 w 604"/>
                <a:gd name="T19" fmla="*/ 682 h 699"/>
                <a:gd name="T20" fmla="*/ 203 w 604"/>
                <a:gd name="T21" fmla="*/ 699 h 699"/>
                <a:gd name="T22" fmla="*/ 196 w 604"/>
                <a:gd name="T23" fmla="*/ 695 h 699"/>
                <a:gd name="T24" fmla="*/ 178 w 604"/>
                <a:gd name="T25" fmla="*/ 681 h 699"/>
                <a:gd name="T26" fmla="*/ 172 w 604"/>
                <a:gd name="T27" fmla="*/ 673 h 699"/>
                <a:gd name="T28" fmla="*/ 162 w 604"/>
                <a:gd name="T29" fmla="*/ 66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699">
                  <a:moveTo>
                    <a:pt x="162" y="662"/>
                  </a:moveTo>
                  <a:cubicBezTo>
                    <a:pt x="165" y="652"/>
                    <a:pt x="158" y="646"/>
                    <a:pt x="154" y="639"/>
                  </a:cubicBezTo>
                  <a:cubicBezTo>
                    <a:pt x="0" y="406"/>
                    <a:pt x="115" y="96"/>
                    <a:pt x="384" y="21"/>
                  </a:cubicBezTo>
                  <a:cubicBezTo>
                    <a:pt x="439" y="6"/>
                    <a:pt x="494" y="0"/>
                    <a:pt x="551" y="13"/>
                  </a:cubicBezTo>
                  <a:cubicBezTo>
                    <a:pt x="568" y="17"/>
                    <a:pt x="586" y="22"/>
                    <a:pt x="604" y="23"/>
                  </a:cubicBezTo>
                  <a:cubicBezTo>
                    <a:pt x="597" y="37"/>
                    <a:pt x="584" y="32"/>
                    <a:pt x="574" y="31"/>
                  </a:cubicBezTo>
                  <a:cubicBezTo>
                    <a:pt x="536" y="29"/>
                    <a:pt x="499" y="32"/>
                    <a:pt x="463" y="40"/>
                  </a:cubicBezTo>
                  <a:cubicBezTo>
                    <a:pt x="393" y="54"/>
                    <a:pt x="332" y="88"/>
                    <a:pt x="280" y="137"/>
                  </a:cubicBezTo>
                  <a:cubicBezTo>
                    <a:pt x="173" y="235"/>
                    <a:pt x="129" y="359"/>
                    <a:pt x="138" y="502"/>
                  </a:cubicBezTo>
                  <a:cubicBezTo>
                    <a:pt x="142" y="567"/>
                    <a:pt x="166" y="627"/>
                    <a:pt x="204" y="682"/>
                  </a:cubicBezTo>
                  <a:cubicBezTo>
                    <a:pt x="210" y="691"/>
                    <a:pt x="210" y="691"/>
                    <a:pt x="203" y="699"/>
                  </a:cubicBezTo>
                  <a:cubicBezTo>
                    <a:pt x="201" y="697"/>
                    <a:pt x="198" y="696"/>
                    <a:pt x="196" y="695"/>
                  </a:cubicBezTo>
                  <a:cubicBezTo>
                    <a:pt x="188" y="693"/>
                    <a:pt x="184" y="686"/>
                    <a:pt x="178" y="681"/>
                  </a:cubicBezTo>
                  <a:cubicBezTo>
                    <a:pt x="176" y="678"/>
                    <a:pt x="174" y="675"/>
                    <a:pt x="172" y="673"/>
                  </a:cubicBezTo>
                  <a:cubicBezTo>
                    <a:pt x="169" y="669"/>
                    <a:pt x="164" y="667"/>
                    <a:pt x="162" y="662"/>
                  </a:cubicBezTo>
                  <a:close/>
                </a:path>
              </a:pathLst>
            </a:custGeom>
            <a:solidFill>
              <a:srgbClr val="250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74">
              <a:extLst>
                <a:ext uri="{FF2B5EF4-FFF2-40B4-BE49-F238E27FC236}">
                  <a16:creationId xmlns:a16="http://schemas.microsoft.com/office/drawing/2014/main" id="{AAB3DA92-8339-24CC-E4AA-92D34EDA70F9}"/>
                </a:ext>
              </a:extLst>
            </p:cNvPr>
            <p:cNvSpPr/>
            <p:nvPr/>
          </p:nvSpPr>
          <p:spPr bwMode="auto">
            <a:xfrm rot="9736291">
              <a:off x="541464" y="2568270"/>
              <a:ext cx="207963" cy="239713"/>
            </a:xfrm>
            <a:custGeom>
              <a:avLst/>
              <a:gdLst>
                <a:gd name="T0" fmla="*/ 209 w 282"/>
                <a:gd name="T1" fmla="*/ 268 h 325"/>
                <a:gd name="T2" fmla="*/ 154 w 282"/>
                <a:gd name="T3" fmla="*/ 313 h 325"/>
                <a:gd name="T4" fmla="*/ 104 w 282"/>
                <a:gd name="T5" fmla="*/ 324 h 325"/>
                <a:gd name="T6" fmla="*/ 6 w 282"/>
                <a:gd name="T7" fmla="*/ 229 h 325"/>
                <a:gd name="T8" fmla="*/ 73 w 282"/>
                <a:gd name="T9" fmla="*/ 47 h 325"/>
                <a:gd name="T10" fmla="*/ 164 w 282"/>
                <a:gd name="T11" fmla="*/ 3 h 325"/>
                <a:gd name="T12" fmla="*/ 259 w 282"/>
                <a:gd name="T13" fmla="*/ 53 h 325"/>
                <a:gd name="T14" fmla="*/ 270 w 282"/>
                <a:gd name="T15" fmla="*/ 69 h 325"/>
                <a:gd name="T16" fmla="*/ 239 w 282"/>
                <a:gd name="T17" fmla="*/ 232 h 325"/>
                <a:gd name="T18" fmla="*/ 222 w 282"/>
                <a:gd name="T19" fmla="*/ 255 h 325"/>
                <a:gd name="T20" fmla="*/ 213 w 282"/>
                <a:gd name="T21" fmla="*/ 239 h 325"/>
                <a:gd name="T22" fmla="*/ 228 w 282"/>
                <a:gd name="T23" fmla="*/ 218 h 325"/>
                <a:gd name="T24" fmla="*/ 235 w 282"/>
                <a:gd name="T25" fmla="*/ 209 h 325"/>
                <a:gd name="T26" fmla="*/ 249 w 282"/>
                <a:gd name="T27" fmla="*/ 152 h 325"/>
                <a:gd name="T28" fmla="*/ 209 w 282"/>
                <a:gd name="T29" fmla="*/ 80 h 325"/>
                <a:gd name="T30" fmla="*/ 157 w 282"/>
                <a:gd name="T31" fmla="*/ 82 h 325"/>
                <a:gd name="T32" fmla="*/ 107 w 282"/>
                <a:gd name="T33" fmla="*/ 118 h 325"/>
                <a:gd name="T34" fmla="*/ 90 w 282"/>
                <a:gd name="T35" fmla="*/ 148 h 325"/>
                <a:gd name="T36" fmla="*/ 83 w 282"/>
                <a:gd name="T37" fmla="*/ 219 h 325"/>
                <a:gd name="T38" fmla="*/ 173 w 282"/>
                <a:gd name="T39" fmla="*/ 269 h 325"/>
                <a:gd name="T40" fmla="*/ 192 w 282"/>
                <a:gd name="T41" fmla="*/ 259 h 325"/>
                <a:gd name="T42" fmla="*/ 209 w 282"/>
                <a:gd name="T43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325">
                  <a:moveTo>
                    <a:pt x="209" y="268"/>
                  </a:moveTo>
                  <a:cubicBezTo>
                    <a:pt x="195" y="288"/>
                    <a:pt x="177" y="303"/>
                    <a:pt x="154" y="313"/>
                  </a:cubicBezTo>
                  <a:cubicBezTo>
                    <a:pt x="137" y="318"/>
                    <a:pt x="122" y="324"/>
                    <a:pt x="104" y="324"/>
                  </a:cubicBezTo>
                  <a:cubicBezTo>
                    <a:pt x="46" y="325"/>
                    <a:pt x="9" y="272"/>
                    <a:pt x="6" y="229"/>
                  </a:cubicBezTo>
                  <a:cubicBezTo>
                    <a:pt x="0" y="159"/>
                    <a:pt x="23" y="98"/>
                    <a:pt x="73" y="47"/>
                  </a:cubicBezTo>
                  <a:cubicBezTo>
                    <a:pt x="99" y="21"/>
                    <a:pt x="128" y="6"/>
                    <a:pt x="164" y="3"/>
                  </a:cubicBezTo>
                  <a:cubicBezTo>
                    <a:pt x="199" y="0"/>
                    <a:pt x="243" y="21"/>
                    <a:pt x="259" y="53"/>
                  </a:cubicBezTo>
                  <a:cubicBezTo>
                    <a:pt x="262" y="58"/>
                    <a:pt x="266" y="64"/>
                    <a:pt x="270" y="69"/>
                  </a:cubicBezTo>
                  <a:cubicBezTo>
                    <a:pt x="282" y="128"/>
                    <a:pt x="270" y="182"/>
                    <a:pt x="239" y="232"/>
                  </a:cubicBezTo>
                  <a:cubicBezTo>
                    <a:pt x="234" y="240"/>
                    <a:pt x="228" y="247"/>
                    <a:pt x="222" y="255"/>
                  </a:cubicBezTo>
                  <a:cubicBezTo>
                    <a:pt x="210" y="255"/>
                    <a:pt x="206" y="250"/>
                    <a:pt x="213" y="239"/>
                  </a:cubicBezTo>
                  <a:cubicBezTo>
                    <a:pt x="217" y="232"/>
                    <a:pt x="219" y="223"/>
                    <a:pt x="228" y="218"/>
                  </a:cubicBezTo>
                  <a:cubicBezTo>
                    <a:pt x="232" y="217"/>
                    <a:pt x="235" y="213"/>
                    <a:pt x="235" y="209"/>
                  </a:cubicBezTo>
                  <a:cubicBezTo>
                    <a:pt x="237" y="190"/>
                    <a:pt x="248" y="172"/>
                    <a:pt x="249" y="152"/>
                  </a:cubicBezTo>
                  <a:cubicBezTo>
                    <a:pt x="249" y="120"/>
                    <a:pt x="232" y="97"/>
                    <a:pt x="209" y="80"/>
                  </a:cubicBezTo>
                  <a:cubicBezTo>
                    <a:pt x="193" y="69"/>
                    <a:pt x="174" y="72"/>
                    <a:pt x="157" y="82"/>
                  </a:cubicBezTo>
                  <a:cubicBezTo>
                    <a:pt x="140" y="92"/>
                    <a:pt x="123" y="105"/>
                    <a:pt x="107" y="118"/>
                  </a:cubicBezTo>
                  <a:cubicBezTo>
                    <a:pt x="97" y="125"/>
                    <a:pt x="91" y="135"/>
                    <a:pt x="90" y="148"/>
                  </a:cubicBezTo>
                  <a:cubicBezTo>
                    <a:pt x="87" y="172"/>
                    <a:pt x="84" y="195"/>
                    <a:pt x="83" y="219"/>
                  </a:cubicBezTo>
                  <a:cubicBezTo>
                    <a:pt x="81" y="268"/>
                    <a:pt x="142" y="288"/>
                    <a:pt x="173" y="269"/>
                  </a:cubicBezTo>
                  <a:cubicBezTo>
                    <a:pt x="179" y="266"/>
                    <a:pt x="185" y="261"/>
                    <a:pt x="192" y="259"/>
                  </a:cubicBezTo>
                  <a:cubicBezTo>
                    <a:pt x="200" y="257"/>
                    <a:pt x="208" y="256"/>
                    <a:pt x="209" y="268"/>
                  </a:cubicBezTo>
                  <a:close/>
                </a:path>
              </a:pathLst>
            </a:custGeom>
            <a:solidFill>
              <a:srgbClr val="293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B5E4B388-84C0-07D1-4D49-CB4931DBD06E}"/>
                </a:ext>
              </a:extLst>
            </p:cNvPr>
            <p:cNvSpPr/>
            <p:nvPr/>
          </p:nvSpPr>
          <p:spPr bwMode="auto">
            <a:xfrm rot="9736291">
              <a:off x="1128945" y="2445880"/>
              <a:ext cx="465138" cy="501650"/>
            </a:xfrm>
            <a:custGeom>
              <a:avLst/>
              <a:gdLst>
                <a:gd name="T0" fmla="*/ 600 w 633"/>
                <a:gd name="T1" fmla="*/ 122 h 680"/>
                <a:gd name="T2" fmla="*/ 633 w 633"/>
                <a:gd name="T3" fmla="*/ 178 h 680"/>
                <a:gd name="T4" fmla="*/ 614 w 633"/>
                <a:gd name="T5" fmla="*/ 177 h 680"/>
                <a:gd name="T6" fmla="*/ 404 w 633"/>
                <a:gd name="T7" fmla="*/ 69 h 680"/>
                <a:gd name="T8" fmla="*/ 233 w 633"/>
                <a:gd name="T9" fmla="*/ 112 h 680"/>
                <a:gd name="T10" fmla="*/ 66 w 633"/>
                <a:gd name="T11" fmla="*/ 319 h 680"/>
                <a:gd name="T12" fmla="*/ 44 w 633"/>
                <a:gd name="T13" fmla="*/ 414 h 680"/>
                <a:gd name="T14" fmla="*/ 47 w 633"/>
                <a:gd name="T15" fmla="*/ 515 h 680"/>
                <a:gd name="T16" fmla="*/ 109 w 633"/>
                <a:gd name="T17" fmla="*/ 650 h 680"/>
                <a:gd name="T18" fmla="*/ 119 w 633"/>
                <a:gd name="T19" fmla="*/ 676 h 680"/>
                <a:gd name="T20" fmla="*/ 97 w 633"/>
                <a:gd name="T21" fmla="*/ 678 h 680"/>
                <a:gd name="T22" fmla="*/ 37 w 633"/>
                <a:gd name="T23" fmla="*/ 602 h 680"/>
                <a:gd name="T24" fmla="*/ 2 w 633"/>
                <a:gd name="T25" fmla="*/ 444 h 680"/>
                <a:gd name="T26" fmla="*/ 136 w 633"/>
                <a:gd name="T27" fmla="*/ 130 h 680"/>
                <a:gd name="T28" fmla="*/ 511 w 633"/>
                <a:gd name="T29" fmla="*/ 64 h 680"/>
                <a:gd name="T30" fmla="*/ 590 w 633"/>
                <a:gd name="T31" fmla="*/ 117 h 680"/>
                <a:gd name="T32" fmla="*/ 600 w 633"/>
                <a:gd name="T33" fmla="*/ 12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3" h="680">
                  <a:moveTo>
                    <a:pt x="600" y="122"/>
                  </a:moveTo>
                  <a:cubicBezTo>
                    <a:pt x="614" y="139"/>
                    <a:pt x="624" y="158"/>
                    <a:pt x="633" y="178"/>
                  </a:cubicBezTo>
                  <a:cubicBezTo>
                    <a:pt x="625" y="185"/>
                    <a:pt x="620" y="185"/>
                    <a:pt x="614" y="177"/>
                  </a:cubicBezTo>
                  <a:cubicBezTo>
                    <a:pt x="562" y="105"/>
                    <a:pt x="487" y="76"/>
                    <a:pt x="404" y="69"/>
                  </a:cubicBezTo>
                  <a:cubicBezTo>
                    <a:pt x="344" y="65"/>
                    <a:pt x="286" y="81"/>
                    <a:pt x="233" y="112"/>
                  </a:cubicBezTo>
                  <a:cubicBezTo>
                    <a:pt x="150" y="160"/>
                    <a:pt x="99" y="231"/>
                    <a:pt x="66" y="319"/>
                  </a:cubicBezTo>
                  <a:cubicBezTo>
                    <a:pt x="54" y="350"/>
                    <a:pt x="45" y="382"/>
                    <a:pt x="44" y="414"/>
                  </a:cubicBezTo>
                  <a:cubicBezTo>
                    <a:pt x="44" y="447"/>
                    <a:pt x="37" y="481"/>
                    <a:pt x="47" y="515"/>
                  </a:cubicBezTo>
                  <a:cubicBezTo>
                    <a:pt x="62" y="562"/>
                    <a:pt x="76" y="610"/>
                    <a:pt x="109" y="650"/>
                  </a:cubicBezTo>
                  <a:cubicBezTo>
                    <a:pt x="114" y="657"/>
                    <a:pt x="124" y="664"/>
                    <a:pt x="119" y="676"/>
                  </a:cubicBezTo>
                  <a:cubicBezTo>
                    <a:pt x="112" y="680"/>
                    <a:pt x="105" y="680"/>
                    <a:pt x="97" y="678"/>
                  </a:cubicBezTo>
                  <a:cubicBezTo>
                    <a:pt x="66" y="661"/>
                    <a:pt x="52" y="631"/>
                    <a:pt x="37" y="602"/>
                  </a:cubicBezTo>
                  <a:cubicBezTo>
                    <a:pt x="11" y="553"/>
                    <a:pt x="3" y="500"/>
                    <a:pt x="2" y="444"/>
                  </a:cubicBezTo>
                  <a:cubicBezTo>
                    <a:pt x="0" y="319"/>
                    <a:pt x="47" y="215"/>
                    <a:pt x="136" y="130"/>
                  </a:cubicBezTo>
                  <a:cubicBezTo>
                    <a:pt x="232" y="38"/>
                    <a:pt x="386" y="0"/>
                    <a:pt x="511" y="64"/>
                  </a:cubicBezTo>
                  <a:cubicBezTo>
                    <a:pt x="540" y="78"/>
                    <a:pt x="569" y="91"/>
                    <a:pt x="590" y="117"/>
                  </a:cubicBezTo>
                  <a:cubicBezTo>
                    <a:pt x="592" y="120"/>
                    <a:pt x="596" y="122"/>
                    <a:pt x="600" y="122"/>
                  </a:cubicBezTo>
                  <a:close/>
                </a:path>
              </a:pathLst>
            </a:custGeom>
            <a:solidFill>
              <a:srgbClr val="8F1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F06A0F51-4825-303F-4DC0-058ACE9A5B59}"/>
                </a:ext>
              </a:extLst>
            </p:cNvPr>
            <p:cNvSpPr/>
            <p:nvPr/>
          </p:nvSpPr>
          <p:spPr bwMode="auto">
            <a:xfrm rot="9736291">
              <a:off x="553703" y="2544399"/>
              <a:ext cx="247650" cy="295275"/>
            </a:xfrm>
            <a:custGeom>
              <a:avLst/>
              <a:gdLst>
                <a:gd name="T0" fmla="*/ 337 w 337"/>
                <a:gd name="T1" fmla="*/ 125 h 401"/>
                <a:gd name="T2" fmla="*/ 316 w 337"/>
                <a:gd name="T3" fmla="*/ 101 h 401"/>
                <a:gd name="T4" fmla="*/ 262 w 337"/>
                <a:gd name="T5" fmla="*/ 66 h 401"/>
                <a:gd name="T6" fmla="*/ 150 w 337"/>
                <a:gd name="T7" fmla="*/ 101 h 401"/>
                <a:gd name="T8" fmla="*/ 92 w 337"/>
                <a:gd name="T9" fmla="*/ 189 h 401"/>
                <a:gd name="T10" fmla="*/ 76 w 337"/>
                <a:gd name="T11" fmla="*/ 266 h 401"/>
                <a:gd name="T12" fmla="*/ 124 w 337"/>
                <a:gd name="T13" fmla="*/ 362 h 401"/>
                <a:gd name="T14" fmla="*/ 186 w 337"/>
                <a:gd name="T15" fmla="*/ 373 h 401"/>
                <a:gd name="T16" fmla="*/ 221 w 337"/>
                <a:gd name="T17" fmla="*/ 369 h 401"/>
                <a:gd name="T18" fmla="*/ 125 w 337"/>
                <a:gd name="T19" fmla="*/ 401 h 401"/>
                <a:gd name="T20" fmla="*/ 101 w 337"/>
                <a:gd name="T21" fmla="*/ 398 h 401"/>
                <a:gd name="T22" fmla="*/ 46 w 337"/>
                <a:gd name="T23" fmla="*/ 360 h 401"/>
                <a:gd name="T24" fmla="*/ 42 w 337"/>
                <a:gd name="T25" fmla="*/ 343 h 401"/>
                <a:gd name="T26" fmla="*/ 25 w 337"/>
                <a:gd name="T27" fmla="*/ 352 h 401"/>
                <a:gd name="T28" fmla="*/ 24 w 337"/>
                <a:gd name="T29" fmla="*/ 331 h 401"/>
                <a:gd name="T30" fmla="*/ 26 w 337"/>
                <a:gd name="T31" fmla="*/ 312 h 401"/>
                <a:gd name="T32" fmla="*/ 90 w 337"/>
                <a:gd name="T33" fmla="*/ 73 h 401"/>
                <a:gd name="T34" fmla="*/ 257 w 337"/>
                <a:gd name="T35" fmla="*/ 17 h 401"/>
                <a:gd name="T36" fmla="*/ 305 w 337"/>
                <a:gd name="T37" fmla="*/ 41 h 401"/>
                <a:gd name="T38" fmla="*/ 337 w 337"/>
                <a:gd name="T39" fmla="*/ 12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401">
                  <a:moveTo>
                    <a:pt x="337" y="125"/>
                  </a:moveTo>
                  <a:cubicBezTo>
                    <a:pt x="328" y="119"/>
                    <a:pt x="322" y="110"/>
                    <a:pt x="316" y="101"/>
                  </a:cubicBezTo>
                  <a:cubicBezTo>
                    <a:pt x="303" y="83"/>
                    <a:pt x="283" y="70"/>
                    <a:pt x="262" y="66"/>
                  </a:cubicBezTo>
                  <a:cubicBezTo>
                    <a:pt x="220" y="58"/>
                    <a:pt x="183" y="69"/>
                    <a:pt x="150" y="101"/>
                  </a:cubicBezTo>
                  <a:cubicBezTo>
                    <a:pt x="123" y="127"/>
                    <a:pt x="103" y="155"/>
                    <a:pt x="92" y="189"/>
                  </a:cubicBezTo>
                  <a:cubicBezTo>
                    <a:pt x="84" y="214"/>
                    <a:pt x="75" y="238"/>
                    <a:pt x="76" y="266"/>
                  </a:cubicBezTo>
                  <a:cubicBezTo>
                    <a:pt x="77" y="307"/>
                    <a:pt x="93" y="338"/>
                    <a:pt x="124" y="362"/>
                  </a:cubicBezTo>
                  <a:cubicBezTo>
                    <a:pt x="142" y="376"/>
                    <a:pt x="164" y="375"/>
                    <a:pt x="186" y="373"/>
                  </a:cubicBezTo>
                  <a:cubicBezTo>
                    <a:pt x="198" y="372"/>
                    <a:pt x="209" y="365"/>
                    <a:pt x="221" y="369"/>
                  </a:cubicBezTo>
                  <a:cubicBezTo>
                    <a:pt x="192" y="389"/>
                    <a:pt x="159" y="398"/>
                    <a:pt x="125" y="401"/>
                  </a:cubicBezTo>
                  <a:cubicBezTo>
                    <a:pt x="117" y="397"/>
                    <a:pt x="109" y="401"/>
                    <a:pt x="101" y="398"/>
                  </a:cubicBezTo>
                  <a:cubicBezTo>
                    <a:pt x="81" y="388"/>
                    <a:pt x="64" y="372"/>
                    <a:pt x="46" y="360"/>
                  </a:cubicBezTo>
                  <a:cubicBezTo>
                    <a:pt x="37" y="355"/>
                    <a:pt x="41" y="349"/>
                    <a:pt x="42" y="343"/>
                  </a:cubicBezTo>
                  <a:cubicBezTo>
                    <a:pt x="37" y="347"/>
                    <a:pt x="32" y="357"/>
                    <a:pt x="25" y="352"/>
                  </a:cubicBezTo>
                  <a:cubicBezTo>
                    <a:pt x="18" y="347"/>
                    <a:pt x="19" y="338"/>
                    <a:pt x="24" y="331"/>
                  </a:cubicBezTo>
                  <a:cubicBezTo>
                    <a:pt x="27" y="325"/>
                    <a:pt x="27" y="318"/>
                    <a:pt x="26" y="312"/>
                  </a:cubicBezTo>
                  <a:cubicBezTo>
                    <a:pt x="0" y="220"/>
                    <a:pt x="28" y="141"/>
                    <a:pt x="90" y="73"/>
                  </a:cubicBezTo>
                  <a:cubicBezTo>
                    <a:pt x="134" y="25"/>
                    <a:pt x="189" y="0"/>
                    <a:pt x="257" y="17"/>
                  </a:cubicBezTo>
                  <a:cubicBezTo>
                    <a:pt x="275" y="22"/>
                    <a:pt x="289" y="32"/>
                    <a:pt x="305" y="41"/>
                  </a:cubicBezTo>
                  <a:cubicBezTo>
                    <a:pt x="324" y="66"/>
                    <a:pt x="332" y="95"/>
                    <a:pt x="337" y="125"/>
                  </a:cubicBezTo>
                  <a:close/>
                </a:path>
              </a:pathLst>
            </a:custGeom>
            <a:solidFill>
              <a:srgbClr val="27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BE7909B7-2365-0EEE-9AAC-165CC0B512A0}"/>
                </a:ext>
              </a:extLst>
            </p:cNvPr>
            <p:cNvSpPr/>
            <p:nvPr/>
          </p:nvSpPr>
          <p:spPr bwMode="auto">
            <a:xfrm rot="9736291">
              <a:off x="1246210" y="2415956"/>
              <a:ext cx="422275" cy="530225"/>
            </a:xfrm>
            <a:custGeom>
              <a:avLst/>
              <a:gdLst>
                <a:gd name="T0" fmla="*/ 79 w 573"/>
                <a:gd name="T1" fmla="*/ 677 h 718"/>
                <a:gd name="T2" fmla="*/ 81 w 573"/>
                <a:gd name="T3" fmla="*/ 669 h 718"/>
                <a:gd name="T4" fmla="*/ 9 w 573"/>
                <a:gd name="T5" fmla="*/ 401 h 718"/>
                <a:gd name="T6" fmla="*/ 154 w 573"/>
                <a:gd name="T7" fmla="*/ 109 h 718"/>
                <a:gd name="T8" fmla="*/ 348 w 573"/>
                <a:gd name="T9" fmla="*/ 10 h 718"/>
                <a:gd name="T10" fmla="*/ 451 w 573"/>
                <a:gd name="T11" fmla="*/ 4 h 718"/>
                <a:gd name="T12" fmla="*/ 480 w 573"/>
                <a:gd name="T13" fmla="*/ 1 h 718"/>
                <a:gd name="T14" fmla="*/ 573 w 573"/>
                <a:gd name="T15" fmla="*/ 44 h 718"/>
                <a:gd name="T16" fmla="*/ 519 w 573"/>
                <a:gd name="T17" fmla="*/ 39 h 718"/>
                <a:gd name="T18" fmla="*/ 175 w 573"/>
                <a:gd name="T19" fmla="*/ 144 h 718"/>
                <a:gd name="T20" fmla="*/ 47 w 573"/>
                <a:gd name="T21" fmla="*/ 408 h 718"/>
                <a:gd name="T22" fmla="*/ 101 w 573"/>
                <a:gd name="T23" fmla="*/ 657 h 718"/>
                <a:gd name="T24" fmla="*/ 130 w 573"/>
                <a:gd name="T25" fmla="*/ 697 h 718"/>
                <a:gd name="T26" fmla="*/ 136 w 573"/>
                <a:gd name="T27" fmla="*/ 711 h 718"/>
                <a:gd name="T28" fmla="*/ 120 w 573"/>
                <a:gd name="T29" fmla="*/ 713 h 718"/>
                <a:gd name="T30" fmla="*/ 79 w 573"/>
                <a:gd name="T31" fmla="*/ 67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3" h="718">
                  <a:moveTo>
                    <a:pt x="79" y="677"/>
                  </a:moveTo>
                  <a:cubicBezTo>
                    <a:pt x="83" y="675"/>
                    <a:pt x="84" y="672"/>
                    <a:pt x="81" y="669"/>
                  </a:cubicBezTo>
                  <a:cubicBezTo>
                    <a:pt x="18" y="590"/>
                    <a:pt x="0" y="498"/>
                    <a:pt x="9" y="401"/>
                  </a:cubicBezTo>
                  <a:cubicBezTo>
                    <a:pt x="19" y="286"/>
                    <a:pt x="67" y="187"/>
                    <a:pt x="154" y="109"/>
                  </a:cubicBezTo>
                  <a:cubicBezTo>
                    <a:pt x="210" y="58"/>
                    <a:pt x="274" y="23"/>
                    <a:pt x="348" y="10"/>
                  </a:cubicBezTo>
                  <a:cubicBezTo>
                    <a:pt x="382" y="4"/>
                    <a:pt x="416" y="0"/>
                    <a:pt x="451" y="4"/>
                  </a:cubicBezTo>
                  <a:cubicBezTo>
                    <a:pt x="460" y="5"/>
                    <a:pt x="471" y="8"/>
                    <a:pt x="480" y="1"/>
                  </a:cubicBezTo>
                  <a:cubicBezTo>
                    <a:pt x="513" y="11"/>
                    <a:pt x="546" y="21"/>
                    <a:pt x="573" y="44"/>
                  </a:cubicBezTo>
                  <a:cubicBezTo>
                    <a:pt x="554" y="50"/>
                    <a:pt x="536" y="42"/>
                    <a:pt x="519" y="39"/>
                  </a:cubicBezTo>
                  <a:cubicBezTo>
                    <a:pt x="385" y="12"/>
                    <a:pt x="272" y="52"/>
                    <a:pt x="175" y="144"/>
                  </a:cubicBezTo>
                  <a:cubicBezTo>
                    <a:pt x="99" y="215"/>
                    <a:pt x="60" y="307"/>
                    <a:pt x="47" y="408"/>
                  </a:cubicBezTo>
                  <a:cubicBezTo>
                    <a:pt x="36" y="496"/>
                    <a:pt x="52" y="581"/>
                    <a:pt x="101" y="657"/>
                  </a:cubicBezTo>
                  <a:cubicBezTo>
                    <a:pt x="110" y="671"/>
                    <a:pt x="120" y="684"/>
                    <a:pt x="130" y="697"/>
                  </a:cubicBezTo>
                  <a:cubicBezTo>
                    <a:pt x="134" y="701"/>
                    <a:pt x="139" y="706"/>
                    <a:pt x="136" y="711"/>
                  </a:cubicBezTo>
                  <a:cubicBezTo>
                    <a:pt x="132" y="718"/>
                    <a:pt x="125" y="715"/>
                    <a:pt x="120" y="713"/>
                  </a:cubicBezTo>
                  <a:cubicBezTo>
                    <a:pt x="104" y="703"/>
                    <a:pt x="91" y="691"/>
                    <a:pt x="79" y="677"/>
                  </a:cubicBezTo>
                  <a:close/>
                </a:path>
              </a:pathLst>
            </a:custGeom>
            <a:solidFill>
              <a:srgbClr val="4D1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052158F9-B6AA-0438-4C94-B54120C69BA5}"/>
                </a:ext>
              </a:extLst>
            </p:cNvPr>
            <p:cNvSpPr/>
            <p:nvPr/>
          </p:nvSpPr>
          <p:spPr bwMode="auto">
            <a:xfrm rot="9736291">
              <a:off x="1093147" y="2440190"/>
              <a:ext cx="452438" cy="468313"/>
            </a:xfrm>
            <a:custGeom>
              <a:avLst/>
              <a:gdLst>
                <a:gd name="T0" fmla="*/ 614 w 615"/>
                <a:gd name="T1" fmla="*/ 225 h 635"/>
                <a:gd name="T2" fmla="*/ 602 w 615"/>
                <a:gd name="T3" fmla="*/ 223 h 635"/>
                <a:gd name="T4" fmla="*/ 585 w 615"/>
                <a:gd name="T5" fmla="*/ 179 h 635"/>
                <a:gd name="T6" fmla="*/ 422 w 615"/>
                <a:gd name="T7" fmla="*/ 49 h 635"/>
                <a:gd name="T8" fmla="*/ 291 w 615"/>
                <a:gd name="T9" fmla="*/ 46 h 635"/>
                <a:gd name="T10" fmla="*/ 192 w 615"/>
                <a:gd name="T11" fmla="*/ 86 h 635"/>
                <a:gd name="T12" fmla="*/ 101 w 615"/>
                <a:gd name="T13" fmla="*/ 179 h 635"/>
                <a:gd name="T14" fmla="*/ 42 w 615"/>
                <a:gd name="T15" fmla="*/ 315 h 635"/>
                <a:gd name="T16" fmla="*/ 39 w 615"/>
                <a:gd name="T17" fmla="*/ 423 h 635"/>
                <a:gd name="T18" fmla="*/ 48 w 615"/>
                <a:gd name="T19" fmla="*/ 489 h 635"/>
                <a:gd name="T20" fmla="*/ 124 w 615"/>
                <a:gd name="T21" fmla="*/ 607 h 635"/>
                <a:gd name="T22" fmla="*/ 145 w 615"/>
                <a:gd name="T23" fmla="*/ 613 h 635"/>
                <a:gd name="T24" fmla="*/ 127 w 615"/>
                <a:gd name="T25" fmla="*/ 635 h 635"/>
                <a:gd name="T26" fmla="*/ 50 w 615"/>
                <a:gd name="T27" fmla="*/ 562 h 635"/>
                <a:gd name="T28" fmla="*/ 0 w 615"/>
                <a:gd name="T29" fmla="*/ 392 h 635"/>
                <a:gd name="T30" fmla="*/ 88 w 615"/>
                <a:gd name="T31" fmla="*/ 136 h 635"/>
                <a:gd name="T32" fmla="*/ 312 w 615"/>
                <a:gd name="T33" fmla="*/ 11 h 635"/>
                <a:gd name="T34" fmla="*/ 544 w 615"/>
                <a:gd name="T35" fmla="*/ 91 h 635"/>
                <a:gd name="T36" fmla="*/ 609 w 615"/>
                <a:gd name="T37" fmla="*/ 205 h 635"/>
                <a:gd name="T38" fmla="*/ 614 w 615"/>
                <a:gd name="T39" fmla="*/ 22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5" h="635">
                  <a:moveTo>
                    <a:pt x="614" y="225"/>
                  </a:moveTo>
                  <a:cubicBezTo>
                    <a:pt x="608" y="239"/>
                    <a:pt x="604" y="229"/>
                    <a:pt x="602" y="223"/>
                  </a:cubicBezTo>
                  <a:cubicBezTo>
                    <a:pt x="597" y="209"/>
                    <a:pt x="592" y="194"/>
                    <a:pt x="585" y="179"/>
                  </a:cubicBezTo>
                  <a:cubicBezTo>
                    <a:pt x="549" y="113"/>
                    <a:pt x="493" y="70"/>
                    <a:pt x="422" y="49"/>
                  </a:cubicBezTo>
                  <a:cubicBezTo>
                    <a:pt x="380" y="36"/>
                    <a:pt x="335" y="31"/>
                    <a:pt x="291" y="46"/>
                  </a:cubicBezTo>
                  <a:cubicBezTo>
                    <a:pt x="258" y="57"/>
                    <a:pt x="221" y="63"/>
                    <a:pt x="192" y="86"/>
                  </a:cubicBezTo>
                  <a:cubicBezTo>
                    <a:pt x="157" y="113"/>
                    <a:pt x="125" y="142"/>
                    <a:pt x="101" y="179"/>
                  </a:cubicBezTo>
                  <a:cubicBezTo>
                    <a:pt x="73" y="221"/>
                    <a:pt x="53" y="266"/>
                    <a:pt x="42" y="315"/>
                  </a:cubicBezTo>
                  <a:cubicBezTo>
                    <a:pt x="34" y="351"/>
                    <a:pt x="36" y="387"/>
                    <a:pt x="39" y="423"/>
                  </a:cubicBezTo>
                  <a:cubicBezTo>
                    <a:pt x="40" y="445"/>
                    <a:pt x="41" y="467"/>
                    <a:pt x="48" y="489"/>
                  </a:cubicBezTo>
                  <a:cubicBezTo>
                    <a:pt x="64" y="535"/>
                    <a:pt x="91" y="573"/>
                    <a:pt x="124" y="607"/>
                  </a:cubicBezTo>
                  <a:cubicBezTo>
                    <a:pt x="131" y="614"/>
                    <a:pt x="140" y="605"/>
                    <a:pt x="145" y="613"/>
                  </a:cubicBezTo>
                  <a:cubicBezTo>
                    <a:pt x="145" y="625"/>
                    <a:pt x="139" y="633"/>
                    <a:pt x="127" y="635"/>
                  </a:cubicBezTo>
                  <a:cubicBezTo>
                    <a:pt x="93" y="619"/>
                    <a:pt x="69" y="593"/>
                    <a:pt x="50" y="562"/>
                  </a:cubicBezTo>
                  <a:cubicBezTo>
                    <a:pt x="17" y="510"/>
                    <a:pt x="0" y="453"/>
                    <a:pt x="0" y="392"/>
                  </a:cubicBezTo>
                  <a:cubicBezTo>
                    <a:pt x="0" y="297"/>
                    <a:pt x="30" y="211"/>
                    <a:pt x="88" y="136"/>
                  </a:cubicBezTo>
                  <a:cubicBezTo>
                    <a:pt x="144" y="63"/>
                    <a:pt x="220" y="23"/>
                    <a:pt x="312" y="11"/>
                  </a:cubicBezTo>
                  <a:cubicBezTo>
                    <a:pt x="403" y="0"/>
                    <a:pt x="478" y="33"/>
                    <a:pt x="544" y="91"/>
                  </a:cubicBezTo>
                  <a:cubicBezTo>
                    <a:pt x="578" y="121"/>
                    <a:pt x="596" y="162"/>
                    <a:pt x="609" y="205"/>
                  </a:cubicBezTo>
                  <a:cubicBezTo>
                    <a:pt x="612" y="211"/>
                    <a:pt x="615" y="217"/>
                    <a:pt x="614" y="225"/>
                  </a:cubicBezTo>
                  <a:close/>
                </a:path>
              </a:pathLst>
            </a:custGeom>
            <a:solidFill>
              <a:srgbClr val="A8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02F33C4D-B60D-6FE2-D096-791A278FDA73}"/>
                </a:ext>
              </a:extLst>
            </p:cNvPr>
            <p:cNvSpPr/>
            <p:nvPr/>
          </p:nvSpPr>
          <p:spPr bwMode="auto">
            <a:xfrm rot="9736291">
              <a:off x="1586355" y="1945995"/>
              <a:ext cx="258763" cy="234950"/>
            </a:xfrm>
            <a:custGeom>
              <a:avLst/>
              <a:gdLst>
                <a:gd name="T0" fmla="*/ 310 w 350"/>
                <a:gd name="T1" fmla="*/ 245 h 319"/>
                <a:gd name="T2" fmla="*/ 199 w 350"/>
                <a:gd name="T3" fmla="*/ 314 h 319"/>
                <a:gd name="T4" fmla="*/ 93 w 350"/>
                <a:gd name="T5" fmla="*/ 305 h 319"/>
                <a:gd name="T6" fmla="*/ 6 w 350"/>
                <a:gd name="T7" fmla="*/ 162 h 319"/>
                <a:gd name="T8" fmla="*/ 197 w 350"/>
                <a:gd name="T9" fmla="*/ 0 h 319"/>
                <a:gd name="T10" fmla="*/ 338 w 350"/>
                <a:gd name="T11" fmla="*/ 99 h 319"/>
                <a:gd name="T12" fmla="*/ 325 w 350"/>
                <a:gd name="T13" fmla="*/ 212 h 319"/>
                <a:gd name="T14" fmla="*/ 310 w 350"/>
                <a:gd name="T15" fmla="*/ 2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319">
                  <a:moveTo>
                    <a:pt x="310" y="245"/>
                  </a:moveTo>
                  <a:cubicBezTo>
                    <a:pt x="280" y="280"/>
                    <a:pt x="246" y="308"/>
                    <a:pt x="199" y="314"/>
                  </a:cubicBezTo>
                  <a:cubicBezTo>
                    <a:pt x="163" y="316"/>
                    <a:pt x="129" y="319"/>
                    <a:pt x="93" y="305"/>
                  </a:cubicBezTo>
                  <a:cubicBezTo>
                    <a:pt x="34" y="283"/>
                    <a:pt x="0" y="218"/>
                    <a:pt x="6" y="162"/>
                  </a:cubicBezTo>
                  <a:cubicBezTo>
                    <a:pt x="17" y="69"/>
                    <a:pt x="102" y="0"/>
                    <a:pt x="197" y="0"/>
                  </a:cubicBezTo>
                  <a:cubicBezTo>
                    <a:pt x="255" y="1"/>
                    <a:pt x="322" y="46"/>
                    <a:pt x="338" y="99"/>
                  </a:cubicBezTo>
                  <a:cubicBezTo>
                    <a:pt x="350" y="137"/>
                    <a:pt x="345" y="176"/>
                    <a:pt x="325" y="212"/>
                  </a:cubicBezTo>
                  <a:cubicBezTo>
                    <a:pt x="319" y="222"/>
                    <a:pt x="307" y="231"/>
                    <a:pt x="310" y="245"/>
                  </a:cubicBezTo>
                  <a:close/>
                </a:path>
              </a:pathLst>
            </a:custGeom>
            <a:solidFill>
              <a:srgbClr val="293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85011E65-B950-4B64-2450-C1A7B5472A87}"/>
                </a:ext>
              </a:extLst>
            </p:cNvPr>
            <p:cNvSpPr/>
            <p:nvPr/>
          </p:nvSpPr>
          <p:spPr bwMode="auto">
            <a:xfrm rot="9736291">
              <a:off x="676384" y="2583291"/>
              <a:ext cx="246063" cy="276225"/>
            </a:xfrm>
            <a:custGeom>
              <a:avLst/>
              <a:gdLst>
                <a:gd name="T0" fmla="*/ 46 w 334"/>
                <a:gd name="T1" fmla="*/ 373 h 373"/>
                <a:gd name="T2" fmla="*/ 5 w 334"/>
                <a:gd name="T3" fmla="*/ 237 h 373"/>
                <a:gd name="T4" fmla="*/ 1 w 334"/>
                <a:gd name="T5" fmla="*/ 219 h 373"/>
                <a:gd name="T6" fmla="*/ 3 w 334"/>
                <a:gd name="T7" fmla="*/ 210 h 373"/>
                <a:gd name="T8" fmla="*/ 13 w 334"/>
                <a:gd name="T9" fmla="*/ 183 h 373"/>
                <a:gd name="T10" fmla="*/ 197 w 334"/>
                <a:gd name="T11" fmla="*/ 8 h 373"/>
                <a:gd name="T12" fmla="*/ 334 w 334"/>
                <a:gd name="T13" fmla="*/ 21 h 373"/>
                <a:gd name="T14" fmla="*/ 320 w 334"/>
                <a:gd name="T15" fmla="*/ 28 h 373"/>
                <a:gd name="T16" fmla="*/ 115 w 334"/>
                <a:gd name="T17" fmla="*/ 153 h 373"/>
                <a:gd name="T18" fmla="*/ 73 w 334"/>
                <a:gd name="T19" fmla="*/ 277 h 373"/>
                <a:gd name="T20" fmla="*/ 73 w 334"/>
                <a:gd name="T21" fmla="*/ 324 h 373"/>
                <a:gd name="T22" fmla="*/ 53 w 334"/>
                <a:gd name="T23" fmla="*/ 368 h 373"/>
                <a:gd name="T24" fmla="*/ 46 w 334"/>
                <a:gd name="T25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73">
                  <a:moveTo>
                    <a:pt x="46" y="373"/>
                  </a:moveTo>
                  <a:cubicBezTo>
                    <a:pt x="17" y="332"/>
                    <a:pt x="5" y="287"/>
                    <a:pt x="5" y="237"/>
                  </a:cubicBezTo>
                  <a:cubicBezTo>
                    <a:pt x="0" y="232"/>
                    <a:pt x="0" y="226"/>
                    <a:pt x="1" y="219"/>
                  </a:cubicBezTo>
                  <a:cubicBezTo>
                    <a:pt x="2" y="216"/>
                    <a:pt x="2" y="213"/>
                    <a:pt x="3" y="210"/>
                  </a:cubicBezTo>
                  <a:cubicBezTo>
                    <a:pt x="5" y="201"/>
                    <a:pt x="4" y="190"/>
                    <a:pt x="13" y="183"/>
                  </a:cubicBezTo>
                  <a:cubicBezTo>
                    <a:pt x="29" y="101"/>
                    <a:pt x="109" y="25"/>
                    <a:pt x="197" y="8"/>
                  </a:cubicBezTo>
                  <a:cubicBezTo>
                    <a:pt x="244" y="0"/>
                    <a:pt x="290" y="2"/>
                    <a:pt x="334" y="21"/>
                  </a:cubicBezTo>
                  <a:cubicBezTo>
                    <a:pt x="333" y="30"/>
                    <a:pt x="326" y="28"/>
                    <a:pt x="320" y="28"/>
                  </a:cubicBezTo>
                  <a:cubicBezTo>
                    <a:pt x="226" y="27"/>
                    <a:pt x="162" y="77"/>
                    <a:pt x="115" y="153"/>
                  </a:cubicBezTo>
                  <a:cubicBezTo>
                    <a:pt x="92" y="191"/>
                    <a:pt x="80" y="233"/>
                    <a:pt x="73" y="277"/>
                  </a:cubicBezTo>
                  <a:cubicBezTo>
                    <a:pt x="70" y="293"/>
                    <a:pt x="75" y="309"/>
                    <a:pt x="73" y="324"/>
                  </a:cubicBezTo>
                  <a:cubicBezTo>
                    <a:pt x="66" y="339"/>
                    <a:pt x="55" y="351"/>
                    <a:pt x="53" y="368"/>
                  </a:cubicBezTo>
                  <a:cubicBezTo>
                    <a:pt x="53" y="371"/>
                    <a:pt x="50" y="373"/>
                    <a:pt x="46" y="373"/>
                  </a:cubicBezTo>
                  <a:close/>
                </a:path>
              </a:pathLst>
            </a:custGeom>
            <a:solidFill>
              <a:srgbClr val="090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81">
              <a:extLst>
                <a:ext uri="{FF2B5EF4-FFF2-40B4-BE49-F238E27FC236}">
                  <a16:creationId xmlns:a16="http://schemas.microsoft.com/office/drawing/2014/main" id="{7EEF7450-0059-DE27-BE5B-9F7DD67EBABD}"/>
                </a:ext>
              </a:extLst>
            </p:cNvPr>
            <p:cNvSpPr/>
            <p:nvPr/>
          </p:nvSpPr>
          <p:spPr bwMode="auto">
            <a:xfrm rot="9736291">
              <a:off x="553831" y="2600407"/>
              <a:ext cx="138113" cy="169863"/>
            </a:xfrm>
            <a:custGeom>
              <a:avLst/>
              <a:gdLst>
                <a:gd name="T0" fmla="*/ 134 w 189"/>
                <a:gd name="T1" fmla="*/ 208 h 231"/>
                <a:gd name="T2" fmla="*/ 104 w 189"/>
                <a:gd name="T3" fmla="*/ 212 h 231"/>
                <a:gd name="T4" fmla="*/ 35 w 189"/>
                <a:gd name="T5" fmla="*/ 213 h 231"/>
                <a:gd name="T6" fmla="*/ 2 w 189"/>
                <a:gd name="T7" fmla="*/ 157 h 231"/>
                <a:gd name="T8" fmla="*/ 11 w 189"/>
                <a:gd name="T9" fmla="*/ 76 h 231"/>
                <a:gd name="T10" fmla="*/ 34 w 189"/>
                <a:gd name="T11" fmla="*/ 49 h 231"/>
                <a:gd name="T12" fmla="*/ 76 w 189"/>
                <a:gd name="T13" fmla="*/ 19 h 231"/>
                <a:gd name="T14" fmla="*/ 156 w 189"/>
                <a:gd name="T15" fmla="*/ 33 h 231"/>
                <a:gd name="T16" fmla="*/ 169 w 189"/>
                <a:gd name="T17" fmla="*/ 125 h 231"/>
                <a:gd name="T18" fmla="*/ 165 w 189"/>
                <a:gd name="T19" fmla="*/ 152 h 231"/>
                <a:gd name="T20" fmla="*/ 142 w 189"/>
                <a:gd name="T21" fmla="*/ 180 h 231"/>
                <a:gd name="T22" fmla="*/ 147 w 189"/>
                <a:gd name="T23" fmla="*/ 195 h 231"/>
                <a:gd name="T24" fmla="*/ 134 w 189"/>
                <a:gd name="T25" fmla="*/ 2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231">
                  <a:moveTo>
                    <a:pt x="134" y="208"/>
                  </a:moveTo>
                  <a:cubicBezTo>
                    <a:pt x="123" y="193"/>
                    <a:pt x="111" y="206"/>
                    <a:pt x="104" y="212"/>
                  </a:cubicBezTo>
                  <a:cubicBezTo>
                    <a:pt x="81" y="231"/>
                    <a:pt x="55" y="222"/>
                    <a:pt x="35" y="213"/>
                  </a:cubicBezTo>
                  <a:cubicBezTo>
                    <a:pt x="15" y="204"/>
                    <a:pt x="0" y="184"/>
                    <a:pt x="2" y="157"/>
                  </a:cubicBezTo>
                  <a:cubicBezTo>
                    <a:pt x="4" y="130"/>
                    <a:pt x="8" y="103"/>
                    <a:pt x="11" y="76"/>
                  </a:cubicBezTo>
                  <a:cubicBezTo>
                    <a:pt x="13" y="63"/>
                    <a:pt x="25" y="57"/>
                    <a:pt x="34" y="49"/>
                  </a:cubicBezTo>
                  <a:cubicBezTo>
                    <a:pt x="47" y="38"/>
                    <a:pt x="61" y="29"/>
                    <a:pt x="76" y="19"/>
                  </a:cubicBezTo>
                  <a:cubicBezTo>
                    <a:pt x="105" y="0"/>
                    <a:pt x="135" y="6"/>
                    <a:pt x="156" y="33"/>
                  </a:cubicBezTo>
                  <a:cubicBezTo>
                    <a:pt x="178" y="61"/>
                    <a:pt x="189" y="90"/>
                    <a:pt x="169" y="125"/>
                  </a:cubicBezTo>
                  <a:cubicBezTo>
                    <a:pt x="165" y="132"/>
                    <a:pt x="168" y="143"/>
                    <a:pt x="165" y="152"/>
                  </a:cubicBezTo>
                  <a:cubicBezTo>
                    <a:pt x="160" y="164"/>
                    <a:pt x="148" y="168"/>
                    <a:pt x="142" y="180"/>
                  </a:cubicBezTo>
                  <a:cubicBezTo>
                    <a:pt x="137" y="192"/>
                    <a:pt x="143" y="191"/>
                    <a:pt x="147" y="195"/>
                  </a:cubicBezTo>
                  <a:cubicBezTo>
                    <a:pt x="144" y="201"/>
                    <a:pt x="141" y="206"/>
                    <a:pt x="134" y="208"/>
                  </a:cubicBezTo>
                  <a:close/>
                </a:path>
              </a:pathLst>
            </a:custGeom>
            <a:solidFill>
              <a:srgbClr val="283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82">
              <a:extLst>
                <a:ext uri="{FF2B5EF4-FFF2-40B4-BE49-F238E27FC236}">
                  <a16:creationId xmlns:a16="http://schemas.microsoft.com/office/drawing/2014/main" id="{771C1AA4-17E9-A2B2-E9B9-D9B74A23F556}"/>
                </a:ext>
              </a:extLst>
            </p:cNvPr>
            <p:cNvSpPr/>
            <p:nvPr/>
          </p:nvSpPr>
          <p:spPr bwMode="auto">
            <a:xfrm rot="9736291">
              <a:off x="1149768" y="2433064"/>
              <a:ext cx="461963" cy="501650"/>
            </a:xfrm>
            <a:custGeom>
              <a:avLst/>
              <a:gdLst>
                <a:gd name="T0" fmla="*/ 627 w 627"/>
                <a:gd name="T1" fmla="*/ 112 h 679"/>
                <a:gd name="T2" fmla="*/ 612 w 627"/>
                <a:gd name="T3" fmla="*/ 110 h 679"/>
                <a:gd name="T4" fmla="*/ 482 w 627"/>
                <a:gd name="T5" fmla="*/ 39 h 679"/>
                <a:gd name="T6" fmla="*/ 295 w 627"/>
                <a:gd name="T7" fmla="*/ 47 h 679"/>
                <a:gd name="T8" fmla="*/ 140 w 627"/>
                <a:gd name="T9" fmla="*/ 151 h 679"/>
                <a:gd name="T10" fmla="*/ 57 w 627"/>
                <a:gd name="T11" fmla="*/ 292 h 679"/>
                <a:gd name="T12" fmla="*/ 35 w 627"/>
                <a:gd name="T13" fmla="*/ 462 h 679"/>
                <a:gd name="T14" fmla="*/ 107 w 627"/>
                <a:gd name="T15" fmla="*/ 650 h 679"/>
                <a:gd name="T16" fmla="*/ 123 w 627"/>
                <a:gd name="T17" fmla="*/ 664 h 679"/>
                <a:gd name="T18" fmla="*/ 101 w 627"/>
                <a:gd name="T19" fmla="*/ 676 h 679"/>
                <a:gd name="T20" fmla="*/ 1 w 627"/>
                <a:gd name="T21" fmla="*/ 433 h 679"/>
                <a:gd name="T22" fmla="*/ 144 w 627"/>
                <a:gd name="T23" fmla="*/ 98 h 679"/>
                <a:gd name="T24" fmla="*/ 376 w 627"/>
                <a:gd name="T25" fmla="*/ 3 h 679"/>
                <a:gd name="T26" fmla="*/ 528 w 627"/>
                <a:gd name="T27" fmla="*/ 30 h 679"/>
                <a:gd name="T28" fmla="*/ 599 w 627"/>
                <a:gd name="T29" fmla="*/ 76 h 679"/>
                <a:gd name="T30" fmla="*/ 627 w 627"/>
                <a:gd name="T31" fmla="*/ 11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679">
                  <a:moveTo>
                    <a:pt x="627" y="112"/>
                  </a:moveTo>
                  <a:cubicBezTo>
                    <a:pt x="621" y="119"/>
                    <a:pt x="616" y="114"/>
                    <a:pt x="612" y="110"/>
                  </a:cubicBezTo>
                  <a:cubicBezTo>
                    <a:pt x="577" y="71"/>
                    <a:pt x="530" y="53"/>
                    <a:pt x="482" y="39"/>
                  </a:cubicBezTo>
                  <a:cubicBezTo>
                    <a:pt x="419" y="20"/>
                    <a:pt x="356" y="25"/>
                    <a:pt x="295" y="47"/>
                  </a:cubicBezTo>
                  <a:cubicBezTo>
                    <a:pt x="234" y="68"/>
                    <a:pt x="181" y="101"/>
                    <a:pt x="140" y="151"/>
                  </a:cubicBezTo>
                  <a:cubicBezTo>
                    <a:pt x="105" y="193"/>
                    <a:pt x="76" y="238"/>
                    <a:pt x="57" y="292"/>
                  </a:cubicBezTo>
                  <a:cubicBezTo>
                    <a:pt x="37" y="348"/>
                    <a:pt x="34" y="404"/>
                    <a:pt x="35" y="462"/>
                  </a:cubicBezTo>
                  <a:cubicBezTo>
                    <a:pt x="37" y="533"/>
                    <a:pt x="65" y="594"/>
                    <a:pt x="107" y="650"/>
                  </a:cubicBezTo>
                  <a:cubicBezTo>
                    <a:pt x="111" y="656"/>
                    <a:pt x="120" y="657"/>
                    <a:pt x="123" y="664"/>
                  </a:cubicBezTo>
                  <a:cubicBezTo>
                    <a:pt x="118" y="673"/>
                    <a:pt x="112" y="679"/>
                    <a:pt x="101" y="676"/>
                  </a:cubicBezTo>
                  <a:cubicBezTo>
                    <a:pt x="35" y="608"/>
                    <a:pt x="3" y="528"/>
                    <a:pt x="1" y="433"/>
                  </a:cubicBezTo>
                  <a:cubicBezTo>
                    <a:pt x="0" y="300"/>
                    <a:pt x="47" y="188"/>
                    <a:pt x="144" y="98"/>
                  </a:cubicBezTo>
                  <a:cubicBezTo>
                    <a:pt x="209" y="39"/>
                    <a:pt x="286" y="7"/>
                    <a:pt x="376" y="3"/>
                  </a:cubicBezTo>
                  <a:cubicBezTo>
                    <a:pt x="429" y="0"/>
                    <a:pt x="479" y="12"/>
                    <a:pt x="528" y="30"/>
                  </a:cubicBezTo>
                  <a:cubicBezTo>
                    <a:pt x="555" y="39"/>
                    <a:pt x="577" y="58"/>
                    <a:pt x="599" y="76"/>
                  </a:cubicBezTo>
                  <a:cubicBezTo>
                    <a:pt x="609" y="88"/>
                    <a:pt x="620" y="99"/>
                    <a:pt x="627" y="112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83">
              <a:extLst>
                <a:ext uri="{FF2B5EF4-FFF2-40B4-BE49-F238E27FC236}">
                  <a16:creationId xmlns:a16="http://schemas.microsoft.com/office/drawing/2014/main" id="{C0A67F56-FC8A-A495-41D1-13145FB1F64F}"/>
                </a:ext>
              </a:extLst>
            </p:cNvPr>
            <p:cNvSpPr/>
            <p:nvPr/>
          </p:nvSpPr>
          <p:spPr bwMode="auto">
            <a:xfrm rot="9736291">
              <a:off x="1094662" y="2424778"/>
              <a:ext cx="465138" cy="485775"/>
            </a:xfrm>
            <a:custGeom>
              <a:avLst/>
              <a:gdLst>
                <a:gd name="T0" fmla="*/ 631 w 631"/>
                <a:gd name="T1" fmla="*/ 211 h 658"/>
                <a:gd name="T2" fmla="*/ 606 w 631"/>
                <a:gd name="T3" fmla="*/ 162 h 658"/>
                <a:gd name="T4" fmla="*/ 358 w 631"/>
                <a:gd name="T5" fmla="*/ 21 h 658"/>
                <a:gd name="T6" fmla="*/ 184 w 631"/>
                <a:gd name="T7" fmla="*/ 79 h 658"/>
                <a:gd name="T8" fmla="*/ 38 w 631"/>
                <a:gd name="T9" fmla="*/ 307 h 658"/>
                <a:gd name="T10" fmla="*/ 33 w 631"/>
                <a:gd name="T11" fmla="*/ 452 h 658"/>
                <a:gd name="T12" fmla="*/ 98 w 631"/>
                <a:gd name="T13" fmla="*/ 595 h 658"/>
                <a:gd name="T14" fmla="*/ 151 w 631"/>
                <a:gd name="T15" fmla="*/ 639 h 658"/>
                <a:gd name="T16" fmla="*/ 148 w 631"/>
                <a:gd name="T17" fmla="*/ 654 h 658"/>
                <a:gd name="T18" fmla="*/ 118 w 631"/>
                <a:gd name="T19" fmla="*/ 646 h 658"/>
                <a:gd name="T20" fmla="*/ 87 w 631"/>
                <a:gd name="T21" fmla="*/ 611 h 658"/>
                <a:gd name="T22" fmla="*/ 4 w 631"/>
                <a:gd name="T23" fmla="*/ 430 h 658"/>
                <a:gd name="T24" fmla="*/ 7 w 631"/>
                <a:gd name="T25" fmla="*/ 389 h 658"/>
                <a:gd name="T26" fmla="*/ 10 w 631"/>
                <a:gd name="T27" fmla="*/ 323 h 658"/>
                <a:gd name="T28" fmla="*/ 52 w 631"/>
                <a:gd name="T29" fmla="*/ 199 h 658"/>
                <a:gd name="T30" fmla="*/ 102 w 631"/>
                <a:gd name="T31" fmla="*/ 123 h 658"/>
                <a:gd name="T32" fmla="*/ 200 w 631"/>
                <a:gd name="T33" fmla="*/ 43 h 658"/>
                <a:gd name="T34" fmla="*/ 361 w 631"/>
                <a:gd name="T35" fmla="*/ 0 h 658"/>
                <a:gd name="T36" fmla="*/ 543 w 631"/>
                <a:gd name="T37" fmla="*/ 66 h 658"/>
                <a:gd name="T38" fmla="*/ 585 w 631"/>
                <a:gd name="T39" fmla="*/ 112 h 658"/>
                <a:gd name="T40" fmla="*/ 600 w 631"/>
                <a:gd name="T41" fmla="*/ 115 h 658"/>
                <a:gd name="T42" fmla="*/ 631 w 631"/>
                <a:gd name="T43" fmla="*/ 211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1" h="658">
                  <a:moveTo>
                    <a:pt x="631" y="211"/>
                  </a:moveTo>
                  <a:cubicBezTo>
                    <a:pt x="619" y="197"/>
                    <a:pt x="615" y="178"/>
                    <a:pt x="606" y="162"/>
                  </a:cubicBezTo>
                  <a:cubicBezTo>
                    <a:pt x="552" y="64"/>
                    <a:pt x="466" y="20"/>
                    <a:pt x="358" y="21"/>
                  </a:cubicBezTo>
                  <a:cubicBezTo>
                    <a:pt x="295" y="21"/>
                    <a:pt x="237" y="43"/>
                    <a:pt x="184" y="79"/>
                  </a:cubicBezTo>
                  <a:cubicBezTo>
                    <a:pt x="103" y="136"/>
                    <a:pt x="61" y="217"/>
                    <a:pt x="38" y="307"/>
                  </a:cubicBezTo>
                  <a:cubicBezTo>
                    <a:pt x="26" y="353"/>
                    <a:pt x="23" y="402"/>
                    <a:pt x="33" y="452"/>
                  </a:cubicBezTo>
                  <a:cubicBezTo>
                    <a:pt x="43" y="506"/>
                    <a:pt x="66" y="553"/>
                    <a:pt x="98" y="595"/>
                  </a:cubicBezTo>
                  <a:cubicBezTo>
                    <a:pt x="112" y="614"/>
                    <a:pt x="133" y="624"/>
                    <a:pt x="151" y="639"/>
                  </a:cubicBezTo>
                  <a:cubicBezTo>
                    <a:pt x="155" y="645"/>
                    <a:pt x="154" y="650"/>
                    <a:pt x="148" y="654"/>
                  </a:cubicBezTo>
                  <a:cubicBezTo>
                    <a:pt x="137" y="658"/>
                    <a:pt x="127" y="656"/>
                    <a:pt x="118" y="646"/>
                  </a:cubicBezTo>
                  <a:cubicBezTo>
                    <a:pt x="115" y="628"/>
                    <a:pt x="99" y="621"/>
                    <a:pt x="87" y="611"/>
                  </a:cubicBezTo>
                  <a:cubicBezTo>
                    <a:pt x="41" y="559"/>
                    <a:pt x="19" y="496"/>
                    <a:pt x="4" y="430"/>
                  </a:cubicBezTo>
                  <a:cubicBezTo>
                    <a:pt x="0" y="416"/>
                    <a:pt x="9" y="403"/>
                    <a:pt x="7" y="389"/>
                  </a:cubicBezTo>
                  <a:cubicBezTo>
                    <a:pt x="3" y="366"/>
                    <a:pt x="7" y="345"/>
                    <a:pt x="10" y="323"/>
                  </a:cubicBezTo>
                  <a:cubicBezTo>
                    <a:pt x="16" y="278"/>
                    <a:pt x="32" y="238"/>
                    <a:pt x="52" y="199"/>
                  </a:cubicBezTo>
                  <a:cubicBezTo>
                    <a:pt x="66" y="172"/>
                    <a:pt x="82" y="146"/>
                    <a:pt x="102" y="123"/>
                  </a:cubicBezTo>
                  <a:cubicBezTo>
                    <a:pt x="130" y="90"/>
                    <a:pt x="163" y="65"/>
                    <a:pt x="200" y="43"/>
                  </a:cubicBezTo>
                  <a:cubicBezTo>
                    <a:pt x="250" y="13"/>
                    <a:pt x="305" y="0"/>
                    <a:pt x="361" y="0"/>
                  </a:cubicBezTo>
                  <a:cubicBezTo>
                    <a:pt x="429" y="1"/>
                    <a:pt x="490" y="24"/>
                    <a:pt x="543" y="66"/>
                  </a:cubicBezTo>
                  <a:cubicBezTo>
                    <a:pt x="560" y="79"/>
                    <a:pt x="578" y="89"/>
                    <a:pt x="585" y="112"/>
                  </a:cubicBezTo>
                  <a:cubicBezTo>
                    <a:pt x="586" y="116"/>
                    <a:pt x="593" y="120"/>
                    <a:pt x="600" y="115"/>
                  </a:cubicBezTo>
                  <a:cubicBezTo>
                    <a:pt x="616" y="145"/>
                    <a:pt x="627" y="177"/>
                    <a:pt x="631" y="211"/>
                  </a:cubicBezTo>
                  <a:close/>
                </a:path>
              </a:pathLst>
            </a:custGeom>
            <a:solidFill>
              <a:srgbClr val="A2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84">
              <a:extLst>
                <a:ext uri="{FF2B5EF4-FFF2-40B4-BE49-F238E27FC236}">
                  <a16:creationId xmlns:a16="http://schemas.microsoft.com/office/drawing/2014/main" id="{945E7C07-69C2-9DA9-2EA7-364B0CB58F16}"/>
                </a:ext>
              </a:extLst>
            </p:cNvPr>
            <p:cNvSpPr/>
            <p:nvPr/>
          </p:nvSpPr>
          <p:spPr bwMode="auto">
            <a:xfrm rot="9736291">
              <a:off x="1170634" y="2420241"/>
              <a:ext cx="461963" cy="522288"/>
            </a:xfrm>
            <a:custGeom>
              <a:avLst/>
              <a:gdLst>
                <a:gd name="T0" fmla="*/ 627 w 627"/>
                <a:gd name="T1" fmla="*/ 95 h 706"/>
                <a:gd name="T2" fmla="*/ 578 w 627"/>
                <a:gd name="T3" fmla="*/ 67 h 706"/>
                <a:gd name="T4" fmla="*/ 450 w 627"/>
                <a:gd name="T5" fmla="*/ 28 h 706"/>
                <a:gd name="T6" fmla="*/ 188 w 627"/>
                <a:gd name="T7" fmla="*/ 110 h 706"/>
                <a:gd name="T8" fmla="*/ 92 w 627"/>
                <a:gd name="T9" fmla="*/ 225 h 706"/>
                <a:gd name="T10" fmla="*/ 36 w 627"/>
                <a:gd name="T11" fmla="*/ 392 h 706"/>
                <a:gd name="T12" fmla="*/ 41 w 627"/>
                <a:gd name="T13" fmla="*/ 519 h 706"/>
                <a:gd name="T14" fmla="*/ 125 w 627"/>
                <a:gd name="T15" fmla="*/ 683 h 706"/>
                <a:gd name="T16" fmla="*/ 131 w 627"/>
                <a:gd name="T17" fmla="*/ 696 h 706"/>
                <a:gd name="T18" fmla="*/ 121 w 627"/>
                <a:gd name="T19" fmla="*/ 703 h 706"/>
                <a:gd name="T20" fmla="*/ 9 w 627"/>
                <a:gd name="T21" fmla="*/ 469 h 706"/>
                <a:gd name="T22" fmla="*/ 104 w 627"/>
                <a:gd name="T23" fmla="*/ 156 h 706"/>
                <a:gd name="T24" fmla="*/ 381 w 627"/>
                <a:gd name="T25" fmla="*/ 5 h 706"/>
                <a:gd name="T26" fmla="*/ 544 w 627"/>
                <a:gd name="T27" fmla="*/ 30 h 706"/>
                <a:gd name="T28" fmla="*/ 561 w 627"/>
                <a:gd name="T29" fmla="*/ 35 h 706"/>
                <a:gd name="T30" fmla="*/ 627 w 627"/>
                <a:gd name="T31" fmla="*/ 95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706">
                  <a:moveTo>
                    <a:pt x="627" y="95"/>
                  </a:moveTo>
                  <a:cubicBezTo>
                    <a:pt x="611" y="86"/>
                    <a:pt x="594" y="77"/>
                    <a:pt x="578" y="67"/>
                  </a:cubicBezTo>
                  <a:cubicBezTo>
                    <a:pt x="539" y="42"/>
                    <a:pt x="495" y="32"/>
                    <a:pt x="450" y="28"/>
                  </a:cubicBezTo>
                  <a:cubicBezTo>
                    <a:pt x="352" y="18"/>
                    <a:pt x="264" y="48"/>
                    <a:pt x="188" y="110"/>
                  </a:cubicBezTo>
                  <a:cubicBezTo>
                    <a:pt x="149" y="142"/>
                    <a:pt x="117" y="181"/>
                    <a:pt x="92" y="225"/>
                  </a:cubicBezTo>
                  <a:cubicBezTo>
                    <a:pt x="63" y="278"/>
                    <a:pt x="43" y="333"/>
                    <a:pt x="36" y="392"/>
                  </a:cubicBezTo>
                  <a:cubicBezTo>
                    <a:pt x="32" y="434"/>
                    <a:pt x="33" y="477"/>
                    <a:pt x="41" y="519"/>
                  </a:cubicBezTo>
                  <a:cubicBezTo>
                    <a:pt x="53" y="582"/>
                    <a:pt x="82" y="637"/>
                    <a:pt x="125" y="683"/>
                  </a:cubicBezTo>
                  <a:cubicBezTo>
                    <a:pt x="128" y="687"/>
                    <a:pt x="131" y="691"/>
                    <a:pt x="131" y="696"/>
                  </a:cubicBezTo>
                  <a:cubicBezTo>
                    <a:pt x="131" y="703"/>
                    <a:pt x="128" y="706"/>
                    <a:pt x="121" y="703"/>
                  </a:cubicBezTo>
                  <a:cubicBezTo>
                    <a:pt x="51" y="641"/>
                    <a:pt x="16" y="562"/>
                    <a:pt x="9" y="469"/>
                  </a:cubicBezTo>
                  <a:cubicBezTo>
                    <a:pt x="0" y="351"/>
                    <a:pt x="34" y="248"/>
                    <a:pt x="104" y="156"/>
                  </a:cubicBezTo>
                  <a:cubicBezTo>
                    <a:pt x="174" y="65"/>
                    <a:pt x="268" y="15"/>
                    <a:pt x="381" y="5"/>
                  </a:cubicBezTo>
                  <a:cubicBezTo>
                    <a:pt x="437" y="0"/>
                    <a:pt x="491" y="10"/>
                    <a:pt x="544" y="30"/>
                  </a:cubicBezTo>
                  <a:cubicBezTo>
                    <a:pt x="549" y="32"/>
                    <a:pt x="555" y="34"/>
                    <a:pt x="561" y="35"/>
                  </a:cubicBezTo>
                  <a:cubicBezTo>
                    <a:pt x="587" y="51"/>
                    <a:pt x="608" y="72"/>
                    <a:pt x="627" y="95"/>
                  </a:cubicBezTo>
                  <a:close/>
                </a:path>
              </a:pathLst>
            </a:custGeom>
            <a:solidFill>
              <a:srgbClr val="6D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85">
              <a:extLst>
                <a:ext uri="{FF2B5EF4-FFF2-40B4-BE49-F238E27FC236}">
                  <a16:creationId xmlns:a16="http://schemas.microsoft.com/office/drawing/2014/main" id="{DDE4C272-9561-D723-CB2A-823EE0AF278A}"/>
                </a:ext>
              </a:extLst>
            </p:cNvPr>
            <p:cNvSpPr/>
            <p:nvPr/>
          </p:nvSpPr>
          <p:spPr bwMode="auto">
            <a:xfrm rot="9736291">
              <a:off x="1578381" y="1938573"/>
              <a:ext cx="331788" cy="303213"/>
            </a:xfrm>
            <a:custGeom>
              <a:avLst/>
              <a:gdLst>
                <a:gd name="T0" fmla="*/ 432 w 451"/>
                <a:gd name="T1" fmla="*/ 97 h 411"/>
                <a:gd name="T2" fmla="*/ 447 w 451"/>
                <a:gd name="T3" fmla="*/ 206 h 411"/>
                <a:gd name="T4" fmla="*/ 438 w 451"/>
                <a:gd name="T5" fmla="*/ 195 h 411"/>
                <a:gd name="T6" fmla="*/ 324 w 451"/>
                <a:gd name="T7" fmla="*/ 66 h 411"/>
                <a:gd name="T8" fmla="*/ 87 w 451"/>
                <a:gd name="T9" fmla="*/ 144 h 411"/>
                <a:gd name="T10" fmla="*/ 54 w 451"/>
                <a:gd name="T11" fmla="*/ 303 h 411"/>
                <a:gd name="T12" fmla="*/ 99 w 451"/>
                <a:gd name="T13" fmla="*/ 374 h 411"/>
                <a:gd name="T14" fmla="*/ 127 w 451"/>
                <a:gd name="T15" fmla="*/ 400 h 411"/>
                <a:gd name="T16" fmla="*/ 131 w 451"/>
                <a:gd name="T17" fmla="*/ 411 h 411"/>
                <a:gd name="T18" fmla="*/ 75 w 451"/>
                <a:gd name="T19" fmla="*/ 387 h 411"/>
                <a:gd name="T20" fmla="*/ 31 w 451"/>
                <a:gd name="T21" fmla="*/ 155 h 411"/>
                <a:gd name="T22" fmla="*/ 293 w 451"/>
                <a:gd name="T23" fmla="*/ 21 h 411"/>
                <a:gd name="T24" fmla="*/ 381 w 451"/>
                <a:gd name="T25" fmla="*/ 50 h 411"/>
                <a:gd name="T26" fmla="*/ 421 w 451"/>
                <a:gd name="T27" fmla="*/ 89 h 411"/>
                <a:gd name="T28" fmla="*/ 432 w 451"/>
                <a:gd name="T29" fmla="*/ 9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1" h="411">
                  <a:moveTo>
                    <a:pt x="432" y="97"/>
                  </a:moveTo>
                  <a:cubicBezTo>
                    <a:pt x="448" y="132"/>
                    <a:pt x="451" y="169"/>
                    <a:pt x="447" y="206"/>
                  </a:cubicBezTo>
                  <a:cubicBezTo>
                    <a:pt x="439" y="206"/>
                    <a:pt x="439" y="200"/>
                    <a:pt x="438" y="195"/>
                  </a:cubicBezTo>
                  <a:cubicBezTo>
                    <a:pt x="426" y="129"/>
                    <a:pt x="388" y="86"/>
                    <a:pt x="324" y="66"/>
                  </a:cubicBezTo>
                  <a:cubicBezTo>
                    <a:pt x="233" y="38"/>
                    <a:pt x="144" y="69"/>
                    <a:pt x="87" y="144"/>
                  </a:cubicBezTo>
                  <a:cubicBezTo>
                    <a:pt x="50" y="193"/>
                    <a:pt x="43" y="245"/>
                    <a:pt x="54" y="303"/>
                  </a:cubicBezTo>
                  <a:cubicBezTo>
                    <a:pt x="60" y="332"/>
                    <a:pt x="79" y="354"/>
                    <a:pt x="99" y="374"/>
                  </a:cubicBezTo>
                  <a:cubicBezTo>
                    <a:pt x="108" y="383"/>
                    <a:pt x="116" y="393"/>
                    <a:pt x="127" y="400"/>
                  </a:cubicBezTo>
                  <a:cubicBezTo>
                    <a:pt x="130" y="402"/>
                    <a:pt x="134" y="406"/>
                    <a:pt x="131" y="411"/>
                  </a:cubicBezTo>
                  <a:cubicBezTo>
                    <a:pt x="110" y="408"/>
                    <a:pt x="92" y="399"/>
                    <a:pt x="75" y="387"/>
                  </a:cubicBezTo>
                  <a:cubicBezTo>
                    <a:pt x="0" y="337"/>
                    <a:pt x="2" y="222"/>
                    <a:pt x="31" y="155"/>
                  </a:cubicBezTo>
                  <a:cubicBezTo>
                    <a:pt x="72" y="64"/>
                    <a:pt x="197" y="0"/>
                    <a:pt x="293" y="21"/>
                  </a:cubicBezTo>
                  <a:cubicBezTo>
                    <a:pt x="324" y="27"/>
                    <a:pt x="354" y="33"/>
                    <a:pt x="381" y="50"/>
                  </a:cubicBezTo>
                  <a:cubicBezTo>
                    <a:pt x="397" y="61"/>
                    <a:pt x="409" y="75"/>
                    <a:pt x="421" y="89"/>
                  </a:cubicBezTo>
                  <a:cubicBezTo>
                    <a:pt x="424" y="92"/>
                    <a:pt x="426" y="97"/>
                    <a:pt x="432" y="97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86">
              <a:extLst>
                <a:ext uri="{FF2B5EF4-FFF2-40B4-BE49-F238E27FC236}">
                  <a16:creationId xmlns:a16="http://schemas.microsoft.com/office/drawing/2014/main" id="{C67A7A83-B175-143F-ECE9-C84826CD1372}"/>
                </a:ext>
              </a:extLst>
            </p:cNvPr>
            <p:cNvSpPr/>
            <p:nvPr/>
          </p:nvSpPr>
          <p:spPr bwMode="auto">
            <a:xfrm rot="9736291">
              <a:off x="1217893" y="2398190"/>
              <a:ext cx="425450" cy="544513"/>
            </a:xfrm>
            <a:custGeom>
              <a:avLst/>
              <a:gdLst>
                <a:gd name="T0" fmla="*/ 578 w 578"/>
                <a:gd name="T1" fmla="*/ 48 h 737"/>
                <a:gd name="T2" fmla="*/ 522 w 578"/>
                <a:gd name="T3" fmla="*/ 36 h 737"/>
                <a:gd name="T4" fmla="*/ 453 w 578"/>
                <a:gd name="T5" fmla="*/ 24 h 737"/>
                <a:gd name="T6" fmla="*/ 347 w 578"/>
                <a:gd name="T7" fmla="*/ 31 h 737"/>
                <a:gd name="T8" fmla="*/ 206 w 578"/>
                <a:gd name="T9" fmla="*/ 94 h 737"/>
                <a:gd name="T10" fmla="*/ 79 w 578"/>
                <a:gd name="T11" fmla="*/ 244 h 737"/>
                <a:gd name="T12" fmla="*/ 29 w 578"/>
                <a:gd name="T13" fmla="*/ 448 h 737"/>
                <a:gd name="T14" fmla="*/ 85 w 578"/>
                <a:gd name="T15" fmla="*/ 648 h 737"/>
                <a:gd name="T16" fmla="*/ 124 w 578"/>
                <a:gd name="T17" fmla="*/ 695 h 737"/>
                <a:gd name="T18" fmla="*/ 140 w 578"/>
                <a:gd name="T19" fmla="*/ 717 h 737"/>
                <a:gd name="T20" fmla="*/ 160 w 578"/>
                <a:gd name="T21" fmla="*/ 710 h 737"/>
                <a:gd name="T22" fmla="*/ 155 w 578"/>
                <a:gd name="T23" fmla="*/ 737 h 737"/>
                <a:gd name="T24" fmla="*/ 92 w 578"/>
                <a:gd name="T25" fmla="*/ 697 h 737"/>
                <a:gd name="T26" fmla="*/ 108 w 578"/>
                <a:gd name="T27" fmla="*/ 695 h 737"/>
                <a:gd name="T28" fmla="*/ 66 w 578"/>
                <a:gd name="T29" fmla="*/ 640 h 737"/>
                <a:gd name="T30" fmla="*/ 17 w 578"/>
                <a:gd name="T31" fmla="*/ 512 h 737"/>
                <a:gd name="T32" fmla="*/ 70 w 578"/>
                <a:gd name="T33" fmla="*/ 220 h 737"/>
                <a:gd name="T34" fmla="*/ 295 w 578"/>
                <a:gd name="T35" fmla="*/ 30 h 737"/>
                <a:gd name="T36" fmla="*/ 494 w 578"/>
                <a:gd name="T37" fmla="*/ 18 h 737"/>
                <a:gd name="T38" fmla="*/ 545 w 578"/>
                <a:gd name="T39" fmla="*/ 28 h 737"/>
                <a:gd name="T40" fmla="*/ 578 w 578"/>
                <a:gd name="T41" fmla="*/ 48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8" h="737">
                  <a:moveTo>
                    <a:pt x="578" y="48"/>
                  </a:moveTo>
                  <a:cubicBezTo>
                    <a:pt x="557" y="53"/>
                    <a:pt x="540" y="41"/>
                    <a:pt x="522" y="36"/>
                  </a:cubicBezTo>
                  <a:cubicBezTo>
                    <a:pt x="499" y="31"/>
                    <a:pt x="477" y="25"/>
                    <a:pt x="453" y="24"/>
                  </a:cubicBezTo>
                  <a:cubicBezTo>
                    <a:pt x="418" y="24"/>
                    <a:pt x="382" y="22"/>
                    <a:pt x="347" y="31"/>
                  </a:cubicBezTo>
                  <a:cubicBezTo>
                    <a:pt x="296" y="43"/>
                    <a:pt x="249" y="63"/>
                    <a:pt x="206" y="94"/>
                  </a:cubicBezTo>
                  <a:cubicBezTo>
                    <a:pt x="151" y="133"/>
                    <a:pt x="108" y="183"/>
                    <a:pt x="79" y="244"/>
                  </a:cubicBezTo>
                  <a:cubicBezTo>
                    <a:pt x="48" y="308"/>
                    <a:pt x="26" y="376"/>
                    <a:pt x="29" y="448"/>
                  </a:cubicBezTo>
                  <a:cubicBezTo>
                    <a:pt x="31" y="519"/>
                    <a:pt x="44" y="588"/>
                    <a:pt x="85" y="648"/>
                  </a:cubicBezTo>
                  <a:cubicBezTo>
                    <a:pt x="96" y="665"/>
                    <a:pt x="109" y="681"/>
                    <a:pt x="124" y="695"/>
                  </a:cubicBezTo>
                  <a:cubicBezTo>
                    <a:pt x="131" y="701"/>
                    <a:pt x="139" y="706"/>
                    <a:pt x="140" y="717"/>
                  </a:cubicBezTo>
                  <a:cubicBezTo>
                    <a:pt x="148" y="718"/>
                    <a:pt x="152" y="707"/>
                    <a:pt x="160" y="710"/>
                  </a:cubicBezTo>
                  <a:cubicBezTo>
                    <a:pt x="175" y="722"/>
                    <a:pt x="173" y="729"/>
                    <a:pt x="155" y="737"/>
                  </a:cubicBezTo>
                  <a:cubicBezTo>
                    <a:pt x="131" y="728"/>
                    <a:pt x="111" y="713"/>
                    <a:pt x="92" y="697"/>
                  </a:cubicBezTo>
                  <a:cubicBezTo>
                    <a:pt x="96" y="696"/>
                    <a:pt x="101" y="696"/>
                    <a:pt x="108" y="695"/>
                  </a:cubicBezTo>
                  <a:cubicBezTo>
                    <a:pt x="90" y="677"/>
                    <a:pt x="78" y="658"/>
                    <a:pt x="66" y="640"/>
                  </a:cubicBezTo>
                  <a:cubicBezTo>
                    <a:pt x="40" y="601"/>
                    <a:pt x="24" y="557"/>
                    <a:pt x="17" y="512"/>
                  </a:cubicBezTo>
                  <a:cubicBezTo>
                    <a:pt x="0" y="409"/>
                    <a:pt x="19" y="312"/>
                    <a:pt x="70" y="220"/>
                  </a:cubicBezTo>
                  <a:cubicBezTo>
                    <a:pt x="121" y="128"/>
                    <a:pt x="195" y="63"/>
                    <a:pt x="295" y="30"/>
                  </a:cubicBezTo>
                  <a:cubicBezTo>
                    <a:pt x="360" y="8"/>
                    <a:pt x="426" y="0"/>
                    <a:pt x="494" y="18"/>
                  </a:cubicBezTo>
                  <a:cubicBezTo>
                    <a:pt x="510" y="22"/>
                    <a:pt x="528" y="24"/>
                    <a:pt x="545" y="28"/>
                  </a:cubicBezTo>
                  <a:cubicBezTo>
                    <a:pt x="558" y="31"/>
                    <a:pt x="568" y="40"/>
                    <a:pt x="578" y="48"/>
                  </a:cubicBezTo>
                  <a:close/>
                </a:path>
              </a:pathLst>
            </a:custGeom>
            <a:solidFill>
              <a:srgbClr val="68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87">
              <a:extLst>
                <a:ext uri="{FF2B5EF4-FFF2-40B4-BE49-F238E27FC236}">
                  <a16:creationId xmlns:a16="http://schemas.microsoft.com/office/drawing/2014/main" id="{A029A3B8-6360-8CFE-C72A-F576C0DCF182}"/>
                </a:ext>
              </a:extLst>
            </p:cNvPr>
            <p:cNvSpPr/>
            <p:nvPr/>
          </p:nvSpPr>
          <p:spPr bwMode="auto">
            <a:xfrm rot="9736291">
              <a:off x="1580963" y="1936917"/>
              <a:ext cx="279400" cy="268288"/>
            </a:xfrm>
            <a:custGeom>
              <a:avLst/>
              <a:gdLst>
                <a:gd name="T0" fmla="*/ 329 w 381"/>
                <a:gd name="T1" fmla="*/ 280 h 364"/>
                <a:gd name="T2" fmla="*/ 329 w 381"/>
                <a:gd name="T3" fmla="*/ 258 h 364"/>
                <a:gd name="T4" fmla="*/ 319 w 381"/>
                <a:gd name="T5" fmla="*/ 86 h 364"/>
                <a:gd name="T6" fmla="*/ 210 w 381"/>
                <a:gd name="T7" fmla="*/ 41 h 364"/>
                <a:gd name="T8" fmla="*/ 30 w 381"/>
                <a:gd name="T9" fmla="*/ 200 h 364"/>
                <a:gd name="T10" fmla="*/ 114 w 381"/>
                <a:gd name="T11" fmla="*/ 335 h 364"/>
                <a:gd name="T12" fmla="*/ 195 w 381"/>
                <a:gd name="T13" fmla="*/ 344 h 364"/>
                <a:gd name="T14" fmla="*/ 218 w 381"/>
                <a:gd name="T15" fmla="*/ 349 h 364"/>
                <a:gd name="T16" fmla="*/ 189 w 381"/>
                <a:gd name="T17" fmla="*/ 360 h 364"/>
                <a:gd name="T18" fmla="*/ 120 w 381"/>
                <a:gd name="T19" fmla="*/ 357 h 364"/>
                <a:gd name="T20" fmla="*/ 88 w 381"/>
                <a:gd name="T21" fmla="*/ 345 h 364"/>
                <a:gd name="T22" fmla="*/ 37 w 381"/>
                <a:gd name="T23" fmla="*/ 305 h 364"/>
                <a:gd name="T24" fmla="*/ 2 w 381"/>
                <a:gd name="T25" fmla="*/ 223 h 364"/>
                <a:gd name="T26" fmla="*/ 35 w 381"/>
                <a:gd name="T27" fmla="*/ 105 h 364"/>
                <a:gd name="T28" fmla="*/ 153 w 381"/>
                <a:gd name="T29" fmla="*/ 20 h 364"/>
                <a:gd name="T30" fmla="*/ 341 w 381"/>
                <a:gd name="T31" fmla="*/ 70 h 364"/>
                <a:gd name="T32" fmla="*/ 366 w 381"/>
                <a:gd name="T33" fmla="*/ 103 h 364"/>
                <a:gd name="T34" fmla="*/ 368 w 381"/>
                <a:gd name="T35" fmla="*/ 109 h 364"/>
                <a:gd name="T36" fmla="*/ 379 w 381"/>
                <a:gd name="T37" fmla="*/ 144 h 364"/>
                <a:gd name="T38" fmla="*/ 381 w 381"/>
                <a:gd name="T39" fmla="*/ 169 h 364"/>
                <a:gd name="T40" fmla="*/ 381 w 381"/>
                <a:gd name="T41" fmla="*/ 188 h 364"/>
                <a:gd name="T42" fmla="*/ 329 w 381"/>
                <a:gd name="T43" fmla="*/ 28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64">
                  <a:moveTo>
                    <a:pt x="329" y="280"/>
                  </a:moveTo>
                  <a:cubicBezTo>
                    <a:pt x="324" y="273"/>
                    <a:pt x="319" y="269"/>
                    <a:pt x="329" y="258"/>
                  </a:cubicBezTo>
                  <a:cubicBezTo>
                    <a:pt x="365" y="218"/>
                    <a:pt x="372" y="128"/>
                    <a:pt x="319" y="86"/>
                  </a:cubicBezTo>
                  <a:cubicBezTo>
                    <a:pt x="286" y="60"/>
                    <a:pt x="251" y="40"/>
                    <a:pt x="210" y="41"/>
                  </a:cubicBezTo>
                  <a:cubicBezTo>
                    <a:pt x="118" y="43"/>
                    <a:pt x="40" y="109"/>
                    <a:pt x="30" y="200"/>
                  </a:cubicBezTo>
                  <a:cubicBezTo>
                    <a:pt x="25" y="252"/>
                    <a:pt x="56" y="315"/>
                    <a:pt x="114" y="335"/>
                  </a:cubicBezTo>
                  <a:cubicBezTo>
                    <a:pt x="141" y="344"/>
                    <a:pt x="167" y="353"/>
                    <a:pt x="195" y="344"/>
                  </a:cubicBezTo>
                  <a:cubicBezTo>
                    <a:pt x="204" y="341"/>
                    <a:pt x="211" y="345"/>
                    <a:pt x="218" y="349"/>
                  </a:cubicBezTo>
                  <a:cubicBezTo>
                    <a:pt x="211" y="359"/>
                    <a:pt x="199" y="356"/>
                    <a:pt x="189" y="360"/>
                  </a:cubicBezTo>
                  <a:cubicBezTo>
                    <a:pt x="166" y="357"/>
                    <a:pt x="143" y="364"/>
                    <a:pt x="120" y="357"/>
                  </a:cubicBezTo>
                  <a:cubicBezTo>
                    <a:pt x="110" y="352"/>
                    <a:pt x="99" y="347"/>
                    <a:pt x="88" y="345"/>
                  </a:cubicBezTo>
                  <a:cubicBezTo>
                    <a:pt x="67" y="336"/>
                    <a:pt x="49" y="325"/>
                    <a:pt x="37" y="305"/>
                  </a:cubicBezTo>
                  <a:cubicBezTo>
                    <a:pt x="23" y="278"/>
                    <a:pt x="4" y="254"/>
                    <a:pt x="2" y="223"/>
                  </a:cubicBezTo>
                  <a:cubicBezTo>
                    <a:pt x="0" y="179"/>
                    <a:pt x="11" y="141"/>
                    <a:pt x="35" y="105"/>
                  </a:cubicBezTo>
                  <a:cubicBezTo>
                    <a:pt x="64" y="61"/>
                    <a:pt x="105" y="37"/>
                    <a:pt x="153" y="20"/>
                  </a:cubicBezTo>
                  <a:cubicBezTo>
                    <a:pt x="211" y="0"/>
                    <a:pt x="301" y="22"/>
                    <a:pt x="341" y="70"/>
                  </a:cubicBezTo>
                  <a:cubicBezTo>
                    <a:pt x="350" y="80"/>
                    <a:pt x="361" y="90"/>
                    <a:pt x="366" y="103"/>
                  </a:cubicBezTo>
                  <a:cubicBezTo>
                    <a:pt x="367" y="105"/>
                    <a:pt x="368" y="107"/>
                    <a:pt x="368" y="109"/>
                  </a:cubicBezTo>
                  <a:cubicBezTo>
                    <a:pt x="370" y="121"/>
                    <a:pt x="370" y="134"/>
                    <a:pt x="379" y="144"/>
                  </a:cubicBezTo>
                  <a:cubicBezTo>
                    <a:pt x="381" y="152"/>
                    <a:pt x="378" y="160"/>
                    <a:pt x="381" y="169"/>
                  </a:cubicBezTo>
                  <a:cubicBezTo>
                    <a:pt x="381" y="175"/>
                    <a:pt x="376" y="181"/>
                    <a:pt x="381" y="188"/>
                  </a:cubicBezTo>
                  <a:cubicBezTo>
                    <a:pt x="371" y="223"/>
                    <a:pt x="354" y="254"/>
                    <a:pt x="329" y="280"/>
                  </a:cubicBezTo>
                  <a:close/>
                </a:path>
              </a:pathLst>
            </a:custGeom>
            <a:solidFill>
              <a:srgbClr val="282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88">
              <a:extLst>
                <a:ext uri="{FF2B5EF4-FFF2-40B4-BE49-F238E27FC236}">
                  <a16:creationId xmlns:a16="http://schemas.microsoft.com/office/drawing/2014/main" id="{A6856A15-695B-70EE-E5B3-7883643711AD}"/>
                </a:ext>
              </a:extLst>
            </p:cNvPr>
            <p:cNvSpPr/>
            <p:nvPr/>
          </p:nvSpPr>
          <p:spPr bwMode="auto">
            <a:xfrm rot="9736291">
              <a:off x="578990" y="2537979"/>
              <a:ext cx="239713" cy="311150"/>
            </a:xfrm>
            <a:custGeom>
              <a:avLst/>
              <a:gdLst>
                <a:gd name="T0" fmla="*/ 326 w 326"/>
                <a:gd name="T1" fmla="*/ 63 h 423"/>
                <a:gd name="T2" fmla="*/ 284 w 326"/>
                <a:gd name="T3" fmla="*/ 46 h 423"/>
                <a:gd name="T4" fmla="*/ 138 w 326"/>
                <a:gd name="T5" fmla="*/ 77 h 423"/>
                <a:gd name="T6" fmla="*/ 43 w 326"/>
                <a:gd name="T7" fmla="*/ 256 h 423"/>
                <a:gd name="T8" fmla="*/ 57 w 326"/>
                <a:gd name="T9" fmla="*/ 337 h 423"/>
                <a:gd name="T10" fmla="*/ 52 w 326"/>
                <a:gd name="T11" fmla="*/ 351 h 423"/>
                <a:gd name="T12" fmla="*/ 46 w 326"/>
                <a:gd name="T13" fmla="*/ 372 h 423"/>
                <a:gd name="T14" fmla="*/ 64 w 326"/>
                <a:gd name="T15" fmla="*/ 355 h 423"/>
                <a:gd name="T16" fmla="*/ 67 w 326"/>
                <a:gd name="T17" fmla="*/ 377 h 423"/>
                <a:gd name="T18" fmla="*/ 86 w 326"/>
                <a:gd name="T19" fmla="*/ 390 h 423"/>
                <a:gd name="T20" fmla="*/ 107 w 326"/>
                <a:gd name="T21" fmla="*/ 404 h 423"/>
                <a:gd name="T22" fmla="*/ 122 w 326"/>
                <a:gd name="T23" fmla="*/ 419 h 423"/>
                <a:gd name="T24" fmla="*/ 47 w 326"/>
                <a:gd name="T25" fmla="*/ 393 h 423"/>
                <a:gd name="T26" fmla="*/ 2 w 326"/>
                <a:gd name="T27" fmla="*/ 322 h 423"/>
                <a:gd name="T28" fmla="*/ 1 w 326"/>
                <a:gd name="T29" fmla="*/ 320 h 423"/>
                <a:gd name="T30" fmla="*/ 0 w 326"/>
                <a:gd name="T31" fmla="*/ 270 h 423"/>
                <a:gd name="T32" fmla="*/ 11 w 326"/>
                <a:gd name="T33" fmla="*/ 209 h 423"/>
                <a:gd name="T34" fmla="*/ 85 w 326"/>
                <a:gd name="T35" fmla="*/ 72 h 423"/>
                <a:gd name="T36" fmla="*/ 253 w 326"/>
                <a:gd name="T37" fmla="*/ 12 h 423"/>
                <a:gd name="T38" fmla="*/ 290 w 326"/>
                <a:gd name="T39" fmla="*/ 19 h 423"/>
                <a:gd name="T40" fmla="*/ 326 w 326"/>
                <a:gd name="T41" fmla="*/ 6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422">
                  <a:moveTo>
                    <a:pt x="326" y="63"/>
                  </a:moveTo>
                  <a:cubicBezTo>
                    <a:pt x="309" y="64"/>
                    <a:pt x="298" y="50"/>
                    <a:pt x="284" y="46"/>
                  </a:cubicBezTo>
                  <a:cubicBezTo>
                    <a:pt x="230" y="30"/>
                    <a:pt x="182" y="42"/>
                    <a:pt x="138" y="77"/>
                  </a:cubicBezTo>
                  <a:cubicBezTo>
                    <a:pt x="80" y="123"/>
                    <a:pt x="51" y="184"/>
                    <a:pt x="43" y="256"/>
                  </a:cubicBezTo>
                  <a:cubicBezTo>
                    <a:pt x="40" y="283"/>
                    <a:pt x="38" y="313"/>
                    <a:pt x="57" y="337"/>
                  </a:cubicBezTo>
                  <a:cubicBezTo>
                    <a:pt x="62" y="344"/>
                    <a:pt x="44" y="343"/>
                    <a:pt x="52" y="351"/>
                  </a:cubicBezTo>
                  <a:cubicBezTo>
                    <a:pt x="41" y="356"/>
                    <a:pt x="47" y="364"/>
                    <a:pt x="46" y="372"/>
                  </a:cubicBezTo>
                  <a:cubicBezTo>
                    <a:pt x="55" y="369"/>
                    <a:pt x="61" y="363"/>
                    <a:pt x="64" y="355"/>
                  </a:cubicBezTo>
                  <a:cubicBezTo>
                    <a:pt x="77" y="361"/>
                    <a:pt x="60" y="378"/>
                    <a:pt x="67" y="377"/>
                  </a:cubicBezTo>
                  <a:cubicBezTo>
                    <a:pt x="80" y="376"/>
                    <a:pt x="81" y="384"/>
                    <a:pt x="86" y="390"/>
                  </a:cubicBezTo>
                  <a:cubicBezTo>
                    <a:pt x="91" y="398"/>
                    <a:pt x="100" y="399"/>
                    <a:pt x="107" y="404"/>
                  </a:cubicBezTo>
                  <a:cubicBezTo>
                    <a:pt x="113" y="408"/>
                    <a:pt x="121" y="410"/>
                    <a:pt x="122" y="419"/>
                  </a:cubicBezTo>
                  <a:cubicBezTo>
                    <a:pt x="93" y="423"/>
                    <a:pt x="68" y="419"/>
                    <a:pt x="47" y="393"/>
                  </a:cubicBezTo>
                  <a:cubicBezTo>
                    <a:pt x="29" y="371"/>
                    <a:pt x="18" y="345"/>
                    <a:pt x="2" y="322"/>
                  </a:cubicBezTo>
                  <a:cubicBezTo>
                    <a:pt x="2" y="321"/>
                    <a:pt x="1" y="320"/>
                    <a:pt x="1" y="320"/>
                  </a:cubicBezTo>
                  <a:cubicBezTo>
                    <a:pt x="14" y="303"/>
                    <a:pt x="9" y="286"/>
                    <a:pt x="0" y="270"/>
                  </a:cubicBezTo>
                  <a:cubicBezTo>
                    <a:pt x="8" y="250"/>
                    <a:pt x="6" y="229"/>
                    <a:pt x="11" y="209"/>
                  </a:cubicBezTo>
                  <a:cubicBezTo>
                    <a:pt x="24" y="156"/>
                    <a:pt x="49" y="110"/>
                    <a:pt x="85" y="72"/>
                  </a:cubicBezTo>
                  <a:cubicBezTo>
                    <a:pt x="130" y="26"/>
                    <a:pt x="185" y="0"/>
                    <a:pt x="253" y="12"/>
                  </a:cubicBezTo>
                  <a:cubicBezTo>
                    <a:pt x="265" y="14"/>
                    <a:pt x="278" y="16"/>
                    <a:pt x="290" y="19"/>
                  </a:cubicBezTo>
                  <a:cubicBezTo>
                    <a:pt x="304" y="32"/>
                    <a:pt x="315" y="47"/>
                    <a:pt x="326" y="63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89">
              <a:extLst>
                <a:ext uri="{FF2B5EF4-FFF2-40B4-BE49-F238E27FC236}">
                  <a16:creationId xmlns:a16="http://schemas.microsoft.com/office/drawing/2014/main" id="{75428C26-5A71-5B8A-3A41-F63AB7D66EAD}"/>
                </a:ext>
              </a:extLst>
            </p:cNvPr>
            <p:cNvSpPr/>
            <p:nvPr/>
          </p:nvSpPr>
          <p:spPr bwMode="auto">
            <a:xfrm rot="9736291">
              <a:off x="1605514" y="1978355"/>
              <a:ext cx="347663" cy="276225"/>
            </a:xfrm>
            <a:custGeom>
              <a:avLst/>
              <a:gdLst>
                <a:gd name="T0" fmla="*/ 67 w 472"/>
                <a:gd name="T1" fmla="*/ 375 h 375"/>
                <a:gd name="T2" fmla="*/ 21 w 472"/>
                <a:gd name="T3" fmla="*/ 297 h 375"/>
                <a:gd name="T4" fmla="*/ 20 w 472"/>
                <a:gd name="T5" fmla="*/ 281 h 375"/>
                <a:gd name="T6" fmla="*/ 123 w 472"/>
                <a:gd name="T7" fmla="*/ 53 h 375"/>
                <a:gd name="T8" fmla="*/ 259 w 472"/>
                <a:gd name="T9" fmla="*/ 3 h 375"/>
                <a:gd name="T10" fmla="*/ 384 w 472"/>
                <a:gd name="T11" fmla="*/ 18 h 375"/>
                <a:gd name="T12" fmla="*/ 436 w 472"/>
                <a:gd name="T13" fmla="*/ 57 h 375"/>
                <a:gd name="T14" fmla="*/ 447 w 472"/>
                <a:gd name="T15" fmla="*/ 67 h 375"/>
                <a:gd name="T16" fmla="*/ 452 w 472"/>
                <a:gd name="T17" fmla="*/ 73 h 375"/>
                <a:gd name="T18" fmla="*/ 462 w 472"/>
                <a:gd name="T19" fmla="*/ 107 h 375"/>
                <a:gd name="T20" fmla="*/ 452 w 472"/>
                <a:gd name="T21" fmla="*/ 103 h 375"/>
                <a:gd name="T22" fmla="*/ 314 w 472"/>
                <a:gd name="T23" fmla="*/ 39 h 375"/>
                <a:gd name="T24" fmla="*/ 143 w 472"/>
                <a:gd name="T25" fmla="*/ 87 h 375"/>
                <a:gd name="T26" fmla="*/ 49 w 472"/>
                <a:gd name="T27" fmla="*/ 258 h 375"/>
                <a:gd name="T28" fmla="*/ 67 w 472"/>
                <a:gd name="T29" fmla="*/ 358 h 375"/>
                <a:gd name="T30" fmla="*/ 67 w 472"/>
                <a:gd name="T31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375">
                  <a:moveTo>
                    <a:pt x="67" y="375"/>
                  </a:moveTo>
                  <a:cubicBezTo>
                    <a:pt x="45" y="353"/>
                    <a:pt x="30" y="327"/>
                    <a:pt x="21" y="297"/>
                  </a:cubicBezTo>
                  <a:cubicBezTo>
                    <a:pt x="22" y="292"/>
                    <a:pt x="21" y="286"/>
                    <a:pt x="20" y="281"/>
                  </a:cubicBezTo>
                  <a:cubicBezTo>
                    <a:pt x="0" y="181"/>
                    <a:pt x="67" y="91"/>
                    <a:pt x="123" y="53"/>
                  </a:cubicBezTo>
                  <a:cubicBezTo>
                    <a:pt x="164" y="26"/>
                    <a:pt x="209" y="4"/>
                    <a:pt x="259" y="3"/>
                  </a:cubicBezTo>
                  <a:cubicBezTo>
                    <a:pt x="301" y="1"/>
                    <a:pt x="344" y="0"/>
                    <a:pt x="384" y="18"/>
                  </a:cubicBezTo>
                  <a:cubicBezTo>
                    <a:pt x="406" y="25"/>
                    <a:pt x="418" y="45"/>
                    <a:pt x="436" y="57"/>
                  </a:cubicBezTo>
                  <a:cubicBezTo>
                    <a:pt x="444" y="55"/>
                    <a:pt x="444" y="63"/>
                    <a:pt x="447" y="67"/>
                  </a:cubicBezTo>
                  <a:cubicBezTo>
                    <a:pt x="449" y="69"/>
                    <a:pt x="451" y="71"/>
                    <a:pt x="452" y="73"/>
                  </a:cubicBezTo>
                  <a:cubicBezTo>
                    <a:pt x="457" y="84"/>
                    <a:pt x="472" y="92"/>
                    <a:pt x="462" y="107"/>
                  </a:cubicBezTo>
                  <a:cubicBezTo>
                    <a:pt x="458" y="108"/>
                    <a:pt x="455" y="106"/>
                    <a:pt x="452" y="103"/>
                  </a:cubicBezTo>
                  <a:cubicBezTo>
                    <a:pt x="418" y="55"/>
                    <a:pt x="367" y="44"/>
                    <a:pt x="314" y="39"/>
                  </a:cubicBezTo>
                  <a:cubicBezTo>
                    <a:pt x="252" y="33"/>
                    <a:pt x="193" y="49"/>
                    <a:pt x="143" y="87"/>
                  </a:cubicBezTo>
                  <a:cubicBezTo>
                    <a:pt x="88" y="130"/>
                    <a:pt x="52" y="184"/>
                    <a:pt x="49" y="258"/>
                  </a:cubicBezTo>
                  <a:cubicBezTo>
                    <a:pt x="48" y="293"/>
                    <a:pt x="52" y="326"/>
                    <a:pt x="67" y="358"/>
                  </a:cubicBezTo>
                  <a:cubicBezTo>
                    <a:pt x="70" y="364"/>
                    <a:pt x="73" y="369"/>
                    <a:pt x="67" y="375"/>
                  </a:cubicBezTo>
                  <a:close/>
                </a:path>
              </a:pathLst>
            </a:custGeom>
            <a:solidFill>
              <a:srgbClr val="19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90">
              <a:extLst>
                <a:ext uri="{FF2B5EF4-FFF2-40B4-BE49-F238E27FC236}">
                  <a16:creationId xmlns:a16="http://schemas.microsoft.com/office/drawing/2014/main" id="{10E51471-BA17-5214-8A75-E1691A4CB329}"/>
                </a:ext>
              </a:extLst>
            </p:cNvPr>
            <p:cNvSpPr/>
            <p:nvPr/>
          </p:nvSpPr>
          <p:spPr bwMode="auto">
            <a:xfrm rot="9736291">
              <a:off x="646244" y="2628261"/>
              <a:ext cx="236538" cy="228600"/>
            </a:xfrm>
            <a:custGeom>
              <a:avLst/>
              <a:gdLst>
                <a:gd name="T0" fmla="*/ 9 w 321"/>
                <a:gd name="T1" fmla="*/ 305 h 309"/>
                <a:gd name="T2" fmla="*/ 44 w 321"/>
                <a:gd name="T3" fmla="*/ 142 h 309"/>
                <a:gd name="T4" fmla="*/ 144 w 321"/>
                <a:gd name="T5" fmla="*/ 34 h 309"/>
                <a:gd name="T6" fmla="*/ 264 w 321"/>
                <a:gd name="T7" fmla="*/ 5 h 309"/>
                <a:gd name="T8" fmla="*/ 273 w 321"/>
                <a:gd name="T9" fmla="*/ 2 h 309"/>
                <a:gd name="T10" fmla="*/ 321 w 321"/>
                <a:gd name="T11" fmla="*/ 26 h 309"/>
                <a:gd name="T12" fmla="*/ 295 w 321"/>
                <a:gd name="T13" fmla="*/ 33 h 309"/>
                <a:gd name="T14" fmla="*/ 129 w 321"/>
                <a:gd name="T15" fmla="*/ 100 h 309"/>
                <a:gd name="T16" fmla="*/ 57 w 321"/>
                <a:gd name="T17" fmla="*/ 234 h 309"/>
                <a:gd name="T18" fmla="*/ 54 w 321"/>
                <a:gd name="T19" fmla="*/ 274 h 309"/>
                <a:gd name="T20" fmla="*/ 38 w 321"/>
                <a:gd name="T21" fmla="*/ 304 h 309"/>
                <a:gd name="T22" fmla="*/ 17 w 321"/>
                <a:gd name="T23" fmla="*/ 309 h 309"/>
                <a:gd name="T24" fmla="*/ 9 w 321"/>
                <a:gd name="T25" fmla="*/ 30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309">
                  <a:moveTo>
                    <a:pt x="9" y="305"/>
                  </a:moveTo>
                  <a:cubicBezTo>
                    <a:pt x="0" y="247"/>
                    <a:pt x="18" y="194"/>
                    <a:pt x="44" y="142"/>
                  </a:cubicBezTo>
                  <a:cubicBezTo>
                    <a:pt x="67" y="96"/>
                    <a:pt x="101" y="61"/>
                    <a:pt x="144" y="34"/>
                  </a:cubicBezTo>
                  <a:cubicBezTo>
                    <a:pt x="180" y="12"/>
                    <a:pt x="220" y="0"/>
                    <a:pt x="264" y="5"/>
                  </a:cubicBezTo>
                  <a:cubicBezTo>
                    <a:pt x="267" y="6"/>
                    <a:pt x="270" y="5"/>
                    <a:pt x="273" y="2"/>
                  </a:cubicBezTo>
                  <a:cubicBezTo>
                    <a:pt x="291" y="5"/>
                    <a:pt x="305" y="17"/>
                    <a:pt x="321" y="26"/>
                  </a:cubicBezTo>
                  <a:cubicBezTo>
                    <a:pt x="315" y="38"/>
                    <a:pt x="303" y="34"/>
                    <a:pt x="295" y="33"/>
                  </a:cubicBezTo>
                  <a:cubicBezTo>
                    <a:pt x="228" y="27"/>
                    <a:pt x="174" y="54"/>
                    <a:pt x="129" y="100"/>
                  </a:cubicBezTo>
                  <a:cubicBezTo>
                    <a:pt x="92" y="137"/>
                    <a:pt x="73" y="185"/>
                    <a:pt x="57" y="234"/>
                  </a:cubicBezTo>
                  <a:cubicBezTo>
                    <a:pt x="53" y="247"/>
                    <a:pt x="54" y="260"/>
                    <a:pt x="54" y="274"/>
                  </a:cubicBezTo>
                  <a:cubicBezTo>
                    <a:pt x="54" y="286"/>
                    <a:pt x="51" y="298"/>
                    <a:pt x="38" y="304"/>
                  </a:cubicBezTo>
                  <a:cubicBezTo>
                    <a:pt x="32" y="306"/>
                    <a:pt x="24" y="307"/>
                    <a:pt x="17" y="309"/>
                  </a:cubicBezTo>
                  <a:cubicBezTo>
                    <a:pt x="14" y="309"/>
                    <a:pt x="11" y="308"/>
                    <a:pt x="9" y="305"/>
                  </a:cubicBezTo>
                  <a:close/>
                </a:path>
              </a:pathLst>
            </a:custGeom>
            <a:solidFill>
              <a:srgbClr val="191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91">
              <a:extLst>
                <a:ext uri="{FF2B5EF4-FFF2-40B4-BE49-F238E27FC236}">
                  <a16:creationId xmlns:a16="http://schemas.microsoft.com/office/drawing/2014/main" id="{0DF3182D-A6BE-0DB3-88DC-7AB09CEC9DFB}"/>
                </a:ext>
              </a:extLst>
            </p:cNvPr>
            <p:cNvSpPr/>
            <p:nvPr/>
          </p:nvSpPr>
          <p:spPr bwMode="auto">
            <a:xfrm rot="9736291">
              <a:off x="1681081" y="2021739"/>
              <a:ext cx="295275" cy="242888"/>
            </a:xfrm>
            <a:custGeom>
              <a:avLst/>
              <a:gdLst>
                <a:gd name="T0" fmla="*/ 400 w 400"/>
                <a:gd name="T1" fmla="*/ 49 h 328"/>
                <a:gd name="T2" fmla="*/ 373 w 400"/>
                <a:gd name="T3" fmla="*/ 46 h 328"/>
                <a:gd name="T4" fmla="*/ 135 w 400"/>
                <a:gd name="T5" fmla="*/ 94 h 328"/>
                <a:gd name="T6" fmla="*/ 40 w 400"/>
                <a:gd name="T7" fmla="*/ 254 h 328"/>
                <a:gd name="T8" fmla="*/ 40 w 400"/>
                <a:gd name="T9" fmla="*/ 308 h 328"/>
                <a:gd name="T10" fmla="*/ 37 w 400"/>
                <a:gd name="T11" fmla="*/ 328 h 328"/>
                <a:gd name="T12" fmla="*/ 118 w 400"/>
                <a:gd name="T13" fmla="*/ 62 h 328"/>
                <a:gd name="T14" fmla="*/ 326 w 400"/>
                <a:gd name="T15" fmla="*/ 17 h 328"/>
                <a:gd name="T16" fmla="*/ 400 w 400"/>
                <a:gd name="T17" fmla="*/ 4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28">
                  <a:moveTo>
                    <a:pt x="400" y="49"/>
                  </a:moveTo>
                  <a:cubicBezTo>
                    <a:pt x="391" y="58"/>
                    <a:pt x="381" y="48"/>
                    <a:pt x="373" y="46"/>
                  </a:cubicBezTo>
                  <a:cubicBezTo>
                    <a:pt x="286" y="26"/>
                    <a:pt x="206" y="40"/>
                    <a:pt x="135" y="94"/>
                  </a:cubicBezTo>
                  <a:cubicBezTo>
                    <a:pt x="82" y="134"/>
                    <a:pt x="48" y="186"/>
                    <a:pt x="40" y="254"/>
                  </a:cubicBezTo>
                  <a:cubicBezTo>
                    <a:pt x="37" y="272"/>
                    <a:pt x="32" y="289"/>
                    <a:pt x="40" y="308"/>
                  </a:cubicBezTo>
                  <a:cubicBezTo>
                    <a:pt x="42" y="313"/>
                    <a:pt x="43" y="322"/>
                    <a:pt x="37" y="328"/>
                  </a:cubicBezTo>
                  <a:cubicBezTo>
                    <a:pt x="0" y="239"/>
                    <a:pt x="35" y="124"/>
                    <a:pt x="118" y="62"/>
                  </a:cubicBezTo>
                  <a:cubicBezTo>
                    <a:pt x="180" y="15"/>
                    <a:pt x="250" y="0"/>
                    <a:pt x="326" y="17"/>
                  </a:cubicBezTo>
                  <a:cubicBezTo>
                    <a:pt x="352" y="23"/>
                    <a:pt x="377" y="34"/>
                    <a:pt x="400" y="49"/>
                  </a:cubicBezTo>
                  <a:close/>
                </a:path>
              </a:pathLst>
            </a:custGeom>
            <a:solidFill>
              <a:srgbClr val="0A0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2">
              <a:extLst>
                <a:ext uri="{FF2B5EF4-FFF2-40B4-BE49-F238E27FC236}">
                  <a16:creationId xmlns:a16="http://schemas.microsoft.com/office/drawing/2014/main" id="{94904968-2836-021E-74FE-7BE848C12B7B}"/>
                </a:ext>
              </a:extLst>
            </p:cNvPr>
            <p:cNvSpPr/>
            <p:nvPr/>
          </p:nvSpPr>
          <p:spPr bwMode="auto">
            <a:xfrm rot="9736291">
              <a:off x="1574046" y="1932345"/>
              <a:ext cx="303213" cy="282575"/>
            </a:xfrm>
            <a:custGeom>
              <a:avLst/>
              <a:gdLst>
                <a:gd name="T0" fmla="*/ 137 w 410"/>
                <a:gd name="T1" fmla="*/ 367 h 383"/>
                <a:gd name="T2" fmla="*/ 209 w 410"/>
                <a:gd name="T3" fmla="*/ 375 h 383"/>
                <a:gd name="T4" fmla="*/ 93 w 410"/>
                <a:gd name="T5" fmla="*/ 368 h 383"/>
                <a:gd name="T6" fmla="*/ 42 w 410"/>
                <a:gd name="T7" fmla="*/ 318 h 383"/>
                <a:gd name="T8" fmla="*/ 7 w 410"/>
                <a:gd name="T9" fmla="*/ 186 h 383"/>
                <a:gd name="T10" fmla="*/ 140 w 410"/>
                <a:gd name="T11" fmla="*/ 23 h 383"/>
                <a:gd name="T12" fmla="*/ 305 w 410"/>
                <a:gd name="T13" fmla="*/ 25 h 383"/>
                <a:gd name="T14" fmla="*/ 365 w 410"/>
                <a:gd name="T15" fmla="*/ 65 h 383"/>
                <a:gd name="T16" fmla="*/ 405 w 410"/>
                <a:gd name="T17" fmla="*/ 154 h 383"/>
                <a:gd name="T18" fmla="*/ 409 w 410"/>
                <a:gd name="T19" fmla="*/ 163 h 383"/>
                <a:gd name="T20" fmla="*/ 406 w 410"/>
                <a:gd name="T21" fmla="*/ 167 h 383"/>
                <a:gd name="T22" fmla="*/ 397 w 410"/>
                <a:gd name="T23" fmla="*/ 183 h 383"/>
                <a:gd name="T24" fmla="*/ 397 w 410"/>
                <a:gd name="T25" fmla="*/ 159 h 383"/>
                <a:gd name="T26" fmla="*/ 385 w 410"/>
                <a:gd name="T27" fmla="*/ 123 h 383"/>
                <a:gd name="T28" fmla="*/ 311 w 410"/>
                <a:gd name="T29" fmla="*/ 50 h 383"/>
                <a:gd name="T30" fmla="*/ 117 w 410"/>
                <a:gd name="T31" fmla="*/ 62 h 383"/>
                <a:gd name="T32" fmla="*/ 23 w 410"/>
                <a:gd name="T33" fmla="*/ 215 h 383"/>
                <a:gd name="T34" fmla="*/ 61 w 410"/>
                <a:gd name="T35" fmla="*/ 319 h 383"/>
                <a:gd name="T36" fmla="*/ 109 w 410"/>
                <a:gd name="T37" fmla="*/ 355 h 383"/>
                <a:gd name="T38" fmla="*/ 137 w 410"/>
                <a:gd name="T39" fmla="*/ 36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383">
                  <a:moveTo>
                    <a:pt x="137" y="367"/>
                  </a:moveTo>
                  <a:cubicBezTo>
                    <a:pt x="161" y="376"/>
                    <a:pt x="186" y="366"/>
                    <a:pt x="209" y="375"/>
                  </a:cubicBezTo>
                  <a:cubicBezTo>
                    <a:pt x="170" y="383"/>
                    <a:pt x="131" y="382"/>
                    <a:pt x="93" y="368"/>
                  </a:cubicBezTo>
                  <a:cubicBezTo>
                    <a:pt x="76" y="352"/>
                    <a:pt x="58" y="336"/>
                    <a:pt x="42" y="318"/>
                  </a:cubicBezTo>
                  <a:cubicBezTo>
                    <a:pt x="6" y="280"/>
                    <a:pt x="0" y="234"/>
                    <a:pt x="7" y="186"/>
                  </a:cubicBezTo>
                  <a:cubicBezTo>
                    <a:pt x="19" y="107"/>
                    <a:pt x="68" y="53"/>
                    <a:pt x="140" y="23"/>
                  </a:cubicBezTo>
                  <a:cubicBezTo>
                    <a:pt x="194" y="0"/>
                    <a:pt x="250" y="1"/>
                    <a:pt x="305" y="25"/>
                  </a:cubicBezTo>
                  <a:cubicBezTo>
                    <a:pt x="328" y="35"/>
                    <a:pt x="348" y="46"/>
                    <a:pt x="365" y="65"/>
                  </a:cubicBezTo>
                  <a:cubicBezTo>
                    <a:pt x="388" y="91"/>
                    <a:pt x="402" y="120"/>
                    <a:pt x="405" y="154"/>
                  </a:cubicBezTo>
                  <a:cubicBezTo>
                    <a:pt x="405" y="157"/>
                    <a:pt x="407" y="160"/>
                    <a:pt x="409" y="163"/>
                  </a:cubicBezTo>
                  <a:cubicBezTo>
                    <a:pt x="410" y="166"/>
                    <a:pt x="408" y="167"/>
                    <a:pt x="406" y="167"/>
                  </a:cubicBezTo>
                  <a:cubicBezTo>
                    <a:pt x="399" y="170"/>
                    <a:pt x="409" y="183"/>
                    <a:pt x="397" y="183"/>
                  </a:cubicBezTo>
                  <a:cubicBezTo>
                    <a:pt x="391" y="175"/>
                    <a:pt x="396" y="167"/>
                    <a:pt x="397" y="159"/>
                  </a:cubicBezTo>
                  <a:cubicBezTo>
                    <a:pt x="387" y="149"/>
                    <a:pt x="390" y="135"/>
                    <a:pt x="385" y="123"/>
                  </a:cubicBezTo>
                  <a:cubicBezTo>
                    <a:pt x="371" y="88"/>
                    <a:pt x="343" y="65"/>
                    <a:pt x="311" y="50"/>
                  </a:cubicBezTo>
                  <a:cubicBezTo>
                    <a:pt x="245" y="18"/>
                    <a:pt x="179" y="24"/>
                    <a:pt x="117" y="62"/>
                  </a:cubicBezTo>
                  <a:cubicBezTo>
                    <a:pt x="61" y="97"/>
                    <a:pt x="30" y="149"/>
                    <a:pt x="23" y="215"/>
                  </a:cubicBezTo>
                  <a:cubicBezTo>
                    <a:pt x="20" y="255"/>
                    <a:pt x="39" y="288"/>
                    <a:pt x="61" y="319"/>
                  </a:cubicBezTo>
                  <a:cubicBezTo>
                    <a:pt x="73" y="337"/>
                    <a:pt x="90" y="347"/>
                    <a:pt x="109" y="355"/>
                  </a:cubicBezTo>
                  <a:cubicBezTo>
                    <a:pt x="117" y="363"/>
                    <a:pt x="128" y="363"/>
                    <a:pt x="137" y="367"/>
                  </a:cubicBezTo>
                  <a:close/>
                </a:path>
              </a:pathLst>
            </a:custGeom>
            <a:solidFill>
              <a:srgbClr val="282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93">
              <a:extLst>
                <a:ext uri="{FF2B5EF4-FFF2-40B4-BE49-F238E27FC236}">
                  <a16:creationId xmlns:a16="http://schemas.microsoft.com/office/drawing/2014/main" id="{85FE8F7E-B818-10B2-762B-D82F95AA58A4}"/>
                </a:ext>
              </a:extLst>
            </p:cNvPr>
            <p:cNvSpPr/>
            <p:nvPr/>
          </p:nvSpPr>
          <p:spPr bwMode="auto">
            <a:xfrm rot="9736291">
              <a:off x="1595079" y="1952441"/>
              <a:ext cx="323850" cy="287338"/>
            </a:xfrm>
            <a:custGeom>
              <a:avLst/>
              <a:gdLst>
                <a:gd name="T0" fmla="*/ 30 w 440"/>
                <a:gd name="T1" fmla="*/ 346 h 389"/>
                <a:gd name="T2" fmla="*/ 16 w 440"/>
                <a:gd name="T3" fmla="*/ 309 h 389"/>
                <a:gd name="T4" fmla="*/ 9 w 440"/>
                <a:gd name="T5" fmla="*/ 208 h 389"/>
                <a:gd name="T6" fmla="*/ 97 w 440"/>
                <a:gd name="T7" fmla="*/ 58 h 389"/>
                <a:gd name="T8" fmla="*/ 242 w 440"/>
                <a:gd name="T9" fmla="*/ 4 h 389"/>
                <a:gd name="T10" fmla="*/ 397 w 440"/>
                <a:gd name="T11" fmla="*/ 42 h 389"/>
                <a:gd name="T12" fmla="*/ 414 w 440"/>
                <a:gd name="T13" fmla="*/ 62 h 389"/>
                <a:gd name="T14" fmla="*/ 428 w 440"/>
                <a:gd name="T15" fmla="*/ 76 h 389"/>
                <a:gd name="T16" fmla="*/ 431 w 440"/>
                <a:gd name="T17" fmla="*/ 76 h 389"/>
                <a:gd name="T18" fmla="*/ 440 w 440"/>
                <a:gd name="T19" fmla="*/ 99 h 389"/>
                <a:gd name="T20" fmla="*/ 426 w 440"/>
                <a:gd name="T21" fmla="*/ 94 h 389"/>
                <a:gd name="T22" fmla="*/ 298 w 440"/>
                <a:gd name="T23" fmla="*/ 28 h 389"/>
                <a:gd name="T24" fmla="*/ 104 w 440"/>
                <a:gd name="T25" fmla="*/ 83 h 389"/>
                <a:gd name="T26" fmla="*/ 26 w 440"/>
                <a:gd name="T27" fmla="*/ 273 h 389"/>
                <a:gd name="T28" fmla="*/ 55 w 440"/>
                <a:gd name="T29" fmla="*/ 357 h 389"/>
                <a:gd name="T30" fmla="*/ 79 w 440"/>
                <a:gd name="T31" fmla="*/ 380 h 389"/>
                <a:gd name="T32" fmla="*/ 83 w 440"/>
                <a:gd name="T33" fmla="*/ 389 h 389"/>
                <a:gd name="T34" fmla="*/ 30 w 440"/>
                <a:gd name="T35" fmla="*/ 34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0" h="389">
                  <a:moveTo>
                    <a:pt x="30" y="346"/>
                  </a:moveTo>
                  <a:cubicBezTo>
                    <a:pt x="30" y="332"/>
                    <a:pt x="22" y="320"/>
                    <a:pt x="16" y="309"/>
                  </a:cubicBezTo>
                  <a:cubicBezTo>
                    <a:pt x="0" y="276"/>
                    <a:pt x="6" y="241"/>
                    <a:pt x="9" y="208"/>
                  </a:cubicBezTo>
                  <a:cubicBezTo>
                    <a:pt x="14" y="145"/>
                    <a:pt x="50" y="96"/>
                    <a:pt x="97" y="58"/>
                  </a:cubicBezTo>
                  <a:cubicBezTo>
                    <a:pt x="138" y="25"/>
                    <a:pt x="187" y="7"/>
                    <a:pt x="242" y="4"/>
                  </a:cubicBezTo>
                  <a:cubicBezTo>
                    <a:pt x="298" y="0"/>
                    <a:pt x="349" y="17"/>
                    <a:pt x="397" y="42"/>
                  </a:cubicBezTo>
                  <a:cubicBezTo>
                    <a:pt x="405" y="46"/>
                    <a:pt x="410" y="54"/>
                    <a:pt x="414" y="62"/>
                  </a:cubicBezTo>
                  <a:cubicBezTo>
                    <a:pt x="417" y="68"/>
                    <a:pt x="418" y="76"/>
                    <a:pt x="428" y="76"/>
                  </a:cubicBezTo>
                  <a:cubicBezTo>
                    <a:pt x="429" y="76"/>
                    <a:pt x="430" y="76"/>
                    <a:pt x="431" y="76"/>
                  </a:cubicBezTo>
                  <a:cubicBezTo>
                    <a:pt x="434" y="84"/>
                    <a:pt x="437" y="92"/>
                    <a:pt x="440" y="99"/>
                  </a:cubicBezTo>
                  <a:cubicBezTo>
                    <a:pt x="432" y="106"/>
                    <a:pt x="430" y="99"/>
                    <a:pt x="426" y="94"/>
                  </a:cubicBezTo>
                  <a:cubicBezTo>
                    <a:pt x="394" y="52"/>
                    <a:pt x="349" y="36"/>
                    <a:pt x="298" y="28"/>
                  </a:cubicBezTo>
                  <a:cubicBezTo>
                    <a:pt x="224" y="16"/>
                    <a:pt x="159" y="36"/>
                    <a:pt x="104" y="83"/>
                  </a:cubicBezTo>
                  <a:cubicBezTo>
                    <a:pt x="47" y="131"/>
                    <a:pt x="17" y="194"/>
                    <a:pt x="26" y="273"/>
                  </a:cubicBezTo>
                  <a:cubicBezTo>
                    <a:pt x="29" y="305"/>
                    <a:pt x="42" y="331"/>
                    <a:pt x="55" y="357"/>
                  </a:cubicBezTo>
                  <a:cubicBezTo>
                    <a:pt x="59" y="367"/>
                    <a:pt x="71" y="373"/>
                    <a:pt x="79" y="380"/>
                  </a:cubicBezTo>
                  <a:cubicBezTo>
                    <a:pt x="82" y="382"/>
                    <a:pt x="88" y="383"/>
                    <a:pt x="83" y="389"/>
                  </a:cubicBezTo>
                  <a:cubicBezTo>
                    <a:pt x="61" y="379"/>
                    <a:pt x="44" y="365"/>
                    <a:pt x="30" y="346"/>
                  </a:cubicBezTo>
                  <a:close/>
                </a:path>
              </a:pathLst>
            </a:custGeom>
            <a:solidFill>
              <a:srgbClr val="1F2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94">
              <a:extLst>
                <a:ext uri="{FF2B5EF4-FFF2-40B4-BE49-F238E27FC236}">
                  <a16:creationId xmlns:a16="http://schemas.microsoft.com/office/drawing/2014/main" id="{4D177367-4110-69AB-1494-5130C10DC541}"/>
                </a:ext>
              </a:extLst>
            </p:cNvPr>
            <p:cNvSpPr/>
            <p:nvPr/>
          </p:nvSpPr>
          <p:spPr bwMode="auto">
            <a:xfrm rot="9736291">
              <a:off x="621221" y="2636372"/>
              <a:ext cx="233363" cy="212725"/>
            </a:xfrm>
            <a:custGeom>
              <a:avLst/>
              <a:gdLst>
                <a:gd name="T0" fmla="*/ 0 w 316"/>
                <a:gd name="T1" fmla="*/ 279 h 288"/>
                <a:gd name="T2" fmla="*/ 12 w 316"/>
                <a:gd name="T3" fmla="*/ 249 h 288"/>
                <a:gd name="T4" fmla="*/ 71 w 316"/>
                <a:gd name="T5" fmla="*/ 94 h 288"/>
                <a:gd name="T6" fmla="*/ 196 w 316"/>
                <a:gd name="T7" fmla="*/ 10 h 288"/>
                <a:gd name="T8" fmla="*/ 275 w 316"/>
                <a:gd name="T9" fmla="*/ 7 h 288"/>
                <a:gd name="T10" fmla="*/ 284 w 316"/>
                <a:gd name="T11" fmla="*/ 4 h 288"/>
                <a:gd name="T12" fmla="*/ 316 w 316"/>
                <a:gd name="T13" fmla="*/ 31 h 288"/>
                <a:gd name="T14" fmla="*/ 285 w 316"/>
                <a:gd name="T15" fmla="*/ 31 h 288"/>
                <a:gd name="T16" fmla="*/ 147 w 316"/>
                <a:gd name="T17" fmla="*/ 61 h 288"/>
                <a:gd name="T18" fmla="*/ 63 w 316"/>
                <a:gd name="T19" fmla="*/ 165 h 288"/>
                <a:gd name="T20" fmla="*/ 36 w 316"/>
                <a:gd name="T21" fmla="*/ 269 h 288"/>
                <a:gd name="T22" fmla="*/ 28 w 316"/>
                <a:gd name="T23" fmla="*/ 283 h 288"/>
                <a:gd name="T24" fmla="*/ 0 w 316"/>
                <a:gd name="T25" fmla="*/ 2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288">
                  <a:moveTo>
                    <a:pt x="0" y="279"/>
                  </a:moveTo>
                  <a:cubicBezTo>
                    <a:pt x="10" y="272"/>
                    <a:pt x="12" y="261"/>
                    <a:pt x="12" y="249"/>
                  </a:cubicBezTo>
                  <a:cubicBezTo>
                    <a:pt x="12" y="190"/>
                    <a:pt x="40" y="141"/>
                    <a:pt x="71" y="94"/>
                  </a:cubicBezTo>
                  <a:cubicBezTo>
                    <a:pt x="101" y="49"/>
                    <a:pt x="147" y="27"/>
                    <a:pt x="196" y="10"/>
                  </a:cubicBezTo>
                  <a:cubicBezTo>
                    <a:pt x="222" y="0"/>
                    <a:pt x="248" y="5"/>
                    <a:pt x="275" y="7"/>
                  </a:cubicBezTo>
                  <a:cubicBezTo>
                    <a:pt x="278" y="7"/>
                    <a:pt x="281" y="7"/>
                    <a:pt x="284" y="4"/>
                  </a:cubicBezTo>
                  <a:cubicBezTo>
                    <a:pt x="296" y="11"/>
                    <a:pt x="307" y="20"/>
                    <a:pt x="316" y="31"/>
                  </a:cubicBezTo>
                  <a:cubicBezTo>
                    <a:pt x="306" y="42"/>
                    <a:pt x="291" y="33"/>
                    <a:pt x="285" y="31"/>
                  </a:cubicBezTo>
                  <a:cubicBezTo>
                    <a:pt x="232" y="17"/>
                    <a:pt x="189" y="33"/>
                    <a:pt x="147" y="61"/>
                  </a:cubicBezTo>
                  <a:cubicBezTo>
                    <a:pt x="107" y="87"/>
                    <a:pt x="83" y="124"/>
                    <a:pt x="63" y="165"/>
                  </a:cubicBezTo>
                  <a:cubicBezTo>
                    <a:pt x="47" y="198"/>
                    <a:pt x="35" y="232"/>
                    <a:pt x="36" y="269"/>
                  </a:cubicBezTo>
                  <a:cubicBezTo>
                    <a:pt x="36" y="275"/>
                    <a:pt x="34" y="280"/>
                    <a:pt x="28" y="283"/>
                  </a:cubicBezTo>
                  <a:cubicBezTo>
                    <a:pt x="17" y="288"/>
                    <a:pt x="8" y="286"/>
                    <a:pt x="0" y="279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95">
              <a:extLst>
                <a:ext uri="{FF2B5EF4-FFF2-40B4-BE49-F238E27FC236}">
                  <a16:creationId xmlns:a16="http://schemas.microsoft.com/office/drawing/2014/main" id="{6F22F082-A34A-D60C-24B7-513D785C817D}"/>
                </a:ext>
              </a:extLst>
            </p:cNvPr>
            <p:cNvSpPr/>
            <p:nvPr/>
          </p:nvSpPr>
          <p:spPr bwMode="auto">
            <a:xfrm rot="9736291">
              <a:off x="1536379" y="2240411"/>
              <a:ext cx="139700" cy="144463"/>
            </a:xfrm>
            <a:custGeom>
              <a:avLst/>
              <a:gdLst>
                <a:gd name="T0" fmla="*/ 22 w 191"/>
                <a:gd name="T1" fmla="*/ 196 h 196"/>
                <a:gd name="T2" fmla="*/ 19 w 191"/>
                <a:gd name="T3" fmla="*/ 196 h 196"/>
                <a:gd name="T4" fmla="*/ 2 w 191"/>
                <a:gd name="T5" fmla="*/ 165 h 196"/>
                <a:gd name="T6" fmla="*/ 16 w 191"/>
                <a:gd name="T7" fmla="*/ 146 h 196"/>
                <a:gd name="T8" fmla="*/ 37 w 191"/>
                <a:gd name="T9" fmla="*/ 132 h 196"/>
                <a:gd name="T10" fmla="*/ 110 w 191"/>
                <a:gd name="T11" fmla="*/ 70 h 196"/>
                <a:gd name="T12" fmla="*/ 118 w 191"/>
                <a:gd name="T13" fmla="*/ 59 h 196"/>
                <a:gd name="T14" fmla="*/ 139 w 191"/>
                <a:gd name="T15" fmla="*/ 41 h 196"/>
                <a:gd name="T16" fmla="*/ 147 w 191"/>
                <a:gd name="T17" fmla="*/ 30 h 196"/>
                <a:gd name="T18" fmla="*/ 167 w 191"/>
                <a:gd name="T19" fmla="*/ 11 h 196"/>
                <a:gd name="T20" fmla="*/ 187 w 191"/>
                <a:gd name="T21" fmla="*/ 17 h 196"/>
                <a:gd name="T22" fmla="*/ 189 w 191"/>
                <a:gd name="T23" fmla="*/ 24 h 196"/>
                <a:gd name="T24" fmla="*/ 191 w 191"/>
                <a:gd name="T25" fmla="*/ 29 h 196"/>
                <a:gd name="T26" fmla="*/ 46 w 191"/>
                <a:gd name="T27" fmla="*/ 168 h 196"/>
                <a:gd name="T28" fmla="*/ 22 w 191"/>
                <a:gd name="T2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196">
                  <a:moveTo>
                    <a:pt x="22" y="196"/>
                  </a:moveTo>
                  <a:cubicBezTo>
                    <a:pt x="21" y="196"/>
                    <a:pt x="20" y="196"/>
                    <a:pt x="19" y="196"/>
                  </a:cubicBezTo>
                  <a:cubicBezTo>
                    <a:pt x="17" y="184"/>
                    <a:pt x="7" y="176"/>
                    <a:pt x="2" y="165"/>
                  </a:cubicBezTo>
                  <a:cubicBezTo>
                    <a:pt x="0" y="154"/>
                    <a:pt x="8" y="150"/>
                    <a:pt x="16" y="146"/>
                  </a:cubicBezTo>
                  <a:cubicBezTo>
                    <a:pt x="26" y="145"/>
                    <a:pt x="31" y="138"/>
                    <a:pt x="37" y="132"/>
                  </a:cubicBezTo>
                  <a:cubicBezTo>
                    <a:pt x="60" y="110"/>
                    <a:pt x="81" y="86"/>
                    <a:pt x="110" y="70"/>
                  </a:cubicBezTo>
                  <a:cubicBezTo>
                    <a:pt x="114" y="68"/>
                    <a:pt x="115" y="63"/>
                    <a:pt x="118" y="59"/>
                  </a:cubicBezTo>
                  <a:cubicBezTo>
                    <a:pt x="123" y="51"/>
                    <a:pt x="130" y="45"/>
                    <a:pt x="139" y="41"/>
                  </a:cubicBezTo>
                  <a:cubicBezTo>
                    <a:pt x="143" y="39"/>
                    <a:pt x="155" y="42"/>
                    <a:pt x="147" y="30"/>
                  </a:cubicBezTo>
                  <a:cubicBezTo>
                    <a:pt x="154" y="23"/>
                    <a:pt x="160" y="17"/>
                    <a:pt x="167" y="11"/>
                  </a:cubicBezTo>
                  <a:cubicBezTo>
                    <a:pt x="179" y="0"/>
                    <a:pt x="182" y="1"/>
                    <a:pt x="187" y="17"/>
                  </a:cubicBezTo>
                  <a:cubicBezTo>
                    <a:pt x="188" y="19"/>
                    <a:pt x="188" y="22"/>
                    <a:pt x="189" y="24"/>
                  </a:cubicBezTo>
                  <a:cubicBezTo>
                    <a:pt x="190" y="26"/>
                    <a:pt x="191" y="28"/>
                    <a:pt x="191" y="29"/>
                  </a:cubicBezTo>
                  <a:cubicBezTo>
                    <a:pt x="145" y="78"/>
                    <a:pt x="94" y="122"/>
                    <a:pt x="46" y="168"/>
                  </a:cubicBezTo>
                  <a:cubicBezTo>
                    <a:pt x="37" y="177"/>
                    <a:pt x="25" y="183"/>
                    <a:pt x="22" y="19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96">
              <a:extLst>
                <a:ext uri="{FF2B5EF4-FFF2-40B4-BE49-F238E27FC236}">
                  <a16:creationId xmlns:a16="http://schemas.microsoft.com/office/drawing/2014/main" id="{090F761E-095D-06EC-424B-444B2DE4B10C}"/>
                </a:ext>
              </a:extLst>
            </p:cNvPr>
            <p:cNvSpPr/>
            <p:nvPr/>
          </p:nvSpPr>
          <p:spPr bwMode="auto">
            <a:xfrm rot="9736291">
              <a:off x="672988" y="2511727"/>
              <a:ext cx="161925" cy="98425"/>
            </a:xfrm>
            <a:custGeom>
              <a:avLst/>
              <a:gdLst>
                <a:gd name="T0" fmla="*/ 75 w 219"/>
                <a:gd name="T1" fmla="*/ 27 h 134"/>
                <a:gd name="T2" fmla="*/ 89 w 219"/>
                <a:gd name="T3" fmla="*/ 41 h 134"/>
                <a:gd name="T4" fmla="*/ 110 w 219"/>
                <a:gd name="T5" fmla="*/ 81 h 134"/>
                <a:gd name="T6" fmla="*/ 195 w 219"/>
                <a:gd name="T7" fmla="*/ 127 h 134"/>
                <a:gd name="T8" fmla="*/ 219 w 219"/>
                <a:gd name="T9" fmla="*/ 131 h 134"/>
                <a:gd name="T10" fmla="*/ 119 w 219"/>
                <a:gd name="T11" fmla="*/ 119 h 134"/>
                <a:gd name="T12" fmla="*/ 59 w 219"/>
                <a:gd name="T13" fmla="*/ 91 h 134"/>
                <a:gd name="T14" fmla="*/ 50 w 219"/>
                <a:gd name="T15" fmla="*/ 84 h 134"/>
                <a:gd name="T16" fmla="*/ 58 w 219"/>
                <a:gd name="T17" fmla="*/ 74 h 134"/>
                <a:gd name="T18" fmla="*/ 24 w 219"/>
                <a:gd name="T19" fmla="*/ 6 h 134"/>
                <a:gd name="T20" fmla="*/ 42 w 219"/>
                <a:gd name="T21" fmla="*/ 1 h 134"/>
                <a:gd name="T22" fmla="*/ 53 w 219"/>
                <a:gd name="T23" fmla="*/ 3 h 134"/>
                <a:gd name="T24" fmla="*/ 52 w 219"/>
                <a:gd name="T25" fmla="*/ 13 h 134"/>
                <a:gd name="T26" fmla="*/ 45 w 219"/>
                <a:gd name="T27" fmla="*/ 38 h 134"/>
                <a:gd name="T28" fmla="*/ 67 w 219"/>
                <a:gd name="T29" fmla="*/ 28 h 134"/>
                <a:gd name="T30" fmla="*/ 75 w 219"/>
                <a:gd name="T31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134">
                  <a:moveTo>
                    <a:pt x="75" y="27"/>
                  </a:moveTo>
                  <a:cubicBezTo>
                    <a:pt x="84" y="27"/>
                    <a:pt x="89" y="34"/>
                    <a:pt x="89" y="41"/>
                  </a:cubicBezTo>
                  <a:cubicBezTo>
                    <a:pt x="90" y="58"/>
                    <a:pt x="103" y="70"/>
                    <a:pt x="110" y="81"/>
                  </a:cubicBezTo>
                  <a:cubicBezTo>
                    <a:pt x="129" y="110"/>
                    <a:pt x="156" y="133"/>
                    <a:pt x="195" y="127"/>
                  </a:cubicBezTo>
                  <a:cubicBezTo>
                    <a:pt x="203" y="128"/>
                    <a:pt x="212" y="124"/>
                    <a:pt x="219" y="131"/>
                  </a:cubicBezTo>
                  <a:cubicBezTo>
                    <a:pt x="185" y="134"/>
                    <a:pt x="151" y="133"/>
                    <a:pt x="119" y="119"/>
                  </a:cubicBezTo>
                  <a:cubicBezTo>
                    <a:pt x="99" y="109"/>
                    <a:pt x="81" y="97"/>
                    <a:pt x="59" y="91"/>
                  </a:cubicBezTo>
                  <a:cubicBezTo>
                    <a:pt x="56" y="88"/>
                    <a:pt x="53" y="86"/>
                    <a:pt x="50" y="84"/>
                  </a:cubicBezTo>
                  <a:cubicBezTo>
                    <a:pt x="50" y="79"/>
                    <a:pt x="57" y="78"/>
                    <a:pt x="58" y="74"/>
                  </a:cubicBezTo>
                  <a:cubicBezTo>
                    <a:pt x="14" y="61"/>
                    <a:pt x="0" y="34"/>
                    <a:pt x="24" y="6"/>
                  </a:cubicBezTo>
                  <a:cubicBezTo>
                    <a:pt x="31" y="9"/>
                    <a:pt x="36" y="3"/>
                    <a:pt x="42" y="1"/>
                  </a:cubicBezTo>
                  <a:cubicBezTo>
                    <a:pt x="46" y="0"/>
                    <a:pt x="50" y="0"/>
                    <a:pt x="53" y="3"/>
                  </a:cubicBezTo>
                  <a:cubicBezTo>
                    <a:pt x="57" y="6"/>
                    <a:pt x="54" y="10"/>
                    <a:pt x="52" y="13"/>
                  </a:cubicBezTo>
                  <a:cubicBezTo>
                    <a:pt x="49" y="21"/>
                    <a:pt x="33" y="28"/>
                    <a:pt x="45" y="38"/>
                  </a:cubicBezTo>
                  <a:cubicBezTo>
                    <a:pt x="55" y="46"/>
                    <a:pt x="59" y="30"/>
                    <a:pt x="67" y="28"/>
                  </a:cubicBezTo>
                  <a:cubicBezTo>
                    <a:pt x="70" y="27"/>
                    <a:pt x="72" y="26"/>
                    <a:pt x="75" y="27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97">
              <a:extLst>
                <a:ext uri="{FF2B5EF4-FFF2-40B4-BE49-F238E27FC236}">
                  <a16:creationId xmlns:a16="http://schemas.microsoft.com/office/drawing/2014/main" id="{F3D1D2E3-20E6-E5BC-6AD4-2C9DB9F4F9D9}"/>
                </a:ext>
              </a:extLst>
            </p:cNvPr>
            <p:cNvSpPr/>
            <p:nvPr/>
          </p:nvSpPr>
          <p:spPr bwMode="auto">
            <a:xfrm rot="9736291">
              <a:off x="1181283" y="2421725"/>
              <a:ext cx="98425" cy="58738"/>
            </a:xfrm>
            <a:custGeom>
              <a:avLst/>
              <a:gdLst>
                <a:gd name="T0" fmla="*/ 135 w 135"/>
                <a:gd name="T1" fmla="*/ 45 h 80"/>
                <a:gd name="T2" fmla="*/ 111 w 135"/>
                <a:gd name="T3" fmla="*/ 57 h 80"/>
                <a:gd name="T4" fmla="*/ 107 w 135"/>
                <a:gd name="T5" fmla="*/ 53 h 80"/>
                <a:gd name="T6" fmla="*/ 95 w 135"/>
                <a:gd name="T7" fmla="*/ 42 h 80"/>
                <a:gd name="T8" fmla="*/ 88 w 135"/>
                <a:gd name="T9" fmla="*/ 57 h 80"/>
                <a:gd name="T10" fmla="*/ 86 w 135"/>
                <a:gd name="T11" fmla="*/ 66 h 80"/>
                <a:gd name="T12" fmla="*/ 79 w 135"/>
                <a:gd name="T13" fmla="*/ 69 h 80"/>
                <a:gd name="T14" fmla="*/ 72 w 135"/>
                <a:gd name="T15" fmla="*/ 48 h 80"/>
                <a:gd name="T16" fmla="*/ 54 w 135"/>
                <a:gd name="T17" fmla="*/ 64 h 80"/>
                <a:gd name="T18" fmla="*/ 34 w 135"/>
                <a:gd name="T19" fmla="*/ 55 h 80"/>
                <a:gd name="T20" fmla="*/ 28 w 135"/>
                <a:gd name="T21" fmla="*/ 43 h 80"/>
                <a:gd name="T22" fmla="*/ 28 w 135"/>
                <a:gd name="T23" fmla="*/ 69 h 80"/>
                <a:gd name="T24" fmla="*/ 18 w 135"/>
                <a:gd name="T25" fmla="*/ 80 h 80"/>
                <a:gd name="T26" fmla="*/ 11 w 135"/>
                <a:gd name="T27" fmla="*/ 69 h 80"/>
                <a:gd name="T28" fmla="*/ 0 w 135"/>
                <a:gd name="T29" fmla="*/ 38 h 80"/>
                <a:gd name="T30" fmla="*/ 50 w 135"/>
                <a:gd name="T31" fmla="*/ 6 h 80"/>
                <a:gd name="T32" fmla="*/ 85 w 135"/>
                <a:gd name="T33" fmla="*/ 6 h 80"/>
                <a:gd name="T34" fmla="*/ 135 w 135"/>
                <a:gd name="T35" fmla="*/ 4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80">
                  <a:moveTo>
                    <a:pt x="135" y="45"/>
                  </a:moveTo>
                  <a:cubicBezTo>
                    <a:pt x="128" y="52"/>
                    <a:pt x="120" y="54"/>
                    <a:pt x="111" y="57"/>
                  </a:cubicBezTo>
                  <a:cubicBezTo>
                    <a:pt x="110" y="56"/>
                    <a:pt x="108" y="54"/>
                    <a:pt x="107" y="53"/>
                  </a:cubicBezTo>
                  <a:cubicBezTo>
                    <a:pt x="104" y="48"/>
                    <a:pt x="102" y="40"/>
                    <a:pt x="95" y="42"/>
                  </a:cubicBezTo>
                  <a:cubicBezTo>
                    <a:pt x="87" y="43"/>
                    <a:pt x="88" y="51"/>
                    <a:pt x="88" y="57"/>
                  </a:cubicBezTo>
                  <a:cubicBezTo>
                    <a:pt x="88" y="60"/>
                    <a:pt x="87" y="63"/>
                    <a:pt x="86" y="66"/>
                  </a:cubicBezTo>
                  <a:cubicBezTo>
                    <a:pt x="84" y="67"/>
                    <a:pt x="81" y="68"/>
                    <a:pt x="79" y="69"/>
                  </a:cubicBezTo>
                  <a:cubicBezTo>
                    <a:pt x="67" y="64"/>
                    <a:pt x="71" y="55"/>
                    <a:pt x="72" y="48"/>
                  </a:cubicBezTo>
                  <a:cubicBezTo>
                    <a:pt x="64" y="50"/>
                    <a:pt x="74" y="73"/>
                    <a:pt x="54" y="64"/>
                  </a:cubicBezTo>
                  <a:cubicBezTo>
                    <a:pt x="49" y="56"/>
                    <a:pt x="45" y="50"/>
                    <a:pt x="34" y="55"/>
                  </a:cubicBezTo>
                  <a:cubicBezTo>
                    <a:pt x="27" y="59"/>
                    <a:pt x="26" y="52"/>
                    <a:pt x="28" y="43"/>
                  </a:cubicBezTo>
                  <a:cubicBezTo>
                    <a:pt x="24" y="54"/>
                    <a:pt x="29" y="61"/>
                    <a:pt x="28" y="69"/>
                  </a:cubicBezTo>
                  <a:cubicBezTo>
                    <a:pt x="26" y="75"/>
                    <a:pt x="25" y="80"/>
                    <a:pt x="18" y="80"/>
                  </a:cubicBezTo>
                  <a:cubicBezTo>
                    <a:pt x="12" y="79"/>
                    <a:pt x="11" y="74"/>
                    <a:pt x="11" y="69"/>
                  </a:cubicBezTo>
                  <a:cubicBezTo>
                    <a:pt x="11" y="57"/>
                    <a:pt x="7" y="47"/>
                    <a:pt x="0" y="38"/>
                  </a:cubicBezTo>
                  <a:cubicBezTo>
                    <a:pt x="4" y="12"/>
                    <a:pt x="22" y="0"/>
                    <a:pt x="50" y="6"/>
                  </a:cubicBezTo>
                  <a:cubicBezTo>
                    <a:pt x="62" y="9"/>
                    <a:pt x="73" y="9"/>
                    <a:pt x="85" y="6"/>
                  </a:cubicBezTo>
                  <a:cubicBezTo>
                    <a:pt x="115" y="0"/>
                    <a:pt x="135" y="16"/>
                    <a:pt x="135" y="45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98">
              <a:extLst>
                <a:ext uri="{FF2B5EF4-FFF2-40B4-BE49-F238E27FC236}">
                  <a16:creationId xmlns:a16="http://schemas.microsoft.com/office/drawing/2014/main" id="{8369135A-947F-D74F-4559-883276A63147}"/>
                </a:ext>
              </a:extLst>
            </p:cNvPr>
            <p:cNvSpPr/>
            <p:nvPr/>
          </p:nvSpPr>
          <p:spPr bwMode="auto">
            <a:xfrm rot="9736291">
              <a:off x="907681" y="2620099"/>
              <a:ext cx="187325" cy="63500"/>
            </a:xfrm>
            <a:custGeom>
              <a:avLst/>
              <a:gdLst>
                <a:gd name="T0" fmla="*/ 254 w 254"/>
                <a:gd name="T1" fmla="*/ 69 h 86"/>
                <a:gd name="T2" fmla="*/ 254 w 254"/>
                <a:gd name="T3" fmla="*/ 86 h 86"/>
                <a:gd name="T4" fmla="*/ 0 w 254"/>
                <a:gd name="T5" fmla="*/ 22 h 86"/>
                <a:gd name="T6" fmla="*/ 10 w 254"/>
                <a:gd name="T7" fmla="*/ 0 h 86"/>
                <a:gd name="T8" fmla="*/ 123 w 254"/>
                <a:gd name="T9" fmla="*/ 32 h 86"/>
                <a:gd name="T10" fmla="*/ 247 w 254"/>
                <a:gd name="T11" fmla="*/ 63 h 86"/>
                <a:gd name="T12" fmla="*/ 254 w 254"/>
                <a:gd name="T13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86">
                  <a:moveTo>
                    <a:pt x="254" y="69"/>
                  </a:moveTo>
                  <a:cubicBezTo>
                    <a:pt x="254" y="75"/>
                    <a:pt x="254" y="81"/>
                    <a:pt x="254" y="86"/>
                  </a:cubicBezTo>
                  <a:cubicBezTo>
                    <a:pt x="169" y="65"/>
                    <a:pt x="84" y="44"/>
                    <a:pt x="0" y="22"/>
                  </a:cubicBezTo>
                  <a:cubicBezTo>
                    <a:pt x="3" y="15"/>
                    <a:pt x="7" y="8"/>
                    <a:pt x="10" y="0"/>
                  </a:cubicBezTo>
                  <a:cubicBezTo>
                    <a:pt x="46" y="17"/>
                    <a:pt x="86" y="21"/>
                    <a:pt x="123" y="32"/>
                  </a:cubicBezTo>
                  <a:cubicBezTo>
                    <a:pt x="164" y="43"/>
                    <a:pt x="206" y="53"/>
                    <a:pt x="247" y="63"/>
                  </a:cubicBezTo>
                  <a:cubicBezTo>
                    <a:pt x="250" y="64"/>
                    <a:pt x="253" y="66"/>
                    <a:pt x="254" y="69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99">
              <a:extLst>
                <a:ext uri="{FF2B5EF4-FFF2-40B4-BE49-F238E27FC236}">
                  <a16:creationId xmlns:a16="http://schemas.microsoft.com/office/drawing/2014/main" id="{3AB1E449-847F-70C8-7B9E-1662CAFD1046}"/>
                </a:ext>
              </a:extLst>
            </p:cNvPr>
            <p:cNvSpPr/>
            <p:nvPr/>
          </p:nvSpPr>
          <p:spPr bwMode="auto">
            <a:xfrm rot="9736291">
              <a:off x="1070768" y="2480555"/>
              <a:ext cx="141288" cy="139700"/>
            </a:xfrm>
            <a:custGeom>
              <a:avLst/>
              <a:gdLst>
                <a:gd name="T0" fmla="*/ 186 w 190"/>
                <a:gd name="T1" fmla="*/ 0 h 189"/>
                <a:gd name="T2" fmla="*/ 190 w 190"/>
                <a:gd name="T3" fmla="*/ 1 h 189"/>
                <a:gd name="T4" fmla="*/ 10 w 190"/>
                <a:gd name="T5" fmla="*/ 189 h 189"/>
                <a:gd name="T6" fmla="*/ 0 w 190"/>
                <a:gd name="T7" fmla="*/ 165 h 189"/>
                <a:gd name="T8" fmla="*/ 58 w 190"/>
                <a:gd name="T9" fmla="*/ 137 h 189"/>
                <a:gd name="T10" fmla="*/ 72 w 190"/>
                <a:gd name="T11" fmla="*/ 126 h 189"/>
                <a:gd name="T12" fmla="*/ 106 w 190"/>
                <a:gd name="T13" fmla="*/ 100 h 189"/>
                <a:gd name="T14" fmla="*/ 113 w 190"/>
                <a:gd name="T15" fmla="*/ 95 h 189"/>
                <a:gd name="T16" fmla="*/ 148 w 190"/>
                <a:gd name="T17" fmla="*/ 42 h 189"/>
                <a:gd name="T18" fmla="*/ 186 w 190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186" y="0"/>
                  </a:moveTo>
                  <a:cubicBezTo>
                    <a:pt x="187" y="0"/>
                    <a:pt x="189" y="1"/>
                    <a:pt x="190" y="1"/>
                  </a:cubicBezTo>
                  <a:cubicBezTo>
                    <a:pt x="151" y="84"/>
                    <a:pt x="93" y="148"/>
                    <a:pt x="10" y="189"/>
                  </a:cubicBezTo>
                  <a:cubicBezTo>
                    <a:pt x="5" y="182"/>
                    <a:pt x="0" y="175"/>
                    <a:pt x="0" y="165"/>
                  </a:cubicBezTo>
                  <a:cubicBezTo>
                    <a:pt x="19" y="155"/>
                    <a:pt x="38" y="145"/>
                    <a:pt x="58" y="137"/>
                  </a:cubicBezTo>
                  <a:cubicBezTo>
                    <a:pt x="64" y="135"/>
                    <a:pt x="68" y="130"/>
                    <a:pt x="72" y="126"/>
                  </a:cubicBezTo>
                  <a:cubicBezTo>
                    <a:pt x="83" y="116"/>
                    <a:pt x="91" y="104"/>
                    <a:pt x="106" y="100"/>
                  </a:cubicBezTo>
                  <a:cubicBezTo>
                    <a:pt x="109" y="99"/>
                    <a:pt x="112" y="98"/>
                    <a:pt x="113" y="95"/>
                  </a:cubicBezTo>
                  <a:cubicBezTo>
                    <a:pt x="117" y="73"/>
                    <a:pt x="137" y="60"/>
                    <a:pt x="148" y="42"/>
                  </a:cubicBezTo>
                  <a:cubicBezTo>
                    <a:pt x="158" y="27"/>
                    <a:pt x="166" y="8"/>
                    <a:pt x="186" y="0"/>
                  </a:cubicBezTo>
                  <a:close/>
                </a:path>
              </a:pathLst>
            </a:custGeom>
            <a:solidFill>
              <a:srgbClr val="B4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00">
              <a:extLst>
                <a:ext uri="{FF2B5EF4-FFF2-40B4-BE49-F238E27FC236}">
                  <a16:creationId xmlns:a16="http://schemas.microsoft.com/office/drawing/2014/main" id="{96982250-91F0-7D69-E6BA-D7F9E0BED4D0}"/>
                </a:ext>
              </a:extLst>
            </p:cNvPr>
            <p:cNvSpPr/>
            <p:nvPr/>
          </p:nvSpPr>
          <p:spPr bwMode="auto">
            <a:xfrm rot="9736291">
              <a:off x="1217236" y="2403476"/>
              <a:ext cx="87313" cy="50800"/>
            </a:xfrm>
            <a:custGeom>
              <a:avLst/>
              <a:gdLst>
                <a:gd name="T0" fmla="*/ 96 w 120"/>
                <a:gd name="T1" fmla="*/ 40 h 69"/>
                <a:gd name="T2" fmla="*/ 104 w 120"/>
                <a:gd name="T3" fmla="*/ 37 h 69"/>
                <a:gd name="T4" fmla="*/ 114 w 120"/>
                <a:gd name="T5" fmla="*/ 20 h 69"/>
                <a:gd name="T6" fmla="*/ 120 w 120"/>
                <a:gd name="T7" fmla="*/ 47 h 69"/>
                <a:gd name="T8" fmla="*/ 36 w 120"/>
                <a:gd name="T9" fmla="*/ 65 h 69"/>
                <a:gd name="T10" fmla="*/ 3 w 120"/>
                <a:gd name="T11" fmla="*/ 37 h 69"/>
                <a:gd name="T12" fmla="*/ 0 w 120"/>
                <a:gd name="T13" fmla="*/ 14 h 69"/>
                <a:gd name="T14" fmla="*/ 9 w 120"/>
                <a:gd name="T15" fmla="*/ 6 h 69"/>
                <a:gd name="T16" fmla="*/ 38 w 120"/>
                <a:gd name="T17" fmla="*/ 9 h 69"/>
                <a:gd name="T18" fmla="*/ 39 w 120"/>
                <a:gd name="T19" fmla="*/ 13 h 69"/>
                <a:gd name="T20" fmla="*/ 38 w 120"/>
                <a:gd name="T21" fmla="*/ 47 h 69"/>
                <a:gd name="T22" fmla="*/ 44 w 120"/>
                <a:gd name="T23" fmla="*/ 16 h 69"/>
                <a:gd name="T24" fmla="*/ 56 w 120"/>
                <a:gd name="T25" fmla="*/ 46 h 69"/>
                <a:gd name="T26" fmla="*/ 61 w 120"/>
                <a:gd name="T27" fmla="*/ 53 h 69"/>
                <a:gd name="T28" fmla="*/ 64 w 120"/>
                <a:gd name="T29" fmla="*/ 44 h 69"/>
                <a:gd name="T30" fmla="*/ 96 w 120"/>
                <a:gd name="T31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69">
                  <a:moveTo>
                    <a:pt x="96" y="40"/>
                  </a:moveTo>
                  <a:cubicBezTo>
                    <a:pt x="100" y="41"/>
                    <a:pt x="104" y="43"/>
                    <a:pt x="104" y="37"/>
                  </a:cubicBezTo>
                  <a:cubicBezTo>
                    <a:pt x="103" y="28"/>
                    <a:pt x="108" y="24"/>
                    <a:pt x="114" y="20"/>
                  </a:cubicBezTo>
                  <a:cubicBezTo>
                    <a:pt x="118" y="29"/>
                    <a:pt x="113" y="39"/>
                    <a:pt x="120" y="47"/>
                  </a:cubicBezTo>
                  <a:cubicBezTo>
                    <a:pt x="93" y="58"/>
                    <a:pt x="64" y="63"/>
                    <a:pt x="36" y="65"/>
                  </a:cubicBezTo>
                  <a:cubicBezTo>
                    <a:pt x="4" y="69"/>
                    <a:pt x="3" y="68"/>
                    <a:pt x="3" y="37"/>
                  </a:cubicBezTo>
                  <a:cubicBezTo>
                    <a:pt x="2" y="29"/>
                    <a:pt x="0" y="22"/>
                    <a:pt x="0" y="14"/>
                  </a:cubicBezTo>
                  <a:cubicBezTo>
                    <a:pt x="1" y="9"/>
                    <a:pt x="3" y="0"/>
                    <a:pt x="9" y="6"/>
                  </a:cubicBezTo>
                  <a:cubicBezTo>
                    <a:pt x="19" y="14"/>
                    <a:pt x="28" y="8"/>
                    <a:pt x="38" y="9"/>
                  </a:cubicBezTo>
                  <a:cubicBezTo>
                    <a:pt x="38" y="11"/>
                    <a:pt x="39" y="12"/>
                    <a:pt x="39" y="13"/>
                  </a:cubicBezTo>
                  <a:cubicBezTo>
                    <a:pt x="37" y="25"/>
                    <a:pt x="39" y="37"/>
                    <a:pt x="38" y="47"/>
                  </a:cubicBezTo>
                  <a:cubicBezTo>
                    <a:pt x="43" y="39"/>
                    <a:pt x="31" y="24"/>
                    <a:pt x="44" y="16"/>
                  </a:cubicBezTo>
                  <a:cubicBezTo>
                    <a:pt x="59" y="22"/>
                    <a:pt x="55" y="35"/>
                    <a:pt x="56" y="46"/>
                  </a:cubicBezTo>
                  <a:cubicBezTo>
                    <a:pt x="56" y="49"/>
                    <a:pt x="55" y="55"/>
                    <a:pt x="61" y="53"/>
                  </a:cubicBezTo>
                  <a:cubicBezTo>
                    <a:pt x="63" y="52"/>
                    <a:pt x="63" y="47"/>
                    <a:pt x="64" y="44"/>
                  </a:cubicBezTo>
                  <a:cubicBezTo>
                    <a:pt x="74" y="38"/>
                    <a:pt x="85" y="37"/>
                    <a:pt x="96" y="40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01">
              <a:extLst>
                <a:ext uri="{FF2B5EF4-FFF2-40B4-BE49-F238E27FC236}">
                  <a16:creationId xmlns:a16="http://schemas.microsoft.com/office/drawing/2014/main" id="{0B986DB4-4FC7-CAF8-9CAE-B43FA85999FC}"/>
                </a:ext>
              </a:extLst>
            </p:cNvPr>
            <p:cNvSpPr/>
            <p:nvPr/>
          </p:nvSpPr>
          <p:spPr bwMode="auto">
            <a:xfrm rot="9736291">
              <a:off x="1539518" y="2264084"/>
              <a:ext cx="152400" cy="146050"/>
            </a:xfrm>
            <a:custGeom>
              <a:avLst/>
              <a:gdLst>
                <a:gd name="T0" fmla="*/ 8 w 207"/>
                <a:gd name="T1" fmla="*/ 196 h 196"/>
                <a:gd name="T2" fmla="*/ 0 w 207"/>
                <a:gd name="T3" fmla="*/ 184 h 196"/>
                <a:gd name="T4" fmla="*/ 191 w 207"/>
                <a:gd name="T5" fmla="*/ 3 h 196"/>
                <a:gd name="T6" fmla="*/ 200 w 207"/>
                <a:gd name="T7" fmla="*/ 0 h 196"/>
                <a:gd name="T8" fmla="*/ 194 w 207"/>
                <a:gd name="T9" fmla="*/ 22 h 196"/>
                <a:gd name="T10" fmla="*/ 76 w 207"/>
                <a:gd name="T11" fmla="*/ 133 h 196"/>
                <a:gd name="T12" fmla="*/ 8 w 207"/>
                <a:gd name="T1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8" y="196"/>
                  </a:moveTo>
                  <a:cubicBezTo>
                    <a:pt x="5" y="192"/>
                    <a:pt x="3" y="188"/>
                    <a:pt x="0" y="184"/>
                  </a:cubicBezTo>
                  <a:cubicBezTo>
                    <a:pt x="64" y="124"/>
                    <a:pt x="128" y="64"/>
                    <a:pt x="191" y="3"/>
                  </a:cubicBezTo>
                  <a:cubicBezTo>
                    <a:pt x="194" y="1"/>
                    <a:pt x="197" y="0"/>
                    <a:pt x="200" y="0"/>
                  </a:cubicBezTo>
                  <a:cubicBezTo>
                    <a:pt x="207" y="10"/>
                    <a:pt x="200" y="17"/>
                    <a:pt x="194" y="22"/>
                  </a:cubicBezTo>
                  <a:cubicBezTo>
                    <a:pt x="154" y="59"/>
                    <a:pt x="116" y="97"/>
                    <a:pt x="76" y="133"/>
                  </a:cubicBezTo>
                  <a:cubicBezTo>
                    <a:pt x="53" y="154"/>
                    <a:pt x="31" y="176"/>
                    <a:pt x="8" y="196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02">
              <a:extLst>
                <a:ext uri="{FF2B5EF4-FFF2-40B4-BE49-F238E27FC236}">
                  <a16:creationId xmlns:a16="http://schemas.microsoft.com/office/drawing/2014/main" id="{225E99E0-DEDA-91AA-EAA1-53BEB4E9C9D2}"/>
                </a:ext>
              </a:extLst>
            </p:cNvPr>
            <p:cNvSpPr/>
            <p:nvPr/>
          </p:nvSpPr>
          <p:spPr bwMode="auto">
            <a:xfrm rot="9736291">
              <a:off x="1532986" y="2262918"/>
              <a:ext cx="152400" cy="149225"/>
            </a:xfrm>
            <a:custGeom>
              <a:avLst/>
              <a:gdLst>
                <a:gd name="T0" fmla="*/ 0 w 207"/>
                <a:gd name="T1" fmla="*/ 197 h 202"/>
                <a:gd name="T2" fmla="*/ 28 w 207"/>
                <a:gd name="T3" fmla="*/ 165 h 202"/>
                <a:gd name="T4" fmla="*/ 183 w 207"/>
                <a:gd name="T5" fmla="*/ 20 h 202"/>
                <a:gd name="T6" fmla="*/ 192 w 207"/>
                <a:gd name="T7" fmla="*/ 1 h 202"/>
                <a:gd name="T8" fmla="*/ 193 w 207"/>
                <a:gd name="T9" fmla="*/ 0 h 202"/>
                <a:gd name="T10" fmla="*/ 194 w 207"/>
                <a:gd name="T11" fmla="*/ 1 h 202"/>
                <a:gd name="T12" fmla="*/ 207 w 207"/>
                <a:gd name="T13" fmla="*/ 10 h 202"/>
                <a:gd name="T14" fmla="*/ 149 w 207"/>
                <a:gd name="T15" fmla="*/ 67 h 202"/>
                <a:gd name="T16" fmla="*/ 100 w 207"/>
                <a:gd name="T17" fmla="*/ 115 h 202"/>
                <a:gd name="T18" fmla="*/ 35 w 207"/>
                <a:gd name="T19" fmla="*/ 176 h 202"/>
                <a:gd name="T20" fmla="*/ 19 w 207"/>
                <a:gd name="T21" fmla="*/ 185 h 202"/>
                <a:gd name="T22" fmla="*/ 4 w 207"/>
                <a:gd name="T23" fmla="*/ 202 h 202"/>
                <a:gd name="T24" fmla="*/ 0 w 207"/>
                <a:gd name="T25" fmla="*/ 1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01">
                  <a:moveTo>
                    <a:pt x="0" y="197"/>
                  </a:moveTo>
                  <a:cubicBezTo>
                    <a:pt x="3" y="181"/>
                    <a:pt x="18" y="174"/>
                    <a:pt x="28" y="165"/>
                  </a:cubicBezTo>
                  <a:cubicBezTo>
                    <a:pt x="79" y="116"/>
                    <a:pt x="131" y="68"/>
                    <a:pt x="183" y="20"/>
                  </a:cubicBezTo>
                  <a:cubicBezTo>
                    <a:pt x="189" y="15"/>
                    <a:pt x="194" y="10"/>
                    <a:pt x="192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4" y="1"/>
                    <a:pt x="194" y="1"/>
                  </a:cubicBezTo>
                  <a:cubicBezTo>
                    <a:pt x="200" y="2"/>
                    <a:pt x="206" y="3"/>
                    <a:pt x="207" y="10"/>
                  </a:cubicBezTo>
                  <a:cubicBezTo>
                    <a:pt x="193" y="35"/>
                    <a:pt x="169" y="48"/>
                    <a:pt x="149" y="67"/>
                  </a:cubicBezTo>
                  <a:cubicBezTo>
                    <a:pt x="133" y="84"/>
                    <a:pt x="118" y="100"/>
                    <a:pt x="100" y="115"/>
                  </a:cubicBezTo>
                  <a:cubicBezTo>
                    <a:pt x="77" y="134"/>
                    <a:pt x="56" y="155"/>
                    <a:pt x="35" y="176"/>
                  </a:cubicBezTo>
                  <a:cubicBezTo>
                    <a:pt x="31" y="181"/>
                    <a:pt x="26" y="186"/>
                    <a:pt x="19" y="185"/>
                  </a:cubicBezTo>
                  <a:cubicBezTo>
                    <a:pt x="13" y="190"/>
                    <a:pt x="7" y="195"/>
                    <a:pt x="4" y="202"/>
                  </a:cubicBezTo>
                  <a:cubicBezTo>
                    <a:pt x="2" y="200"/>
                    <a:pt x="1" y="199"/>
                    <a:pt x="0" y="197"/>
                  </a:cubicBez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03">
              <a:extLst>
                <a:ext uri="{FF2B5EF4-FFF2-40B4-BE49-F238E27FC236}">
                  <a16:creationId xmlns:a16="http://schemas.microsoft.com/office/drawing/2014/main" id="{A302E4F8-CA3A-760B-9C40-6E0403C6FA5E}"/>
                </a:ext>
              </a:extLst>
            </p:cNvPr>
            <p:cNvSpPr/>
            <p:nvPr/>
          </p:nvSpPr>
          <p:spPr bwMode="auto">
            <a:xfrm rot="9736291">
              <a:off x="907101" y="2639632"/>
              <a:ext cx="180975" cy="63500"/>
            </a:xfrm>
            <a:custGeom>
              <a:avLst/>
              <a:gdLst>
                <a:gd name="T0" fmla="*/ 246 w 246"/>
                <a:gd name="T1" fmla="*/ 57 h 87"/>
                <a:gd name="T2" fmla="*/ 240 w 246"/>
                <a:gd name="T3" fmla="*/ 87 h 87"/>
                <a:gd name="T4" fmla="*/ 200 w 246"/>
                <a:gd name="T5" fmla="*/ 63 h 87"/>
                <a:gd name="T6" fmla="*/ 17 w 246"/>
                <a:gd name="T7" fmla="*/ 20 h 87"/>
                <a:gd name="T8" fmla="*/ 0 w 246"/>
                <a:gd name="T9" fmla="*/ 7 h 87"/>
                <a:gd name="T10" fmla="*/ 3 w 246"/>
                <a:gd name="T11" fmla="*/ 0 h 87"/>
                <a:gd name="T12" fmla="*/ 227 w 246"/>
                <a:gd name="T13" fmla="*/ 55 h 87"/>
                <a:gd name="T14" fmla="*/ 246 w 246"/>
                <a:gd name="T1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87">
                  <a:moveTo>
                    <a:pt x="246" y="57"/>
                  </a:moveTo>
                  <a:cubicBezTo>
                    <a:pt x="241" y="66"/>
                    <a:pt x="246" y="78"/>
                    <a:pt x="240" y="87"/>
                  </a:cubicBezTo>
                  <a:cubicBezTo>
                    <a:pt x="230" y="72"/>
                    <a:pt x="216" y="67"/>
                    <a:pt x="200" y="63"/>
                  </a:cubicBezTo>
                  <a:cubicBezTo>
                    <a:pt x="138" y="51"/>
                    <a:pt x="79" y="31"/>
                    <a:pt x="17" y="20"/>
                  </a:cubicBezTo>
                  <a:cubicBezTo>
                    <a:pt x="10" y="18"/>
                    <a:pt x="3" y="15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78" y="19"/>
                    <a:pt x="152" y="37"/>
                    <a:pt x="227" y="55"/>
                  </a:cubicBezTo>
                  <a:cubicBezTo>
                    <a:pt x="233" y="57"/>
                    <a:pt x="240" y="60"/>
                    <a:pt x="246" y="57"/>
                  </a:cubicBezTo>
                  <a:close/>
                </a:path>
              </a:pathLst>
            </a:custGeom>
            <a:solidFill>
              <a:srgbClr val="3A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04">
              <a:extLst>
                <a:ext uri="{FF2B5EF4-FFF2-40B4-BE49-F238E27FC236}">
                  <a16:creationId xmlns:a16="http://schemas.microsoft.com/office/drawing/2014/main" id="{1794FA53-94D7-0339-0A37-1299BF9E7936}"/>
                </a:ext>
              </a:extLst>
            </p:cNvPr>
            <p:cNvSpPr/>
            <p:nvPr/>
          </p:nvSpPr>
          <p:spPr bwMode="auto">
            <a:xfrm rot="9736291">
              <a:off x="1308180" y="2380627"/>
              <a:ext cx="47625" cy="46038"/>
            </a:xfrm>
            <a:custGeom>
              <a:avLst/>
              <a:gdLst>
                <a:gd name="T0" fmla="*/ 30 w 63"/>
                <a:gd name="T1" fmla="*/ 60 h 63"/>
                <a:gd name="T2" fmla="*/ 10 w 63"/>
                <a:gd name="T3" fmla="*/ 55 h 63"/>
                <a:gd name="T4" fmla="*/ 5 w 63"/>
                <a:gd name="T5" fmla="*/ 50 h 63"/>
                <a:gd name="T6" fmla="*/ 1 w 63"/>
                <a:gd name="T7" fmla="*/ 29 h 63"/>
                <a:gd name="T8" fmla="*/ 25 w 63"/>
                <a:gd name="T9" fmla="*/ 3 h 63"/>
                <a:gd name="T10" fmla="*/ 55 w 63"/>
                <a:gd name="T11" fmla="*/ 18 h 63"/>
                <a:gd name="T12" fmla="*/ 59 w 63"/>
                <a:gd name="T13" fmla="*/ 31 h 63"/>
                <a:gd name="T14" fmla="*/ 30 w 63"/>
                <a:gd name="T1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2">
                  <a:moveTo>
                    <a:pt x="30" y="60"/>
                  </a:moveTo>
                  <a:cubicBezTo>
                    <a:pt x="23" y="61"/>
                    <a:pt x="16" y="61"/>
                    <a:pt x="10" y="55"/>
                  </a:cubicBezTo>
                  <a:cubicBezTo>
                    <a:pt x="8" y="54"/>
                    <a:pt x="7" y="52"/>
                    <a:pt x="5" y="50"/>
                  </a:cubicBezTo>
                  <a:cubicBezTo>
                    <a:pt x="2" y="43"/>
                    <a:pt x="0" y="36"/>
                    <a:pt x="1" y="29"/>
                  </a:cubicBezTo>
                  <a:cubicBezTo>
                    <a:pt x="3" y="15"/>
                    <a:pt x="11" y="6"/>
                    <a:pt x="25" y="3"/>
                  </a:cubicBezTo>
                  <a:cubicBezTo>
                    <a:pt x="38" y="0"/>
                    <a:pt x="48" y="6"/>
                    <a:pt x="55" y="18"/>
                  </a:cubicBezTo>
                  <a:cubicBezTo>
                    <a:pt x="57" y="22"/>
                    <a:pt x="58" y="26"/>
                    <a:pt x="59" y="31"/>
                  </a:cubicBezTo>
                  <a:cubicBezTo>
                    <a:pt x="63" y="57"/>
                    <a:pt x="57" y="63"/>
                    <a:pt x="30" y="60"/>
                  </a:cubicBezTo>
                  <a:close/>
                </a:path>
              </a:pathLst>
            </a:custGeom>
            <a:solidFill>
              <a:srgbClr val="9E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05">
              <a:extLst>
                <a:ext uri="{FF2B5EF4-FFF2-40B4-BE49-F238E27FC236}">
                  <a16:creationId xmlns:a16="http://schemas.microsoft.com/office/drawing/2014/main" id="{3DEF2252-9D2B-7383-C3C3-E90711AF163C}"/>
                </a:ext>
              </a:extLst>
            </p:cNvPr>
            <p:cNvSpPr/>
            <p:nvPr/>
          </p:nvSpPr>
          <p:spPr bwMode="auto">
            <a:xfrm rot="9736291">
              <a:off x="1396080" y="2373939"/>
              <a:ext cx="49213" cy="46038"/>
            </a:xfrm>
            <a:custGeom>
              <a:avLst/>
              <a:gdLst>
                <a:gd name="T0" fmla="*/ 0 w 67"/>
                <a:gd name="T1" fmla="*/ 43 h 62"/>
                <a:gd name="T2" fmla="*/ 1 w 67"/>
                <a:gd name="T3" fmla="*/ 18 h 62"/>
                <a:gd name="T4" fmla="*/ 63 w 67"/>
                <a:gd name="T5" fmla="*/ 21 h 62"/>
                <a:gd name="T6" fmla="*/ 60 w 67"/>
                <a:gd name="T7" fmla="*/ 44 h 62"/>
                <a:gd name="T8" fmla="*/ 47 w 67"/>
                <a:gd name="T9" fmla="*/ 58 h 62"/>
                <a:gd name="T10" fmla="*/ 41 w 67"/>
                <a:gd name="T11" fmla="*/ 62 h 62"/>
                <a:gd name="T12" fmla="*/ 0 w 67"/>
                <a:gd name="T13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2">
                  <a:moveTo>
                    <a:pt x="0" y="43"/>
                  </a:moveTo>
                  <a:cubicBezTo>
                    <a:pt x="5" y="35"/>
                    <a:pt x="22" y="27"/>
                    <a:pt x="1" y="18"/>
                  </a:cubicBezTo>
                  <a:cubicBezTo>
                    <a:pt x="15" y="0"/>
                    <a:pt x="53" y="2"/>
                    <a:pt x="63" y="21"/>
                  </a:cubicBezTo>
                  <a:cubicBezTo>
                    <a:pt x="67" y="29"/>
                    <a:pt x="65" y="37"/>
                    <a:pt x="60" y="44"/>
                  </a:cubicBezTo>
                  <a:cubicBezTo>
                    <a:pt x="56" y="49"/>
                    <a:pt x="51" y="54"/>
                    <a:pt x="47" y="58"/>
                  </a:cubicBezTo>
                  <a:cubicBezTo>
                    <a:pt x="45" y="59"/>
                    <a:pt x="43" y="61"/>
                    <a:pt x="41" y="62"/>
                  </a:cubicBezTo>
                  <a:cubicBezTo>
                    <a:pt x="26" y="59"/>
                    <a:pt x="13" y="52"/>
                    <a:pt x="0" y="43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06">
              <a:extLst>
                <a:ext uri="{FF2B5EF4-FFF2-40B4-BE49-F238E27FC236}">
                  <a16:creationId xmlns:a16="http://schemas.microsoft.com/office/drawing/2014/main" id="{82D14D2E-0753-5F22-786D-BC7537758E28}"/>
                </a:ext>
              </a:extLst>
            </p:cNvPr>
            <p:cNvSpPr/>
            <p:nvPr/>
          </p:nvSpPr>
          <p:spPr bwMode="auto">
            <a:xfrm rot="9736291">
              <a:off x="1344601" y="2364447"/>
              <a:ext cx="65088" cy="42863"/>
            </a:xfrm>
            <a:custGeom>
              <a:avLst/>
              <a:gdLst>
                <a:gd name="T0" fmla="*/ 0 w 88"/>
                <a:gd name="T1" fmla="*/ 28 h 59"/>
                <a:gd name="T2" fmla="*/ 0 w 88"/>
                <a:gd name="T3" fmla="*/ 24 h 59"/>
                <a:gd name="T4" fmla="*/ 28 w 88"/>
                <a:gd name="T5" fmla="*/ 0 h 59"/>
                <a:gd name="T6" fmla="*/ 56 w 88"/>
                <a:gd name="T7" fmla="*/ 8 h 59"/>
                <a:gd name="T8" fmla="*/ 62 w 88"/>
                <a:gd name="T9" fmla="*/ 33 h 59"/>
                <a:gd name="T10" fmla="*/ 63 w 88"/>
                <a:gd name="T11" fmla="*/ 32 h 59"/>
                <a:gd name="T12" fmla="*/ 62 w 88"/>
                <a:gd name="T13" fmla="*/ 31 h 59"/>
                <a:gd name="T14" fmla="*/ 62 w 88"/>
                <a:gd name="T15" fmla="*/ 9 h 59"/>
                <a:gd name="T16" fmla="*/ 77 w 88"/>
                <a:gd name="T17" fmla="*/ 14 h 59"/>
                <a:gd name="T18" fmla="*/ 88 w 88"/>
                <a:gd name="T19" fmla="*/ 44 h 59"/>
                <a:gd name="T20" fmla="*/ 88 w 88"/>
                <a:gd name="T21" fmla="*/ 48 h 59"/>
                <a:gd name="T22" fmla="*/ 65 w 88"/>
                <a:gd name="T23" fmla="*/ 48 h 59"/>
                <a:gd name="T24" fmla="*/ 0 w 88"/>
                <a:gd name="T2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9">
                  <a:moveTo>
                    <a:pt x="0" y="28"/>
                  </a:moveTo>
                  <a:cubicBezTo>
                    <a:pt x="0" y="27"/>
                    <a:pt x="0" y="25"/>
                    <a:pt x="0" y="24"/>
                  </a:cubicBezTo>
                  <a:cubicBezTo>
                    <a:pt x="11" y="18"/>
                    <a:pt x="17" y="6"/>
                    <a:pt x="28" y="0"/>
                  </a:cubicBezTo>
                  <a:cubicBezTo>
                    <a:pt x="36" y="8"/>
                    <a:pt x="46" y="9"/>
                    <a:pt x="56" y="8"/>
                  </a:cubicBezTo>
                  <a:cubicBezTo>
                    <a:pt x="63" y="15"/>
                    <a:pt x="58" y="24"/>
                    <a:pt x="62" y="33"/>
                  </a:cubicBezTo>
                  <a:cubicBezTo>
                    <a:pt x="62" y="35"/>
                    <a:pt x="66" y="31"/>
                    <a:pt x="63" y="32"/>
                  </a:cubicBezTo>
                  <a:cubicBezTo>
                    <a:pt x="63" y="32"/>
                    <a:pt x="62" y="32"/>
                    <a:pt x="62" y="31"/>
                  </a:cubicBezTo>
                  <a:cubicBezTo>
                    <a:pt x="59" y="24"/>
                    <a:pt x="59" y="17"/>
                    <a:pt x="62" y="9"/>
                  </a:cubicBezTo>
                  <a:cubicBezTo>
                    <a:pt x="70" y="4"/>
                    <a:pt x="73" y="10"/>
                    <a:pt x="77" y="14"/>
                  </a:cubicBezTo>
                  <a:cubicBezTo>
                    <a:pt x="82" y="24"/>
                    <a:pt x="79" y="36"/>
                    <a:pt x="88" y="44"/>
                  </a:cubicBezTo>
                  <a:cubicBezTo>
                    <a:pt x="88" y="45"/>
                    <a:pt x="88" y="47"/>
                    <a:pt x="88" y="48"/>
                  </a:cubicBezTo>
                  <a:cubicBezTo>
                    <a:pt x="81" y="59"/>
                    <a:pt x="73" y="49"/>
                    <a:pt x="65" y="48"/>
                  </a:cubicBezTo>
                  <a:cubicBezTo>
                    <a:pt x="43" y="44"/>
                    <a:pt x="21" y="38"/>
                    <a:pt x="0" y="28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07">
              <a:extLst>
                <a:ext uri="{FF2B5EF4-FFF2-40B4-BE49-F238E27FC236}">
                  <a16:creationId xmlns:a16="http://schemas.microsoft.com/office/drawing/2014/main" id="{3B1F6FAA-671B-F2A9-ED7F-F8DCED188ADC}"/>
                </a:ext>
              </a:extLst>
            </p:cNvPr>
            <p:cNvSpPr/>
            <p:nvPr/>
          </p:nvSpPr>
          <p:spPr bwMode="auto">
            <a:xfrm rot="9736291">
              <a:off x="1299764" y="2380454"/>
              <a:ext cx="68263" cy="63500"/>
            </a:xfrm>
            <a:custGeom>
              <a:avLst/>
              <a:gdLst>
                <a:gd name="T0" fmla="*/ 13 w 94"/>
                <a:gd name="T1" fmla="*/ 46 h 86"/>
                <a:gd name="T2" fmla="*/ 0 w 94"/>
                <a:gd name="T3" fmla="*/ 38 h 86"/>
                <a:gd name="T4" fmla="*/ 36 w 94"/>
                <a:gd name="T5" fmla="*/ 2 h 86"/>
                <a:gd name="T6" fmla="*/ 88 w 94"/>
                <a:gd name="T7" fmla="*/ 32 h 86"/>
                <a:gd name="T8" fmla="*/ 92 w 94"/>
                <a:gd name="T9" fmla="*/ 79 h 86"/>
                <a:gd name="T10" fmla="*/ 84 w 94"/>
                <a:gd name="T11" fmla="*/ 86 h 86"/>
                <a:gd name="T12" fmla="*/ 76 w 94"/>
                <a:gd name="T13" fmla="*/ 85 h 86"/>
                <a:gd name="T14" fmla="*/ 72 w 94"/>
                <a:gd name="T15" fmla="*/ 63 h 86"/>
                <a:gd name="T16" fmla="*/ 53 w 94"/>
                <a:gd name="T17" fmla="*/ 27 h 86"/>
                <a:gd name="T18" fmla="*/ 18 w 94"/>
                <a:gd name="T19" fmla="*/ 44 h 86"/>
                <a:gd name="T20" fmla="*/ 13 w 94"/>
                <a:gd name="T21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86">
                  <a:moveTo>
                    <a:pt x="13" y="46"/>
                  </a:moveTo>
                  <a:cubicBezTo>
                    <a:pt x="9" y="44"/>
                    <a:pt x="5" y="41"/>
                    <a:pt x="0" y="38"/>
                  </a:cubicBezTo>
                  <a:cubicBezTo>
                    <a:pt x="5" y="16"/>
                    <a:pt x="18" y="4"/>
                    <a:pt x="36" y="2"/>
                  </a:cubicBezTo>
                  <a:cubicBezTo>
                    <a:pt x="66" y="0"/>
                    <a:pt x="79" y="8"/>
                    <a:pt x="88" y="32"/>
                  </a:cubicBezTo>
                  <a:cubicBezTo>
                    <a:pt x="94" y="47"/>
                    <a:pt x="91" y="63"/>
                    <a:pt x="92" y="79"/>
                  </a:cubicBezTo>
                  <a:cubicBezTo>
                    <a:pt x="93" y="85"/>
                    <a:pt x="87" y="84"/>
                    <a:pt x="84" y="86"/>
                  </a:cubicBezTo>
                  <a:cubicBezTo>
                    <a:pt x="82" y="86"/>
                    <a:pt x="79" y="85"/>
                    <a:pt x="76" y="85"/>
                  </a:cubicBezTo>
                  <a:cubicBezTo>
                    <a:pt x="70" y="79"/>
                    <a:pt x="72" y="70"/>
                    <a:pt x="72" y="63"/>
                  </a:cubicBezTo>
                  <a:cubicBezTo>
                    <a:pt x="72" y="47"/>
                    <a:pt x="69" y="33"/>
                    <a:pt x="53" y="27"/>
                  </a:cubicBezTo>
                  <a:cubicBezTo>
                    <a:pt x="37" y="22"/>
                    <a:pt x="25" y="29"/>
                    <a:pt x="18" y="44"/>
                  </a:cubicBezTo>
                  <a:cubicBezTo>
                    <a:pt x="17" y="46"/>
                    <a:pt x="15" y="47"/>
                    <a:pt x="13" y="46"/>
                  </a:cubicBezTo>
                  <a:close/>
                </a:path>
              </a:pathLst>
            </a:custGeom>
            <a:solidFill>
              <a:srgbClr val="AB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08">
              <a:extLst>
                <a:ext uri="{FF2B5EF4-FFF2-40B4-BE49-F238E27FC236}">
                  <a16:creationId xmlns:a16="http://schemas.microsoft.com/office/drawing/2014/main" id="{835C5925-E17B-B3C9-4632-D8DF405D6A9C}"/>
                </a:ext>
              </a:extLst>
            </p:cNvPr>
            <p:cNvSpPr/>
            <p:nvPr/>
          </p:nvSpPr>
          <p:spPr bwMode="auto">
            <a:xfrm rot="9736291">
              <a:off x="787659" y="2528768"/>
              <a:ext cx="52388" cy="79375"/>
            </a:xfrm>
            <a:custGeom>
              <a:avLst/>
              <a:gdLst>
                <a:gd name="T0" fmla="*/ 28 w 72"/>
                <a:gd name="T1" fmla="*/ 28 h 108"/>
                <a:gd name="T2" fmla="*/ 50 w 72"/>
                <a:gd name="T3" fmla="*/ 88 h 108"/>
                <a:gd name="T4" fmla="*/ 70 w 72"/>
                <a:gd name="T5" fmla="*/ 94 h 108"/>
                <a:gd name="T6" fmla="*/ 51 w 72"/>
                <a:gd name="T7" fmla="*/ 105 h 108"/>
                <a:gd name="T8" fmla="*/ 3 w 72"/>
                <a:gd name="T9" fmla="*/ 57 h 108"/>
                <a:gd name="T10" fmla="*/ 31 w 72"/>
                <a:gd name="T11" fmla="*/ 3 h 108"/>
                <a:gd name="T12" fmla="*/ 45 w 72"/>
                <a:gd name="T13" fmla="*/ 2 h 108"/>
                <a:gd name="T14" fmla="*/ 45 w 72"/>
                <a:gd name="T15" fmla="*/ 21 h 108"/>
                <a:gd name="T16" fmla="*/ 28 w 72"/>
                <a:gd name="T17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8">
                  <a:moveTo>
                    <a:pt x="28" y="28"/>
                  </a:moveTo>
                  <a:cubicBezTo>
                    <a:pt x="10" y="56"/>
                    <a:pt x="20" y="80"/>
                    <a:pt x="50" y="88"/>
                  </a:cubicBezTo>
                  <a:cubicBezTo>
                    <a:pt x="57" y="89"/>
                    <a:pt x="69" y="84"/>
                    <a:pt x="70" y="94"/>
                  </a:cubicBezTo>
                  <a:cubicBezTo>
                    <a:pt x="72" y="108"/>
                    <a:pt x="55" y="97"/>
                    <a:pt x="51" y="105"/>
                  </a:cubicBezTo>
                  <a:cubicBezTo>
                    <a:pt x="31" y="93"/>
                    <a:pt x="15" y="77"/>
                    <a:pt x="3" y="57"/>
                  </a:cubicBezTo>
                  <a:cubicBezTo>
                    <a:pt x="0" y="29"/>
                    <a:pt x="8" y="14"/>
                    <a:pt x="31" y="3"/>
                  </a:cubicBezTo>
                  <a:cubicBezTo>
                    <a:pt x="35" y="1"/>
                    <a:pt x="40" y="0"/>
                    <a:pt x="45" y="2"/>
                  </a:cubicBezTo>
                  <a:cubicBezTo>
                    <a:pt x="52" y="8"/>
                    <a:pt x="51" y="15"/>
                    <a:pt x="45" y="21"/>
                  </a:cubicBezTo>
                  <a:cubicBezTo>
                    <a:pt x="39" y="24"/>
                    <a:pt x="34" y="28"/>
                    <a:pt x="28" y="28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09">
              <a:extLst>
                <a:ext uri="{FF2B5EF4-FFF2-40B4-BE49-F238E27FC236}">
                  <a16:creationId xmlns:a16="http://schemas.microsoft.com/office/drawing/2014/main" id="{66BB4860-1D34-1C3D-BC90-DBE9AE349958}"/>
                </a:ext>
              </a:extLst>
            </p:cNvPr>
            <p:cNvSpPr/>
            <p:nvPr/>
          </p:nvSpPr>
          <p:spPr bwMode="auto">
            <a:xfrm rot="9736291">
              <a:off x="1278119" y="2381004"/>
              <a:ext cx="98425" cy="68263"/>
            </a:xfrm>
            <a:custGeom>
              <a:avLst/>
              <a:gdLst>
                <a:gd name="T0" fmla="*/ 95 w 135"/>
                <a:gd name="T1" fmla="*/ 91 h 94"/>
                <a:gd name="T2" fmla="*/ 89 w 135"/>
                <a:gd name="T3" fmla="*/ 26 h 94"/>
                <a:gd name="T4" fmla="*/ 44 w 135"/>
                <a:gd name="T5" fmla="*/ 12 h 94"/>
                <a:gd name="T6" fmla="*/ 11 w 135"/>
                <a:gd name="T7" fmla="*/ 43 h 94"/>
                <a:gd name="T8" fmla="*/ 10 w 135"/>
                <a:gd name="T9" fmla="*/ 75 h 94"/>
                <a:gd name="T10" fmla="*/ 3 w 135"/>
                <a:gd name="T11" fmla="*/ 43 h 94"/>
                <a:gd name="T12" fmla="*/ 7 w 135"/>
                <a:gd name="T13" fmla="*/ 31 h 94"/>
                <a:gd name="T14" fmla="*/ 23 w 135"/>
                <a:gd name="T15" fmla="*/ 11 h 94"/>
                <a:gd name="T16" fmla="*/ 75 w 135"/>
                <a:gd name="T17" fmla="*/ 4 h 94"/>
                <a:gd name="T18" fmla="*/ 103 w 135"/>
                <a:gd name="T19" fmla="*/ 32 h 94"/>
                <a:gd name="T20" fmla="*/ 107 w 135"/>
                <a:gd name="T21" fmla="*/ 59 h 94"/>
                <a:gd name="T22" fmla="*/ 135 w 135"/>
                <a:gd name="T23" fmla="*/ 88 h 94"/>
                <a:gd name="T24" fmla="*/ 95 w 135"/>
                <a:gd name="T25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94">
                  <a:moveTo>
                    <a:pt x="95" y="91"/>
                  </a:moveTo>
                  <a:cubicBezTo>
                    <a:pt x="105" y="68"/>
                    <a:pt x="101" y="45"/>
                    <a:pt x="89" y="26"/>
                  </a:cubicBezTo>
                  <a:cubicBezTo>
                    <a:pt x="79" y="10"/>
                    <a:pt x="61" y="10"/>
                    <a:pt x="44" y="12"/>
                  </a:cubicBezTo>
                  <a:cubicBezTo>
                    <a:pt x="26" y="14"/>
                    <a:pt x="20" y="30"/>
                    <a:pt x="11" y="43"/>
                  </a:cubicBezTo>
                  <a:cubicBezTo>
                    <a:pt x="11" y="53"/>
                    <a:pt x="10" y="62"/>
                    <a:pt x="10" y="75"/>
                  </a:cubicBezTo>
                  <a:cubicBezTo>
                    <a:pt x="0" y="64"/>
                    <a:pt x="4" y="53"/>
                    <a:pt x="3" y="43"/>
                  </a:cubicBezTo>
                  <a:cubicBezTo>
                    <a:pt x="8" y="40"/>
                    <a:pt x="7" y="36"/>
                    <a:pt x="7" y="31"/>
                  </a:cubicBezTo>
                  <a:cubicBezTo>
                    <a:pt x="12" y="25"/>
                    <a:pt x="18" y="18"/>
                    <a:pt x="23" y="11"/>
                  </a:cubicBezTo>
                  <a:cubicBezTo>
                    <a:pt x="39" y="0"/>
                    <a:pt x="57" y="3"/>
                    <a:pt x="75" y="4"/>
                  </a:cubicBezTo>
                  <a:cubicBezTo>
                    <a:pt x="91" y="6"/>
                    <a:pt x="99" y="17"/>
                    <a:pt x="103" y="32"/>
                  </a:cubicBezTo>
                  <a:cubicBezTo>
                    <a:pt x="104" y="41"/>
                    <a:pt x="107" y="50"/>
                    <a:pt x="107" y="59"/>
                  </a:cubicBezTo>
                  <a:cubicBezTo>
                    <a:pt x="108" y="87"/>
                    <a:pt x="108" y="87"/>
                    <a:pt x="135" y="88"/>
                  </a:cubicBezTo>
                  <a:cubicBezTo>
                    <a:pt x="122" y="94"/>
                    <a:pt x="108" y="91"/>
                    <a:pt x="95" y="91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10">
              <a:extLst>
                <a:ext uri="{FF2B5EF4-FFF2-40B4-BE49-F238E27FC236}">
                  <a16:creationId xmlns:a16="http://schemas.microsoft.com/office/drawing/2014/main" id="{3905BEE0-7FD0-CD40-FA82-391008EFB890}"/>
                </a:ext>
              </a:extLst>
            </p:cNvPr>
            <p:cNvSpPr/>
            <p:nvPr/>
          </p:nvSpPr>
          <p:spPr bwMode="auto">
            <a:xfrm rot="9736291">
              <a:off x="1179037" y="2424507"/>
              <a:ext cx="106363" cy="58738"/>
            </a:xfrm>
            <a:custGeom>
              <a:avLst/>
              <a:gdLst>
                <a:gd name="T0" fmla="*/ 9 w 145"/>
                <a:gd name="T1" fmla="*/ 43 h 80"/>
                <a:gd name="T2" fmla="*/ 2 w 145"/>
                <a:gd name="T3" fmla="*/ 80 h 80"/>
                <a:gd name="T4" fmla="*/ 2 w 145"/>
                <a:gd name="T5" fmla="*/ 35 h 80"/>
                <a:gd name="T6" fmla="*/ 45 w 145"/>
                <a:gd name="T7" fmla="*/ 3 h 80"/>
                <a:gd name="T8" fmla="*/ 102 w 145"/>
                <a:gd name="T9" fmla="*/ 3 h 80"/>
                <a:gd name="T10" fmla="*/ 137 w 145"/>
                <a:gd name="T11" fmla="*/ 23 h 80"/>
                <a:gd name="T12" fmla="*/ 145 w 145"/>
                <a:gd name="T13" fmla="*/ 48 h 80"/>
                <a:gd name="T14" fmla="*/ 141 w 145"/>
                <a:gd name="T15" fmla="*/ 50 h 80"/>
                <a:gd name="T16" fmla="*/ 78 w 145"/>
                <a:gd name="T17" fmla="*/ 21 h 80"/>
                <a:gd name="T18" fmla="*/ 61 w 145"/>
                <a:gd name="T19" fmla="*/ 18 h 80"/>
                <a:gd name="T20" fmla="*/ 9 w 145"/>
                <a:gd name="T21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80">
                  <a:moveTo>
                    <a:pt x="9" y="43"/>
                  </a:moveTo>
                  <a:cubicBezTo>
                    <a:pt x="0" y="54"/>
                    <a:pt x="11" y="68"/>
                    <a:pt x="2" y="80"/>
                  </a:cubicBezTo>
                  <a:cubicBezTo>
                    <a:pt x="2" y="64"/>
                    <a:pt x="2" y="50"/>
                    <a:pt x="2" y="35"/>
                  </a:cubicBezTo>
                  <a:cubicBezTo>
                    <a:pt x="10" y="12"/>
                    <a:pt x="23" y="0"/>
                    <a:pt x="45" y="3"/>
                  </a:cubicBezTo>
                  <a:cubicBezTo>
                    <a:pt x="64" y="5"/>
                    <a:pt x="83" y="5"/>
                    <a:pt x="102" y="3"/>
                  </a:cubicBezTo>
                  <a:cubicBezTo>
                    <a:pt x="117" y="1"/>
                    <a:pt x="131" y="6"/>
                    <a:pt x="137" y="23"/>
                  </a:cubicBezTo>
                  <a:cubicBezTo>
                    <a:pt x="139" y="32"/>
                    <a:pt x="142" y="40"/>
                    <a:pt x="145" y="48"/>
                  </a:cubicBezTo>
                  <a:cubicBezTo>
                    <a:pt x="144" y="49"/>
                    <a:pt x="142" y="50"/>
                    <a:pt x="141" y="50"/>
                  </a:cubicBezTo>
                  <a:cubicBezTo>
                    <a:pt x="126" y="13"/>
                    <a:pt x="119" y="10"/>
                    <a:pt x="78" y="21"/>
                  </a:cubicBezTo>
                  <a:cubicBezTo>
                    <a:pt x="71" y="23"/>
                    <a:pt x="67" y="20"/>
                    <a:pt x="61" y="18"/>
                  </a:cubicBezTo>
                  <a:cubicBezTo>
                    <a:pt x="36" y="9"/>
                    <a:pt x="17" y="18"/>
                    <a:pt x="9" y="43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11">
              <a:extLst>
                <a:ext uri="{FF2B5EF4-FFF2-40B4-BE49-F238E27FC236}">
                  <a16:creationId xmlns:a16="http://schemas.microsoft.com/office/drawing/2014/main" id="{4276F1C3-F007-C072-1E32-61AFDFE5DABE}"/>
                </a:ext>
              </a:extLst>
            </p:cNvPr>
            <p:cNvSpPr/>
            <p:nvPr/>
          </p:nvSpPr>
          <p:spPr bwMode="auto">
            <a:xfrm rot="9736291">
              <a:off x="1308142" y="2377211"/>
              <a:ext cx="49213" cy="52388"/>
            </a:xfrm>
            <a:custGeom>
              <a:avLst/>
              <a:gdLst>
                <a:gd name="T0" fmla="*/ 1 w 65"/>
                <a:gd name="T1" fmla="*/ 27 h 71"/>
                <a:gd name="T2" fmla="*/ 25 w 65"/>
                <a:gd name="T3" fmla="*/ 3 h 71"/>
                <a:gd name="T4" fmla="*/ 64 w 65"/>
                <a:gd name="T5" fmla="*/ 37 h 71"/>
                <a:gd name="T6" fmla="*/ 64 w 65"/>
                <a:gd name="T7" fmla="*/ 66 h 71"/>
                <a:gd name="T8" fmla="*/ 32 w 65"/>
                <a:gd name="T9" fmla="*/ 64 h 71"/>
                <a:gd name="T10" fmla="*/ 56 w 65"/>
                <a:gd name="T11" fmla="*/ 52 h 71"/>
                <a:gd name="T12" fmla="*/ 39 w 65"/>
                <a:gd name="T13" fmla="*/ 12 h 71"/>
                <a:gd name="T14" fmla="*/ 10 w 65"/>
                <a:gd name="T15" fmla="*/ 24 h 71"/>
                <a:gd name="T16" fmla="*/ 12 w 65"/>
                <a:gd name="T17" fmla="*/ 55 h 71"/>
                <a:gd name="T18" fmla="*/ 1 w 65"/>
                <a:gd name="T19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1">
                  <a:moveTo>
                    <a:pt x="1" y="27"/>
                  </a:moveTo>
                  <a:cubicBezTo>
                    <a:pt x="8" y="19"/>
                    <a:pt x="10" y="5"/>
                    <a:pt x="25" y="3"/>
                  </a:cubicBezTo>
                  <a:cubicBezTo>
                    <a:pt x="46" y="0"/>
                    <a:pt x="62" y="13"/>
                    <a:pt x="64" y="37"/>
                  </a:cubicBezTo>
                  <a:cubicBezTo>
                    <a:pt x="65" y="47"/>
                    <a:pt x="64" y="56"/>
                    <a:pt x="64" y="66"/>
                  </a:cubicBezTo>
                  <a:cubicBezTo>
                    <a:pt x="53" y="68"/>
                    <a:pt x="43" y="69"/>
                    <a:pt x="32" y="64"/>
                  </a:cubicBezTo>
                  <a:cubicBezTo>
                    <a:pt x="40" y="60"/>
                    <a:pt x="56" y="71"/>
                    <a:pt x="56" y="52"/>
                  </a:cubicBezTo>
                  <a:cubicBezTo>
                    <a:pt x="56" y="36"/>
                    <a:pt x="58" y="19"/>
                    <a:pt x="39" y="12"/>
                  </a:cubicBezTo>
                  <a:cubicBezTo>
                    <a:pt x="27" y="8"/>
                    <a:pt x="17" y="13"/>
                    <a:pt x="10" y="24"/>
                  </a:cubicBezTo>
                  <a:cubicBezTo>
                    <a:pt x="5" y="34"/>
                    <a:pt x="9" y="44"/>
                    <a:pt x="12" y="55"/>
                  </a:cubicBezTo>
                  <a:cubicBezTo>
                    <a:pt x="1" y="48"/>
                    <a:pt x="0" y="38"/>
                    <a:pt x="1" y="27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12">
              <a:extLst>
                <a:ext uri="{FF2B5EF4-FFF2-40B4-BE49-F238E27FC236}">
                  <a16:creationId xmlns:a16="http://schemas.microsoft.com/office/drawing/2014/main" id="{DD49BC8C-CD88-F51E-18EC-728CBB3F1037}"/>
                </a:ext>
              </a:extLst>
            </p:cNvPr>
            <p:cNvSpPr/>
            <p:nvPr/>
          </p:nvSpPr>
          <p:spPr bwMode="auto">
            <a:xfrm rot="9736291">
              <a:off x="1534189" y="2383539"/>
              <a:ext cx="34925" cy="38100"/>
            </a:xfrm>
            <a:custGeom>
              <a:avLst/>
              <a:gdLst>
                <a:gd name="T0" fmla="*/ 30 w 46"/>
                <a:gd name="T1" fmla="*/ 3 h 52"/>
                <a:gd name="T2" fmla="*/ 46 w 46"/>
                <a:gd name="T3" fmla="*/ 20 h 52"/>
                <a:gd name="T4" fmla="*/ 11 w 46"/>
                <a:gd name="T5" fmla="*/ 52 h 52"/>
                <a:gd name="T6" fmla="*/ 10 w 46"/>
                <a:gd name="T7" fmla="*/ 51 h 52"/>
                <a:gd name="T8" fmla="*/ 19 w 46"/>
                <a:gd name="T9" fmla="*/ 18 h 52"/>
                <a:gd name="T10" fmla="*/ 20 w 46"/>
                <a:gd name="T11" fmla="*/ 17 h 52"/>
                <a:gd name="T12" fmla="*/ 19 w 46"/>
                <a:gd name="T13" fmla="*/ 13 h 52"/>
                <a:gd name="T14" fmla="*/ 30 w 46"/>
                <a:gd name="T1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2">
                  <a:moveTo>
                    <a:pt x="30" y="3"/>
                  </a:moveTo>
                  <a:cubicBezTo>
                    <a:pt x="38" y="7"/>
                    <a:pt x="42" y="14"/>
                    <a:pt x="46" y="20"/>
                  </a:cubicBezTo>
                  <a:cubicBezTo>
                    <a:pt x="36" y="32"/>
                    <a:pt x="25" y="44"/>
                    <a:pt x="11" y="5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5" y="38"/>
                    <a:pt x="0" y="25"/>
                    <a:pt x="19" y="18"/>
                  </a:cubicBezTo>
                  <a:cubicBezTo>
                    <a:pt x="20" y="17"/>
                    <a:pt x="21" y="18"/>
                    <a:pt x="20" y="17"/>
                  </a:cubicBezTo>
                  <a:cubicBezTo>
                    <a:pt x="20" y="15"/>
                    <a:pt x="19" y="14"/>
                    <a:pt x="19" y="13"/>
                  </a:cubicBezTo>
                  <a:cubicBezTo>
                    <a:pt x="17" y="3"/>
                    <a:pt x="21" y="0"/>
                    <a:pt x="30" y="3"/>
                  </a:cubicBezTo>
                  <a:close/>
                </a:path>
              </a:pathLst>
            </a:custGeom>
            <a:solidFill>
              <a:srgbClr val="8B8B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13">
              <a:extLst>
                <a:ext uri="{FF2B5EF4-FFF2-40B4-BE49-F238E27FC236}">
                  <a16:creationId xmlns:a16="http://schemas.microsoft.com/office/drawing/2014/main" id="{63D188FE-8B2A-5574-7FD0-C473F3DB8C23}"/>
                </a:ext>
              </a:extLst>
            </p:cNvPr>
            <p:cNvSpPr/>
            <p:nvPr/>
          </p:nvSpPr>
          <p:spPr bwMode="auto">
            <a:xfrm rot="9736291">
              <a:off x="1197270" y="2437669"/>
              <a:ext cx="23813" cy="23813"/>
            </a:xfrm>
            <a:custGeom>
              <a:avLst/>
              <a:gdLst>
                <a:gd name="T0" fmla="*/ 8 w 33"/>
                <a:gd name="T1" fmla="*/ 32 h 32"/>
                <a:gd name="T2" fmla="*/ 5 w 33"/>
                <a:gd name="T3" fmla="*/ 26 h 32"/>
                <a:gd name="T4" fmla="*/ 17 w 33"/>
                <a:gd name="T5" fmla="*/ 1 h 32"/>
                <a:gd name="T6" fmla="*/ 33 w 33"/>
                <a:gd name="T7" fmla="*/ 23 h 32"/>
                <a:gd name="T8" fmla="*/ 8 w 33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8" y="32"/>
                  </a:moveTo>
                  <a:cubicBezTo>
                    <a:pt x="7" y="30"/>
                    <a:pt x="5" y="28"/>
                    <a:pt x="5" y="26"/>
                  </a:cubicBezTo>
                  <a:cubicBezTo>
                    <a:pt x="6" y="16"/>
                    <a:pt x="0" y="2"/>
                    <a:pt x="17" y="1"/>
                  </a:cubicBezTo>
                  <a:cubicBezTo>
                    <a:pt x="30" y="0"/>
                    <a:pt x="33" y="11"/>
                    <a:pt x="33" y="23"/>
                  </a:cubicBezTo>
                  <a:cubicBezTo>
                    <a:pt x="26" y="27"/>
                    <a:pt x="17" y="31"/>
                    <a:pt x="8" y="32"/>
                  </a:cubicBezTo>
                  <a:close/>
                </a:path>
              </a:pathLst>
            </a:custGeom>
            <a:solidFill>
              <a:srgbClr val="AB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14">
              <a:extLst>
                <a:ext uri="{FF2B5EF4-FFF2-40B4-BE49-F238E27FC236}">
                  <a16:creationId xmlns:a16="http://schemas.microsoft.com/office/drawing/2014/main" id="{073C159F-F7C7-EBE2-AB2E-804C888E24B5}"/>
                </a:ext>
              </a:extLst>
            </p:cNvPr>
            <p:cNvSpPr/>
            <p:nvPr/>
          </p:nvSpPr>
          <p:spPr bwMode="auto">
            <a:xfrm rot="9736291">
              <a:off x="738666" y="2519529"/>
              <a:ext cx="42863" cy="22225"/>
            </a:xfrm>
            <a:custGeom>
              <a:avLst/>
              <a:gdLst>
                <a:gd name="T0" fmla="*/ 0 w 60"/>
                <a:gd name="T1" fmla="*/ 2 h 30"/>
                <a:gd name="T2" fmla="*/ 60 w 60"/>
                <a:gd name="T3" fmla="*/ 30 h 30"/>
                <a:gd name="T4" fmla="*/ 0 w 60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0">
                  <a:moveTo>
                    <a:pt x="0" y="2"/>
                  </a:moveTo>
                  <a:cubicBezTo>
                    <a:pt x="17" y="0"/>
                    <a:pt x="53" y="18"/>
                    <a:pt x="60" y="30"/>
                  </a:cubicBezTo>
                  <a:cubicBezTo>
                    <a:pt x="37" y="27"/>
                    <a:pt x="18" y="15"/>
                    <a:pt x="0" y="2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15">
              <a:extLst>
                <a:ext uri="{FF2B5EF4-FFF2-40B4-BE49-F238E27FC236}">
                  <a16:creationId xmlns:a16="http://schemas.microsoft.com/office/drawing/2014/main" id="{57EA1BF3-5D63-7468-6B27-4C362ECBBDDA}"/>
                </a:ext>
              </a:extLst>
            </p:cNvPr>
            <p:cNvSpPr/>
            <p:nvPr/>
          </p:nvSpPr>
          <p:spPr bwMode="auto">
            <a:xfrm rot="9736291">
              <a:off x="821281" y="2561130"/>
              <a:ext cx="26988" cy="41275"/>
            </a:xfrm>
            <a:custGeom>
              <a:avLst/>
              <a:gdLst>
                <a:gd name="T0" fmla="*/ 36 w 36"/>
                <a:gd name="T1" fmla="*/ 5 h 57"/>
                <a:gd name="T2" fmla="*/ 7 w 36"/>
                <a:gd name="T3" fmla="*/ 57 h 57"/>
                <a:gd name="T4" fmla="*/ 0 w 36"/>
                <a:gd name="T5" fmla="*/ 49 h 57"/>
                <a:gd name="T6" fmla="*/ 24 w 36"/>
                <a:gd name="T7" fmla="*/ 0 h 57"/>
                <a:gd name="T8" fmla="*/ 32 w 36"/>
                <a:gd name="T9" fmla="*/ 0 h 57"/>
                <a:gd name="T10" fmla="*/ 36 w 36"/>
                <a:gd name="T11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7">
                  <a:moveTo>
                    <a:pt x="36" y="5"/>
                  </a:moveTo>
                  <a:cubicBezTo>
                    <a:pt x="16" y="16"/>
                    <a:pt x="7" y="34"/>
                    <a:pt x="7" y="57"/>
                  </a:cubicBezTo>
                  <a:cubicBezTo>
                    <a:pt x="5" y="54"/>
                    <a:pt x="2" y="51"/>
                    <a:pt x="0" y="49"/>
                  </a:cubicBezTo>
                  <a:cubicBezTo>
                    <a:pt x="5" y="31"/>
                    <a:pt x="9" y="13"/>
                    <a:pt x="24" y="0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3" y="2"/>
                    <a:pt x="36" y="2"/>
                    <a:pt x="36" y="5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16">
              <a:extLst>
                <a:ext uri="{FF2B5EF4-FFF2-40B4-BE49-F238E27FC236}">
                  <a16:creationId xmlns:a16="http://schemas.microsoft.com/office/drawing/2014/main" id="{9ABA8655-C62C-D204-D6EE-4AE53FDAFC60}"/>
                </a:ext>
              </a:extLst>
            </p:cNvPr>
            <p:cNvSpPr/>
            <p:nvPr/>
          </p:nvSpPr>
          <p:spPr bwMode="auto">
            <a:xfrm rot="9736291">
              <a:off x="1583944" y="2109459"/>
              <a:ext cx="11113" cy="25400"/>
            </a:xfrm>
            <a:custGeom>
              <a:avLst/>
              <a:gdLst>
                <a:gd name="T0" fmla="*/ 3 w 14"/>
                <a:gd name="T1" fmla="*/ 16 h 36"/>
                <a:gd name="T2" fmla="*/ 12 w 14"/>
                <a:gd name="T3" fmla="*/ 0 h 36"/>
                <a:gd name="T4" fmla="*/ 7 w 14"/>
                <a:gd name="T5" fmla="*/ 36 h 36"/>
                <a:gd name="T6" fmla="*/ 3 w 14"/>
                <a:gd name="T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3" y="16"/>
                  </a:moveTo>
                  <a:cubicBezTo>
                    <a:pt x="10" y="13"/>
                    <a:pt x="4" y="3"/>
                    <a:pt x="12" y="0"/>
                  </a:cubicBezTo>
                  <a:cubicBezTo>
                    <a:pt x="14" y="13"/>
                    <a:pt x="9" y="24"/>
                    <a:pt x="7" y="36"/>
                  </a:cubicBezTo>
                  <a:cubicBezTo>
                    <a:pt x="0" y="30"/>
                    <a:pt x="4" y="23"/>
                    <a:pt x="3" y="16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17">
              <a:extLst>
                <a:ext uri="{FF2B5EF4-FFF2-40B4-BE49-F238E27FC236}">
                  <a16:creationId xmlns:a16="http://schemas.microsoft.com/office/drawing/2014/main" id="{8B3DE686-EB08-BB35-3508-BD364272C9E2}"/>
                </a:ext>
              </a:extLst>
            </p:cNvPr>
            <p:cNvSpPr/>
            <p:nvPr/>
          </p:nvSpPr>
          <p:spPr bwMode="auto">
            <a:xfrm rot="9736291">
              <a:off x="1090153" y="2435180"/>
              <a:ext cx="377825" cy="419100"/>
            </a:xfrm>
            <a:custGeom>
              <a:avLst/>
              <a:gdLst>
                <a:gd name="T0" fmla="*/ 302 w 513"/>
                <a:gd name="T1" fmla="*/ 532 h 567"/>
                <a:gd name="T2" fmla="*/ 244 w 513"/>
                <a:gd name="T3" fmla="*/ 521 h 567"/>
                <a:gd name="T4" fmla="*/ 235 w 513"/>
                <a:gd name="T5" fmla="*/ 522 h 567"/>
                <a:gd name="T6" fmla="*/ 167 w 513"/>
                <a:gd name="T7" fmla="*/ 544 h 567"/>
                <a:gd name="T8" fmla="*/ 134 w 513"/>
                <a:gd name="T9" fmla="*/ 545 h 567"/>
                <a:gd name="T10" fmla="*/ 106 w 513"/>
                <a:gd name="T11" fmla="*/ 517 h 567"/>
                <a:gd name="T12" fmla="*/ 37 w 513"/>
                <a:gd name="T13" fmla="*/ 455 h 567"/>
                <a:gd name="T14" fmla="*/ 1 w 513"/>
                <a:gd name="T15" fmla="*/ 335 h 567"/>
                <a:gd name="T16" fmla="*/ 14 w 513"/>
                <a:gd name="T17" fmla="*/ 217 h 567"/>
                <a:gd name="T18" fmla="*/ 68 w 513"/>
                <a:gd name="T19" fmla="*/ 112 h 567"/>
                <a:gd name="T20" fmla="*/ 106 w 513"/>
                <a:gd name="T21" fmla="*/ 67 h 567"/>
                <a:gd name="T22" fmla="*/ 276 w 513"/>
                <a:gd name="T23" fmla="*/ 1 h 567"/>
                <a:gd name="T24" fmla="*/ 468 w 513"/>
                <a:gd name="T25" fmla="*/ 107 h 567"/>
                <a:gd name="T26" fmla="*/ 498 w 513"/>
                <a:gd name="T27" fmla="*/ 307 h 567"/>
                <a:gd name="T28" fmla="*/ 486 w 513"/>
                <a:gd name="T29" fmla="*/ 368 h 567"/>
                <a:gd name="T30" fmla="*/ 466 w 513"/>
                <a:gd name="T31" fmla="*/ 395 h 567"/>
                <a:gd name="T32" fmla="*/ 426 w 513"/>
                <a:gd name="T33" fmla="*/ 445 h 567"/>
                <a:gd name="T34" fmla="*/ 421 w 513"/>
                <a:gd name="T35" fmla="*/ 459 h 567"/>
                <a:gd name="T36" fmla="*/ 408 w 513"/>
                <a:gd name="T37" fmla="*/ 472 h 567"/>
                <a:gd name="T38" fmla="*/ 387 w 513"/>
                <a:gd name="T39" fmla="*/ 487 h 567"/>
                <a:gd name="T40" fmla="*/ 309 w 513"/>
                <a:gd name="T41" fmla="*/ 533 h 567"/>
                <a:gd name="T42" fmla="*/ 302 w 513"/>
                <a:gd name="T43" fmla="*/ 53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3" h="567">
                  <a:moveTo>
                    <a:pt x="302" y="532"/>
                  </a:moveTo>
                  <a:cubicBezTo>
                    <a:pt x="285" y="516"/>
                    <a:pt x="266" y="510"/>
                    <a:pt x="244" y="521"/>
                  </a:cubicBezTo>
                  <a:cubicBezTo>
                    <a:pt x="242" y="522"/>
                    <a:pt x="237" y="524"/>
                    <a:pt x="235" y="522"/>
                  </a:cubicBezTo>
                  <a:cubicBezTo>
                    <a:pt x="205" y="507"/>
                    <a:pt x="184" y="519"/>
                    <a:pt x="167" y="544"/>
                  </a:cubicBezTo>
                  <a:cubicBezTo>
                    <a:pt x="156" y="567"/>
                    <a:pt x="145" y="548"/>
                    <a:pt x="134" y="545"/>
                  </a:cubicBezTo>
                  <a:cubicBezTo>
                    <a:pt x="126" y="534"/>
                    <a:pt x="117" y="524"/>
                    <a:pt x="106" y="517"/>
                  </a:cubicBezTo>
                  <a:cubicBezTo>
                    <a:pt x="80" y="500"/>
                    <a:pt x="52" y="485"/>
                    <a:pt x="37" y="455"/>
                  </a:cubicBezTo>
                  <a:cubicBezTo>
                    <a:pt x="19" y="417"/>
                    <a:pt x="0" y="380"/>
                    <a:pt x="1" y="335"/>
                  </a:cubicBezTo>
                  <a:cubicBezTo>
                    <a:pt x="3" y="296"/>
                    <a:pt x="1" y="256"/>
                    <a:pt x="14" y="217"/>
                  </a:cubicBezTo>
                  <a:cubicBezTo>
                    <a:pt x="26" y="179"/>
                    <a:pt x="43" y="144"/>
                    <a:pt x="68" y="112"/>
                  </a:cubicBezTo>
                  <a:cubicBezTo>
                    <a:pt x="80" y="97"/>
                    <a:pt x="91" y="81"/>
                    <a:pt x="106" y="67"/>
                  </a:cubicBezTo>
                  <a:cubicBezTo>
                    <a:pt x="155" y="25"/>
                    <a:pt x="211" y="0"/>
                    <a:pt x="276" y="1"/>
                  </a:cubicBezTo>
                  <a:cubicBezTo>
                    <a:pt x="358" y="2"/>
                    <a:pt x="423" y="35"/>
                    <a:pt x="468" y="107"/>
                  </a:cubicBezTo>
                  <a:cubicBezTo>
                    <a:pt x="509" y="170"/>
                    <a:pt x="513" y="236"/>
                    <a:pt x="498" y="307"/>
                  </a:cubicBezTo>
                  <a:cubicBezTo>
                    <a:pt x="494" y="327"/>
                    <a:pt x="485" y="347"/>
                    <a:pt x="486" y="368"/>
                  </a:cubicBezTo>
                  <a:cubicBezTo>
                    <a:pt x="475" y="374"/>
                    <a:pt x="475" y="388"/>
                    <a:pt x="466" y="395"/>
                  </a:cubicBezTo>
                  <a:cubicBezTo>
                    <a:pt x="449" y="409"/>
                    <a:pt x="446" y="434"/>
                    <a:pt x="426" y="445"/>
                  </a:cubicBezTo>
                  <a:cubicBezTo>
                    <a:pt x="420" y="448"/>
                    <a:pt x="422" y="455"/>
                    <a:pt x="421" y="459"/>
                  </a:cubicBezTo>
                  <a:cubicBezTo>
                    <a:pt x="419" y="466"/>
                    <a:pt x="415" y="471"/>
                    <a:pt x="408" y="472"/>
                  </a:cubicBezTo>
                  <a:cubicBezTo>
                    <a:pt x="398" y="474"/>
                    <a:pt x="392" y="480"/>
                    <a:pt x="387" y="487"/>
                  </a:cubicBezTo>
                  <a:cubicBezTo>
                    <a:pt x="367" y="513"/>
                    <a:pt x="335" y="518"/>
                    <a:pt x="309" y="533"/>
                  </a:cubicBezTo>
                  <a:cubicBezTo>
                    <a:pt x="308" y="534"/>
                    <a:pt x="304" y="533"/>
                    <a:pt x="302" y="532"/>
                  </a:cubicBezTo>
                  <a:close/>
                </a:path>
              </a:pathLst>
            </a:custGeom>
            <a:solidFill>
              <a:srgbClr val="D01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18">
              <a:extLst>
                <a:ext uri="{FF2B5EF4-FFF2-40B4-BE49-F238E27FC236}">
                  <a16:creationId xmlns:a16="http://schemas.microsoft.com/office/drawing/2014/main" id="{BA880C3D-C6F7-8FAC-96EC-5675C5F6CC71}"/>
                </a:ext>
              </a:extLst>
            </p:cNvPr>
            <p:cNvSpPr/>
            <p:nvPr/>
          </p:nvSpPr>
          <p:spPr bwMode="auto">
            <a:xfrm rot="9736291">
              <a:off x="910187" y="2633646"/>
              <a:ext cx="180975" cy="63500"/>
            </a:xfrm>
            <a:custGeom>
              <a:avLst/>
              <a:gdLst>
                <a:gd name="T0" fmla="*/ 6 w 247"/>
                <a:gd name="T1" fmla="*/ 0 h 87"/>
                <a:gd name="T2" fmla="*/ 109 w 247"/>
                <a:gd name="T3" fmla="*/ 27 h 87"/>
                <a:gd name="T4" fmla="*/ 227 w 247"/>
                <a:gd name="T5" fmla="*/ 57 h 87"/>
                <a:gd name="T6" fmla="*/ 246 w 247"/>
                <a:gd name="T7" fmla="*/ 80 h 87"/>
                <a:gd name="T8" fmla="*/ 244 w 247"/>
                <a:gd name="T9" fmla="*/ 87 h 87"/>
                <a:gd name="T10" fmla="*/ 134 w 247"/>
                <a:gd name="T11" fmla="*/ 61 h 87"/>
                <a:gd name="T12" fmla="*/ 27 w 247"/>
                <a:gd name="T13" fmla="*/ 35 h 87"/>
                <a:gd name="T14" fmla="*/ 0 w 247"/>
                <a:gd name="T15" fmla="*/ 18 h 87"/>
                <a:gd name="T16" fmla="*/ 6 w 24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87">
                  <a:moveTo>
                    <a:pt x="6" y="0"/>
                  </a:moveTo>
                  <a:cubicBezTo>
                    <a:pt x="39" y="13"/>
                    <a:pt x="75" y="17"/>
                    <a:pt x="109" y="27"/>
                  </a:cubicBezTo>
                  <a:cubicBezTo>
                    <a:pt x="148" y="38"/>
                    <a:pt x="188" y="47"/>
                    <a:pt x="227" y="57"/>
                  </a:cubicBezTo>
                  <a:cubicBezTo>
                    <a:pt x="240" y="60"/>
                    <a:pt x="247" y="66"/>
                    <a:pt x="246" y="80"/>
                  </a:cubicBezTo>
                  <a:cubicBezTo>
                    <a:pt x="245" y="82"/>
                    <a:pt x="245" y="85"/>
                    <a:pt x="244" y="87"/>
                  </a:cubicBezTo>
                  <a:cubicBezTo>
                    <a:pt x="207" y="81"/>
                    <a:pt x="171" y="69"/>
                    <a:pt x="134" y="61"/>
                  </a:cubicBezTo>
                  <a:cubicBezTo>
                    <a:pt x="98" y="53"/>
                    <a:pt x="64" y="39"/>
                    <a:pt x="27" y="35"/>
                  </a:cubicBezTo>
                  <a:cubicBezTo>
                    <a:pt x="16" y="34"/>
                    <a:pt x="4" y="31"/>
                    <a:pt x="0" y="18"/>
                  </a:cubicBezTo>
                  <a:cubicBezTo>
                    <a:pt x="2" y="12"/>
                    <a:pt x="4" y="6"/>
                    <a:pt x="6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19">
              <a:extLst>
                <a:ext uri="{FF2B5EF4-FFF2-40B4-BE49-F238E27FC236}">
                  <a16:creationId xmlns:a16="http://schemas.microsoft.com/office/drawing/2014/main" id="{B31ADA84-3098-40A3-37DA-90A4BCFB4746}"/>
                </a:ext>
              </a:extLst>
            </p:cNvPr>
            <p:cNvSpPr/>
            <p:nvPr/>
          </p:nvSpPr>
          <p:spPr bwMode="auto">
            <a:xfrm rot="9736291">
              <a:off x="1544677" y="2376355"/>
              <a:ext cx="49213" cy="42863"/>
            </a:xfrm>
            <a:custGeom>
              <a:avLst/>
              <a:gdLst>
                <a:gd name="T0" fmla="*/ 64 w 65"/>
                <a:gd name="T1" fmla="*/ 7 h 59"/>
                <a:gd name="T2" fmla="*/ 63 w 65"/>
                <a:gd name="T3" fmla="*/ 27 h 59"/>
                <a:gd name="T4" fmla="*/ 44 w 65"/>
                <a:gd name="T5" fmla="*/ 55 h 59"/>
                <a:gd name="T6" fmla="*/ 34 w 65"/>
                <a:gd name="T7" fmla="*/ 34 h 59"/>
                <a:gd name="T8" fmla="*/ 4 w 65"/>
                <a:gd name="T9" fmla="*/ 59 h 59"/>
                <a:gd name="T10" fmla="*/ 0 w 65"/>
                <a:gd name="T11" fmla="*/ 55 h 59"/>
                <a:gd name="T12" fmla="*/ 59 w 65"/>
                <a:gd name="T13" fmla="*/ 0 h 59"/>
                <a:gd name="T14" fmla="*/ 64 w 65"/>
                <a:gd name="T15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59">
                  <a:moveTo>
                    <a:pt x="64" y="7"/>
                  </a:moveTo>
                  <a:cubicBezTo>
                    <a:pt x="41" y="12"/>
                    <a:pt x="65" y="21"/>
                    <a:pt x="63" y="27"/>
                  </a:cubicBezTo>
                  <a:cubicBezTo>
                    <a:pt x="44" y="22"/>
                    <a:pt x="43" y="23"/>
                    <a:pt x="44" y="55"/>
                  </a:cubicBezTo>
                  <a:cubicBezTo>
                    <a:pt x="31" y="53"/>
                    <a:pt x="40" y="40"/>
                    <a:pt x="34" y="34"/>
                  </a:cubicBezTo>
                  <a:cubicBezTo>
                    <a:pt x="24" y="42"/>
                    <a:pt x="14" y="51"/>
                    <a:pt x="4" y="59"/>
                  </a:cubicBezTo>
                  <a:cubicBezTo>
                    <a:pt x="3" y="58"/>
                    <a:pt x="0" y="58"/>
                    <a:pt x="0" y="55"/>
                  </a:cubicBezTo>
                  <a:cubicBezTo>
                    <a:pt x="20" y="37"/>
                    <a:pt x="39" y="18"/>
                    <a:pt x="59" y="0"/>
                  </a:cubicBezTo>
                  <a:cubicBezTo>
                    <a:pt x="61" y="2"/>
                    <a:pt x="63" y="5"/>
                    <a:pt x="64" y="7"/>
                  </a:cubicBezTo>
                  <a:close/>
                </a:path>
              </a:pathLst>
            </a:custGeom>
            <a:solidFill>
              <a:srgbClr val="AD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20">
              <a:extLst>
                <a:ext uri="{FF2B5EF4-FFF2-40B4-BE49-F238E27FC236}">
                  <a16:creationId xmlns:a16="http://schemas.microsoft.com/office/drawing/2014/main" id="{163A2337-9FD1-BB48-136D-441946B9C0E5}"/>
                </a:ext>
              </a:extLst>
            </p:cNvPr>
            <p:cNvSpPr/>
            <p:nvPr/>
          </p:nvSpPr>
          <p:spPr bwMode="auto">
            <a:xfrm rot="9736291">
              <a:off x="1392958" y="2375868"/>
              <a:ext cx="63500" cy="41275"/>
            </a:xfrm>
            <a:custGeom>
              <a:avLst/>
              <a:gdLst>
                <a:gd name="T0" fmla="*/ 84 w 85"/>
                <a:gd name="T1" fmla="*/ 32 h 56"/>
                <a:gd name="T2" fmla="*/ 56 w 85"/>
                <a:gd name="T3" fmla="*/ 56 h 56"/>
                <a:gd name="T4" fmla="*/ 68 w 85"/>
                <a:gd name="T5" fmla="*/ 42 h 56"/>
                <a:gd name="T6" fmla="*/ 61 w 85"/>
                <a:gd name="T7" fmla="*/ 10 h 56"/>
                <a:gd name="T8" fmla="*/ 16 w 85"/>
                <a:gd name="T9" fmla="*/ 16 h 56"/>
                <a:gd name="T10" fmla="*/ 0 w 85"/>
                <a:gd name="T11" fmla="*/ 21 h 56"/>
                <a:gd name="T12" fmla="*/ 8 w 85"/>
                <a:gd name="T13" fmla="*/ 13 h 56"/>
                <a:gd name="T14" fmla="*/ 28 w 85"/>
                <a:gd name="T15" fmla="*/ 0 h 56"/>
                <a:gd name="T16" fmla="*/ 52 w 85"/>
                <a:gd name="T17" fmla="*/ 0 h 56"/>
                <a:gd name="T18" fmla="*/ 84 w 85"/>
                <a:gd name="T1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6">
                  <a:moveTo>
                    <a:pt x="84" y="32"/>
                  </a:moveTo>
                  <a:cubicBezTo>
                    <a:pt x="76" y="42"/>
                    <a:pt x="70" y="53"/>
                    <a:pt x="56" y="56"/>
                  </a:cubicBezTo>
                  <a:cubicBezTo>
                    <a:pt x="60" y="51"/>
                    <a:pt x="64" y="47"/>
                    <a:pt x="68" y="42"/>
                  </a:cubicBezTo>
                  <a:cubicBezTo>
                    <a:pt x="80" y="29"/>
                    <a:pt x="77" y="14"/>
                    <a:pt x="61" y="10"/>
                  </a:cubicBezTo>
                  <a:cubicBezTo>
                    <a:pt x="46" y="7"/>
                    <a:pt x="29" y="3"/>
                    <a:pt x="16" y="16"/>
                  </a:cubicBezTo>
                  <a:cubicBezTo>
                    <a:pt x="10" y="16"/>
                    <a:pt x="8" y="28"/>
                    <a:pt x="0" y="21"/>
                  </a:cubicBezTo>
                  <a:cubicBezTo>
                    <a:pt x="3" y="18"/>
                    <a:pt x="6" y="15"/>
                    <a:pt x="8" y="13"/>
                  </a:cubicBezTo>
                  <a:cubicBezTo>
                    <a:pt x="15" y="8"/>
                    <a:pt x="21" y="4"/>
                    <a:pt x="28" y="0"/>
                  </a:cubicBezTo>
                  <a:cubicBezTo>
                    <a:pt x="36" y="0"/>
                    <a:pt x="44" y="0"/>
                    <a:pt x="52" y="0"/>
                  </a:cubicBezTo>
                  <a:cubicBezTo>
                    <a:pt x="69" y="4"/>
                    <a:pt x="85" y="10"/>
                    <a:pt x="84" y="32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21">
              <a:extLst>
                <a:ext uri="{FF2B5EF4-FFF2-40B4-BE49-F238E27FC236}">
                  <a16:creationId xmlns:a16="http://schemas.microsoft.com/office/drawing/2014/main" id="{CE6D4133-4FF1-8BA8-9568-D0C550F74EDD}"/>
                </a:ext>
              </a:extLst>
            </p:cNvPr>
            <p:cNvSpPr/>
            <p:nvPr/>
          </p:nvSpPr>
          <p:spPr bwMode="auto">
            <a:xfrm rot="9736291">
              <a:off x="1613835" y="1961196"/>
              <a:ext cx="196850" cy="198438"/>
            </a:xfrm>
            <a:custGeom>
              <a:avLst/>
              <a:gdLst>
                <a:gd name="T0" fmla="*/ 127 w 267"/>
                <a:gd name="T1" fmla="*/ 264 h 269"/>
                <a:gd name="T2" fmla="*/ 7 w 267"/>
                <a:gd name="T3" fmla="*/ 166 h 269"/>
                <a:gd name="T4" fmla="*/ 44 w 267"/>
                <a:gd name="T5" fmla="*/ 64 h 269"/>
                <a:gd name="T6" fmla="*/ 235 w 267"/>
                <a:gd name="T7" fmla="*/ 49 h 269"/>
                <a:gd name="T8" fmla="*/ 266 w 267"/>
                <a:gd name="T9" fmla="*/ 137 h 269"/>
                <a:gd name="T10" fmla="*/ 252 w 267"/>
                <a:gd name="T11" fmla="*/ 177 h 269"/>
                <a:gd name="T12" fmla="*/ 230 w 267"/>
                <a:gd name="T13" fmla="*/ 217 h 269"/>
                <a:gd name="T14" fmla="*/ 127 w 267"/>
                <a:gd name="T15" fmla="*/ 26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269">
                  <a:moveTo>
                    <a:pt x="127" y="264"/>
                  </a:moveTo>
                  <a:cubicBezTo>
                    <a:pt x="62" y="269"/>
                    <a:pt x="15" y="224"/>
                    <a:pt x="7" y="166"/>
                  </a:cubicBezTo>
                  <a:cubicBezTo>
                    <a:pt x="0" y="125"/>
                    <a:pt x="20" y="92"/>
                    <a:pt x="44" y="64"/>
                  </a:cubicBezTo>
                  <a:cubicBezTo>
                    <a:pt x="99" y="0"/>
                    <a:pt x="172" y="3"/>
                    <a:pt x="235" y="49"/>
                  </a:cubicBezTo>
                  <a:cubicBezTo>
                    <a:pt x="263" y="70"/>
                    <a:pt x="267" y="104"/>
                    <a:pt x="266" y="137"/>
                  </a:cubicBezTo>
                  <a:cubicBezTo>
                    <a:pt x="266" y="152"/>
                    <a:pt x="266" y="165"/>
                    <a:pt x="252" y="177"/>
                  </a:cubicBezTo>
                  <a:cubicBezTo>
                    <a:pt x="241" y="186"/>
                    <a:pt x="243" y="206"/>
                    <a:pt x="230" y="217"/>
                  </a:cubicBezTo>
                  <a:cubicBezTo>
                    <a:pt x="199" y="241"/>
                    <a:pt x="171" y="267"/>
                    <a:pt x="127" y="264"/>
                  </a:cubicBezTo>
                  <a:close/>
                </a:path>
              </a:pathLst>
            </a:custGeom>
            <a:solidFill>
              <a:srgbClr val="293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22">
              <a:extLst>
                <a:ext uri="{FF2B5EF4-FFF2-40B4-BE49-F238E27FC236}">
                  <a16:creationId xmlns:a16="http://schemas.microsoft.com/office/drawing/2014/main" id="{5AC04526-01F9-7FAC-0BEC-FD8CC220023E}"/>
                </a:ext>
              </a:extLst>
            </p:cNvPr>
            <p:cNvSpPr/>
            <p:nvPr/>
          </p:nvSpPr>
          <p:spPr bwMode="auto">
            <a:xfrm rot="9736291">
              <a:off x="653239" y="2679454"/>
              <a:ext cx="26988" cy="25400"/>
            </a:xfrm>
            <a:custGeom>
              <a:avLst/>
              <a:gdLst>
                <a:gd name="T0" fmla="*/ 36 w 36"/>
                <a:gd name="T1" fmla="*/ 15 h 34"/>
                <a:gd name="T2" fmla="*/ 18 w 36"/>
                <a:gd name="T3" fmla="*/ 33 h 34"/>
                <a:gd name="T4" fmla="*/ 1 w 36"/>
                <a:gd name="T5" fmla="*/ 20 h 34"/>
                <a:gd name="T6" fmla="*/ 17 w 36"/>
                <a:gd name="T7" fmla="*/ 1 h 34"/>
                <a:gd name="T8" fmla="*/ 36 w 36"/>
                <a:gd name="T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4">
                  <a:moveTo>
                    <a:pt x="36" y="15"/>
                  </a:moveTo>
                  <a:cubicBezTo>
                    <a:pt x="34" y="24"/>
                    <a:pt x="28" y="32"/>
                    <a:pt x="18" y="33"/>
                  </a:cubicBezTo>
                  <a:cubicBezTo>
                    <a:pt x="10" y="34"/>
                    <a:pt x="2" y="31"/>
                    <a:pt x="1" y="20"/>
                  </a:cubicBezTo>
                  <a:cubicBezTo>
                    <a:pt x="0" y="9"/>
                    <a:pt x="6" y="3"/>
                    <a:pt x="17" y="1"/>
                  </a:cubicBezTo>
                  <a:cubicBezTo>
                    <a:pt x="27" y="0"/>
                    <a:pt x="33" y="5"/>
                    <a:pt x="36" y="15"/>
                  </a:cubicBezTo>
                  <a:close/>
                </a:path>
              </a:pathLst>
            </a:custGeom>
            <a:solidFill>
              <a:srgbClr val="3A4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23">
              <a:extLst>
                <a:ext uri="{FF2B5EF4-FFF2-40B4-BE49-F238E27FC236}">
                  <a16:creationId xmlns:a16="http://schemas.microsoft.com/office/drawing/2014/main" id="{51C49B81-B821-1337-CC8C-64E781D9A633}"/>
                </a:ext>
              </a:extLst>
            </p:cNvPr>
            <p:cNvSpPr/>
            <p:nvPr/>
          </p:nvSpPr>
          <p:spPr bwMode="auto">
            <a:xfrm rot="9736291">
              <a:off x="1597628" y="1977283"/>
              <a:ext cx="277813" cy="219075"/>
            </a:xfrm>
            <a:custGeom>
              <a:avLst/>
              <a:gdLst>
                <a:gd name="T0" fmla="*/ 53 w 378"/>
                <a:gd name="T1" fmla="*/ 298 h 298"/>
                <a:gd name="T2" fmla="*/ 24 w 378"/>
                <a:gd name="T3" fmla="*/ 142 h 298"/>
                <a:gd name="T4" fmla="*/ 184 w 378"/>
                <a:gd name="T5" fmla="*/ 8 h 298"/>
                <a:gd name="T6" fmla="*/ 324 w 378"/>
                <a:gd name="T7" fmla="*/ 37 h 298"/>
                <a:gd name="T8" fmla="*/ 370 w 378"/>
                <a:gd name="T9" fmla="*/ 81 h 298"/>
                <a:gd name="T10" fmla="*/ 377 w 378"/>
                <a:gd name="T11" fmla="*/ 102 h 298"/>
                <a:gd name="T12" fmla="*/ 261 w 378"/>
                <a:gd name="T13" fmla="*/ 17 h 298"/>
                <a:gd name="T14" fmla="*/ 60 w 378"/>
                <a:gd name="T15" fmla="*/ 90 h 298"/>
                <a:gd name="T16" fmla="*/ 18 w 378"/>
                <a:gd name="T17" fmla="*/ 197 h 298"/>
                <a:gd name="T18" fmla="*/ 33 w 378"/>
                <a:gd name="T19" fmla="*/ 260 h 298"/>
                <a:gd name="T20" fmla="*/ 53 w 378"/>
                <a:gd name="T2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98">
                  <a:moveTo>
                    <a:pt x="53" y="298"/>
                  </a:moveTo>
                  <a:cubicBezTo>
                    <a:pt x="14" y="256"/>
                    <a:pt x="0" y="206"/>
                    <a:pt x="24" y="142"/>
                  </a:cubicBezTo>
                  <a:cubicBezTo>
                    <a:pt x="51" y="68"/>
                    <a:pt x="106" y="22"/>
                    <a:pt x="184" y="8"/>
                  </a:cubicBezTo>
                  <a:cubicBezTo>
                    <a:pt x="232" y="0"/>
                    <a:pt x="280" y="7"/>
                    <a:pt x="324" y="37"/>
                  </a:cubicBezTo>
                  <a:cubicBezTo>
                    <a:pt x="342" y="50"/>
                    <a:pt x="354" y="67"/>
                    <a:pt x="370" y="81"/>
                  </a:cubicBezTo>
                  <a:cubicBezTo>
                    <a:pt x="376" y="87"/>
                    <a:pt x="378" y="94"/>
                    <a:pt x="377" y="102"/>
                  </a:cubicBezTo>
                  <a:cubicBezTo>
                    <a:pt x="349" y="59"/>
                    <a:pt x="312" y="26"/>
                    <a:pt x="261" y="17"/>
                  </a:cubicBezTo>
                  <a:cubicBezTo>
                    <a:pt x="189" y="3"/>
                    <a:pt x="108" y="27"/>
                    <a:pt x="60" y="90"/>
                  </a:cubicBezTo>
                  <a:cubicBezTo>
                    <a:pt x="35" y="123"/>
                    <a:pt x="23" y="158"/>
                    <a:pt x="18" y="197"/>
                  </a:cubicBezTo>
                  <a:cubicBezTo>
                    <a:pt x="16" y="218"/>
                    <a:pt x="21" y="240"/>
                    <a:pt x="33" y="260"/>
                  </a:cubicBezTo>
                  <a:cubicBezTo>
                    <a:pt x="40" y="272"/>
                    <a:pt x="46" y="285"/>
                    <a:pt x="53" y="298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24">
              <a:extLst>
                <a:ext uri="{FF2B5EF4-FFF2-40B4-BE49-F238E27FC236}">
                  <a16:creationId xmlns:a16="http://schemas.microsoft.com/office/drawing/2014/main" id="{1D2EE114-931A-697D-EEF6-E23E0D9F019B}"/>
                </a:ext>
              </a:extLst>
            </p:cNvPr>
            <p:cNvSpPr/>
            <p:nvPr/>
          </p:nvSpPr>
          <p:spPr bwMode="auto">
            <a:xfrm rot="9736291">
              <a:off x="1602927" y="2136763"/>
              <a:ext cx="11113" cy="26988"/>
            </a:xfrm>
            <a:custGeom>
              <a:avLst/>
              <a:gdLst>
                <a:gd name="T0" fmla="*/ 5 w 17"/>
                <a:gd name="T1" fmla="*/ 0 h 36"/>
                <a:gd name="T2" fmla="*/ 17 w 17"/>
                <a:gd name="T3" fmla="*/ 36 h 36"/>
                <a:gd name="T4" fmla="*/ 5 w 1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5" y="0"/>
                  </a:moveTo>
                  <a:cubicBezTo>
                    <a:pt x="14" y="11"/>
                    <a:pt x="13" y="24"/>
                    <a:pt x="17" y="36"/>
                  </a:cubicBezTo>
                  <a:cubicBezTo>
                    <a:pt x="0" y="28"/>
                    <a:pt x="6" y="13"/>
                    <a:pt x="5" y="0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25">
              <a:extLst>
                <a:ext uri="{FF2B5EF4-FFF2-40B4-BE49-F238E27FC236}">
                  <a16:creationId xmlns:a16="http://schemas.microsoft.com/office/drawing/2014/main" id="{9ADF0934-B3B8-D300-A16E-11B2FEAD70F6}"/>
                </a:ext>
              </a:extLst>
            </p:cNvPr>
            <p:cNvSpPr/>
            <p:nvPr/>
          </p:nvSpPr>
          <p:spPr bwMode="auto">
            <a:xfrm rot="9736291">
              <a:off x="1734605" y="1931044"/>
              <a:ext cx="20638" cy="9525"/>
            </a:xfrm>
            <a:custGeom>
              <a:avLst/>
              <a:gdLst>
                <a:gd name="T0" fmla="*/ 28 w 28"/>
                <a:gd name="T1" fmla="*/ 12 h 13"/>
                <a:gd name="T2" fmla="*/ 0 w 28"/>
                <a:gd name="T3" fmla="*/ 0 h 13"/>
                <a:gd name="T4" fmla="*/ 28 w 28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3">
                  <a:moveTo>
                    <a:pt x="28" y="12"/>
                  </a:moveTo>
                  <a:cubicBezTo>
                    <a:pt x="17" y="13"/>
                    <a:pt x="6" y="13"/>
                    <a:pt x="0" y="0"/>
                  </a:cubicBezTo>
                  <a:cubicBezTo>
                    <a:pt x="10" y="3"/>
                    <a:pt x="21" y="4"/>
                    <a:pt x="28" y="12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26">
              <a:extLst>
                <a:ext uri="{FF2B5EF4-FFF2-40B4-BE49-F238E27FC236}">
                  <a16:creationId xmlns:a16="http://schemas.microsoft.com/office/drawing/2014/main" id="{770FD22D-4248-B946-3E80-D180E74B55AA}"/>
                </a:ext>
              </a:extLst>
            </p:cNvPr>
            <p:cNvSpPr/>
            <p:nvPr/>
          </p:nvSpPr>
          <p:spPr bwMode="auto">
            <a:xfrm rot="9736291">
              <a:off x="774385" y="2561045"/>
              <a:ext cx="50800" cy="57150"/>
            </a:xfrm>
            <a:custGeom>
              <a:avLst/>
              <a:gdLst>
                <a:gd name="T0" fmla="*/ 4 w 69"/>
                <a:gd name="T1" fmla="*/ 10 h 76"/>
                <a:gd name="T2" fmla="*/ 0 w 69"/>
                <a:gd name="T3" fmla="*/ 5 h 76"/>
                <a:gd name="T4" fmla="*/ 20 w 69"/>
                <a:gd name="T5" fmla="*/ 1 h 76"/>
                <a:gd name="T6" fmla="*/ 48 w 69"/>
                <a:gd name="T7" fmla="*/ 5 h 76"/>
                <a:gd name="T8" fmla="*/ 48 w 69"/>
                <a:gd name="T9" fmla="*/ 53 h 76"/>
                <a:gd name="T10" fmla="*/ 33 w 69"/>
                <a:gd name="T11" fmla="*/ 66 h 76"/>
                <a:gd name="T12" fmla="*/ 14 w 69"/>
                <a:gd name="T13" fmla="*/ 69 h 76"/>
                <a:gd name="T14" fmla="*/ 13 w 69"/>
                <a:gd name="T15" fmla="*/ 47 h 76"/>
                <a:gd name="T16" fmla="*/ 26 w 69"/>
                <a:gd name="T17" fmla="*/ 32 h 76"/>
                <a:gd name="T18" fmla="*/ 6 w 69"/>
                <a:gd name="T19" fmla="*/ 37 h 76"/>
                <a:gd name="T20" fmla="*/ 0 w 69"/>
                <a:gd name="T21" fmla="*/ 33 h 76"/>
                <a:gd name="T22" fmla="*/ 16 w 69"/>
                <a:gd name="T23" fmla="*/ 25 h 76"/>
                <a:gd name="T24" fmla="*/ 35 w 69"/>
                <a:gd name="T25" fmla="*/ 38 h 76"/>
                <a:gd name="T26" fmla="*/ 27 w 69"/>
                <a:gd name="T27" fmla="*/ 47 h 76"/>
                <a:gd name="T28" fmla="*/ 23 w 69"/>
                <a:gd name="T29" fmla="*/ 55 h 76"/>
                <a:gd name="T30" fmla="*/ 35 w 69"/>
                <a:gd name="T31" fmla="*/ 49 h 76"/>
                <a:gd name="T32" fmla="*/ 28 w 69"/>
                <a:gd name="T33" fmla="*/ 14 h 76"/>
                <a:gd name="T34" fmla="*/ 20 w 69"/>
                <a:gd name="T35" fmla="*/ 9 h 76"/>
                <a:gd name="T36" fmla="*/ 4 w 69"/>
                <a:gd name="T37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6">
                  <a:moveTo>
                    <a:pt x="4" y="10"/>
                  </a:moveTo>
                  <a:cubicBezTo>
                    <a:pt x="3" y="8"/>
                    <a:pt x="1" y="7"/>
                    <a:pt x="0" y="5"/>
                  </a:cubicBezTo>
                  <a:cubicBezTo>
                    <a:pt x="6" y="1"/>
                    <a:pt x="13" y="1"/>
                    <a:pt x="20" y="1"/>
                  </a:cubicBezTo>
                  <a:cubicBezTo>
                    <a:pt x="29" y="0"/>
                    <a:pt x="39" y="3"/>
                    <a:pt x="48" y="5"/>
                  </a:cubicBezTo>
                  <a:cubicBezTo>
                    <a:pt x="69" y="31"/>
                    <a:pt x="69" y="31"/>
                    <a:pt x="48" y="53"/>
                  </a:cubicBezTo>
                  <a:cubicBezTo>
                    <a:pt x="43" y="58"/>
                    <a:pt x="38" y="62"/>
                    <a:pt x="33" y="66"/>
                  </a:cubicBezTo>
                  <a:cubicBezTo>
                    <a:pt x="27" y="72"/>
                    <a:pt x="22" y="76"/>
                    <a:pt x="14" y="69"/>
                  </a:cubicBezTo>
                  <a:cubicBezTo>
                    <a:pt x="7" y="62"/>
                    <a:pt x="6" y="55"/>
                    <a:pt x="13" y="47"/>
                  </a:cubicBezTo>
                  <a:cubicBezTo>
                    <a:pt x="17" y="42"/>
                    <a:pt x="21" y="37"/>
                    <a:pt x="26" y="32"/>
                  </a:cubicBezTo>
                  <a:cubicBezTo>
                    <a:pt x="17" y="28"/>
                    <a:pt x="12" y="33"/>
                    <a:pt x="6" y="37"/>
                  </a:cubicBezTo>
                  <a:cubicBezTo>
                    <a:pt x="1" y="40"/>
                    <a:pt x="0" y="37"/>
                    <a:pt x="0" y="33"/>
                  </a:cubicBezTo>
                  <a:cubicBezTo>
                    <a:pt x="4" y="28"/>
                    <a:pt x="10" y="26"/>
                    <a:pt x="16" y="25"/>
                  </a:cubicBezTo>
                  <a:cubicBezTo>
                    <a:pt x="35" y="20"/>
                    <a:pt x="42" y="25"/>
                    <a:pt x="35" y="38"/>
                  </a:cubicBezTo>
                  <a:cubicBezTo>
                    <a:pt x="33" y="41"/>
                    <a:pt x="30" y="44"/>
                    <a:pt x="27" y="47"/>
                  </a:cubicBezTo>
                  <a:cubicBezTo>
                    <a:pt x="25" y="49"/>
                    <a:pt x="22" y="51"/>
                    <a:pt x="23" y="55"/>
                  </a:cubicBezTo>
                  <a:cubicBezTo>
                    <a:pt x="29" y="56"/>
                    <a:pt x="31" y="52"/>
                    <a:pt x="35" y="49"/>
                  </a:cubicBezTo>
                  <a:cubicBezTo>
                    <a:pt x="53" y="32"/>
                    <a:pt x="51" y="23"/>
                    <a:pt x="28" y="14"/>
                  </a:cubicBezTo>
                  <a:cubicBezTo>
                    <a:pt x="25" y="13"/>
                    <a:pt x="22" y="12"/>
                    <a:pt x="20" y="9"/>
                  </a:cubicBezTo>
                  <a:cubicBezTo>
                    <a:pt x="14" y="9"/>
                    <a:pt x="9" y="10"/>
                    <a:pt x="4" y="10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27">
              <a:extLst>
                <a:ext uri="{FF2B5EF4-FFF2-40B4-BE49-F238E27FC236}">
                  <a16:creationId xmlns:a16="http://schemas.microsoft.com/office/drawing/2014/main" id="{0D4F94DA-AEE8-8DB4-3BA9-8F932D7C27F2}"/>
                </a:ext>
              </a:extLst>
            </p:cNvPr>
            <p:cNvSpPr/>
            <p:nvPr/>
          </p:nvSpPr>
          <p:spPr bwMode="auto">
            <a:xfrm rot="9736291">
              <a:off x="1558037" y="2267589"/>
              <a:ext cx="106363" cy="95250"/>
            </a:xfrm>
            <a:custGeom>
              <a:avLst/>
              <a:gdLst>
                <a:gd name="T0" fmla="*/ 129 w 145"/>
                <a:gd name="T1" fmla="*/ 0 h 129"/>
                <a:gd name="T2" fmla="*/ 133 w 145"/>
                <a:gd name="T3" fmla="*/ 4 h 129"/>
                <a:gd name="T4" fmla="*/ 145 w 145"/>
                <a:gd name="T5" fmla="*/ 11 h 129"/>
                <a:gd name="T6" fmla="*/ 99 w 145"/>
                <a:gd name="T7" fmla="*/ 44 h 129"/>
                <a:gd name="T8" fmla="*/ 79 w 145"/>
                <a:gd name="T9" fmla="*/ 56 h 129"/>
                <a:gd name="T10" fmla="*/ 15 w 145"/>
                <a:gd name="T11" fmla="*/ 116 h 129"/>
                <a:gd name="T12" fmla="*/ 0 w 145"/>
                <a:gd name="T13" fmla="*/ 120 h 129"/>
                <a:gd name="T14" fmla="*/ 129 w 145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129">
                  <a:moveTo>
                    <a:pt x="129" y="0"/>
                  </a:moveTo>
                  <a:cubicBezTo>
                    <a:pt x="130" y="2"/>
                    <a:pt x="132" y="3"/>
                    <a:pt x="133" y="4"/>
                  </a:cubicBezTo>
                  <a:cubicBezTo>
                    <a:pt x="133" y="14"/>
                    <a:pt x="144" y="4"/>
                    <a:pt x="145" y="11"/>
                  </a:cubicBezTo>
                  <a:cubicBezTo>
                    <a:pt x="124" y="14"/>
                    <a:pt x="108" y="23"/>
                    <a:pt x="99" y="44"/>
                  </a:cubicBezTo>
                  <a:cubicBezTo>
                    <a:pt x="96" y="51"/>
                    <a:pt x="85" y="49"/>
                    <a:pt x="79" y="56"/>
                  </a:cubicBezTo>
                  <a:cubicBezTo>
                    <a:pt x="59" y="77"/>
                    <a:pt x="37" y="96"/>
                    <a:pt x="15" y="116"/>
                  </a:cubicBezTo>
                  <a:cubicBezTo>
                    <a:pt x="11" y="119"/>
                    <a:pt x="8" y="129"/>
                    <a:pt x="0" y="120"/>
                  </a:cubicBezTo>
                  <a:cubicBezTo>
                    <a:pt x="43" y="80"/>
                    <a:pt x="86" y="40"/>
                    <a:pt x="129" y="0"/>
                  </a:cubicBezTo>
                  <a:close/>
                </a:path>
              </a:pathLst>
            </a:custGeom>
            <a:solidFill>
              <a:srgbClr val="BC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28">
              <a:extLst>
                <a:ext uri="{FF2B5EF4-FFF2-40B4-BE49-F238E27FC236}">
                  <a16:creationId xmlns:a16="http://schemas.microsoft.com/office/drawing/2014/main" id="{1703A48F-BABC-CE7E-D920-352467387874}"/>
                </a:ext>
              </a:extLst>
            </p:cNvPr>
            <p:cNvSpPr/>
            <p:nvPr/>
          </p:nvSpPr>
          <p:spPr bwMode="auto">
            <a:xfrm rot="9736291">
              <a:off x="1236026" y="2423105"/>
              <a:ext cx="26988" cy="23813"/>
            </a:xfrm>
            <a:custGeom>
              <a:avLst/>
              <a:gdLst>
                <a:gd name="T0" fmla="*/ 36 w 36"/>
                <a:gd name="T1" fmla="*/ 25 h 32"/>
                <a:gd name="T2" fmla="*/ 4 w 36"/>
                <a:gd name="T3" fmla="*/ 29 h 32"/>
                <a:gd name="T4" fmla="*/ 13 w 36"/>
                <a:gd name="T5" fmla="*/ 0 h 32"/>
                <a:gd name="T6" fmla="*/ 12 w 36"/>
                <a:gd name="T7" fmla="*/ 16 h 32"/>
                <a:gd name="T8" fmla="*/ 36 w 36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6" y="25"/>
                  </a:moveTo>
                  <a:cubicBezTo>
                    <a:pt x="26" y="32"/>
                    <a:pt x="15" y="29"/>
                    <a:pt x="4" y="29"/>
                  </a:cubicBezTo>
                  <a:cubicBezTo>
                    <a:pt x="5" y="19"/>
                    <a:pt x="0" y="7"/>
                    <a:pt x="13" y="0"/>
                  </a:cubicBezTo>
                  <a:cubicBezTo>
                    <a:pt x="17" y="6"/>
                    <a:pt x="9" y="10"/>
                    <a:pt x="12" y="16"/>
                  </a:cubicBezTo>
                  <a:cubicBezTo>
                    <a:pt x="25" y="4"/>
                    <a:pt x="35" y="3"/>
                    <a:pt x="36" y="25"/>
                  </a:cubicBezTo>
                  <a:close/>
                </a:path>
              </a:pathLst>
            </a:custGeom>
            <a:solidFill>
              <a:srgbClr val="AD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29">
              <a:extLst>
                <a:ext uri="{FF2B5EF4-FFF2-40B4-BE49-F238E27FC236}">
                  <a16:creationId xmlns:a16="http://schemas.microsoft.com/office/drawing/2014/main" id="{6436E3A5-8FE3-C0BC-9A9A-84DCA92A43C4}"/>
                </a:ext>
              </a:extLst>
            </p:cNvPr>
            <p:cNvSpPr/>
            <p:nvPr/>
          </p:nvSpPr>
          <p:spPr bwMode="auto">
            <a:xfrm rot="9736291">
              <a:off x="781485" y="2563608"/>
              <a:ext cx="39688" cy="46038"/>
            </a:xfrm>
            <a:custGeom>
              <a:avLst/>
              <a:gdLst>
                <a:gd name="T0" fmla="*/ 15 w 54"/>
                <a:gd name="T1" fmla="*/ 0 h 63"/>
                <a:gd name="T2" fmla="*/ 27 w 54"/>
                <a:gd name="T3" fmla="*/ 0 h 63"/>
                <a:gd name="T4" fmla="*/ 40 w 54"/>
                <a:gd name="T5" fmla="*/ 36 h 63"/>
                <a:gd name="T6" fmla="*/ 38 w 54"/>
                <a:gd name="T7" fmla="*/ 39 h 63"/>
                <a:gd name="T8" fmla="*/ 12 w 54"/>
                <a:gd name="T9" fmla="*/ 53 h 63"/>
                <a:gd name="T10" fmla="*/ 24 w 54"/>
                <a:gd name="T11" fmla="*/ 30 h 63"/>
                <a:gd name="T12" fmla="*/ 29 w 54"/>
                <a:gd name="T13" fmla="*/ 20 h 63"/>
                <a:gd name="T14" fmla="*/ 11 w 54"/>
                <a:gd name="T15" fmla="*/ 16 h 63"/>
                <a:gd name="T16" fmla="*/ 15 w 54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2">
                  <a:moveTo>
                    <a:pt x="15" y="0"/>
                  </a:moveTo>
                  <a:cubicBezTo>
                    <a:pt x="19" y="0"/>
                    <a:pt x="23" y="0"/>
                    <a:pt x="27" y="0"/>
                  </a:cubicBezTo>
                  <a:cubicBezTo>
                    <a:pt x="48" y="5"/>
                    <a:pt x="54" y="19"/>
                    <a:pt x="40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29" y="44"/>
                    <a:pt x="22" y="63"/>
                    <a:pt x="12" y="53"/>
                  </a:cubicBezTo>
                  <a:cubicBezTo>
                    <a:pt x="0" y="42"/>
                    <a:pt x="20" y="38"/>
                    <a:pt x="24" y="30"/>
                  </a:cubicBezTo>
                  <a:cubicBezTo>
                    <a:pt x="25" y="26"/>
                    <a:pt x="31" y="24"/>
                    <a:pt x="29" y="20"/>
                  </a:cubicBezTo>
                  <a:cubicBezTo>
                    <a:pt x="25" y="13"/>
                    <a:pt x="17" y="18"/>
                    <a:pt x="11" y="16"/>
                  </a:cubicBezTo>
                  <a:cubicBezTo>
                    <a:pt x="12" y="11"/>
                    <a:pt x="13" y="5"/>
                    <a:pt x="15" y="0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30">
              <a:extLst>
                <a:ext uri="{FF2B5EF4-FFF2-40B4-BE49-F238E27FC236}">
                  <a16:creationId xmlns:a16="http://schemas.microsoft.com/office/drawing/2014/main" id="{534FFEA6-D1A6-9549-CF13-B8FD42296158}"/>
                </a:ext>
              </a:extLst>
            </p:cNvPr>
            <p:cNvSpPr/>
            <p:nvPr/>
          </p:nvSpPr>
          <p:spPr bwMode="auto">
            <a:xfrm rot="9736291">
              <a:off x="1119635" y="2478440"/>
              <a:ext cx="295275" cy="331788"/>
            </a:xfrm>
            <a:custGeom>
              <a:avLst/>
              <a:gdLst>
                <a:gd name="T0" fmla="*/ 238 w 402"/>
                <a:gd name="T1" fmla="*/ 0 h 451"/>
                <a:gd name="T2" fmla="*/ 379 w 402"/>
                <a:gd name="T3" fmla="*/ 94 h 451"/>
                <a:gd name="T4" fmla="*/ 402 w 402"/>
                <a:gd name="T5" fmla="*/ 176 h 451"/>
                <a:gd name="T6" fmla="*/ 385 w 402"/>
                <a:gd name="T7" fmla="*/ 291 h 451"/>
                <a:gd name="T8" fmla="*/ 232 w 402"/>
                <a:gd name="T9" fmla="*/ 435 h 451"/>
                <a:gd name="T10" fmla="*/ 172 w 402"/>
                <a:gd name="T11" fmla="*/ 449 h 451"/>
                <a:gd name="T12" fmla="*/ 49 w 402"/>
                <a:gd name="T13" fmla="*/ 393 h 451"/>
                <a:gd name="T14" fmla="*/ 11 w 402"/>
                <a:gd name="T15" fmla="*/ 327 h 451"/>
                <a:gd name="T16" fmla="*/ 1 w 402"/>
                <a:gd name="T17" fmla="*/ 255 h 451"/>
                <a:gd name="T18" fmla="*/ 34 w 402"/>
                <a:gd name="T19" fmla="*/ 124 h 451"/>
                <a:gd name="T20" fmla="*/ 129 w 402"/>
                <a:gd name="T21" fmla="*/ 27 h 451"/>
                <a:gd name="T22" fmla="*/ 206 w 402"/>
                <a:gd name="T23" fmla="*/ 4 h 451"/>
                <a:gd name="T24" fmla="*/ 238 w 402"/>
                <a:gd name="T2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451">
                  <a:moveTo>
                    <a:pt x="238" y="0"/>
                  </a:moveTo>
                  <a:cubicBezTo>
                    <a:pt x="284" y="0"/>
                    <a:pt x="360" y="53"/>
                    <a:pt x="379" y="94"/>
                  </a:cubicBezTo>
                  <a:cubicBezTo>
                    <a:pt x="392" y="121"/>
                    <a:pt x="402" y="149"/>
                    <a:pt x="402" y="176"/>
                  </a:cubicBezTo>
                  <a:cubicBezTo>
                    <a:pt x="402" y="214"/>
                    <a:pt x="402" y="254"/>
                    <a:pt x="385" y="291"/>
                  </a:cubicBezTo>
                  <a:cubicBezTo>
                    <a:pt x="354" y="360"/>
                    <a:pt x="303" y="408"/>
                    <a:pt x="232" y="435"/>
                  </a:cubicBezTo>
                  <a:cubicBezTo>
                    <a:pt x="212" y="443"/>
                    <a:pt x="189" y="451"/>
                    <a:pt x="172" y="449"/>
                  </a:cubicBezTo>
                  <a:cubicBezTo>
                    <a:pt x="126" y="446"/>
                    <a:pt x="78" y="435"/>
                    <a:pt x="49" y="393"/>
                  </a:cubicBezTo>
                  <a:cubicBezTo>
                    <a:pt x="35" y="372"/>
                    <a:pt x="19" y="353"/>
                    <a:pt x="11" y="327"/>
                  </a:cubicBezTo>
                  <a:cubicBezTo>
                    <a:pt x="5" y="303"/>
                    <a:pt x="0" y="278"/>
                    <a:pt x="1" y="255"/>
                  </a:cubicBezTo>
                  <a:cubicBezTo>
                    <a:pt x="3" y="210"/>
                    <a:pt x="11" y="167"/>
                    <a:pt x="34" y="124"/>
                  </a:cubicBezTo>
                  <a:cubicBezTo>
                    <a:pt x="57" y="80"/>
                    <a:pt x="88" y="49"/>
                    <a:pt x="129" y="27"/>
                  </a:cubicBezTo>
                  <a:cubicBezTo>
                    <a:pt x="153" y="14"/>
                    <a:pt x="177" y="3"/>
                    <a:pt x="206" y="4"/>
                  </a:cubicBezTo>
                  <a:cubicBezTo>
                    <a:pt x="217" y="5"/>
                    <a:pt x="228" y="2"/>
                    <a:pt x="238" y="0"/>
                  </a:cubicBezTo>
                  <a:close/>
                </a:path>
              </a:pathLst>
            </a:custGeom>
            <a:solidFill>
              <a:srgbClr val="E20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31">
              <a:extLst>
                <a:ext uri="{FF2B5EF4-FFF2-40B4-BE49-F238E27FC236}">
                  <a16:creationId xmlns:a16="http://schemas.microsoft.com/office/drawing/2014/main" id="{B7C91584-36D5-CE06-E395-34D895CF45C7}"/>
                </a:ext>
              </a:extLst>
            </p:cNvPr>
            <p:cNvSpPr/>
            <p:nvPr/>
          </p:nvSpPr>
          <p:spPr bwMode="auto">
            <a:xfrm rot="9736291">
              <a:off x="1633490" y="1983472"/>
              <a:ext cx="146050" cy="149225"/>
            </a:xfrm>
            <a:custGeom>
              <a:avLst/>
              <a:gdLst>
                <a:gd name="T0" fmla="*/ 10 w 199"/>
                <a:gd name="T1" fmla="*/ 121 h 202"/>
                <a:gd name="T2" fmla="*/ 47 w 199"/>
                <a:gd name="T3" fmla="*/ 38 h 202"/>
                <a:gd name="T4" fmla="*/ 190 w 199"/>
                <a:gd name="T5" fmla="*/ 75 h 202"/>
                <a:gd name="T6" fmla="*/ 172 w 199"/>
                <a:gd name="T7" fmla="*/ 157 h 202"/>
                <a:gd name="T8" fmla="*/ 88 w 199"/>
                <a:gd name="T9" fmla="*/ 199 h 202"/>
                <a:gd name="T10" fmla="*/ 35 w 199"/>
                <a:gd name="T11" fmla="*/ 178 h 202"/>
                <a:gd name="T12" fmla="*/ 10 w 199"/>
                <a:gd name="T13" fmla="*/ 1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01">
                  <a:moveTo>
                    <a:pt x="10" y="121"/>
                  </a:moveTo>
                  <a:cubicBezTo>
                    <a:pt x="2" y="84"/>
                    <a:pt x="26" y="60"/>
                    <a:pt x="47" y="38"/>
                  </a:cubicBezTo>
                  <a:cubicBezTo>
                    <a:pt x="83" y="0"/>
                    <a:pt x="177" y="25"/>
                    <a:pt x="190" y="75"/>
                  </a:cubicBezTo>
                  <a:cubicBezTo>
                    <a:pt x="199" y="105"/>
                    <a:pt x="192" y="131"/>
                    <a:pt x="172" y="157"/>
                  </a:cubicBezTo>
                  <a:cubicBezTo>
                    <a:pt x="150" y="185"/>
                    <a:pt x="120" y="194"/>
                    <a:pt x="88" y="199"/>
                  </a:cubicBezTo>
                  <a:cubicBezTo>
                    <a:pt x="67" y="202"/>
                    <a:pt x="48" y="192"/>
                    <a:pt x="35" y="178"/>
                  </a:cubicBezTo>
                  <a:cubicBezTo>
                    <a:pt x="19" y="163"/>
                    <a:pt x="0" y="147"/>
                    <a:pt x="10" y="121"/>
                  </a:cubicBezTo>
                  <a:close/>
                </a:path>
              </a:pathLst>
            </a:custGeom>
            <a:solidFill>
              <a:srgbClr val="283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32">
              <a:extLst>
                <a:ext uri="{FF2B5EF4-FFF2-40B4-BE49-F238E27FC236}">
                  <a16:creationId xmlns:a16="http://schemas.microsoft.com/office/drawing/2014/main" id="{778BA086-C6FB-8C76-9379-22397AB1AAA6}"/>
                </a:ext>
              </a:extLst>
            </p:cNvPr>
            <p:cNvSpPr/>
            <p:nvPr/>
          </p:nvSpPr>
          <p:spPr bwMode="auto">
            <a:xfrm rot="9736291">
              <a:off x="1154854" y="2535238"/>
              <a:ext cx="195263" cy="214313"/>
            </a:xfrm>
            <a:custGeom>
              <a:avLst/>
              <a:gdLst>
                <a:gd name="T0" fmla="*/ 121 w 266"/>
                <a:gd name="T1" fmla="*/ 288 h 292"/>
                <a:gd name="T2" fmla="*/ 67 w 266"/>
                <a:gd name="T3" fmla="*/ 288 h 292"/>
                <a:gd name="T4" fmla="*/ 61 w 266"/>
                <a:gd name="T5" fmla="*/ 287 h 292"/>
                <a:gd name="T6" fmla="*/ 10 w 266"/>
                <a:gd name="T7" fmla="*/ 200 h 292"/>
                <a:gd name="T8" fmla="*/ 13 w 266"/>
                <a:gd name="T9" fmla="*/ 146 h 292"/>
                <a:gd name="T10" fmla="*/ 7 w 266"/>
                <a:gd name="T11" fmla="*/ 127 h 292"/>
                <a:gd name="T12" fmla="*/ 9 w 266"/>
                <a:gd name="T13" fmla="*/ 88 h 292"/>
                <a:gd name="T14" fmla="*/ 97 w 266"/>
                <a:gd name="T15" fmla="*/ 17 h 292"/>
                <a:gd name="T16" fmla="*/ 201 w 266"/>
                <a:gd name="T17" fmla="*/ 20 h 292"/>
                <a:gd name="T18" fmla="*/ 262 w 266"/>
                <a:gd name="T19" fmla="*/ 120 h 292"/>
                <a:gd name="T20" fmla="*/ 265 w 266"/>
                <a:gd name="T21" fmla="*/ 165 h 292"/>
                <a:gd name="T22" fmla="*/ 265 w 266"/>
                <a:gd name="T23" fmla="*/ 173 h 292"/>
                <a:gd name="T24" fmla="*/ 229 w 266"/>
                <a:gd name="T25" fmla="*/ 233 h 292"/>
                <a:gd name="T26" fmla="*/ 211 w 266"/>
                <a:gd name="T27" fmla="*/ 257 h 292"/>
                <a:gd name="T28" fmla="*/ 170 w 266"/>
                <a:gd name="T29" fmla="*/ 278 h 292"/>
                <a:gd name="T30" fmla="*/ 121 w 266"/>
                <a:gd name="T31" fmla="*/ 28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92">
                  <a:moveTo>
                    <a:pt x="121" y="288"/>
                  </a:moveTo>
                  <a:cubicBezTo>
                    <a:pt x="102" y="290"/>
                    <a:pt x="85" y="279"/>
                    <a:pt x="67" y="288"/>
                  </a:cubicBezTo>
                  <a:cubicBezTo>
                    <a:pt x="66" y="289"/>
                    <a:pt x="62" y="288"/>
                    <a:pt x="61" y="287"/>
                  </a:cubicBezTo>
                  <a:cubicBezTo>
                    <a:pt x="43" y="259"/>
                    <a:pt x="13" y="238"/>
                    <a:pt x="10" y="200"/>
                  </a:cubicBezTo>
                  <a:cubicBezTo>
                    <a:pt x="8" y="182"/>
                    <a:pt x="4" y="164"/>
                    <a:pt x="13" y="146"/>
                  </a:cubicBezTo>
                  <a:cubicBezTo>
                    <a:pt x="16" y="139"/>
                    <a:pt x="11" y="133"/>
                    <a:pt x="7" y="127"/>
                  </a:cubicBezTo>
                  <a:cubicBezTo>
                    <a:pt x="0" y="114"/>
                    <a:pt x="3" y="103"/>
                    <a:pt x="9" y="88"/>
                  </a:cubicBezTo>
                  <a:cubicBezTo>
                    <a:pt x="26" y="48"/>
                    <a:pt x="63" y="32"/>
                    <a:pt x="97" y="17"/>
                  </a:cubicBezTo>
                  <a:cubicBezTo>
                    <a:pt x="130" y="3"/>
                    <a:pt x="170" y="0"/>
                    <a:pt x="201" y="20"/>
                  </a:cubicBezTo>
                  <a:cubicBezTo>
                    <a:pt x="236" y="42"/>
                    <a:pt x="266" y="72"/>
                    <a:pt x="262" y="120"/>
                  </a:cubicBezTo>
                  <a:cubicBezTo>
                    <a:pt x="261" y="135"/>
                    <a:pt x="260" y="150"/>
                    <a:pt x="265" y="165"/>
                  </a:cubicBezTo>
                  <a:cubicBezTo>
                    <a:pt x="266" y="168"/>
                    <a:pt x="266" y="171"/>
                    <a:pt x="265" y="173"/>
                  </a:cubicBezTo>
                  <a:cubicBezTo>
                    <a:pt x="253" y="193"/>
                    <a:pt x="239" y="211"/>
                    <a:pt x="229" y="233"/>
                  </a:cubicBezTo>
                  <a:cubicBezTo>
                    <a:pt x="226" y="241"/>
                    <a:pt x="216" y="247"/>
                    <a:pt x="211" y="257"/>
                  </a:cubicBezTo>
                  <a:cubicBezTo>
                    <a:pt x="203" y="272"/>
                    <a:pt x="183" y="272"/>
                    <a:pt x="170" y="278"/>
                  </a:cubicBezTo>
                  <a:cubicBezTo>
                    <a:pt x="156" y="285"/>
                    <a:pt x="138" y="292"/>
                    <a:pt x="121" y="288"/>
                  </a:cubicBezTo>
                  <a:close/>
                </a:path>
              </a:pathLst>
            </a:custGeom>
            <a:solidFill>
              <a:srgbClr val="E5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33">
              <a:extLst>
                <a:ext uri="{FF2B5EF4-FFF2-40B4-BE49-F238E27FC236}">
                  <a16:creationId xmlns:a16="http://schemas.microsoft.com/office/drawing/2014/main" id="{BA3BA955-9274-2A56-9088-891FCF6A0F67}"/>
                </a:ext>
              </a:extLst>
            </p:cNvPr>
            <p:cNvSpPr/>
            <p:nvPr/>
          </p:nvSpPr>
          <p:spPr bwMode="auto">
            <a:xfrm rot="9736291">
              <a:off x="1714713" y="2065545"/>
              <a:ext cx="23813" cy="22225"/>
            </a:xfrm>
            <a:custGeom>
              <a:avLst/>
              <a:gdLst>
                <a:gd name="T0" fmla="*/ 32 w 32"/>
                <a:gd name="T1" fmla="*/ 16 h 31"/>
                <a:gd name="T2" fmla="*/ 16 w 32"/>
                <a:gd name="T3" fmla="*/ 31 h 31"/>
                <a:gd name="T4" fmla="*/ 1 w 32"/>
                <a:gd name="T5" fmla="*/ 16 h 31"/>
                <a:gd name="T6" fmla="*/ 19 w 32"/>
                <a:gd name="T7" fmla="*/ 0 h 31"/>
                <a:gd name="T8" fmla="*/ 32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2" y="16"/>
                  </a:moveTo>
                  <a:cubicBezTo>
                    <a:pt x="32" y="27"/>
                    <a:pt x="25" y="31"/>
                    <a:pt x="16" y="31"/>
                  </a:cubicBezTo>
                  <a:cubicBezTo>
                    <a:pt x="7" y="31"/>
                    <a:pt x="0" y="26"/>
                    <a:pt x="1" y="16"/>
                  </a:cubicBezTo>
                  <a:cubicBezTo>
                    <a:pt x="2" y="7"/>
                    <a:pt x="9" y="0"/>
                    <a:pt x="19" y="0"/>
                  </a:cubicBezTo>
                  <a:cubicBezTo>
                    <a:pt x="28" y="0"/>
                    <a:pt x="32" y="8"/>
                    <a:pt x="32" y="16"/>
                  </a:cubicBezTo>
                  <a:close/>
                </a:path>
              </a:pathLst>
            </a:custGeom>
            <a:solidFill>
              <a:srgbClr val="425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34">
              <a:extLst>
                <a:ext uri="{FF2B5EF4-FFF2-40B4-BE49-F238E27FC236}">
                  <a16:creationId xmlns:a16="http://schemas.microsoft.com/office/drawing/2014/main" id="{0592FC96-1660-2FF8-2E0E-AB8DF88196D2}"/>
                </a:ext>
              </a:extLst>
            </p:cNvPr>
            <p:cNvSpPr/>
            <p:nvPr/>
          </p:nvSpPr>
          <p:spPr bwMode="auto">
            <a:xfrm rot="9736291">
              <a:off x="1283077" y="2633007"/>
              <a:ext cx="52388" cy="50800"/>
            </a:xfrm>
            <a:custGeom>
              <a:avLst/>
              <a:gdLst>
                <a:gd name="T0" fmla="*/ 72 w 72"/>
                <a:gd name="T1" fmla="*/ 26 h 69"/>
                <a:gd name="T2" fmla="*/ 35 w 72"/>
                <a:gd name="T3" fmla="*/ 68 h 69"/>
                <a:gd name="T4" fmla="*/ 0 w 72"/>
                <a:gd name="T5" fmla="*/ 38 h 69"/>
                <a:gd name="T6" fmla="*/ 36 w 72"/>
                <a:gd name="T7" fmla="*/ 0 h 69"/>
                <a:gd name="T8" fmla="*/ 72 w 72"/>
                <a:gd name="T9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72" y="26"/>
                  </a:moveTo>
                  <a:cubicBezTo>
                    <a:pt x="72" y="48"/>
                    <a:pt x="55" y="68"/>
                    <a:pt x="35" y="68"/>
                  </a:cubicBezTo>
                  <a:cubicBezTo>
                    <a:pt x="19" y="69"/>
                    <a:pt x="0" y="53"/>
                    <a:pt x="0" y="38"/>
                  </a:cubicBezTo>
                  <a:cubicBezTo>
                    <a:pt x="0" y="18"/>
                    <a:pt x="17" y="1"/>
                    <a:pt x="36" y="0"/>
                  </a:cubicBezTo>
                  <a:cubicBezTo>
                    <a:pt x="56" y="0"/>
                    <a:pt x="72" y="11"/>
                    <a:pt x="72" y="26"/>
                  </a:cubicBezTo>
                  <a:close/>
                </a:path>
              </a:pathLst>
            </a:custGeom>
            <a:solidFill>
              <a:srgbClr val="E72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35">
              <a:extLst>
                <a:ext uri="{FF2B5EF4-FFF2-40B4-BE49-F238E27FC236}">
                  <a16:creationId xmlns:a16="http://schemas.microsoft.com/office/drawing/2014/main" id="{7CD9F1D7-C951-3AA3-E6D0-03D1E1FB4C56}"/>
                </a:ext>
              </a:extLst>
            </p:cNvPr>
            <p:cNvSpPr/>
            <p:nvPr/>
          </p:nvSpPr>
          <p:spPr bwMode="auto">
            <a:xfrm rot="9736291">
              <a:off x="1292398" y="2641224"/>
              <a:ext cx="31750" cy="33338"/>
            </a:xfrm>
            <a:custGeom>
              <a:avLst/>
              <a:gdLst>
                <a:gd name="T0" fmla="*/ 20 w 43"/>
                <a:gd name="T1" fmla="*/ 0 h 45"/>
                <a:gd name="T2" fmla="*/ 43 w 43"/>
                <a:gd name="T3" fmla="*/ 19 h 45"/>
                <a:gd name="T4" fmla="*/ 19 w 43"/>
                <a:gd name="T5" fmla="*/ 44 h 45"/>
                <a:gd name="T6" fmla="*/ 0 w 43"/>
                <a:gd name="T7" fmla="*/ 24 h 45"/>
                <a:gd name="T8" fmla="*/ 20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20" y="0"/>
                  </a:moveTo>
                  <a:cubicBezTo>
                    <a:pt x="33" y="1"/>
                    <a:pt x="43" y="8"/>
                    <a:pt x="43" y="19"/>
                  </a:cubicBezTo>
                  <a:cubicBezTo>
                    <a:pt x="43" y="33"/>
                    <a:pt x="33" y="42"/>
                    <a:pt x="19" y="44"/>
                  </a:cubicBezTo>
                  <a:cubicBezTo>
                    <a:pt x="6" y="45"/>
                    <a:pt x="0" y="37"/>
                    <a:pt x="0" y="24"/>
                  </a:cubicBezTo>
                  <a:cubicBezTo>
                    <a:pt x="0" y="10"/>
                    <a:pt x="8" y="3"/>
                    <a:pt x="20" y="0"/>
                  </a:cubicBezTo>
                  <a:close/>
                </a:path>
              </a:pathLst>
            </a:custGeom>
            <a:solidFill>
              <a:srgbClr val="EA5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89" name="Grupo 288">
            <a:extLst>
              <a:ext uri="{FF2B5EF4-FFF2-40B4-BE49-F238E27FC236}">
                <a16:creationId xmlns:a16="http://schemas.microsoft.com/office/drawing/2014/main" id="{E18398BF-DB23-3DF1-2829-8A71639F086E}"/>
              </a:ext>
            </a:extLst>
          </p:cNvPr>
          <p:cNvGrpSpPr/>
          <p:nvPr/>
        </p:nvGrpSpPr>
        <p:grpSpPr>
          <a:xfrm>
            <a:off x="3131628" y="1653587"/>
            <a:ext cx="909065" cy="1467708"/>
            <a:chOff x="3131628" y="1653587"/>
            <a:chExt cx="909065" cy="1467708"/>
          </a:xfrm>
        </p:grpSpPr>
        <p:sp>
          <p:nvSpPr>
            <p:cNvPr id="225" name="Freeform 206">
              <a:extLst>
                <a:ext uri="{FF2B5EF4-FFF2-40B4-BE49-F238E27FC236}">
                  <a16:creationId xmlns:a16="http://schemas.microsoft.com/office/drawing/2014/main" id="{B6D01098-C37E-0CEB-A8C9-053CFEE58342}"/>
                </a:ext>
              </a:extLst>
            </p:cNvPr>
            <p:cNvSpPr/>
            <p:nvPr/>
          </p:nvSpPr>
          <p:spPr bwMode="auto">
            <a:xfrm rot="6511942">
              <a:off x="3423994" y="2286751"/>
              <a:ext cx="422700" cy="444257"/>
            </a:xfrm>
            <a:custGeom>
              <a:avLst/>
              <a:gdLst>
                <a:gd name="T0" fmla="*/ 588 w 598"/>
                <a:gd name="T1" fmla="*/ 195 h 588"/>
                <a:gd name="T2" fmla="*/ 587 w 598"/>
                <a:gd name="T3" fmla="*/ 332 h 588"/>
                <a:gd name="T4" fmla="*/ 575 w 598"/>
                <a:gd name="T5" fmla="*/ 381 h 588"/>
                <a:gd name="T6" fmla="*/ 575 w 598"/>
                <a:gd name="T7" fmla="*/ 389 h 588"/>
                <a:gd name="T8" fmla="*/ 570 w 598"/>
                <a:gd name="T9" fmla="*/ 408 h 588"/>
                <a:gd name="T10" fmla="*/ 556 w 598"/>
                <a:gd name="T11" fmla="*/ 428 h 588"/>
                <a:gd name="T12" fmla="*/ 555 w 598"/>
                <a:gd name="T13" fmla="*/ 428 h 588"/>
                <a:gd name="T14" fmla="*/ 549 w 598"/>
                <a:gd name="T15" fmla="*/ 427 h 588"/>
                <a:gd name="T16" fmla="*/ 546 w 598"/>
                <a:gd name="T17" fmla="*/ 412 h 588"/>
                <a:gd name="T18" fmla="*/ 558 w 598"/>
                <a:gd name="T19" fmla="*/ 362 h 588"/>
                <a:gd name="T20" fmla="*/ 537 w 598"/>
                <a:gd name="T21" fmla="*/ 183 h 588"/>
                <a:gd name="T22" fmla="*/ 469 w 598"/>
                <a:gd name="T23" fmla="*/ 105 h 588"/>
                <a:gd name="T24" fmla="*/ 248 w 598"/>
                <a:gd name="T25" fmla="*/ 85 h 588"/>
                <a:gd name="T26" fmla="*/ 81 w 598"/>
                <a:gd name="T27" fmla="*/ 292 h 588"/>
                <a:gd name="T28" fmla="*/ 74 w 598"/>
                <a:gd name="T29" fmla="*/ 421 h 588"/>
                <a:gd name="T30" fmla="*/ 158 w 598"/>
                <a:gd name="T31" fmla="*/ 561 h 588"/>
                <a:gd name="T32" fmla="*/ 171 w 598"/>
                <a:gd name="T33" fmla="*/ 576 h 588"/>
                <a:gd name="T34" fmla="*/ 121 w 598"/>
                <a:gd name="T35" fmla="*/ 586 h 588"/>
                <a:gd name="T36" fmla="*/ 83 w 598"/>
                <a:gd name="T37" fmla="*/ 569 h 588"/>
                <a:gd name="T38" fmla="*/ 5 w 598"/>
                <a:gd name="T39" fmla="*/ 373 h 588"/>
                <a:gd name="T40" fmla="*/ 76 w 598"/>
                <a:gd name="T41" fmla="*/ 137 h 588"/>
                <a:gd name="T42" fmla="*/ 317 w 598"/>
                <a:gd name="T43" fmla="*/ 3 h 588"/>
                <a:gd name="T44" fmla="*/ 492 w 598"/>
                <a:gd name="T45" fmla="*/ 63 h 588"/>
                <a:gd name="T46" fmla="*/ 579 w 598"/>
                <a:gd name="T47" fmla="*/ 185 h 588"/>
                <a:gd name="T48" fmla="*/ 588 w 598"/>
                <a:gd name="T49" fmla="*/ 195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588">
                  <a:moveTo>
                    <a:pt x="588" y="195"/>
                  </a:moveTo>
                  <a:cubicBezTo>
                    <a:pt x="598" y="241"/>
                    <a:pt x="595" y="286"/>
                    <a:pt x="587" y="332"/>
                  </a:cubicBezTo>
                  <a:cubicBezTo>
                    <a:pt x="584" y="349"/>
                    <a:pt x="579" y="365"/>
                    <a:pt x="575" y="381"/>
                  </a:cubicBezTo>
                  <a:cubicBezTo>
                    <a:pt x="575" y="384"/>
                    <a:pt x="576" y="387"/>
                    <a:pt x="575" y="389"/>
                  </a:cubicBezTo>
                  <a:cubicBezTo>
                    <a:pt x="574" y="396"/>
                    <a:pt x="572" y="402"/>
                    <a:pt x="570" y="408"/>
                  </a:cubicBezTo>
                  <a:cubicBezTo>
                    <a:pt x="567" y="416"/>
                    <a:pt x="561" y="422"/>
                    <a:pt x="556" y="428"/>
                  </a:cubicBezTo>
                  <a:cubicBezTo>
                    <a:pt x="555" y="428"/>
                    <a:pt x="555" y="428"/>
                    <a:pt x="555" y="428"/>
                  </a:cubicBezTo>
                  <a:cubicBezTo>
                    <a:pt x="553" y="429"/>
                    <a:pt x="551" y="429"/>
                    <a:pt x="549" y="427"/>
                  </a:cubicBezTo>
                  <a:cubicBezTo>
                    <a:pt x="545" y="423"/>
                    <a:pt x="543" y="417"/>
                    <a:pt x="546" y="412"/>
                  </a:cubicBezTo>
                  <a:cubicBezTo>
                    <a:pt x="554" y="397"/>
                    <a:pt x="553" y="379"/>
                    <a:pt x="558" y="362"/>
                  </a:cubicBezTo>
                  <a:cubicBezTo>
                    <a:pt x="573" y="301"/>
                    <a:pt x="570" y="240"/>
                    <a:pt x="537" y="183"/>
                  </a:cubicBezTo>
                  <a:cubicBezTo>
                    <a:pt x="520" y="152"/>
                    <a:pt x="499" y="125"/>
                    <a:pt x="469" y="105"/>
                  </a:cubicBezTo>
                  <a:cubicBezTo>
                    <a:pt x="398" y="59"/>
                    <a:pt x="325" y="53"/>
                    <a:pt x="248" y="85"/>
                  </a:cubicBezTo>
                  <a:cubicBezTo>
                    <a:pt x="155" y="123"/>
                    <a:pt x="108" y="200"/>
                    <a:pt x="81" y="292"/>
                  </a:cubicBezTo>
                  <a:cubicBezTo>
                    <a:pt x="68" y="335"/>
                    <a:pt x="67" y="379"/>
                    <a:pt x="74" y="421"/>
                  </a:cubicBezTo>
                  <a:cubicBezTo>
                    <a:pt x="83" y="477"/>
                    <a:pt x="103" y="531"/>
                    <a:pt x="158" y="561"/>
                  </a:cubicBezTo>
                  <a:cubicBezTo>
                    <a:pt x="164" y="564"/>
                    <a:pt x="173" y="566"/>
                    <a:pt x="171" y="576"/>
                  </a:cubicBezTo>
                  <a:cubicBezTo>
                    <a:pt x="155" y="584"/>
                    <a:pt x="137" y="578"/>
                    <a:pt x="121" y="586"/>
                  </a:cubicBezTo>
                  <a:cubicBezTo>
                    <a:pt x="105" y="588"/>
                    <a:pt x="94" y="580"/>
                    <a:pt x="83" y="569"/>
                  </a:cubicBezTo>
                  <a:cubicBezTo>
                    <a:pt x="30" y="514"/>
                    <a:pt x="9" y="448"/>
                    <a:pt x="5" y="373"/>
                  </a:cubicBezTo>
                  <a:cubicBezTo>
                    <a:pt x="0" y="285"/>
                    <a:pt x="27" y="207"/>
                    <a:pt x="76" y="137"/>
                  </a:cubicBezTo>
                  <a:cubicBezTo>
                    <a:pt x="134" y="54"/>
                    <a:pt x="216" y="8"/>
                    <a:pt x="317" y="3"/>
                  </a:cubicBezTo>
                  <a:cubicBezTo>
                    <a:pt x="382" y="0"/>
                    <a:pt x="441" y="22"/>
                    <a:pt x="492" y="63"/>
                  </a:cubicBezTo>
                  <a:cubicBezTo>
                    <a:pt x="533" y="96"/>
                    <a:pt x="563" y="135"/>
                    <a:pt x="579" y="185"/>
                  </a:cubicBezTo>
                  <a:cubicBezTo>
                    <a:pt x="581" y="189"/>
                    <a:pt x="581" y="194"/>
                    <a:pt x="588" y="195"/>
                  </a:cubicBezTo>
                  <a:close/>
                </a:path>
              </a:pathLst>
            </a:custGeom>
            <a:solidFill>
              <a:srgbClr val="B91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6" name="Freeform 207">
              <a:extLst>
                <a:ext uri="{FF2B5EF4-FFF2-40B4-BE49-F238E27FC236}">
                  <a16:creationId xmlns:a16="http://schemas.microsoft.com/office/drawing/2014/main" id="{A59C8A4D-BFA2-9F42-E13F-02C9C9D13F81}"/>
                </a:ext>
              </a:extLst>
            </p:cNvPr>
            <p:cNvSpPr/>
            <p:nvPr/>
          </p:nvSpPr>
          <p:spPr bwMode="auto">
            <a:xfrm rot="6511942">
              <a:off x="3563964" y="2069203"/>
              <a:ext cx="425231" cy="528226"/>
            </a:xfrm>
            <a:custGeom>
              <a:avLst/>
              <a:gdLst>
                <a:gd name="T0" fmla="*/ 162 w 604"/>
                <a:gd name="T1" fmla="*/ 662 h 699"/>
                <a:gd name="T2" fmla="*/ 154 w 604"/>
                <a:gd name="T3" fmla="*/ 639 h 699"/>
                <a:gd name="T4" fmla="*/ 384 w 604"/>
                <a:gd name="T5" fmla="*/ 21 h 699"/>
                <a:gd name="T6" fmla="*/ 551 w 604"/>
                <a:gd name="T7" fmla="*/ 13 h 699"/>
                <a:gd name="T8" fmla="*/ 604 w 604"/>
                <a:gd name="T9" fmla="*/ 23 h 699"/>
                <a:gd name="T10" fmla="*/ 574 w 604"/>
                <a:gd name="T11" fmla="*/ 31 h 699"/>
                <a:gd name="T12" fmla="*/ 463 w 604"/>
                <a:gd name="T13" fmla="*/ 40 h 699"/>
                <a:gd name="T14" fmla="*/ 280 w 604"/>
                <a:gd name="T15" fmla="*/ 137 h 699"/>
                <a:gd name="T16" fmla="*/ 138 w 604"/>
                <a:gd name="T17" fmla="*/ 502 h 699"/>
                <a:gd name="T18" fmla="*/ 204 w 604"/>
                <a:gd name="T19" fmla="*/ 682 h 699"/>
                <a:gd name="T20" fmla="*/ 203 w 604"/>
                <a:gd name="T21" fmla="*/ 699 h 699"/>
                <a:gd name="T22" fmla="*/ 196 w 604"/>
                <a:gd name="T23" fmla="*/ 695 h 699"/>
                <a:gd name="T24" fmla="*/ 178 w 604"/>
                <a:gd name="T25" fmla="*/ 681 h 699"/>
                <a:gd name="T26" fmla="*/ 172 w 604"/>
                <a:gd name="T27" fmla="*/ 673 h 699"/>
                <a:gd name="T28" fmla="*/ 162 w 604"/>
                <a:gd name="T29" fmla="*/ 66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699">
                  <a:moveTo>
                    <a:pt x="162" y="662"/>
                  </a:moveTo>
                  <a:cubicBezTo>
                    <a:pt x="165" y="652"/>
                    <a:pt x="158" y="646"/>
                    <a:pt x="154" y="639"/>
                  </a:cubicBezTo>
                  <a:cubicBezTo>
                    <a:pt x="0" y="406"/>
                    <a:pt x="115" y="96"/>
                    <a:pt x="384" y="21"/>
                  </a:cubicBezTo>
                  <a:cubicBezTo>
                    <a:pt x="439" y="6"/>
                    <a:pt x="494" y="0"/>
                    <a:pt x="551" y="13"/>
                  </a:cubicBezTo>
                  <a:cubicBezTo>
                    <a:pt x="568" y="17"/>
                    <a:pt x="586" y="22"/>
                    <a:pt x="604" y="23"/>
                  </a:cubicBezTo>
                  <a:cubicBezTo>
                    <a:pt x="597" y="37"/>
                    <a:pt x="584" y="32"/>
                    <a:pt x="574" y="31"/>
                  </a:cubicBezTo>
                  <a:cubicBezTo>
                    <a:pt x="536" y="29"/>
                    <a:pt x="499" y="32"/>
                    <a:pt x="463" y="40"/>
                  </a:cubicBezTo>
                  <a:cubicBezTo>
                    <a:pt x="393" y="54"/>
                    <a:pt x="332" y="88"/>
                    <a:pt x="280" y="137"/>
                  </a:cubicBezTo>
                  <a:cubicBezTo>
                    <a:pt x="173" y="235"/>
                    <a:pt x="129" y="359"/>
                    <a:pt x="138" y="502"/>
                  </a:cubicBezTo>
                  <a:cubicBezTo>
                    <a:pt x="142" y="567"/>
                    <a:pt x="166" y="627"/>
                    <a:pt x="204" y="682"/>
                  </a:cubicBezTo>
                  <a:cubicBezTo>
                    <a:pt x="210" y="691"/>
                    <a:pt x="210" y="691"/>
                    <a:pt x="203" y="699"/>
                  </a:cubicBezTo>
                  <a:cubicBezTo>
                    <a:pt x="201" y="697"/>
                    <a:pt x="198" y="696"/>
                    <a:pt x="196" y="695"/>
                  </a:cubicBezTo>
                  <a:cubicBezTo>
                    <a:pt x="188" y="693"/>
                    <a:pt x="184" y="686"/>
                    <a:pt x="178" y="681"/>
                  </a:cubicBezTo>
                  <a:cubicBezTo>
                    <a:pt x="176" y="678"/>
                    <a:pt x="174" y="675"/>
                    <a:pt x="172" y="673"/>
                  </a:cubicBezTo>
                  <a:cubicBezTo>
                    <a:pt x="169" y="669"/>
                    <a:pt x="164" y="667"/>
                    <a:pt x="162" y="662"/>
                  </a:cubicBezTo>
                  <a:close/>
                </a:path>
              </a:pathLst>
            </a:custGeom>
            <a:solidFill>
              <a:srgbClr val="250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7" name="Freeform 208">
              <a:extLst>
                <a:ext uri="{FF2B5EF4-FFF2-40B4-BE49-F238E27FC236}">
                  <a16:creationId xmlns:a16="http://schemas.microsoft.com/office/drawing/2014/main" id="{411944CB-12C5-43C2-A984-B83702C939B9}"/>
                </a:ext>
              </a:extLst>
            </p:cNvPr>
            <p:cNvSpPr/>
            <p:nvPr/>
          </p:nvSpPr>
          <p:spPr bwMode="auto">
            <a:xfrm rot="6511942">
              <a:off x="3160715" y="2898778"/>
              <a:ext cx="199960" cy="245073"/>
            </a:xfrm>
            <a:custGeom>
              <a:avLst/>
              <a:gdLst>
                <a:gd name="T0" fmla="*/ 209 w 282"/>
                <a:gd name="T1" fmla="*/ 268 h 325"/>
                <a:gd name="T2" fmla="*/ 154 w 282"/>
                <a:gd name="T3" fmla="*/ 313 h 325"/>
                <a:gd name="T4" fmla="*/ 104 w 282"/>
                <a:gd name="T5" fmla="*/ 324 h 325"/>
                <a:gd name="T6" fmla="*/ 6 w 282"/>
                <a:gd name="T7" fmla="*/ 229 h 325"/>
                <a:gd name="T8" fmla="*/ 73 w 282"/>
                <a:gd name="T9" fmla="*/ 47 h 325"/>
                <a:gd name="T10" fmla="*/ 164 w 282"/>
                <a:gd name="T11" fmla="*/ 3 h 325"/>
                <a:gd name="T12" fmla="*/ 259 w 282"/>
                <a:gd name="T13" fmla="*/ 53 h 325"/>
                <a:gd name="T14" fmla="*/ 270 w 282"/>
                <a:gd name="T15" fmla="*/ 69 h 325"/>
                <a:gd name="T16" fmla="*/ 239 w 282"/>
                <a:gd name="T17" fmla="*/ 232 h 325"/>
                <a:gd name="T18" fmla="*/ 222 w 282"/>
                <a:gd name="T19" fmla="*/ 255 h 325"/>
                <a:gd name="T20" fmla="*/ 213 w 282"/>
                <a:gd name="T21" fmla="*/ 239 h 325"/>
                <a:gd name="T22" fmla="*/ 228 w 282"/>
                <a:gd name="T23" fmla="*/ 218 h 325"/>
                <a:gd name="T24" fmla="*/ 235 w 282"/>
                <a:gd name="T25" fmla="*/ 209 h 325"/>
                <a:gd name="T26" fmla="*/ 249 w 282"/>
                <a:gd name="T27" fmla="*/ 152 h 325"/>
                <a:gd name="T28" fmla="*/ 209 w 282"/>
                <a:gd name="T29" fmla="*/ 80 h 325"/>
                <a:gd name="T30" fmla="*/ 157 w 282"/>
                <a:gd name="T31" fmla="*/ 82 h 325"/>
                <a:gd name="T32" fmla="*/ 107 w 282"/>
                <a:gd name="T33" fmla="*/ 118 h 325"/>
                <a:gd name="T34" fmla="*/ 90 w 282"/>
                <a:gd name="T35" fmla="*/ 148 h 325"/>
                <a:gd name="T36" fmla="*/ 83 w 282"/>
                <a:gd name="T37" fmla="*/ 219 h 325"/>
                <a:gd name="T38" fmla="*/ 173 w 282"/>
                <a:gd name="T39" fmla="*/ 269 h 325"/>
                <a:gd name="T40" fmla="*/ 192 w 282"/>
                <a:gd name="T41" fmla="*/ 259 h 325"/>
                <a:gd name="T42" fmla="*/ 209 w 282"/>
                <a:gd name="T43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325">
                  <a:moveTo>
                    <a:pt x="209" y="268"/>
                  </a:moveTo>
                  <a:cubicBezTo>
                    <a:pt x="195" y="288"/>
                    <a:pt x="177" y="303"/>
                    <a:pt x="154" y="313"/>
                  </a:cubicBezTo>
                  <a:cubicBezTo>
                    <a:pt x="137" y="318"/>
                    <a:pt x="122" y="324"/>
                    <a:pt x="104" y="324"/>
                  </a:cubicBezTo>
                  <a:cubicBezTo>
                    <a:pt x="46" y="325"/>
                    <a:pt x="9" y="272"/>
                    <a:pt x="6" y="229"/>
                  </a:cubicBezTo>
                  <a:cubicBezTo>
                    <a:pt x="0" y="159"/>
                    <a:pt x="23" y="98"/>
                    <a:pt x="73" y="47"/>
                  </a:cubicBezTo>
                  <a:cubicBezTo>
                    <a:pt x="99" y="21"/>
                    <a:pt x="128" y="6"/>
                    <a:pt x="164" y="3"/>
                  </a:cubicBezTo>
                  <a:cubicBezTo>
                    <a:pt x="199" y="0"/>
                    <a:pt x="243" y="21"/>
                    <a:pt x="259" y="53"/>
                  </a:cubicBezTo>
                  <a:cubicBezTo>
                    <a:pt x="262" y="58"/>
                    <a:pt x="266" y="64"/>
                    <a:pt x="270" y="69"/>
                  </a:cubicBezTo>
                  <a:cubicBezTo>
                    <a:pt x="282" y="128"/>
                    <a:pt x="270" y="182"/>
                    <a:pt x="239" y="232"/>
                  </a:cubicBezTo>
                  <a:cubicBezTo>
                    <a:pt x="234" y="240"/>
                    <a:pt x="228" y="247"/>
                    <a:pt x="222" y="255"/>
                  </a:cubicBezTo>
                  <a:cubicBezTo>
                    <a:pt x="210" y="255"/>
                    <a:pt x="206" y="250"/>
                    <a:pt x="213" y="239"/>
                  </a:cubicBezTo>
                  <a:cubicBezTo>
                    <a:pt x="217" y="232"/>
                    <a:pt x="219" y="223"/>
                    <a:pt x="228" y="218"/>
                  </a:cubicBezTo>
                  <a:cubicBezTo>
                    <a:pt x="232" y="217"/>
                    <a:pt x="235" y="213"/>
                    <a:pt x="235" y="209"/>
                  </a:cubicBezTo>
                  <a:cubicBezTo>
                    <a:pt x="237" y="190"/>
                    <a:pt x="248" y="172"/>
                    <a:pt x="249" y="152"/>
                  </a:cubicBezTo>
                  <a:cubicBezTo>
                    <a:pt x="249" y="120"/>
                    <a:pt x="232" y="97"/>
                    <a:pt x="209" y="80"/>
                  </a:cubicBezTo>
                  <a:cubicBezTo>
                    <a:pt x="193" y="69"/>
                    <a:pt x="174" y="72"/>
                    <a:pt x="157" y="82"/>
                  </a:cubicBezTo>
                  <a:cubicBezTo>
                    <a:pt x="140" y="92"/>
                    <a:pt x="123" y="105"/>
                    <a:pt x="107" y="118"/>
                  </a:cubicBezTo>
                  <a:cubicBezTo>
                    <a:pt x="97" y="125"/>
                    <a:pt x="91" y="135"/>
                    <a:pt x="90" y="148"/>
                  </a:cubicBezTo>
                  <a:cubicBezTo>
                    <a:pt x="87" y="172"/>
                    <a:pt x="84" y="195"/>
                    <a:pt x="83" y="219"/>
                  </a:cubicBezTo>
                  <a:cubicBezTo>
                    <a:pt x="81" y="268"/>
                    <a:pt x="142" y="288"/>
                    <a:pt x="173" y="269"/>
                  </a:cubicBezTo>
                  <a:cubicBezTo>
                    <a:pt x="179" y="266"/>
                    <a:pt x="185" y="261"/>
                    <a:pt x="192" y="259"/>
                  </a:cubicBezTo>
                  <a:cubicBezTo>
                    <a:pt x="200" y="257"/>
                    <a:pt x="208" y="256"/>
                    <a:pt x="209" y="268"/>
                  </a:cubicBezTo>
                  <a:close/>
                </a:path>
              </a:pathLst>
            </a:custGeom>
            <a:solidFill>
              <a:srgbClr val="293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8" name="Freeform 209">
              <a:extLst>
                <a:ext uri="{FF2B5EF4-FFF2-40B4-BE49-F238E27FC236}">
                  <a16:creationId xmlns:a16="http://schemas.microsoft.com/office/drawing/2014/main" id="{189430C5-9BFD-9FF0-3C3F-672ABCD45927}"/>
                </a:ext>
              </a:extLst>
            </p:cNvPr>
            <p:cNvSpPr/>
            <p:nvPr/>
          </p:nvSpPr>
          <p:spPr bwMode="auto">
            <a:xfrm rot="6511942">
              <a:off x="3464639" y="2223303"/>
              <a:ext cx="445480" cy="512604"/>
            </a:xfrm>
            <a:custGeom>
              <a:avLst/>
              <a:gdLst>
                <a:gd name="T0" fmla="*/ 600 w 633"/>
                <a:gd name="T1" fmla="*/ 122 h 680"/>
                <a:gd name="T2" fmla="*/ 633 w 633"/>
                <a:gd name="T3" fmla="*/ 178 h 680"/>
                <a:gd name="T4" fmla="*/ 614 w 633"/>
                <a:gd name="T5" fmla="*/ 177 h 680"/>
                <a:gd name="T6" fmla="*/ 404 w 633"/>
                <a:gd name="T7" fmla="*/ 69 h 680"/>
                <a:gd name="T8" fmla="*/ 233 w 633"/>
                <a:gd name="T9" fmla="*/ 112 h 680"/>
                <a:gd name="T10" fmla="*/ 66 w 633"/>
                <a:gd name="T11" fmla="*/ 319 h 680"/>
                <a:gd name="T12" fmla="*/ 44 w 633"/>
                <a:gd name="T13" fmla="*/ 414 h 680"/>
                <a:gd name="T14" fmla="*/ 47 w 633"/>
                <a:gd name="T15" fmla="*/ 515 h 680"/>
                <a:gd name="T16" fmla="*/ 109 w 633"/>
                <a:gd name="T17" fmla="*/ 650 h 680"/>
                <a:gd name="T18" fmla="*/ 119 w 633"/>
                <a:gd name="T19" fmla="*/ 676 h 680"/>
                <a:gd name="T20" fmla="*/ 97 w 633"/>
                <a:gd name="T21" fmla="*/ 678 h 680"/>
                <a:gd name="T22" fmla="*/ 37 w 633"/>
                <a:gd name="T23" fmla="*/ 602 h 680"/>
                <a:gd name="T24" fmla="*/ 2 w 633"/>
                <a:gd name="T25" fmla="*/ 444 h 680"/>
                <a:gd name="T26" fmla="*/ 136 w 633"/>
                <a:gd name="T27" fmla="*/ 130 h 680"/>
                <a:gd name="T28" fmla="*/ 511 w 633"/>
                <a:gd name="T29" fmla="*/ 64 h 680"/>
                <a:gd name="T30" fmla="*/ 590 w 633"/>
                <a:gd name="T31" fmla="*/ 117 h 680"/>
                <a:gd name="T32" fmla="*/ 600 w 633"/>
                <a:gd name="T33" fmla="*/ 12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3" h="680">
                  <a:moveTo>
                    <a:pt x="600" y="122"/>
                  </a:moveTo>
                  <a:cubicBezTo>
                    <a:pt x="614" y="139"/>
                    <a:pt x="624" y="158"/>
                    <a:pt x="633" y="178"/>
                  </a:cubicBezTo>
                  <a:cubicBezTo>
                    <a:pt x="625" y="185"/>
                    <a:pt x="620" y="185"/>
                    <a:pt x="614" y="177"/>
                  </a:cubicBezTo>
                  <a:cubicBezTo>
                    <a:pt x="562" y="105"/>
                    <a:pt x="487" y="76"/>
                    <a:pt x="404" y="69"/>
                  </a:cubicBezTo>
                  <a:cubicBezTo>
                    <a:pt x="344" y="65"/>
                    <a:pt x="286" y="81"/>
                    <a:pt x="233" y="112"/>
                  </a:cubicBezTo>
                  <a:cubicBezTo>
                    <a:pt x="150" y="160"/>
                    <a:pt x="99" y="231"/>
                    <a:pt x="66" y="319"/>
                  </a:cubicBezTo>
                  <a:cubicBezTo>
                    <a:pt x="54" y="350"/>
                    <a:pt x="45" y="382"/>
                    <a:pt x="44" y="414"/>
                  </a:cubicBezTo>
                  <a:cubicBezTo>
                    <a:pt x="44" y="447"/>
                    <a:pt x="37" y="481"/>
                    <a:pt x="47" y="515"/>
                  </a:cubicBezTo>
                  <a:cubicBezTo>
                    <a:pt x="62" y="562"/>
                    <a:pt x="76" y="610"/>
                    <a:pt x="109" y="650"/>
                  </a:cubicBezTo>
                  <a:cubicBezTo>
                    <a:pt x="114" y="657"/>
                    <a:pt x="124" y="664"/>
                    <a:pt x="119" y="676"/>
                  </a:cubicBezTo>
                  <a:cubicBezTo>
                    <a:pt x="112" y="680"/>
                    <a:pt x="105" y="680"/>
                    <a:pt x="97" y="678"/>
                  </a:cubicBezTo>
                  <a:cubicBezTo>
                    <a:pt x="66" y="661"/>
                    <a:pt x="52" y="631"/>
                    <a:pt x="37" y="602"/>
                  </a:cubicBezTo>
                  <a:cubicBezTo>
                    <a:pt x="11" y="553"/>
                    <a:pt x="3" y="500"/>
                    <a:pt x="2" y="444"/>
                  </a:cubicBezTo>
                  <a:cubicBezTo>
                    <a:pt x="0" y="319"/>
                    <a:pt x="47" y="215"/>
                    <a:pt x="136" y="130"/>
                  </a:cubicBezTo>
                  <a:cubicBezTo>
                    <a:pt x="232" y="38"/>
                    <a:pt x="386" y="0"/>
                    <a:pt x="511" y="64"/>
                  </a:cubicBezTo>
                  <a:cubicBezTo>
                    <a:pt x="540" y="78"/>
                    <a:pt x="569" y="91"/>
                    <a:pt x="590" y="117"/>
                  </a:cubicBezTo>
                  <a:cubicBezTo>
                    <a:pt x="592" y="120"/>
                    <a:pt x="596" y="122"/>
                    <a:pt x="600" y="122"/>
                  </a:cubicBezTo>
                  <a:close/>
                </a:path>
              </a:pathLst>
            </a:custGeom>
            <a:solidFill>
              <a:srgbClr val="8F1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9" name="Freeform 210">
              <a:extLst>
                <a:ext uri="{FF2B5EF4-FFF2-40B4-BE49-F238E27FC236}">
                  <a16:creationId xmlns:a16="http://schemas.microsoft.com/office/drawing/2014/main" id="{08EBF3FA-4C2B-E9B9-33F5-A65EE99BC628}"/>
                </a:ext>
              </a:extLst>
            </p:cNvPr>
            <p:cNvSpPr/>
            <p:nvPr/>
          </p:nvSpPr>
          <p:spPr bwMode="auto">
            <a:xfrm rot="6511942">
              <a:off x="3165270" y="2848076"/>
              <a:ext cx="235396" cy="302680"/>
            </a:xfrm>
            <a:custGeom>
              <a:avLst/>
              <a:gdLst>
                <a:gd name="T0" fmla="*/ 337 w 337"/>
                <a:gd name="T1" fmla="*/ 125 h 401"/>
                <a:gd name="T2" fmla="*/ 316 w 337"/>
                <a:gd name="T3" fmla="*/ 101 h 401"/>
                <a:gd name="T4" fmla="*/ 262 w 337"/>
                <a:gd name="T5" fmla="*/ 66 h 401"/>
                <a:gd name="T6" fmla="*/ 150 w 337"/>
                <a:gd name="T7" fmla="*/ 101 h 401"/>
                <a:gd name="T8" fmla="*/ 92 w 337"/>
                <a:gd name="T9" fmla="*/ 189 h 401"/>
                <a:gd name="T10" fmla="*/ 76 w 337"/>
                <a:gd name="T11" fmla="*/ 266 h 401"/>
                <a:gd name="T12" fmla="*/ 124 w 337"/>
                <a:gd name="T13" fmla="*/ 362 h 401"/>
                <a:gd name="T14" fmla="*/ 186 w 337"/>
                <a:gd name="T15" fmla="*/ 373 h 401"/>
                <a:gd name="T16" fmla="*/ 221 w 337"/>
                <a:gd name="T17" fmla="*/ 369 h 401"/>
                <a:gd name="T18" fmla="*/ 125 w 337"/>
                <a:gd name="T19" fmla="*/ 401 h 401"/>
                <a:gd name="T20" fmla="*/ 101 w 337"/>
                <a:gd name="T21" fmla="*/ 398 h 401"/>
                <a:gd name="T22" fmla="*/ 46 w 337"/>
                <a:gd name="T23" fmla="*/ 360 h 401"/>
                <a:gd name="T24" fmla="*/ 42 w 337"/>
                <a:gd name="T25" fmla="*/ 343 h 401"/>
                <a:gd name="T26" fmla="*/ 25 w 337"/>
                <a:gd name="T27" fmla="*/ 352 h 401"/>
                <a:gd name="T28" fmla="*/ 24 w 337"/>
                <a:gd name="T29" fmla="*/ 331 h 401"/>
                <a:gd name="T30" fmla="*/ 26 w 337"/>
                <a:gd name="T31" fmla="*/ 312 h 401"/>
                <a:gd name="T32" fmla="*/ 90 w 337"/>
                <a:gd name="T33" fmla="*/ 73 h 401"/>
                <a:gd name="T34" fmla="*/ 257 w 337"/>
                <a:gd name="T35" fmla="*/ 17 h 401"/>
                <a:gd name="T36" fmla="*/ 305 w 337"/>
                <a:gd name="T37" fmla="*/ 41 h 401"/>
                <a:gd name="T38" fmla="*/ 337 w 337"/>
                <a:gd name="T39" fmla="*/ 12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401">
                  <a:moveTo>
                    <a:pt x="337" y="125"/>
                  </a:moveTo>
                  <a:cubicBezTo>
                    <a:pt x="328" y="119"/>
                    <a:pt x="322" y="110"/>
                    <a:pt x="316" y="101"/>
                  </a:cubicBezTo>
                  <a:cubicBezTo>
                    <a:pt x="303" y="83"/>
                    <a:pt x="283" y="70"/>
                    <a:pt x="262" y="66"/>
                  </a:cubicBezTo>
                  <a:cubicBezTo>
                    <a:pt x="220" y="58"/>
                    <a:pt x="183" y="69"/>
                    <a:pt x="150" y="101"/>
                  </a:cubicBezTo>
                  <a:cubicBezTo>
                    <a:pt x="123" y="127"/>
                    <a:pt x="103" y="155"/>
                    <a:pt x="92" y="189"/>
                  </a:cubicBezTo>
                  <a:cubicBezTo>
                    <a:pt x="84" y="214"/>
                    <a:pt x="75" y="238"/>
                    <a:pt x="76" y="266"/>
                  </a:cubicBezTo>
                  <a:cubicBezTo>
                    <a:pt x="77" y="307"/>
                    <a:pt x="93" y="338"/>
                    <a:pt x="124" y="362"/>
                  </a:cubicBezTo>
                  <a:cubicBezTo>
                    <a:pt x="142" y="376"/>
                    <a:pt x="164" y="375"/>
                    <a:pt x="186" y="373"/>
                  </a:cubicBezTo>
                  <a:cubicBezTo>
                    <a:pt x="198" y="372"/>
                    <a:pt x="209" y="365"/>
                    <a:pt x="221" y="369"/>
                  </a:cubicBezTo>
                  <a:cubicBezTo>
                    <a:pt x="192" y="389"/>
                    <a:pt x="159" y="398"/>
                    <a:pt x="125" y="401"/>
                  </a:cubicBezTo>
                  <a:cubicBezTo>
                    <a:pt x="117" y="397"/>
                    <a:pt x="109" y="401"/>
                    <a:pt x="101" y="398"/>
                  </a:cubicBezTo>
                  <a:cubicBezTo>
                    <a:pt x="81" y="388"/>
                    <a:pt x="64" y="372"/>
                    <a:pt x="46" y="360"/>
                  </a:cubicBezTo>
                  <a:cubicBezTo>
                    <a:pt x="37" y="355"/>
                    <a:pt x="41" y="349"/>
                    <a:pt x="42" y="343"/>
                  </a:cubicBezTo>
                  <a:cubicBezTo>
                    <a:pt x="37" y="347"/>
                    <a:pt x="32" y="357"/>
                    <a:pt x="25" y="352"/>
                  </a:cubicBezTo>
                  <a:cubicBezTo>
                    <a:pt x="18" y="347"/>
                    <a:pt x="19" y="338"/>
                    <a:pt x="24" y="331"/>
                  </a:cubicBezTo>
                  <a:cubicBezTo>
                    <a:pt x="27" y="325"/>
                    <a:pt x="27" y="318"/>
                    <a:pt x="26" y="312"/>
                  </a:cubicBezTo>
                  <a:cubicBezTo>
                    <a:pt x="0" y="220"/>
                    <a:pt x="28" y="141"/>
                    <a:pt x="90" y="73"/>
                  </a:cubicBezTo>
                  <a:cubicBezTo>
                    <a:pt x="134" y="25"/>
                    <a:pt x="189" y="0"/>
                    <a:pt x="257" y="17"/>
                  </a:cubicBezTo>
                  <a:cubicBezTo>
                    <a:pt x="275" y="22"/>
                    <a:pt x="289" y="32"/>
                    <a:pt x="305" y="41"/>
                  </a:cubicBezTo>
                  <a:cubicBezTo>
                    <a:pt x="324" y="66"/>
                    <a:pt x="332" y="95"/>
                    <a:pt x="337" y="125"/>
                  </a:cubicBezTo>
                  <a:close/>
                </a:path>
              </a:pathLst>
            </a:custGeom>
            <a:solidFill>
              <a:srgbClr val="27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0" name="Freeform 211">
              <a:extLst>
                <a:ext uri="{FF2B5EF4-FFF2-40B4-BE49-F238E27FC236}">
                  <a16:creationId xmlns:a16="http://schemas.microsoft.com/office/drawing/2014/main" id="{01AEFD57-083A-23B6-86F6-B2C82901C715}"/>
                </a:ext>
              </a:extLst>
            </p:cNvPr>
            <p:cNvSpPr/>
            <p:nvPr/>
          </p:nvSpPr>
          <p:spPr bwMode="auto">
            <a:xfrm rot="6511942">
              <a:off x="3529404" y="2125717"/>
              <a:ext cx="402451" cy="541896"/>
            </a:xfrm>
            <a:custGeom>
              <a:avLst/>
              <a:gdLst>
                <a:gd name="T0" fmla="*/ 79 w 573"/>
                <a:gd name="T1" fmla="*/ 677 h 718"/>
                <a:gd name="T2" fmla="*/ 81 w 573"/>
                <a:gd name="T3" fmla="*/ 669 h 718"/>
                <a:gd name="T4" fmla="*/ 9 w 573"/>
                <a:gd name="T5" fmla="*/ 401 h 718"/>
                <a:gd name="T6" fmla="*/ 154 w 573"/>
                <a:gd name="T7" fmla="*/ 109 h 718"/>
                <a:gd name="T8" fmla="*/ 348 w 573"/>
                <a:gd name="T9" fmla="*/ 10 h 718"/>
                <a:gd name="T10" fmla="*/ 451 w 573"/>
                <a:gd name="T11" fmla="*/ 4 h 718"/>
                <a:gd name="T12" fmla="*/ 480 w 573"/>
                <a:gd name="T13" fmla="*/ 1 h 718"/>
                <a:gd name="T14" fmla="*/ 573 w 573"/>
                <a:gd name="T15" fmla="*/ 44 h 718"/>
                <a:gd name="T16" fmla="*/ 519 w 573"/>
                <a:gd name="T17" fmla="*/ 39 h 718"/>
                <a:gd name="T18" fmla="*/ 175 w 573"/>
                <a:gd name="T19" fmla="*/ 144 h 718"/>
                <a:gd name="T20" fmla="*/ 47 w 573"/>
                <a:gd name="T21" fmla="*/ 408 h 718"/>
                <a:gd name="T22" fmla="*/ 101 w 573"/>
                <a:gd name="T23" fmla="*/ 657 h 718"/>
                <a:gd name="T24" fmla="*/ 130 w 573"/>
                <a:gd name="T25" fmla="*/ 697 h 718"/>
                <a:gd name="T26" fmla="*/ 136 w 573"/>
                <a:gd name="T27" fmla="*/ 711 h 718"/>
                <a:gd name="T28" fmla="*/ 120 w 573"/>
                <a:gd name="T29" fmla="*/ 713 h 718"/>
                <a:gd name="T30" fmla="*/ 79 w 573"/>
                <a:gd name="T31" fmla="*/ 67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3" h="718">
                  <a:moveTo>
                    <a:pt x="79" y="677"/>
                  </a:moveTo>
                  <a:cubicBezTo>
                    <a:pt x="83" y="675"/>
                    <a:pt x="84" y="672"/>
                    <a:pt x="81" y="669"/>
                  </a:cubicBezTo>
                  <a:cubicBezTo>
                    <a:pt x="18" y="590"/>
                    <a:pt x="0" y="498"/>
                    <a:pt x="9" y="401"/>
                  </a:cubicBezTo>
                  <a:cubicBezTo>
                    <a:pt x="19" y="286"/>
                    <a:pt x="67" y="187"/>
                    <a:pt x="154" y="109"/>
                  </a:cubicBezTo>
                  <a:cubicBezTo>
                    <a:pt x="210" y="58"/>
                    <a:pt x="274" y="23"/>
                    <a:pt x="348" y="10"/>
                  </a:cubicBezTo>
                  <a:cubicBezTo>
                    <a:pt x="382" y="4"/>
                    <a:pt x="416" y="0"/>
                    <a:pt x="451" y="4"/>
                  </a:cubicBezTo>
                  <a:cubicBezTo>
                    <a:pt x="460" y="5"/>
                    <a:pt x="471" y="8"/>
                    <a:pt x="480" y="1"/>
                  </a:cubicBezTo>
                  <a:cubicBezTo>
                    <a:pt x="513" y="11"/>
                    <a:pt x="546" y="21"/>
                    <a:pt x="573" y="44"/>
                  </a:cubicBezTo>
                  <a:cubicBezTo>
                    <a:pt x="554" y="50"/>
                    <a:pt x="536" y="42"/>
                    <a:pt x="519" y="39"/>
                  </a:cubicBezTo>
                  <a:cubicBezTo>
                    <a:pt x="385" y="12"/>
                    <a:pt x="272" y="52"/>
                    <a:pt x="175" y="144"/>
                  </a:cubicBezTo>
                  <a:cubicBezTo>
                    <a:pt x="99" y="215"/>
                    <a:pt x="60" y="307"/>
                    <a:pt x="47" y="408"/>
                  </a:cubicBezTo>
                  <a:cubicBezTo>
                    <a:pt x="36" y="496"/>
                    <a:pt x="52" y="581"/>
                    <a:pt x="101" y="657"/>
                  </a:cubicBezTo>
                  <a:cubicBezTo>
                    <a:pt x="110" y="671"/>
                    <a:pt x="120" y="684"/>
                    <a:pt x="130" y="697"/>
                  </a:cubicBezTo>
                  <a:cubicBezTo>
                    <a:pt x="134" y="701"/>
                    <a:pt x="139" y="706"/>
                    <a:pt x="136" y="711"/>
                  </a:cubicBezTo>
                  <a:cubicBezTo>
                    <a:pt x="132" y="718"/>
                    <a:pt x="125" y="715"/>
                    <a:pt x="120" y="713"/>
                  </a:cubicBezTo>
                  <a:cubicBezTo>
                    <a:pt x="104" y="703"/>
                    <a:pt x="91" y="691"/>
                    <a:pt x="79" y="677"/>
                  </a:cubicBezTo>
                  <a:close/>
                </a:path>
              </a:pathLst>
            </a:custGeom>
            <a:solidFill>
              <a:srgbClr val="4D1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1" name="Freeform 212">
              <a:extLst>
                <a:ext uri="{FF2B5EF4-FFF2-40B4-BE49-F238E27FC236}">
                  <a16:creationId xmlns:a16="http://schemas.microsoft.com/office/drawing/2014/main" id="{F062FAC5-AA82-93A7-04FD-D71310B265A2}"/>
                </a:ext>
              </a:extLst>
            </p:cNvPr>
            <p:cNvSpPr/>
            <p:nvPr/>
          </p:nvSpPr>
          <p:spPr bwMode="auto">
            <a:xfrm rot="6511942">
              <a:off x="3427583" y="2258728"/>
              <a:ext cx="432824" cy="479407"/>
            </a:xfrm>
            <a:custGeom>
              <a:avLst/>
              <a:gdLst>
                <a:gd name="T0" fmla="*/ 614 w 615"/>
                <a:gd name="T1" fmla="*/ 225 h 635"/>
                <a:gd name="T2" fmla="*/ 602 w 615"/>
                <a:gd name="T3" fmla="*/ 223 h 635"/>
                <a:gd name="T4" fmla="*/ 585 w 615"/>
                <a:gd name="T5" fmla="*/ 179 h 635"/>
                <a:gd name="T6" fmla="*/ 422 w 615"/>
                <a:gd name="T7" fmla="*/ 49 h 635"/>
                <a:gd name="T8" fmla="*/ 291 w 615"/>
                <a:gd name="T9" fmla="*/ 46 h 635"/>
                <a:gd name="T10" fmla="*/ 192 w 615"/>
                <a:gd name="T11" fmla="*/ 86 h 635"/>
                <a:gd name="T12" fmla="*/ 101 w 615"/>
                <a:gd name="T13" fmla="*/ 179 h 635"/>
                <a:gd name="T14" fmla="*/ 42 w 615"/>
                <a:gd name="T15" fmla="*/ 315 h 635"/>
                <a:gd name="T16" fmla="*/ 39 w 615"/>
                <a:gd name="T17" fmla="*/ 423 h 635"/>
                <a:gd name="T18" fmla="*/ 48 w 615"/>
                <a:gd name="T19" fmla="*/ 489 h 635"/>
                <a:gd name="T20" fmla="*/ 124 w 615"/>
                <a:gd name="T21" fmla="*/ 607 h 635"/>
                <a:gd name="T22" fmla="*/ 145 w 615"/>
                <a:gd name="T23" fmla="*/ 613 h 635"/>
                <a:gd name="T24" fmla="*/ 127 w 615"/>
                <a:gd name="T25" fmla="*/ 635 h 635"/>
                <a:gd name="T26" fmla="*/ 50 w 615"/>
                <a:gd name="T27" fmla="*/ 562 h 635"/>
                <a:gd name="T28" fmla="*/ 0 w 615"/>
                <a:gd name="T29" fmla="*/ 392 h 635"/>
                <a:gd name="T30" fmla="*/ 88 w 615"/>
                <a:gd name="T31" fmla="*/ 136 h 635"/>
                <a:gd name="T32" fmla="*/ 312 w 615"/>
                <a:gd name="T33" fmla="*/ 11 h 635"/>
                <a:gd name="T34" fmla="*/ 544 w 615"/>
                <a:gd name="T35" fmla="*/ 91 h 635"/>
                <a:gd name="T36" fmla="*/ 609 w 615"/>
                <a:gd name="T37" fmla="*/ 205 h 635"/>
                <a:gd name="T38" fmla="*/ 614 w 615"/>
                <a:gd name="T39" fmla="*/ 22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5" h="635">
                  <a:moveTo>
                    <a:pt x="614" y="225"/>
                  </a:moveTo>
                  <a:cubicBezTo>
                    <a:pt x="608" y="239"/>
                    <a:pt x="604" y="229"/>
                    <a:pt x="602" y="223"/>
                  </a:cubicBezTo>
                  <a:cubicBezTo>
                    <a:pt x="597" y="209"/>
                    <a:pt x="592" y="194"/>
                    <a:pt x="585" y="179"/>
                  </a:cubicBezTo>
                  <a:cubicBezTo>
                    <a:pt x="549" y="113"/>
                    <a:pt x="493" y="70"/>
                    <a:pt x="422" y="49"/>
                  </a:cubicBezTo>
                  <a:cubicBezTo>
                    <a:pt x="380" y="36"/>
                    <a:pt x="335" y="31"/>
                    <a:pt x="291" y="46"/>
                  </a:cubicBezTo>
                  <a:cubicBezTo>
                    <a:pt x="258" y="57"/>
                    <a:pt x="221" y="63"/>
                    <a:pt x="192" y="86"/>
                  </a:cubicBezTo>
                  <a:cubicBezTo>
                    <a:pt x="157" y="113"/>
                    <a:pt x="125" y="142"/>
                    <a:pt x="101" y="179"/>
                  </a:cubicBezTo>
                  <a:cubicBezTo>
                    <a:pt x="73" y="221"/>
                    <a:pt x="53" y="266"/>
                    <a:pt x="42" y="315"/>
                  </a:cubicBezTo>
                  <a:cubicBezTo>
                    <a:pt x="34" y="351"/>
                    <a:pt x="36" y="387"/>
                    <a:pt x="39" y="423"/>
                  </a:cubicBezTo>
                  <a:cubicBezTo>
                    <a:pt x="40" y="445"/>
                    <a:pt x="41" y="467"/>
                    <a:pt x="48" y="489"/>
                  </a:cubicBezTo>
                  <a:cubicBezTo>
                    <a:pt x="64" y="535"/>
                    <a:pt x="91" y="573"/>
                    <a:pt x="124" y="607"/>
                  </a:cubicBezTo>
                  <a:cubicBezTo>
                    <a:pt x="131" y="614"/>
                    <a:pt x="140" y="605"/>
                    <a:pt x="145" y="613"/>
                  </a:cubicBezTo>
                  <a:cubicBezTo>
                    <a:pt x="145" y="625"/>
                    <a:pt x="139" y="633"/>
                    <a:pt x="127" y="635"/>
                  </a:cubicBezTo>
                  <a:cubicBezTo>
                    <a:pt x="93" y="619"/>
                    <a:pt x="69" y="593"/>
                    <a:pt x="50" y="562"/>
                  </a:cubicBezTo>
                  <a:cubicBezTo>
                    <a:pt x="17" y="510"/>
                    <a:pt x="0" y="453"/>
                    <a:pt x="0" y="392"/>
                  </a:cubicBezTo>
                  <a:cubicBezTo>
                    <a:pt x="0" y="297"/>
                    <a:pt x="30" y="211"/>
                    <a:pt x="88" y="136"/>
                  </a:cubicBezTo>
                  <a:cubicBezTo>
                    <a:pt x="144" y="63"/>
                    <a:pt x="220" y="23"/>
                    <a:pt x="312" y="11"/>
                  </a:cubicBezTo>
                  <a:cubicBezTo>
                    <a:pt x="403" y="0"/>
                    <a:pt x="478" y="33"/>
                    <a:pt x="544" y="91"/>
                  </a:cubicBezTo>
                  <a:cubicBezTo>
                    <a:pt x="578" y="121"/>
                    <a:pt x="596" y="162"/>
                    <a:pt x="609" y="205"/>
                  </a:cubicBezTo>
                  <a:cubicBezTo>
                    <a:pt x="612" y="211"/>
                    <a:pt x="615" y="217"/>
                    <a:pt x="614" y="225"/>
                  </a:cubicBezTo>
                  <a:close/>
                </a:path>
              </a:pathLst>
            </a:custGeom>
            <a:solidFill>
              <a:srgbClr val="A8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2" name="Freeform 213">
              <a:extLst>
                <a:ext uri="{FF2B5EF4-FFF2-40B4-BE49-F238E27FC236}">
                  <a16:creationId xmlns:a16="http://schemas.microsoft.com/office/drawing/2014/main" id="{DBA6CB23-C1BA-8F0E-AED6-8A70A2B8EDED}"/>
                </a:ext>
              </a:extLst>
            </p:cNvPr>
            <p:cNvSpPr/>
            <p:nvPr/>
          </p:nvSpPr>
          <p:spPr bwMode="auto">
            <a:xfrm rot="6511942">
              <a:off x="3244527" y="1716470"/>
              <a:ext cx="245520" cy="241168"/>
            </a:xfrm>
            <a:custGeom>
              <a:avLst/>
              <a:gdLst>
                <a:gd name="T0" fmla="*/ 310 w 350"/>
                <a:gd name="T1" fmla="*/ 245 h 319"/>
                <a:gd name="T2" fmla="*/ 199 w 350"/>
                <a:gd name="T3" fmla="*/ 314 h 319"/>
                <a:gd name="T4" fmla="*/ 93 w 350"/>
                <a:gd name="T5" fmla="*/ 305 h 319"/>
                <a:gd name="T6" fmla="*/ 6 w 350"/>
                <a:gd name="T7" fmla="*/ 162 h 319"/>
                <a:gd name="T8" fmla="*/ 197 w 350"/>
                <a:gd name="T9" fmla="*/ 0 h 319"/>
                <a:gd name="T10" fmla="*/ 338 w 350"/>
                <a:gd name="T11" fmla="*/ 99 h 319"/>
                <a:gd name="T12" fmla="*/ 325 w 350"/>
                <a:gd name="T13" fmla="*/ 212 h 319"/>
                <a:gd name="T14" fmla="*/ 310 w 350"/>
                <a:gd name="T15" fmla="*/ 2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319">
                  <a:moveTo>
                    <a:pt x="310" y="245"/>
                  </a:moveTo>
                  <a:cubicBezTo>
                    <a:pt x="280" y="280"/>
                    <a:pt x="246" y="308"/>
                    <a:pt x="199" y="314"/>
                  </a:cubicBezTo>
                  <a:cubicBezTo>
                    <a:pt x="163" y="316"/>
                    <a:pt x="129" y="319"/>
                    <a:pt x="93" y="305"/>
                  </a:cubicBezTo>
                  <a:cubicBezTo>
                    <a:pt x="34" y="283"/>
                    <a:pt x="0" y="218"/>
                    <a:pt x="6" y="162"/>
                  </a:cubicBezTo>
                  <a:cubicBezTo>
                    <a:pt x="17" y="69"/>
                    <a:pt x="102" y="0"/>
                    <a:pt x="197" y="0"/>
                  </a:cubicBezTo>
                  <a:cubicBezTo>
                    <a:pt x="255" y="1"/>
                    <a:pt x="322" y="46"/>
                    <a:pt x="338" y="99"/>
                  </a:cubicBezTo>
                  <a:cubicBezTo>
                    <a:pt x="350" y="137"/>
                    <a:pt x="345" y="176"/>
                    <a:pt x="325" y="212"/>
                  </a:cubicBezTo>
                  <a:cubicBezTo>
                    <a:pt x="319" y="222"/>
                    <a:pt x="307" y="231"/>
                    <a:pt x="310" y="245"/>
                  </a:cubicBezTo>
                  <a:close/>
                </a:path>
              </a:pathLst>
            </a:custGeom>
            <a:solidFill>
              <a:srgbClr val="293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3" name="Freeform 214">
              <a:extLst>
                <a:ext uri="{FF2B5EF4-FFF2-40B4-BE49-F238E27FC236}">
                  <a16:creationId xmlns:a16="http://schemas.microsoft.com/office/drawing/2014/main" id="{8A094E22-2CEA-0139-A39E-04B76101115E}"/>
                </a:ext>
              </a:extLst>
            </p:cNvPr>
            <p:cNvSpPr/>
            <p:nvPr/>
          </p:nvSpPr>
          <p:spPr bwMode="auto">
            <a:xfrm rot="6511942">
              <a:off x="3261669" y="2781191"/>
              <a:ext cx="235396" cy="282176"/>
            </a:xfrm>
            <a:custGeom>
              <a:avLst/>
              <a:gdLst>
                <a:gd name="T0" fmla="*/ 46 w 334"/>
                <a:gd name="T1" fmla="*/ 373 h 373"/>
                <a:gd name="T2" fmla="*/ 5 w 334"/>
                <a:gd name="T3" fmla="*/ 237 h 373"/>
                <a:gd name="T4" fmla="*/ 1 w 334"/>
                <a:gd name="T5" fmla="*/ 219 h 373"/>
                <a:gd name="T6" fmla="*/ 3 w 334"/>
                <a:gd name="T7" fmla="*/ 210 h 373"/>
                <a:gd name="T8" fmla="*/ 13 w 334"/>
                <a:gd name="T9" fmla="*/ 183 h 373"/>
                <a:gd name="T10" fmla="*/ 197 w 334"/>
                <a:gd name="T11" fmla="*/ 8 h 373"/>
                <a:gd name="T12" fmla="*/ 334 w 334"/>
                <a:gd name="T13" fmla="*/ 21 h 373"/>
                <a:gd name="T14" fmla="*/ 320 w 334"/>
                <a:gd name="T15" fmla="*/ 28 h 373"/>
                <a:gd name="T16" fmla="*/ 115 w 334"/>
                <a:gd name="T17" fmla="*/ 153 h 373"/>
                <a:gd name="T18" fmla="*/ 73 w 334"/>
                <a:gd name="T19" fmla="*/ 277 h 373"/>
                <a:gd name="T20" fmla="*/ 73 w 334"/>
                <a:gd name="T21" fmla="*/ 324 h 373"/>
                <a:gd name="T22" fmla="*/ 53 w 334"/>
                <a:gd name="T23" fmla="*/ 368 h 373"/>
                <a:gd name="T24" fmla="*/ 46 w 334"/>
                <a:gd name="T25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73">
                  <a:moveTo>
                    <a:pt x="46" y="373"/>
                  </a:moveTo>
                  <a:cubicBezTo>
                    <a:pt x="17" y="332"/>
                    <a:pt x="5" y="287"/>
                    <a:pt x="5" y="237"/>
                  </a:cubicBezTo>
                  <a:cubicBezTo>
                    <a:pt x="0" y="232"/>
                    <a:pt x="0" y="226"/>
                    <a:pt x="1" y="219"/>
                  </a:cubicBezTo>
                  <a:cubicBezTo>
                    <a:pt x="2" y="216"/>
                    <a:pt x="2" y="213"/>
                    <a:pt x="3" y="210"/>
                  </a:cubicBezTo>
                  <a:cubicBezTo>
                    <a:pt x="5" y="201"/>
                    <a:pt x="4" y="190"/>
                    <a:pt x="13" y="183"/>
                  </a:cubicBezTo>
                  <a:cubicBezTo>
                    <a:pt x="29" y="101"/>
                    <a:pt x="109" y="25"/>
                    <a:pt x="197" y="8"/>
                  </a:cubicBezTo>
                  <a:cubicBezTo>
                    <a:pt x="244" y="0"/>
                    <a:pt x="290" y="2"/>
                    <a:pt x="334" y="21"/>
                  </a:cubicBezTo>
                  <a:cubicBezTo>
                    <a:pt x="333" y="30"/>
                    <a:pt x="326" y="28"/>
                    <a:pt x="320" y="28"/>
                  </a:cubicBezTo>
                  <a:cubicBezTo>
                    <a:pt x="226" y="27"/>
                    <a:pt x="162" y="77"/>
                    <a:pt x="115" y="153"/>
                  </a:cubicBezTo>
                  <a:cubicBezTo>
                    <a:pt x="92" y="191"/>
                    <a:pt x="80" y="233"/>
                    <a:pt x="73" y="277"/>
                  </a:cubicBezTo>
                  <a:cubicBezTo>
                    <a:pt x="70" y="293"/>
                    <a:pt x="75" y="309"/>
                    <a:pt x="73" y="324"/>
                  </a:cubicBezTo>
                  <a:cubicBezTo>
                    <a:pt x="66" y="339"/>
                    <a:pt x="55" y="351"/>
                    <a:pt x="53" y="368"/>
                  </a:cubicBezTo>
                  <a:cubicBezTo>
                    <a:pt x="53" y="371"/>
                    <a:pt x="50" y="373"/>
                    <a:pt x="46" y="373"/>
                  </a:cubicBezTo>
                  <a:close/>
                </a:path>
              </a:pathLst>
            </a:custGeom>
            <a:solidFill>
              <a:srgbClr val="090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4" name="Freeform 215">
              <a:extLst>
                <a:ext uri="{FF2B5EF4-FFF2-40B4-BE49-F238E27FC236}">
                  <a16:creationId xmlns:a16="http://schemas.microsoft.com/office/drawing/2014/main" id="{A3370C8B-680E-0279-D68D-815B128D6712}"/>
                </a:ext>
              </a:extLst>
            </p:cNvPr>
            <p:cNvSpPr/>
            <p:nvPr/>
          </p:nvSpPr>
          <p:spPr bwMode="auto">
            <a:xfrm rot="6511942">
              <a:off x="3177926" y="2950024"/>
              <a:ext cx="134150" cy="174774"/>
            </a:xfrm>
            <a:custGeom>
              <a:avLst/>
              <a:gdLst>
                <a:gd name="T0" fmla="*/ 134 w 189"/>
                <a:gd name="T1" fmla="*/ 208 h 231"/>
                <a:gd name="T2" fmla="*/ 104 w 189"/>
                <a:gd name="T3" fmla="*/ 212 h 231"/>
                <a:gd name="T4" fmla="*/ 35 w 189"/>
                <a:gd name="T5" fmla="*/ 213 h 231"/>
                <a:gd name="T6" fmla="*/ 2 w 189"/>
                <a:gd name="T7" fmla="*/ 157 h 231"/>
                <a:gd name="T8" fmla="*/ 11 w 189"/>
                <a:gd name="T9" fmla="*/ 76 h 231"/>
                <a:gd name="T10" fmla="*/ 34 w 189"/>
                <a:gd name="T11" fmla="*/ 49 h 231"/>
                <a:gd name="T12" fmla="*/ 76 w 189"/>
                <a:gd name="T13" fmla="*/ 19 h 231"/>
                <a:gd name="T14" fmla="*/ 156 w 189"/>
                <a:gd name="T15" fmla="*/ 33 h 231"/>
                <a:gd name="T16" fmla="*/ 169 w 189"/>
                <a:gd name="T17" fmla="*/ 125 h 231"/>
                <a:gd name="T18" fmla="*/ 165 w 189"/>
                <a:gd name="T19" fmla="*/ 152 h 231"/>
                <a:gd name="T20" fmla="*/ 142 w 189"/>
                <a:gd name="T21" fmla="*/ 180 h 231"/>
                <a:gd name="T22" fmla="*/ 147 w 189"/>
                <a:gd name="T23" fmla="*/ 195 h 231"/>
                <a:gd name="T24" fmla="*/ 134 w 189"/>
                <a:gd name="T25" fmla="*/ 2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231">
                  <a:moveTo>
                    <a:pt x="134" y="208"/>
                  </a:moveTo>
                  <a:cubicBezTo>
                    <a:pt x="123" y="193"/>
                    <a:pt x="111" y="206"/>
                    <a:pt x="104" y="212"/>
                  </a:cubicBezTo>
                  <a:cubicBezTo>
                    <a:pt x="81" y="231"/>
                    <a:pt x="55" y="222"/>
                    <a:pt x="35" y="213"/>
                  </a:cubicBezTo>
                  <a:cubicBezTo>
                    <a:pt x="15" y="204"/>
                    <a:pt x="0" y="184"/>
                    <a:pt x="2" y="157"/>
                  </a:cubicBezTo>
                  <a:cubicBezTo>
                    <a:pt x="4" y="130"/>
                    <a:pt x="8" y="103"/>
                    <a:pt x="11" y="76"/>
                  </a:cubicBezTo>
                  <a:cubicBezTo>
                    <a:pt x="13" y="63"/>
                    <a:pt x="25" y="57"/>
                    <a:pt x="34" y="49"/>
                  </a:cubicBezTo>
                  <a:cubicBezTo>
                    <a:pt x="47" y="38"/>
                    <a:pt x="61" y="29"/>
                    <a:pt x="76" y="19"/>
                  </a:cubicBezTo>
                  <a:cubicBezTo>
                    <a:pt x="105" y="0"/>
                    <a:pt x="135" y="6"/>
                    <a:pt x="156" y="33"/>
                  </a:cubicBezTo>
                  <a:cubicBezTo>
                    <a:pt x="178" y="61"/>
                    <a:pt x="189" y="90"/>
                    <a:pt x="169" y="125"/>
                  </a:cubicBezTo>
                  <a:cubicBezTo>
                    <a:pt x="165" y="132"/>
                    <a:pt x="168" y="143"/>
                    <a:pt x="165" y="152"/>
                  </a:cubicBezTo>
                  <a:cubicBezTo>
                    <a:pt x="160" y="164"/>
                    <a:pt x="148" y="168"/>
                    <a:pt x="142" y="180"/>
                  </a:cubicBezTo>
                  <a:cubicBezTo>
                    <a:pt x="137" y="192"/>
                    <a:pt x="143" y="191"/>
                    <a:pt x="147" y="195"/>
                  </a:cubicBezTo>
                  <a:cubicBezTo>
                    <a:pt x="144" y="201"/>
                    <a:pt x="141" y="206"/>
                    <a:pt x="134" y="208"/>
                  </a:cubicBezTo>
                  <a:close/>
                </a:path>
              </a:pathLst>
            </a:custGeom>
            <a:solidFill>
              <a:srgbClr val="283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5" name="Freeform 216">
              <a:extLst>
                <a:ext uri="{FF2B5EF4-FFF2-40B4-BE49-F238E27FC236}">
                  <a16:creationId xmlns:a16="http://schemas.microsoft.com/office/drawing/2014/main" id="{770E7473-B623-5D0F-E409-883E8DA76E25}"/>
                </a:ext>
              </a:extLst>
            </p:cNvPr>
            <p:cNvSpPr/>
            <p:nvPr/>
          </p:nvSpPr>
          <p:spPr bwMode="auto">
            <a:xfrm rot="6511942">
              <a:off x="3466262" y="2200732"/>
              <a:ext cx="442949" cy="512604"/>
            </a:xfrm>
            <a:custGeom>
              <a:avLst/>
              <a:gdLst>
                <a:gd name="T0" fmla="*/ 627 w 627"/>
                <a:gd name="T1" fmla="*/ 112 h 679"/>
                <a:gd name="T2" fmla="*/ 612 w 627"/>
                <a:gd name="T3" fmla="*/ 110 h 679"/>
                <a:gd name="T4" fmla="*/ 482 w 627"/>
                <a:gd name="T5" fmla="*/ 39 h 679"/>
                <a:gd name="T6" fmla="*/ 295 w 627"/>
                <a:gd name="T7" fmla="*/ 47 h 679"/>
                <a:gd name="T8" fmla="*/ 140 w 627"/>
                <a:gd name="T9" fmla="*/ 151 h 679"/>
                <a:gd name="T10" fmla="*/ 57 w 627"/>
                <a:gd name="T11" fmla="*/ 292 h 679"/>
                <a:gd name="T12" fmla="*/ 35 w 627"/>
                <a:gd name="T13" fmla="*/ 462 h 679"/>
                <a:gd name="T14" fmla="*/ 107 w 627"/>
                <a:gd name="T15" fmla="*/ 650 h 679"/>
                <a:gd name="T16" fmla="*/ 123 w 627"/>
                <a:gd name="T17" fmla="*/ 664 h 679"/>
                <a:gd name="T18" fmla="*/ 101 w 627"/>
                <a:gd name="T19" fmla="*/ 676 h 679"/>
                <a:gd name="T20" fmla="*/ 1 w 627"/>
                <a:gd name="T21" fmla="*/ 433 h 679"/>
                <a:gd name="T22" fmla="*/ 144 w 627"/>
                <a:gd name="T23" fmla="*/ 98 h 679"/>
                <a:gd name="T24" fmla="*/ 376 w 627"/>
                <a:gd name="T25" fmla="*/ 3 h 679"/>
                <a:gd name="T26" fmla="*/ 528 w 627"/>
                <a:gd name="T27" fmla="*/ 30 h 679"/>
                <a:gd name="T28" fmla="*/ 599 w 627"/>
                <a:gd name="T29" fmla="*/ 76 h 679"/>
                <a:gd name="T30" fmla="*/ 627 w 627"/>
                <a:gd name="T31" fmla="*/ 11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679">
                  <a:moveTo>
                    <a:pt x="627" y="112"/>
                  </a:moveTo>
                  <a:cubicBezTo>
                    <a:pt x="621" y="119"/>
                    <a:pt x="616" y="114"/>
                    <a:pt x="612" y="110"/>
                  </a:cubicBezTo>
                  <a:cubicBezTo>
                    <a:pt x="577" y="71"/>
                    <a:pt x="530" y="53"/>
                    <a:pt x="482" y="39"/>
                  </a:cubicBezTo>
                  <a:cubicBezTo>
                    <a:pt x="419" y="20"/>
                    <a:pt x="356" y="25"/>
                    <a:pt x="295" y="47"/>
                  </a:cubicBezTo>
                  <a:cubicBezTo>
                    <a:pt x="234" y="68"/>
                    <a:pt x="181" y="101"/>
                    <a:pt x="140" y="151"/>
                  </a:cubicBezTo>
                  <a:cubicBezTo>
                    <a:pt x="105" y="193"/>
                    <a:pt x="76" y="238"/>
                    <a:pt x="57" y="292"/>
                  </a:cubicBezTo>
                  <a:cubicBezTo>
                    <a:pt x="37" y="348"/>
                    <a:pt x="34" y="404"/>
                    <a:pt x="35" y="462"/>
                  </a:cubicBezTo>
                  <a:cubicBezTo>
                    <a:pt x="37" y="533"/>
                    <a:pt x="65" y="594"/>
                    <a:pt x="107" y="650"/>
                  </a:cubicBezTo>
                  <a:cubicBezTo>
                    <a:pt x="111" y="656"/>
                    <a:pt x="120" y="657"/>
                    <a:pt x="123" y="664"/>
                  </a:cubicBezTo>
                  <a:cubicBezTo>
                    <a:pt x="118" y="673"/>
                    <a:pt x="112" y="679"/>
                    <a:pt x="101" y="676"/>
                  </a:cubicBezTo>
                  <a:cubicBezTo>
                    <a:pt x="35" y="608"/>
                    <a:pt x="3" y="528"/>
                    <a:pt x="1" y="433"/>
                  </a:cubicBezTo>
                  <a:cubicBezTo>
                    <a:pt x="0" y="300"/>
                    <a:pt x="47" y="188"/>
                    <a:pt x="144" y="98"/>
                  </a:cubicBezTo>
                  <a:cubicBezTo>
                    <a:pt x="209" y="39"/>
                    <a:pt x="286" y="7"/>
                    <a:pt x="376" y="3"/>
                  </a:cubicBezTo>
                  <a:cubicBezTo>
                    <a:pt x="429" y="0"/>
                    <a:pt x="479" y="12"/>
                    <a:pt x="528" y="30"/>
                  </a:cubicBezTo>
                  <a:cubicBezTo>
                    <a:pt x="555" y="39"/>
                    <a:pt x="577" y="58"/>
                    <a:pt x="599" y="76"/>
                  </a:cubicBezTo>
                  <a:cubicBezTo>
                    <a:pt x="609" y="88"/>
                    <a:pt x="620" y="99"/>
                    <a:pt x="627" y="112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6" name="Freeform 217">
              <a:extLst>
                <a:ext uri="{FF2B5EF4-FFF2-40B4-BE49-F238E27FC236}">
                  <a16:creationId xmlns:a16="http://schemas.microsoft.com/office/drawing/2014/main" id="{5042D573-7483-D334-02B3-149BA9D5EC74}"/>
                </a:ext>
              </a:extLst>
            </p:cNvPr>
            <p:cNvSpPr/>
            <p:nvPr/>
          </p:nvSpPr>
          <p:spPr bwMode="auto">
            <a:xfrm rot="6511942">
              <a:off x="3420368" y="2240300"/>
              <a:ext cx="445480" cy="496982"/>
            </a:xfrm>
            <a:custGeom>
              <a:avLst/>
              <a:gdLst>
                <a:gd name="T0" fmla="*/ 631 w 631"/>
                <a:gd name="T1" fmla="*/ 211 h 658"/>
                <a:gd name="T2" fmla="*/ 606 w 631"/>
                <a:gd name="T3" fmla="*/ 162 h 658"/>
                <a:gd name="T4" fmla="*/ 358 w 631"/>
                <a:gd name="T5" fmla="*/ 21 h 658"/>
                <a:gd name="T6" fmla="*/ 184 w 631"/>
                <a:gd name="T7" fmla="*/ 79 h 658"/>
                <a:gd name="T8" fmla="*/ 38 w 631"/>
                <a:gd name="T9" fmla="*/ 307 h 658"/>
                <a:gd name="T10" fmla="*/ 33 w 631"/>
                <a:gd name="T11" fmla="*/ 452 h 658"/>
                <a:gd name="T12" fmla="*/ 98 w 631"/>
                <a:gd name="T13" fmla="*/ 595 h 658"/>
                <a:gd name="T14" fmla="*/ 151 w 631"/>
                <a:gd name="T15" fmla="*/ 639 h 658"/>
                <a:gd name="T16" fmla="*/ 148 w 631"/>
                <a:gd name="T17" fmla="*/ 654 h 658"/>
                <a:gd name="T18" fmla="*/ 118 w 631"/>
                <a:gd name="T19" fmla="*/ 646 h 658"/>
                <a:gd name="T20" fmla="*/ 87 w 631"/>
                <a:gd name="T21" fmla="*/ 611 h 658"/>
                <a:gd name="T22" fmla="*/ 4 w 631"/>
                <a:gd name="T23" fmla="*/ 430 h 658"/>
                <a:gd name="T24" fmla="*/ 7 w 631"/>
                <a:gd name="T25" fmla="*/ 389 h 658"/>
                <a:gd name="T26" fmla="*/ 10 w 631"/>
                <a:gd name="T27" fmla="*/ 323 h 658"/>
                <a:gd name="T28" fmla="*/ 52 w 631"/>
                <a:gd name="T29" fmla="*/ 199 h 658"/>
                <a:gd name="T30" fmla="*/ 102 w 631"/>
                <a:gd name="T31" fmla="*/ 123 h 658"/>
                <a:gd name="T32" fmla="*/ 200 w 631"/>
                <a:gd name="T33" fmla="*/ 43 h 658"/>
                <a:gd name="T34" fmla="*/ 361 w 631"/>
                <a:gd name="T35" fmla="*/ 0 h 658"/>
                <a:gd name="T36" fmla="*/ 543 w 631"/>
                <a:gd name="T37" fmla="*/ 66 h 658"/>
                <a:gd name="T38" fmla="*/ 585 w 631"/>
                <a:gd name="T39" fmla="*/ 112 h 658"/>
                <a:gd name="T40" fmla="*/ 600 w 631"/>
                <a:gd name="T41" fmla="*/ 115 h 658"/>
                <a:gd name="T42" fmla="*/ 631 w 631"/>
                <a:gd name="T43" fmla="*/ 211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1" h="658">
                  <a:moveTo>
                    <a:pt x="631" y="211"/>
                  </a:moveTo>
                  <a:cubicBezTo>
                    <a:pt x="619" y="197"/>
                    <a:pt x="615" y="178"/>
                    <a:pt x="606" y="162"/>
                  </a:cubicBezTo>
                  <a:cubicBezTo>
                    <a:pt x="552" y="64"/>
                    <a:pt x="466" y="20"/>
                    <a:pt x="358" y="21"/>
                  </a:cubicBezTo>
                  <a:cubicBezTo>
                    <a:pt x="295" y="21"/>
                    <a:pt x="237" y="43"/>
                    <a:pt x="184" y="79"/>
                  </a:cubicBezTo>
                  <a:cubicBezTo>
                    <a:pt x="103" y="136"/>
                    <a:pt x="61" y="217"/>
                    <a:pt x="38" y="307"/>
                  </a:cubicBezTo>
                  <a:cubicBezTo>
                    <a:pt x="26" y="353"/>
                    <a:pt x="23" y="402"/>
                    <a:pt x="33" y="452"/>
                  </a:cubicBezTo>
                  <a:cubicBezTo>
                    <a:pt x="43" y="506"/>
                    <a:pt x="66" y="553"/>
                    <a:pt x="98" y="595"/>
                  </a:cubicBezTo>
                  <a:cubicBezTo>
                    <a:pt x="112" y="614"/>
                    <a:pt x="133" y="624"/>
                    <a:pt x="151" y="639"/>
                  </a:cubicBezTo>
                  <a:cubicBezTo>
                    <a:pt x="155" y="645"/>
                    <a:pt x="154" y="650"/>
                    <a:pt x="148" y="654"/>
                  </a:cubicBezTo>
                  <a:cubicBezTo>
                    <a:pt x="137" y="658"/>
                    <a:pt x="127" y="656"/>
                    <a:pt x="118" y="646"/>
                  </a:cubicBezTo>
                  <a:cubicBezTo>
                    <a:pt x="115" y="628"/>
                    <a:pt x="99" y="621"/>
                    <a:pt x="87" y="611"/>
                  </a:cubicBezTo>
                  <a:cubicBezTo>
                    <a:pt x="41" y="559"/>
                    <a:pt x="19" y="496"/>
                    <a:pt x="4" y="430"/>
                  </a:cubicBezTo>
                  <a:cubicBezTo>
                    <a:pt x="0" y="416"/>
                    <a:pt x="9" y="403"/>
                    <a:pt x="7" y="389"/>
                  </a:cubicBezTo>
                  <a:cubicBezTo>
                    <a:pt x="3" y="366"/>
                    <a:pt x="7" y="345"/>
                    <a:pt x="10" y="323"/>
                  </a:cubicBezTo>
                  <a:cubicBezTo>
                    <a:pt x="16" y="278"/>
                    <a:pt x="32" y="238"/>
                    <a:pt x="52" y="199"/>
                  </a:cubicBezTo>
                  <a:cubicBezTo>
                    <a:pt x="66" y="172"/>
                    <a:pt x="82" y="146"/>
                    <a:pt x="102" y="123"/>
                  </a:cubicBezTo>
                  <a:cubicBezTo>
                    <a:pt x="130" y="90"/>
                    <a:pt x="163" y="65"/>
                    <a:pt x="200" y="43"/>
                  </a:cubicBezTo>
                  <a:cubicBezTo>
                    <a:pt x="250" y="13"/>
                    <a:pt x="305" y="0"/>
                    <a:pt x="361" y="0"/>
                  </a:cubicBezTo>
                  <a:cubicBezTo>
                    <a:pt x="429" y="1"/>
                    <a:pt x="490" y="24"/>
                    <a:pt x="543" y="66"/>
                  </a:cubicBezTo>
                  <a:cubicBezTo>
                    <a:pt x="560" y="79"/>
                    <a:pt x="578" y="89"/>
                    <a:pt x="585" y="112"/>
                  </a:cubicBezTo>
                  <a:cubicBezTo>
                    <a:pt x="586" y="116"/>
                    <a:pt x="593" y="120"/>
                    <a:pt x="600" y="115"/>
                  </a:cubicBezTo>
                  <a:cubicBezTo>
                    <a:pt x="616" y="145"/>
                    <a:pt x="627" y="177"/>
                    <a:pt x="631" y="211"/>
                  </a:cubicBezTo>
                  <a:close/>
                </a:path>
              </a:pathLst>
            </a:custGeom>
            <a:solidFill>
              <a:srgbClr val="A2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7" name="Freeform 218">
              <a:extLst>
                <a:ext uri="{FF2B5EF4-FFF2-40B4-BE49-F238E27FC236}">
                  <a16:creationId xmlns:a16="http://schemas.microsoft.com/office/drawing/2014/main" id="{67ABFB9F-617F-2EE4-810F-FED474938553}"/>
                </a:ext>
              </a:extLst>
            </p:cNvPr>
            <p:cNvSpPr/>
            <p:nvPr/>
          </p:nvSpPr>
          <p:spPr bwMode="auto">
            <a:xfrm rot="6511942">
              <a:off x="3477264" y="2174210"/>
              <a:ext cx="440418" cy="532132"/>
            </a:xfrm>
            <a:custGeom>
              <a:avLst/>
              <a:gdLst>
                <a:gd name="T0" fmla="*/ 627 w 627"/>
                <a:gd name="T1" fmla="*/ 95 h 706"/>
                <a:gd name="T2" fmla="*/ 578 w 627"/>
                <a:gd name="T3" fmla="*/ 67 h 706"/>
                <a:gd name="T4" fmla="*/ 450 w 627"/>
                <a:gd name="T5" fmla="*/ 28 h 706"/>
                <a:gd name="T6" fmla="*/ 188 w 627"/>
                <a:gd name="T7" fmla="*/ 110 h 706"/>
                <a:gd name="T8" fmla="*/ 92 w 627"/>
                <a:gd name="T9" fmla="*/ 225 h 706"/>
                <a:gd name="T10" fmla="*/ 36 w 627"/>
                <a:gd name="T11" fmla="*/ 392 h 706"/>
                <a:gd name="T12" fmla="*/ 41 w 627"/>
                <a:gd name="T13" fmla="*/ 519 h 706"/>
                <a:gd name="T14" fmla="*/ 125 w 627"/>
                <a:gd name="T15" fmla="*/ 683 h 706"/>
                <a:gd name="T16" fmla="*/ 131 w 627"/>
                <a:gd name="T17" fmla="*/ 696 h 706"/>
                <a:gd name="T18" fmla="*/ 121 w 627"/>
                <a:gd name="T19" fmla="*/ 703 h 706"/>
                <a:gd name="T20" fmla="*/ 9 w 627"/>
                <a:gd name="T21" fmla="*/ 469 h 706"/>
                <a:gd name="T22" fmla="*/ 104 w 627"/>
                <a:gd name="T23" fmla="*/ 156 h 706"/>
                <a:gd name="T24" fmla="*/ 381 w 627"/>
                <a:gd name="T25" fmla="*/ 5 h 706"/>
                <a:gd name="T26" fmla="*/ 544 w 627"/>
                <a:gd name="T27" fmla="*/ 30 h 706"/>
                <a:gd name="T28" fmla="*/ 561 w 627"/>
                <a:gd name="T29" fmla="*/ 35 h 706"/>
                <a:gd name="T30" fmla="*/ 627 w 627"/>
                <a:gd name="T31" fmla="*/ 95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706">
                  <a:moveTo>
                    <a:pt x="627" y="95"/>
                  </a:moveTo>
                  <a:cubicBezTo>
                    <a:pt x="611" y="86"/>
                    <a:pt x="594" y="77"/>
                    <a:pt x="578" y="67"/>
                  </a:cubicBezTo>
                  <a:cubicBezTo>
                    <a:pt x="539" y="42"/>
                    <a:pt x="495" y="32"/>
                    <a:pt x="450" y="28"/>
                  </a:cubicBezTo>
                  <a:cubicBezTo>
                    <a:pt x="352" y="18"/>
                    <a:pt x="264" y="48"/>
                    <a:pt x="188" y="110"/>
                  </a:cubicBezTo>
                  <a:cubicBezTo>
                    <a:pt x="149" y="142"/>
                    <a:pt x="117" y="181"/>
                    <a:pt x="92" y="225"/>
                  </a:cubicBezTo>
                  <a:cubicBezTo>
                    <a:pt x="63" y="278"/>
                    <a:pt x="43" y="333"/>
                    <a:pt x="36" y="392"/>
                  </a:cubicBezTo>
                  <a:cubicBezTo>
                    <a:pt x="32" y="434"/>
                    <a:pt x="33" y="477"/>
                    <a:pt x="41" y="519"/>
                  </a:cubicBezTo>
                  <a:cubicBezTo>
                    <a:pt x="53" y="582"/>
                    <a:pt x="82" y="637"/>
                    <a:pt x="125" y="683"/>
                  </a:cubicBezTo>
                  <a:cubicBezTo>
                    <a:pt x="128" y="687"/>
                    <a:pt x="131" y="691"/>
                    <a:pt x="131" y="696"/>
                  </a:cubicBezTo>
                  <a:cubicBezTo>
                    <a:pt x="131" y="703"/>
                    <a:pt x="128" y="706"/>
                    <a:pt x="121" y="703"/>
                  </a:cubicBezTo>
                  <a:cubicBezTo>
                    <a:pt x="51" y="641"/>
                    <a:pt x="16" y="562"/>
                    <a:pt x="9" y="469"/>
                  </a:cubicBezTo>
                  <a:cubicBezTo>
                    <a:pt x="0" y="351"/>
                    <a:pt x="34" y="248"/>
                    <a:pt x="104" y="156"/>
                  </a:cubicBezTo>
                  <a:cubicBezTo>
                    <a:pt x="174" y="65"/>
                    <a:pt x="268" y="15"/>
                    <a:pt x="381" y="5"/>
                  </a:cubicBezTo>
                  <a:cubicBezTo>
                    <a:pt x="437" y="0"/>
                    <a:pt x="491" y="10"/>
                    <a:pt x="544" y="30"/>
                  </a:cubicBezTo>
                  <a:cubicBezTo>
                    <a:pt x="549" y="32"/>
                    <a:pt x="555" y="34"/>
                    <a:pt x="561" y="35"/>
                  </a:cubicBezTo>
                  <a:cubicBezTo>
                    <a:pt x="587" y="51"/>
                    <a:pt x="608" y="72"/>
                    <a:pt x="627" y="95"/>
                  </a:cubicBezTo>
                  <a:close/>
                </a:path>
              </a:pathLst>
            </a:custGeom>
            <a:solidFill>
              <a:srgbClr val="6D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8" name="Freeform 219">
              <a:extLst>
                <a:ext uri="{FF2B5EF4-FFF2-40B4-BE49-F238E27FC236}">
                  <a16:creationId xmlns:a16="http://schemas.microsoft.com/office/drawing/2014/main" id="{3A53616F-DEC4-D9E1-778A-7AB6FEB2FF49}"/>
                </a:ext>
              </a:extLst>
            </p:cNvPr>
            <p:cNvSpPr/>
            <p:nvPr/>
          </p:nvSpPr>
          <p:spPr bwMode="auto">
            <a:xfrm rot="6511942">
              <a:off x="3248512" y="1676337"/>
              <a:ext cx="316392" cy="310491"/>
            </a:xfrm>
            <a:custGeom>
              <a:avLst/>
              <a:gdLst>
                <a:gd name="T0" fmla="*/ 432 w 451"/>
                <a:gd name="T1" fmla="*/ 97 h 411"/>
                <a:gd name="T2" fmla="*/ 447 w 451"/>
                <a:gd name="T3" fmla="*/ 206 h 411"/>
                <a:gd name="T4" fmla="*/ 438 w 451"/>
                <a:gd name="T5" fmla="*/ 195 h 411"/>
                <a:gd name="T6" fmla="*/ 324 w 451"/>
                <a:gd name="T7" fmla="*/ 66 h 411"/>
                <a:gd name="T8" fmla="*/ 87 w 451"/>
                <a:gd name="T9" fmla="*/ 144 h 411"/>
                <a:gd name="T10" fmla="*/ 54 w 451"/>
                <a:gd name="T11" fmla="*/ 303 h 411"/>
                <a:gd name="T12" fmla="*/ 99 w 451"/>
                <a:gd name="T13" fmla="*/ 374 h 411"/>
                <a:gd name="T14" fmla="*/ 127 w 451"/>
                <a:gd name="T15" fmla="*/ 400 h 411"/>
                <a:gd name="T16" fmla="*/ 131 w 451"/>
                <a:gd name="T17" fmla="*/ 411 h 411"/>
                <a:gd name="T18" fmla="*/ 75 w 451"/>
                <a:gd name="T19" fmla="*/ 387 h 411"/>
                <a:gd name="T20" fmla="*/ 31 w 451"/>
                <a:gd name="T21" fmla="*/ 155 h 411"/>
                <a:gd name="T22" fmla="*/ 293 w 451"/>
                <a:gd name="T23" fmla="*/ 21 h 411"/>
                <a:gd name="T24" fmla="*/ 381 w 451"/>
                <a:gd name="T25" fmla="*/ 50 h 411"/>
                <a:gd name="T26" fmla="*/ 421 w 451"/>
                <a:gd name="T27" fmla="*/ 89 h 411"/>
                <a:gd name="T28" fmla="*/ 432 w 451"/>
                <a:gd name="T29" fmla="*/ 9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1" h="411">
                  <a:moveTo>
                    <a:pt x="432" y="97"/>
                  </a:moveTo>
                  <a:cubicBezTo>
                    <a:pt x="448" y="132"/>
                    <a:pt x="451" y="169"/>
                    <a:pt x="447" y="206"/>
                  </a:cubicBezTo>
                  <a:cubicBezTo>
                    <a:pt x="439" y="206"/>
                    <a:pt x="439" y="200"/>
                    <a:pt x="438" y="195"/>
                  </a:cubicBezTo>
                  <a:cubicBezTo>
                    <a:pt x="426" y="129"/>
                    <a:pt x="388" y="86"/>
                    <a:pt x="324" y="66"/>
                  </a:cubicBezTo>
                  <a:cubicBezTo>
                    <a:pt x="233" y="38"/>
                    <a:pt x="144" y="69"/>
                    <a:pt x="87" y="144"/>
                  </a:cubicBezTo>
                  <a:cubicBezTo>
                    <a:pt x="50" y="193"/>
                    <a:pt x="43" y="245"/>
                    <a:pt x="54" y="303"/>
                  </a:cubicBezTo>
                  <a:cubicBezTo>
                    <a:pt x="60" y="332"/>
                    <a:pt x="79" y="354"/>
                    <a:pt x="99" y="374"/>
                  </a:cubicBezTo>
                  <a:cubicBezTo>
                    <a:pt x="108" y="383"/>
                    <a:pt x="116" y="393"/>
                    <a:pt x="127" y="400"/>
                  </a:cubicBezTo>
                  <a:cubicBezTo>
                    <a:pt x="130" y="402"/>
                    <a:pt x="134" y="406"/>
                    <a:pt x="131" y="411"/>
                  </a:cubicBezTo>
                  <a:cubicBezTo>
                    <a:pt x="110" y="408"/>
                    <a:pt x="92" y="399"/>
                    <a:pt x="75" y="387"/>
                  </a:cubicBezTo>
                  <a:cubicBezTo>
                    <a:pt x="0" y="337"/>
                    <a:pt x="2" y="222"/>
                    <a:pt x="31" y="155"/>
                  </a:cubicBezTo>
                  <a:cubicBezTo>
                    <a:pt x="72" y="64"/>
                    <a:pt x="197" y="0"/>
                    <a:pt x="293" y="21"/>
                  </a:cubicBezTo>
                  <a:cubicBezTo>
                    <a:pt x="324" y="27"/>
                    <a:pt x="354" y="33"/>
                    <a:pt x="381" y="50"/>
                  </a:cubicBezTo>
                  <a:cubicBezTo>
                    <a:pt x="397" y="61"/>
                    <a:pt x="409" y="75"/>
                    <a:pt x="421" y="89"/>
                  </a:cubicBezTo>
                  <a:cubicBezTo>
                    <a:pt x="424" y="92"/>
                    <a:pt x="426" y="97"/>
                    <a:pt x="432" y="97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9" name="Freeform 220">
              <a:extLst>
                <a:ext uri="{FF2B5EF4-FFF2-40B4-BE49-F238E27FC236}">
                  <a16:creationId xmlns:a16="http://schemas.microsoft.com/office/drawing/2014/main" id="{D97549C1-0FA5-CD77-9160-55E18AC1EE38}"/>
                </a:ext>
              </a:extLst>
            </p:cNvPr>
            <p:cNvSpPr/>
            <p:nvPr/>
          </p:nvSpPr>
          <p:spPr bwMode="auto">
            <a:xfrm rot="6511942">
              <a:off x="3501117" y="2134274"/>
              <a:ext cx="407513" cy="555565"/>
            </a:xfrm>
            <a:custGeom>
              <a:avLst/>
              <a:gdLst>
                <a:gd name="T0" fmla="*/ 578 w 578"/>
                <a:gd name="T1" fmla="*/ 48 h 737"/>
                <a:gd name="T2" fmla="*/ 522 w 578"/>
                <a:gd name="T3" fmla="*/ 36 h 737"/>
                <a:gd name="T4" fmla="*/ 453 w 578"/>
                <a:gd name="T5" fmla="*/ 24 h 737"/>
                <a:gd name="T6" fmla="*/ 347 w 578"/>
                <a:gd name="T7" fmla="*/ 31 h 737"/>
                <a:gd name="T8" fmla="*/ 206 w 578"/>
                <a:gd name="T9" fmla="*/ 94 h 737"/>
                <a:gd name="T10" fmla="*/ 79 w 578"/>
                <a:gd name="T11" fmla="*/ 244 h 737"/>
                <a:gd name="T12" fmla="*/ 29 w 578"/>
                <a:gd name="T13" fmla="*/ 448 h 737"/>
                <a:gd name="T14" fmla="*/ 85 w 578"/>
                <a:gd name="T15" fmla="*/ 648 h 737"/>
                <a:gd name="T16" fmla="*/ 124 w 578"/>
                <a:gd name="T17" fmla="*/ 695 h 737"/>
                <a:gd name="T18" fmla="*/ 140 w 578"/>
                <a:gd name="T19" fmla="*/ 717 h 737"/>
                <a:gd name="T20" fmla="*/ 160 w 578"/>
                <a:gd name="T21" fmla="*/ 710 h 737"/>
                <a:gd name="T22" fmla="*/ 155 w 578"/>
                <a:gd name="T23" fmla="*/ 737 h 737"/>
                <a:gd name="T24" fmla="*/ 92 w 578"/>
                <a:gd name="T25" fmla="*/ 697 h 737"/>
                <a:gd name="T26" fmla="*/ 108 w 578"/>
                <a:gd name="T27" fmla="*/ 695 h 737"/>
                <a:gd name="T28" fmla="*/ 66 w 578"/>
                <a:gd name="T29" fmla="*/ 640 h 737"/>
                <a:gd name="T30" fmla="*/ 17 w 578"/>
                <a:gd name="T31" fmla="*/ 512 h 737"/>
                <a:gd name="T32" fmla="*/ 70 w 578"/>
                <a:gd name="T33" fmla="*/ 220 h 737"/>
                <a:gd name="T34" fmla="*/ 295 w 578"/>
                <a:gd name="T35" fmla="*/ 30 h 737"/>
                <a:gd name="T36" fmla="*/ 494 w 578"/>
                <a:gd name="T37" fmla="*/ 18 h 737"/>
                <a:gd name="T38" fmla="*/ 545 w 578"/>
                <a:gd name="T39" fmla="*/ 28 h 737"/>
                <a:gd name="T40" fmla="*/ 578 w 578"/>
                <a:gd name="T41" fmla="*/ 48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8" h="737">
                  <a:moveTo>
                    <a:pt x="578" y="48"/>
                  </a:moveTo>
                  <a:cubicBezTo>
                    <a:pt x="557" y="53"/>
                    <a:pt x="540" y="41"/>
                    <a:pt x="522" y="36"/>
                  </a:cubicBezTo>
                  <a:cubicBezTo>
                    <a:pt x="499" y="31"/>
                    <a:pt x="477" y="25"/>
                    <a:pt x="453" y="24"/>
                  </a:cubicBezTo>
                  <a:cubicBezTo>
                    <a:pt x="418" y="24"/>
                    <a:pt x="382" y="22"/>
                    <a:pt x="347" y="31"/>
                  </a:cubicBezTo>
                  <a:cubicBezTo>
                    <a:pt x="296" y="43"/>
                    <a:pt x="249" y="63"/>
                    <a:pt x="206" y="94"/>
                  </a:cubicBezTo>
                  <a:cubicBezTo>
                    <a:pt x="151" y="133"/>
                    <a:pt x="108" y="183"/>
                    <a:pt x="79" y="244"/>
                  </a:cubicBezTo>
                  <a:cubicBezTo>
                    <a:pt x="48" y="308"/>
                    <a:pt x="26" y="376"/>
                    <a:pt x="29" y="448"/>
                  </a:cubicBezTo>
                  <a:cubicBezTo>
                    <a:pt x="31" y="519"/>
                    <a:pt x="44" y="588"/>
                    <a:pt x="85" y="648"/>
                  </a:cubicBezTo>
                  <a:cubicBezTo>
                    <a:pt x="96" y="665"/>
                    <a:pt x="109" y="681"/>
                    <a:pt x="124" y="695"/>
                  </a:cubicBezTo>
                  <a:cubicBezTo>
                    <a:pt x="131" y="701"/>
                    <a:pt x="139" y="706"/>
                    <a:pt x="140" y="717"/>
                  </a:cubicBezTo>
                  <a:cubicBezTo>
                    <a:pt x="148" y="718"/>
                    <a:pt x="152" y="707"/>
                    <a:pt x="160" y="710"/>
                  </a:cubicBezTo>
                  <a:cubicBezTo>
                    <a:pt x="175" y="722"/>
                    <a:pt x="173" y="729"/>
                    <a:pt x="155" y="737"/>
                  </a:cubicBezTo>
                  <a:cubicBezTo>
                    <a:pt x="131" y="728"/>
                    <a:pt x="111" y="713"/>
                    <a:pt x="92" y="697"/>
                  </a:cubicBezTo>
                  <a:cubicBezTo>
                    <a:pt x="96" y="696"/>
                    <a:pt x="101" y="696"/>
                    <a:pt x="108" y="695"/>
                  </a:cubicBezTo>
                  <a:cubicBezTo>
                    <a:pt x="90" y="677"/>
                    <a:pt x="78" y="658"/>
                    <a:pt x="66" y="640"/>
                  </a:cubicBezTo>
                  <a:cubicBezTo>
                    <a:pt x="40" y="601"/>
                    <a:pt x="24" y="557"/>
                    <a:pt x="17" y="512"/>
                  </a:cubicBezTo>
                  <a:cubicBezTo>
                    <a:pt x="0" y="409"/>
                    <a:pt x="19" y="312"/>
                    <a:pt x="70" y="220"/>
                  </a:cubicBezTo>
                  <a:cubicBezTo>
                    <a:pt x="121" y="128"/>
                    <a:pt x="195" y="63"/>
                    <a:pt x="295" y="30"/>
                  </a:cubicBezTo>
                  <a:cubicBezTo>
                    <a:pt x="360" y="8"/>
                    <a:pt x="426" y="0"/>
                    <a:pt x="494" y="18"/>
                  </a:cubicBezTo>
                  <a:cubicBezTo>
                    <a:pt x="510" y="22"/>
                    <a:pt x="528" y="24"/>
                    <a:pt x="545" y="28"/>
                  </a:cubicBezTo>
                  <a:cubicBezTo>
                    <a:pt x="558" y="31"/>
                    <a:pt x="568" y="40"/>
                    <a:pt x="578" y="48"/>
                  </a:cubicBezTo>
                  <a:close/>
                </a:path>
              </a:pathLst>
            </a:custGeom>
            <a:solidFill>
              <a:srgbClr val="68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0" name="Freeform 221">
              <a:extLst>
                <a:ext uri="{FF2B5EF4-FFF2-40B4-BE49-F238E27FC236}">
                  <a16:creationId xmlns:a16="http://schemas.microsoft.com/office/drawing/2014/main" id="{0FCD18FE-8D2E-95C9-60DB-5DE137AB49A4}"/>
                </a:ext>
              </a:extLst>
            </p:cNvPr>
            <p:cNvSpPr/>
            <p:nvPr/>
          </p:nvSpPr>
          <p:spPr bwMode="auto">
            <a:xfrm rot="6511942">
              <a:off x="3242796" y="1701775"/>
              <a:ext cx="268300" cy="274365"/>
            </a:xfrm>
            <a:custGeom>
              <a:avLst/>
              <a:gdLst>
                <a:gd name="T0" fmla="*/ 329 w 381"/>
                <a:gd name="T1" fmla="*/ 280 h 364"/>
                <a:gd name="T2" fmla="*/ 329 w 381"/>
                <a:gd name="T3" fmla="*/ 258 h 364"/>
                <a:gd name="T4" fmla="*/ 319 w 381"/>
                <a:gd name="T5" fmla="*/ 86 h 364"/>
                <a:gd name="T6" fmla="*/ 210 w 381"/>
                <a:gd name="T7" fmla="*/ 41 h 364"/>
                <a:gd name="T8" fmla="*/ 30 w 381"/>
                <a:gd name="T9" fmla="*/ 200 h 364"/>
                <a:gd name="T10" fmla="*/ 114 w 381"/>
                <a:gd name="T11" fmla="*/ 335 h 364"/>
                <a:gd name="T12" fmla="*/ 195 w 381"/>
                <a:gd name="T13" fmla="*/ 344 h 364"/>
                <a:gd name="T14" fmla="*/ 218 w 381"/>
                <a:gd name="T15" fmla="*/ 349 h 364"/>
                <a:gd name="T16" fmla="*/ 189 w 381"/>
                <a:gd name="T17" fmla="*/ 360 h 364"/>
                <a:gd name="T18" fmla="*/ 120 w 381"/>
                <a:gd name="T19" fmla="*/ 357 h 364"/>
                <a:gd name="T20" fmla="*/ 88 w 381"/>
                <a:gd name="T21" fmla="*/ 345 h 364"/>
                <a:gd name="T22" fmla="*/ 37 w 381"/>
                <a:gd name="T23" fmla="*/ 305 h 364"/>
                <a:gd name="T24" fmla="*/ 2 w 381"/>
                <a:gd name="T25" fmla="*/ 223 h 364"/>
                <a:gd name="T26" fmla="*/ 35 w 381"/>
                <a:gd name="T27" fmla="*/ 105 h 364"/>
                <a:gd name="T28" fmla="*/ 153 w 381"/>
                <a:gd name="T29" fmla="*/ 20 h 364"/>
                <a:gd name="T30" fmla="*/ 341 w 381"/>
                <a:gd name="T31" fmla="*/ 70 h 364"/>
                <a:gd name="T32" fmla="*/ 366 w 381"/>
                <a:gd name="T33" fmla="*/ 103 h 364"/>
                <a:gd name="T34" fmla="*/ 368 w 381"/>
                <a:gd name="T35" fmla="*/ 109 h 364"/>
                <a:gd name="T36" fmla="*/ 379 w 381"/>
                <a:gd name="T37" fmla="*/ 144 h 364"/>
                <a:gd name="T38" fmla="*/ 381 w 381"/>
                <a:gd name="T39" fmla="*/ 169 h 364"/>
                <a:gd name="T40" fmla="*/ 381 w 381"/>
                <a:gd name="T41" fmla="*/ 188 h 364"/>
                <a:gd name="T42" fmla="*/ 329 w 381"/>
                <a:gd name="T43" fmla="*/ 28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64">
                  <a:moveTo>
                    <a:pt x="329" y="280"/>
                  </a:moveTo>
                  <a:cubicBezTo>
                    <a:pt x="324" y="273"/>
                    <a:pt x="319" y="269"/>
                    <a:pt x="329" y="258"/>
                  </a:cubicBezTo>
                  <a:cubicBezTo>
                    <a:pt x="365" y="218"/>
                    <a:pt x="372" y="128"/>
                    <a:pt x="319" y="86"/>
                  </a:cubicBezTo>
                  <a:cubicBezTo>
                    <a:pt x="286" y="60"/>
                    <a:pt x="251" y="40"/>
                    <a:pt x="210" y="41"/>
                  </a:cubicBezTo>
                  <a:cubicBezTo>
                    <a:pt x="118" y="43"/>
                    <a:pt x="40" y="109"/>
                    <a:pt x="30" y="200"/>
                  </a:cubicBezTo>
                  <a:cubicBezTo>
                    <a:pt x="25" y="252"/>
                    <a:pt x="56" y="315"/>
                    <a:pt x="114" y="335"/>
                  </a:cubicBezTo>
                  <a:cubicBezTo>
                    <a:pt x="141" y="344"/>
                    <a:pt x="167" y="353"/>
                    <a:pt x="195" y="344"/>
                  </a:cubicBezTo>
                  <a:cubicBezTo>
                    <a:pt x="204" y="341"/>
                    <a:pt x="211" y="345"/>
                    <a:pt x="218" y="349"/>
                  </a:cubicBezTo>
                  <a:cubicBezTo>
                    <a:pt x="211" y="359"/>
                    <a:pt x="199" y="356"/>
                    <a:pt x="189" y="360"/>
                  </a:cubicBezTo>
                  <a:cubicBezTo>
                    <a:pt x="166" y="357"/>
                    <a:pt x="143" y="364"/>
                    <a:pt x="120" y="357"/>
                  </a:cubicBezTo>
                  <a:cubicBezTo>
                    <a:pt x="110" y="352"/>
                    <a:pt x="99" y="347"/>
                    <a:pt x="88" y="345"/>
                  </a:cubicBezTo>
                  <a:cubicBezTo>
                    <a:pt x="67" y="336"/>
                    <a:pt x="49" y="325"/>
                    <a:pt x="37" y="305"/>
                  </a:cubicBezTo>
                  <a:cubicBezTo>
                    <a:pt x="23" y="278"/>
                    <a:pt x="4" y="254"/>
                    <a:pt x="2" y="223"/>
                  </a:cubicBezTo>
                  <a:cubicBezTo>
                    <a:pt x="0" y="179"/>
                    <a:pt x="11" y="141"/>
                    <a:pt x="35" y="105"/>
                  </a:cubicBezTo>
                  <a:cubicBezTo>
                    <a:pt x="64" y="61"/>
                    <a:pt x="105" y="37"/>
                    <a:pt x="153" y="20"/>
                  </a:cubicBezTo>
                  <a:cubicBezTo>
                    <a:pt x="211" y="0"/>
                    <a:pt x="301" y="22"/>
                    <a:pt x="341" y="70"/>
                  </a:cubicBezTo>
                  <a:cubicBezTo>
                    <a:pt x="350" y="80"/>
                    <a:pt x="361" y="90"/>
                    <a:pt x="366" y="103"/>
                  </a:cubicBezTo>
                  <a:cubicBezTo>
                    <a:pt x="367" y="105"/>
                    <a:pt x="368" y="107"/>
                    <a:pt x="368" y="109"/>
                  </a:cubicBezTo>
                  <a:cubicBezTo>
                    <a:pt x="370" y="121"/>
                    <a:pt x="370" y="134"/>
                    <a:pt x="379" y="144"/>
                  </a:cubicBezTo>
                  <a:cubicBezTo>
                    <a:pt x="381" y="152"/>
                    <a:pt x="378" y="160"/>
                    <a:pt x="381" y="169"/>
                  </a:cubicBezTo>
                  <a:cubicBezTo>
                    <a:pt x="381" y="175"/>
                    <a:pt x="376" y="181"/>
                    <a:pt x="381" y="188"/>
                  </a:cubicBezTo>
                  <a:cubicBezTo>
                    <a:pt x="371" y="223"/>
                    <a:pt x="354" y="254"/>
                    <a:pt x="329" y="280"/>
                  </a:cubicBezTo>
                  <a:close/>
                </a:path>
              </a:pathLst>
            </a:custGeom>
            <a:solidFill>
              <a:srgbClr val="282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1" name="Freeform 222">
              <a:extLst>
                <a:ext uri="{FF2B5EF4-FFF2-40B4-BE49-F238E27FC236}">
                  <a16:creationId xmlns:a16="http://schemas.microsoft.com/office/drawing/2014/main" id="{0CF7DD9B-EA3A-E448-B166-AACB1F7CEC35}"/>
                </a:ext>
              </a:extLst>
            </p:cNvPr>
            <p:cNvSpPr/>
            <p:nvPr/>
          </p:nvSpPr>
          <p:spPr bwMode="auto">
            <a:xfrm rot="6511942">
              <a:off x="3182969" y="2824415"/>
              <a:ext cx="227802" cy="319279"/>
            </a:xfrm>
            <a:custGeom>
              <a:avLst/>
              <a:gdLst>
                <a:gd name="T0" fmla="*/ 326 w 326"/>
                <a:gd name="T1" fmla="*/ 63 h 423"/>
                <a:gd name="T2" fmla="*/ 284 w 326"/>
                <a:gd name="T3" fmla="*/ 46 h 423"/>
                <a:gd name="T4" fmla="*/ 138 w 326"/>
                <a:gd name="T5" fmla="*/ 77 h 423"/>
                <a:gd name="T6" fmla="*/ 43 w 326"/>
                <a:gd name="T7" fmla="*/ 256 h 423"/>
                <a:gd name="T8" fmla="*/ 57 w 326"/>
                <a:gd name="T9" fmla="*/ 337 h 423"/>
                <a:gd name="T10" fmla="*/ 52 w 326"/>
                <a:gd name="T11" fmla="*/ 351 h 423"/>
                <a:gd name="T12" fmla="*/ 46 w 326"/>
                <a:gd name="T13" fmla="*/ 372 h 423"/>
                <a:gd name="T14" fmla="*/ 64 w 326"/>
                <a:gd name="T15" fmla="*/ 355 h 423"/>
                <a:gd name="T16" fmla="*/ 67 w 326"/>
                <a:gd name="T17" fmla="*/ 377 h 423"/>
                <a:gd name="T18" fmla="*/ 86 w 326"/>
                <a:gd name="T19" fmla="*/ 390 h 423"/>
                <a:gd name="T20" fmla="*/ 107 w 326"/>
                <a:gd name="T21" fmla="*/ 404 h 423"/>
                <a:gd name="T22" fmla="*/ 122 w 326"/>
                <a:gd name="T23" fmla="*/ 419 h 423"/>
                <a:gd name="T24" fmla="*/ 47 w 326"/>
                <a:gd name="T25" fmla="*/ 393 h 423"/>
                <a:gd name="T26" fmla="*/ 2 w 326"/>
                <a:gd name="T27" fmla="*/ 322 h 423"/>
                <a:gd name="T28" fmla="*/ 1 w 326"/>
                <a:gd name="T29" fmla="*/ 320 h 423"/>
                <a:gd name="T30" fmla="*/ 0 w 326"/>
                <a:gd name="T31" fmla="*/ 270 h 423"/>
                <a:gd name="T32" fmla="*/ 11 w 326"/>
                <a:gd name="T33" fmla="*/ 209 h 423"/>
                <a:gd name="T34" fmla="*/ 85 w 326"/>
                <a:gd name="T35" fmla="*/ 72 h 423"/>
                <a:gd name="T36" fmla="*/ 253 w 326"/>
                <a:gd name="T37" fmla="*/ 12 h 423"/>
                <a:gd name="T38" fmla="*/ 290 w 326"/>
                <a:gd name="T39" fmla="*/ 19 h 423"/>
                <a:gd name="T40" fmla="*/ 326 w 326"/>
                <a:gd name="T41" fmla="*/ 6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422">
                  <a:moveTo>
                    <a:pt x="326" y="63"/>
                  </a:moveTo>
                  <a:cubicBezTo>
                    <a:pt x="309" y="64"/>
                    <a:pt x="298" y="50"/>
                    <a:pt x="284" y="46"/>
                  </a:cubicBezTo>
                  <a:cubicBezTo>
                    <a:pt x="230" y="30"/>
                    <a:pt x="182" y="42"/>
                    <a:pt x="138" y="77"/>
                  </a:cubicBezTo>
                  <a:cubicBezTo>
                    <a:pt x="80" y="123"/>
                    <a:pt x="51" y="184"/>
                    <a:pt x="43" y="256"/>
                  </a:cubicBezTo>
                  <a:cubicBezTo>
                    <a:pt x="40" y="283"/>
                    <a:pt x="38" y="313"/>
                    <a:pt x="57" y="337"/>
                  </a:cubicBezTo>
                  <a:cubicBezTo>
                    <a:pt x="62" y="344"/>
                    <a:pt x="44" y="343"/>
                    <a:pt x="52" y="351"/>
                  </a:cubicBezTo>
                  <a:cubicBezTo>
                    <a:pt x="41" y="356"/>
                    <a:pt x="47" y="364"/>
                    <a:pt x="46" y="372"/>
                  </a:cubicBezTo>
                  <a:cubicBezTo>
                    <a:pt x="55" y="369"/>
                    <a:pt x="61" y="363"/>
                    <a:pt x="64" y="355"/>
                  </a:cubicBezTo>
                  <a:cubicBezTo>
                    <a:pt x="77" y="361"/>
                    <a:pt x="60" y="378"/>
                    <a:pt x="67" y="377"/>
                  </a:cubicBezTo>
                  <a:cubicBezTo>
                    <a:pt x="80" y="376"/>
                    <a:pt x="81" y="384"/>
                    <a:pt x="86" y="390"/>
                  </a:cubicBezTo>
                  <a:cubicBezTo>
                    <a:pt x="91" y="398"/>
                    <a:pt x="100" y="399"/>
                    <a:pt x="107" y="404"/>
                  </a:cubicBezTo>
                  <a:cubicBezTo>
                    <a:pt x="113" y="408"/>
                    <a:pt x="121" y="410"/>
                    <a:pt x="122" y="419"/>
                  </a:cubicBezTo>
                  <a:cubicBezTo>
                    <a:pt x="93" y="423"/>
                    <a:pt x="68" y="419"/>
                    <a:pt x="47" y="393"/>
                  </a:cubicBezTo>
                  <a:cubicBezTo>
                    <a:pt x="29" y="371"/>
                    <a:pt x="18" y="345"/>
                    <a:pt x="2" y="322"/>
                  </a:cubicBezTo>
                  <a:cubicBezTo>
                    <a:pt x="2" y="321"/>
                    <a:pt x="1" y="320"/>
                    <a:pt x="1" y="320"/>
                  </a:cubicBezTo>
                  <a:cubicBezTo>
                    <a:pt x="14" y="303"/>
                    <a:pt x="9" y="286"/>
                    <a:pt x="0" y="270"/>
                  </a:cubicBezTo>
                  <a:cubicBezTo>
                    <a:pt x="8" y="250"/>
                    <a:pt x="6" y="229"/>
                    <a:pt x="11" y="209"/>
                  </a:cubicBezTo>
                  <a:cubicBezTo>
                    <a:pt x="24" y="156"/>
                    <a:pt x="49" y="110"/>
                    <a:pt x="85" y="72"/>
                  </a:cubicBezTo>
                  <a:cubicBezTo>
                    <a:pt x="130" y="26"/>
                    <a:pt x="185" y="0"/>
                    <a:pt x="253" y="12"/>
                  </a:cubicBezTo>
                  <a:cubicBezTo>
                    <a:pt x="265" y="14"/>
                    <a:pt x="278" y="16"/>
                    <a:pt x="290" y="19"/>
                  </a:cubicBezTo>
                  <a:cubicBezTo>
                    <a:pt x="304" y="32"/>
                    <a:pt x="315" y="47"/>
                    <a:pt x="326" y="63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2" name="Freeform 223">
              <a:extLst>
                <a:ext uri="{FF2B5EF4-FFF2-40B4-BE49-F238E27FC236}">
                  <a16:creationId xmlns:a16="http://schemas.microsoft.com/office/drawing/2014/main" id="{D488D8AC-1EAF-0C4C-5CEA-92D6A2D86DF9}"/>
                </a:ext>
              </a:extLst>
            </p:cNvPr>
            <p:cNvSpPr/>
            <p:nvPr/>
          </p:nvSpPr>
          <p:spPr bwMode="auto">
            <a:xfrm rot="6511942">
              <a:off x="3284143" y="1677800"/>
              <a:ext cx="331579" cy="283153"/>
            </a:xfrm>
            <a:custGeom>
              <a:avLst/>
              <a:gdLst>
                <a:gd name="T0" fmla="*/ 67 w 472"/>
                <a:gd name="T1" fmla="*/ 375 h 375"/>
                <a:gd name="T2" fmla="*/ 21 w 472"/>
                <a:gd name="T3" fmla="*/ 297 h 375"/>
                <a:gd name="T4" fmla="*/ 20 w 472"/>
                <a:gd name="T5" fmla="*/ 281 h 375"/>
                <a:gd name="T6" fmla="*/ 123 w 472"/>
                <a:gd name="T7" fmla="*/ 53 h 375"/>
                <a:gd name="T8" fmla="*/ 259 w 472"/>
                <a:gd name="T9" fmla="*/ 3 h 375"/>
                <a:gd name="T10" fmla="*/ 384 w 472"/>
                <a:gd name="T11" fmla="*/ 18 h 375"/>
                <a:gd name="T12" fmla="*/ 436 w 472"/>
                <a:gd name="T13" fmla="*/ 57 h 375"/>
                <a:gd name="T14" fmla="*/ 447 w 472"/>
                <a:gd name="T15" fmla="*/ 67 h 375"/>
                <a:gd name="T16" fmla="*/ 452 w 472"/>
                <a:gd name="T17" fmla="*/ 73 h 375"/>
                <a:gd name="T18" fmla="*/ 462 w 472"/>
                <a:gd name="T19" fmla="*/ 107 h 375"/>
                <a:gd name="T20" fmla="*/ 452 w 472"/>
                <a:gd name="T21" fmla="*/ 103 h 375"/>
                <a:gd name="T22" fmla="*/ 314 w 472"/>
                <a:gd name="T23" fmla="*/ 39 h 375"/>
                <a:gd name="T24" fmla="*/ 143 w 472"/>
                <a:gd name="T25" fmla="*/ 87 h 375"/>
                <a:gd name="T26" fmla="*/ 49 w 472"/>
                <a:gd name="T27" fmla="*/ 258 h 375"/>
                <a:gd name="T28" fmla="*/ 67 w 472"/>
                <a:gd name="T29" fmla="*/ 358 h 375"/>
                <a:gd name="T30" fmla="*/ 67 w 472"/>
                <a:gd name="T31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375">
                  <a:moveTo>
                    <a:pt x="67" y="375"/>
                  </a:moveTo>
                  <a:cubicBezTo>
                    <a:pt x="45" y="353"/>
                    <a:pt x="30" y="327"/>
                    <a:pt x="21" y="297"/>
                  </a:cubicBezTo>
                  <a:cubicBezTo>
                    <a:pt x="22" y="292"/>
                    <a:pt x="21" y="286"/>
                    <a:pt x="20" y="281"/>
                  </a:cubicBezTo>
                  <a:cubicBezTo>
                    <a:pt x="0" y="181"/>
                    <a:pt x="67" y="91"/>
                    <a:pt x="123" y="53"/>
                  </a:cubicBezTo>
                  <a:cubicBezTo>
                    <a:pt x="164" y="26"/>
                    <a:pt x="209" y="4"/>
                    <a:pt x="259" y="3"/>
                  </a:cubicBezTo>
                  <a:cubicBezTo>
                    <a:pt x="301" y="1"/>
                    <a:pt x="344" y="0"/>
                    <a:pt x="384" y="18"/>
                  </a:cubicBezTo>
                  <a:cubicBezTo>
                    <a:pt x="406" y="25"/>
                    <a:pt x="418" y="45"/>
                    <a:pt x="436" y="57"/>
                  </a:cubicBezTo>
                  <a:cubicBezTo>
                    <a:pt x="444" y="55"/>
                    <a:pt x="444" y="63"/>
                    <a:pt x="447" y="67"/>
                  </a:cubicBezTo>
                  <a:cubicBezTo>
                    <a:pt x="449" y="69"/>
                    <a:pt x="451" y="71"/>
                    <a:pt x="452" y="73"/>
                  </a:cubicBezTo>
                  <a:cubicBezTo>
                    <a:pt x="457" y="84"/>
                    <a:pt x="472" y="92"/>
                    <a:pt x="462" y="107"/>
                  </a:cubicBezTo>
                  <a:cubicBezTo>
                    <a:pt x="458" y="108"/>
                    <a:pt x="455" y="106"/>
                    <a:pt x="452" y="103"/>
                  </a:cubicBezTo>
                  <a:cubicBezTo>
                    <a:pt x="418" y="55"/>
                    <a:pt x="367" y="44"/>
                    <a:pt x="314" y="39"/>
                  </a:cubicBezTo>
                  <a:cubicBezTo>
                    <a:pt x="252" y="33"/>
                    <a:pt x="193" y="49"/>
                    <a:pt x="143" y="87"/>
                  </a:cubicBezTo>
                  <a:cubicBezTo>
                    <a:pt x="88" y="130"/>
                    <a:pt x="52" y="184"/>
                    <a:pt x="49" y="258"/>
                  </a:cubicBezTo>
                  <a:cubicBezTo>
                    <a:pt x="48" y="293"/>
                    <a:pt x="52" y="326"/>
                    <a:pt x="67" y="358"/>
                  </a:cubicBezTo>
                  <a:cubicBezTo>
                    <a:pt x="70" y="364"/>
                    <a:pt x="73" y="369"/>
                    <a:pt x="67" y="375"/>
                  </a:cubicBezTo>
                  <a:close/>
                </a:path>
              </a:pathLst>
            </a:custGeom>
            <a:solidFill>
              <a:srgbClr val="19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3" name="Freeform 224">
              <a:extLst>
                <a:ext uri="{FF2B5EF4-FFF2-40B4-BE49-F238E27FC236}">
                  <a16:creationId xmlns:a16="http://schemas.microsoft.com/office/drawing/2014/main" id="{050143FF-AD3A-3D32-4C70-626AB90AD43D}"/>
                </a:ext>
              </a:extLst>
            </p:cNvPr>
            <p:cNvSpPr/>
            <p:nvPr/>
          </p:nvSpPr>
          <p:spPr bwMode="auto">
            <a:xfrm rot="6511942">
              <a:off x="3262253" y="2845902"/>
              <a:ext cx="227802" cy="233357"/>
            </a:xfrm>
            <a:custGeom>
              <a:avLst/>
              <a:gdLst>
                <a:gd name="T0" fmla="*/ 9 w 321"/>
                <a:gd name="T1" fmla="*/ 305 h 309"/>
                <a:gd name="T2" fmla="*/ 44 w 321"/>
                <a:gd name="T3" fmla="*/ 142 h 309"/>
                <a:gd name="T4" fmla="*/ 144 w 321"/>
                <a:gd name="T5" fmla="*/ 34 h 309"/>
                <a:gd name="T6" fmla="*/ 264 w 321"/>
                <a:gd name="T7" fmla="*/ 5 h 309"/>
                <a:gd name="T8" fmla="*/ 273 w 321"/>
                <a:gd name="T9" fmla="*/ 2 h 309"/>
                <a:gd name="T10" fmla="*/ 321 w 321"/>
                <a:gd name="T11" fmla="*/ 26 h 309"/>
                <a:gd name="T12" fmla="*/ 295 w 321"/>
                <a:gd name="T13" fmla="*/ 33 h 309"/>
                <a:gd name="T14" fmla="*/ 129 w 321"/>
                <a:gd name="T15" fmla="*/ 100 h 309"/>
                <a:gd name="T16" fmla="*/ 57 w 321"/>
                <a:gd name="T17" fmla="*/ 234 h 309"/>
                <a:gd name="T18" fmla="*/ 54 w 321"/>
                <a:gd name="T19" fmla="*/ 274 h 309"/>
                <a:gd name="T20" fmla="*/ 38 w 321"/>
                <a:gd name="T21" fmla="*/ 304 h 309"/>
                <a:gd name="T22" fmla="*/ 17 w 321"/>
                <a:gd name="T23" fmla="*/ 309 h 309"/>
                <a:gd name="T24" fmla="*/ 9 w 321"/>
                <a:gd name="T25" fmla="*/ 30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309">
                  <a:moveTo>
                    <a:pt x="9" y="305"/>
                  </a:moveTo>
                  <a:cubicBezTo>
                    <a:pt x="0" y="247"/>
                    <a:pt x="18" y="194"/>
                    <a:pt x="44" y="142"/>
                  </a:cubicBezTo>
                  <a:cubicBezTo>
                    <a:pt x="67" y="96"/>
                    <a:pt x="101" y="61"/>
                    <a:pt x="144" y="34"/>
                  </a:cubicBezTo>
                  <a:cubicBezTo>
                    <a:pt x="180" y="12"/>
                    <a:pt x="220" y="0"/>
                    <a:pt x="264" y="5"/>
                  </a:cubicBezTo>
                  <a:cubicBezTo>
                    <a:pt x="267" y="6"/>
                    <a:pt x="270" y="5"/>
                    <a:pt x="273" y="2"/>
                  </a:cubicBezTo>
                  <a:cubicBezTo>
                    <a:pt x="291" y="5"/>
                    <a:pt x="305" y="17"/>
                    <a:pt x="321" y="26"/>
                  </a:cubicBezTo>
                  <a:cubicBezTo>
                    <a:pt x="315" y="38"/>
                    <a:pt x="303" y="34"/>
                    <a:pt x="295" y="33"/>
                  </a:cubicBezTo>
                  <a:cubicBezTo>
                    <a:pt x="228" y="27"/>
                    <a:pt x="174" y="54"/>
                    <a:pt x="129" y="100"/>
                  </a:cubicBezTo>
                  <a:cubicBezTo>
                    <a:pt x="92" y="137"/>
                    <a:pt x="73" y="185"/>
                    <a:pt x="57" y="234"/>
                  </a:cubicBezTo>
                  <a:cubicBezTo>
                    <a:pt x="53" y="247"/>
                    <a:pt x="54" y="260"/>
                    <a:pt x="54" y="274"/>
                  </a:cubicBezTo>
                  <a:cubicBezTo>
                    <a:pt x="54" y="286"/>
                    <a:pt x="51" y="298"/>
                    <a:pt x="38" y="304"/>
                  </a:cubicBezTo>
                  <a:cubicBezTo>
                    <a:pt x="32" y="306"/>
                    <a:pt x="24" y="307"/>
                    <a:pt x="17" y="309"/>
                  </a:cubicBezTo>
                  <a:cubicBezTo>
                    <a:pt x="14" y="309"/>
                    <a:pt x="11" y="308"/>
                    <a:pt x="9" y="305"/>
                  </a:cubicBezTo>
                  <a:close/>
                </a:path>
              </a:pathLst>
            </a:custGeom>
            <a:solidFill>
              <a:srgbClr val="191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4" name="Freeform 225">
              <a:extLst>
                <a:ext uri="{FF2B5EF4-FFF2-40B4-BE49-F238E27FC236}">
                  <a16:creationId xmlns:a16="http://schemas.microsoft.com/office/drawing/2014/main" id="{417A0FB2-2061-B51D-7902-2E4099483B45}"/>
                </a:ext>
              </a:extLst>
            </p:cNvPr>
            <p:cNvSpPr/>
            <p:nvPr/>
          </p:nvSpPr>
          <p:spPr bwMode="auto">
            <a:xfrm rot="6511942">
              <a:off x="3359599" y="1674811"/>
              <a:ext cx="280956" cy="248003"/>
            </a:xfrm>
            <a:custGeom>
              <a:avLst/>
              <a:gdLst>
                <a:gd name="T0" fmla="*/ 400 w 400"/>
                <a:gd name="T1" fmla="*/ 49 h 328"/>
                <a:gd name="T2" fmla="*/ 373 w 400"/>
                <a:gd name="T3" fmla="*/ 46 h 328"/>
                <a:gd name="T4" fmla="*/ 135 w 400"/>
                <a:gd name="T5" fmla="*/ 94 h 328"/>
                <a:gd name="T6" fmla="*/ 40 w 400"/>
                <a:gd name="T7" fmla="*/ 254 h 328"/>
                <a:gd name="T8" fmla="*/ 40 w 400"/>
                <a:gd name="T9" fmla="*/ 308 h 328"/>
                <a:gd name="T10" fmla="*/ 37 w 400"/>
                <a:gd name="T11" fmla="*/ 328 h 328"/>
                <a:gd name="T12" fmla="*/ 118 w 400"/>
                <a:gd name="T13" fmla="*/ 62 h 328"/>
                <a:gd name="T14" fmla="*/ 326 w 400"/>
                <a:gd name="T15" fmla="*/ 17 h 328"/>
                <a:gd name="T16" fmla="*/ 400 w 400"/>
                <a:gd name="T17" fmla="*/ 4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28">
                  <a:moveTo>
                    <a:pt x="400" y="49"/>
                  </a:moveTo>
                  <a:cubicBezTo>
                    <a:pt x="391" y="58"/>
                    <a:pt x="381" y="48"/>
                    <a:pt x="373" y="46"/>
                  </a:cubicBezTo>
                  <a:cubicBezTo>
                    <a:pt x="286" y="26"/>
                    <a:pt x="206" y="40"/>
                    <a:pt x="135" y="94"/>
                  </a:cubicBezTo>
                  <a:cubicBezTo>
                    <a:pt x="82" y="134"/>
                    <a:pt x="48" y="186"/>
                    <a:pt x="40" y="254"/>
                  </a:cubicBezTo>
                  <a:cubicBezTo>
                    <a:pt x="37" y="272"/>
                    <a:pt x="32" y="289"/>
                    <a:pt x="40" y="308"/>
                  </a:cubicBezTo>
                  <a:cubicBezTo>
                    <a:pt x="42" y="313"/>
                    <a:pt x="43" y="322"/>
                    <a:pt x="37" y="328"/>
                  </a:cubicBezTo>
                  <a:cubicBezTo>
                    <a:pt x="0" y="239"/>
                    <a:pt x="35" y="124"/>
                    <a:pt x="118" y="62"/>
                  </a:cubicBezTo>
                  <a:cubicBezTo>
                    <a:pt x="180" y="15"/>
                    <a:pt x="250" y="0"/>
                    <a:pt x="326" y="17"/>
                  </a:cubicBezTo>
                  <a:cubicBezTo>
                    <a:pt x="352" y="23"/>
                    <a:pt x="377" y="34"/>
                    <a:pt x="400" y="49"/>
                  </a:cubicBezTo>
                  <a:close/>
                </a:path>
              </a:pathLst>
            </a:custGeom>
            <a:solidFill>
              <a:srgbClr val="0A0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5" name="Freeform 226">
              <a:extLst>
                <a:ext uri="{FF2B5EF4-FFF2-40B4-BE49-F238E27FC236}">
                  <a16:creationId xmlns:a16="http://schemas.microsoft.com/office/drawing/2014/main" id="{3A727B3F-71C8-BFC1-BE5B-CC645747D178}"/>
                </a:ext>
              </a:extLst>
            </p:cNvPr>
            <p:cNvSpPr/>
            <p:nvPr/>
          </p:nvSpPr>
          <p:spPr bwMode="auto">
            <a:xfrm rot="6511942">
              <a:off x="3237984" y="1690406"/>
              <a:ext cx="288549" cy="289987"/>
            </a:xfrm>
            <a:custGeom>
              <a:avLst/>
              <a:gdLst>
                <a:gd name="T0" fmla="*/ 137 w 410"/>
                <a:gd name="T1" fmla="*/ 367 h 383"/>
                <a:gd name="T2" fmla="*/ 209 w 410"/>
                <a:gd name="T3" fmla="*/ 375 h 383"/>
                <a:gd name="T4" fmla="*/ 93 w 410"/>
                <a:gd name="T5" fmla="*/ 368 h 383"/>
                <a:gd name="T6" fmla="*/ 42 w 410"/>
                <a:gd name="T7" fmla="*/ 318 h 383"/>
                <a:gd name="T8" fmla="*/ 7 w 410"/>
                <a:gd name="T9" fmla="*/ 186 h 383"/>
                <a:gd name="T10" fmla="*/ 140 w 410"/>
                <a:gd name="T11" fmla="*/ 23 h 383"/>
                <a:gd name="T12" fmla="*/ 305 w 410"/>
                <a:gd name="T13" fmla="*/ 25 h 383"/>
                <a:gd name="T14" fmla="*/ 365 w 410"/>
                <a:gd name="T15" fmla="*/ 65 h 383"/>
                <a:gd name="T16" fmla="*/ 405 w 410"/>
                <a:gd name="T17" fmla="*/ 154 h 383"/>
                <a:gd name="T18" fmla="*/ 409 w 410"/>
                <a:gd name="T19" fmla="*/ 163 h 383"/>
                <a:gd name="T20" fmla="*/ 406 w 410"/>
                <a:gd name="T21" fmla="*/ 167 h 383"/>
                <a:gd name="T22" fmla="*/ 397 w 410"/>
                <a:gd name="T23" fmla="*/ 183 h 383"/>
                <a:gd name="T24" fmla="*/ 397 w 410"/>
                <a:gd name="T25" fmla="*/ 159 h 383"/>
                <a:gd name="T26" fmla="*/ 385 w 410"/>
                <a:gd name="T27" fmla="*/ 123 h 383"/>
                <a:gd name="T28" fmla="*/ 311 w 410"/>
                <a:gd name="T29" fmla="*/ 50 h 383"/>
                <a:gd name="T30" fmla="*/ 117 w 410"/>
                <a:gd name="T31" fmla="*/ 62 h 383"/>
                <a:gd name="T32" fmla="*/ 23 w 410"/>
                <a:gd name="T33" fmla="*/ 215 h 383"/>
                <a:gd name="T34" fmla="*/ 61 w 410"/>
                <a:gd name="T35" fmla="*/ 319 h 383"/>
                <a:gd name="T36" fmla="*/ 109 w 410"/>
                <a:gd name="T37" fmla="*/ 355 h 383"/>
                <a:gd name="T38" fmla="*/ 137 w 410"/>
                <a:gd name="T39" fmla="*/ 36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383">
                  <a:moveTo>
                    <a:pt x="137" y="367"/>
                  </a:moveTo>
                  <a:cubicBezTo>
                    <a:pt x="161" y="376"/>
                    <a:pt x="186" y="366"/>
                    <a:pt x="209" y="375"/>
                  </a:cubicBezTo>
                  <a:cubicBezTo>
                    <a:pt x="170" y="383"/>
                    <a:pt x="131" y="382"/>
                    <a:pt x="93" y="368"/>
                  </a:cubicBezTo>
                  <a:cubicBezTo>
                    <a:pt x="76" y="352"/>
                    <a:pt x="58" y="336"/>
                    <a:pt x="42" y="318"/>
                  </a:cubicBezTo>
                  <a:cubicBezTo>
                    <a:pt x="6" y="280"/>
                    <a:pt x="0" y="234"/>
                    <a:pt x="7" y="186"/>
                  </a:cubicBezTo>
                  <a:cubicBezTo>
                    <a:pt x="19" y="107"/>
                    <a:pt x="68" y="53"/>
                    <a:pt x="140" y="23"/>
                  </a:cubicBezTo>
                  <a:cubicBezTo>
                    <a:pt x="194" y="0"/>
                    <a:pt x="250" y="1"/>
                    <a:pt x="305" y="25"/>
                  </a:cubicBezTo>
                  <a:cubicBezTo>
                    <a:pt x="328" y="35"/>
                    <a:pt x="348" y="46"/>
                    <a:pt x="365" y="65"/>
                  </a:cubicBezTo>
                  <a:cubicBezTo>
                    <a:pt x="388" y="91"/>
                    <a:pt x="402" y="120"/>
                    <a:pt x="405" y="154"/>
                  </a:cubicBezTo>
                  <a:cubicBezTo>
                    <a:pt x="405" y="157"/>
                    <a:pt x="407" y="160"/>
                    <a:pt x="409" y="163"/>
                  </a:cubicBezTo>
                  <a:cubicBezTo>
                    <a:pt x="410" y="166"/>
                    <a:pt x="408" y="167"/>
                    <a:pt x="406" y="167"/>
                  </a:cubicBezTo>
                  <a:cubicBezTo>
                    <a:pt x="399" y="170"/>
                    <a:pt x="409" y="183"/>
                    <a:pt x="397" y="183"/>
                  </a:cubicBezTo>
                  <a:cubicBezTo>
                    <a:pt x="391" y="175"/>
                    <a:pt x="396" y="167"/>
                    <a:pt x="397" y="159"/>
                  </a:cubicBezTo>
                  <a:cubicBezTo>
                    <a:pt x="387" y="149"/>
                    <a:pt x="390" y="135"/>
                    <a:pt x="385" y="123"/>
                  </a:cubicBezTo>
                  <a:cubicBezTo>
                    <a:pt x="371" y="88"/>
                    <a:pt x="343" y="65"/>
                    <a:pt x="311" y="50"/>
                  </a:cubicBezTo>
                  <a:cubicBezTo>
                    <a:pt x="245" y="18"/>
                    <a:pt x="179" y="24"/>
                    <a:pt x="117" y="62"/>
                  </a:cubicBezTo>
                  <a:cubicBezTo>
                    <a:pt x="61" y="97"/>
                    <a:pt x="30" y="149"/>
                    <a:pt x="23" y="215"/>
                  </a:cubicBezTo>
                  <a:cubicBezTo>
                    <a:pt x="20" y="255"/>
                    <a:pt x="39" y="288"/>
                    <a:pt x="61" y="319"/>
                  </a:cubicBezTo>
                  <a:cubicBezTo>
                    <a:pt x="73" y="337"/>
                    <a:pt x="90" y="347"/>
                    <a:pt x="109" y="355"/>
                  </a:cubicBezTo>
                  <a:cubicBezTo>
                    <a:pt x="117" y="363"/>
                    <a:pt x="128" y="363"/>
                    <a:pt x="137" y="367"/>
                  </a:cubicBezTo>
                  <a:close/>
                </a:path>
              </a:pathLst>
            </a:custGeom>
            <a:solidFill>
              <a:srgbClr val="282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6" name="Freeform 227">
              <a:extLst>
                <a:ext uri="{FF2B5EF4-FFF2-40B4-BE49-F238E27FC236}">
                  <a16:creationId xmlns:a16="http://schemas.microsoft.com/office/drawing/2014/main" id="{5F4A5F3B-E9B8-8182-F71A-EC2D8B660BE0}"/>
                </a:ext>
              </a:extLst>
            </p:cNvPr>
            <p:cNvSpPr/>
            <p:nvPr/>
          </p:nvSpPr>
          <p:spPr bwMode="auto">
            <a:xfrm rot="6511942">
              <a:off x="3263519" y="1678628"/>
              <a:ext cx="311330" cy="292916"/>
            </a:xfrm>
            <a:custGeom>
              <a:avLst/>
              <a:gdLst>
                <a:gd name="T0" fmla="*/ 30 w 440"/>
                <a:gd name="T1" fmla="*/ 346 h 389"/>
                <a:gd name="T2" fmla="*/ 16 w 440"/>
                <a:gd name="T3" fmla="*/ 309 h 389"/>
                <a:gd name="T4" fmla="*/ 9 w 440"/>
                <a:gd name="T5" fmla="*/ 208 h 389"/>
                <a:gd name="T6" fmla="*/ 97 w 440"/>
                <a:gd name="T7" fmla="*/ 58 h 389"/>
                <a:gd name="T8" fmla="*/ 242 w 440"/>
                <a:gd name="T9" fmla="*/ 4 h 389"/>
                <a:gd name="T10" fmla="*/ 397 w 440"/>
                <a:gd name="T11" fmla="*/ 42 h 389"/>
                <a:gd name="T12" fmla="*/ 414 w 440"/>
                <a:gd name="T13" fmla="*/ 62 h 389"/>
                <a:gd name="T14" fmla="*/ 428 w 440"/>
                <a:gd name="T15" fmla="*/ 76 h 389"/>
                <a:gd name="T16" fmla="*/ 431 w 440"/>
                <a:gd name="T17" fmla="*/ 76 h 389"/>
                <a:gd name="T18" fmla="*/ 440 w 440"/>
                <a:gd name="T19" fmla="*/ 99 h 389"/>
                <a:gd name="T20" fmla="*/ 426 w 440"/>
                <a:gd name="T21" fmla="*/ 94 h 389"/>
                <a:gd name="T22" fmla="*/ 298 w 440"/>
                <a:gd name="T23" fmla="*/ 28 h 389"/>
                <a:gd name="T24" fmla="*/ 104 w 440"/>
                <a:gd name="T25" fmla="*/ 83 h 389"/>
                <a:gd name="T26" fmla="*/ 26 w 440"/>
                <a:gd name="T27" fmla="*/ 273 h 389"/>
                <a:gd name="T28" fmla="*/ 55 w 440"/>
                <a:gd name="T29" fmla="*/ 357 h 389"/>
                <a:gd name="T30" fmla="*/ 79 w 440"/>
                <a:gd name="T31" fmla="*/ 380 h 389"/>
                <a:gd name="T32" fmla="*/ 83 w 440"/>
                <a:gd name="T33" fmla="*/ 389 h 389"/>
                <a:gd name="T34" fmla="*/ 30 w 440"/>
                <a:gd name="T35" fmla="*/ 34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0" h="389">
                  <a:moveTo>
                    <a:pt x="30" y="346"/>
                  </a:moveTo>
                  <a:cubicBezTo>
                    <a:pt x="30" y="332"/>
                    <a:pt x="22" y="320"/>
                    <a:pt x="16" y="309"/>
                  </a:cubicBezTo>
                  <a:cubicBezTo>
                    <a:pt x="0" y="276"/>
                    <a:pt x="6" y="241"/>
                    <a:pt x="9" y="208"/>
                  </a:cubicBezTo>
                  <a:cubicBezTo>
                    <a:pt x="14" y="145"/>
                    <a:pt x="50" y="96"/>
                    <a:pt x="97" y="58"/>
                  </a:cubicBezTo>
                  <a:cubicBezTo>
                    <a:pt x="138" y="25"/>
                    <a:pt x="187" y="7"/>
                    <a:pt x="242" y="4"/>
                  </a:cubicBezTo>
                  <a:cubicBezTo>
                    <a:pt x="298" y="0"/>
                    <a:pt x="349" y="17"/>
                    <a:pt x="397" y="42"/>
                  </a:cubicBezTo>
                  <a:cubicBezTo>
                    <a:pt x="405" y="46"/>
                    <a:pt x="410" y="54"/>
                    <a:pt x="414" y="62"/>
                  </a:cubicBezTo>
                  <a:cubicBezTo>
                    <a:pt x="417" y="68"/>
                    <a:pt x="418" y="76"/>
                    <a:pt x="428" y="76"/>
                  </a:cubicBezTo>
                  <a:cubicBezTo>
                    <a:pt x="429" y="76"/>
                    <a:pt x="430" y="76"/>
                    <a:pt x="431" y="76"/>
                  </a:cubicBezTo>
                  <a:cubicBezTo>
                    <a:pt x="434" y="84"/>
                    <a:pt x="437" y="92"/>
                    <a:pt x="440" y="99"/>
                  </a:cubicBezTo>
                  <a:cubicBezTo>
                    <a:pt x="432" y="106"/>
                    <a:pt x="430" y="99"/>
                    <a:pt x="426" y="94"/>
                  </a:cubicBezTo>
                  <a:cubicBezTo>
                    <a:pt x="394" y="52"/>
                    <a:pt x="349" y="36"/>
                    <a:pt x="298" y="28"/>
                  </a:cubicBezTo>
                  <a:cubicBezTo>
                    <a:pt x="224" y="16"/>
                    <a:pt x="159" y="36"/>
                    <a:pt x="104" y="83"/>
                  </a:cubicBezTo>
                  <a:cubicBezTo>
                    <a:pt x="47" y="131"/>
                    <a:pt x="17" y="194"/>
                    <a:pt x="26" y="273"/>
                  </a:cubicBezTo>
                  <a:cubicBezTo>
                    <a:pt x="29" y="305"/>
                    <a:pt x="42" y="331"/>
                    <a:pt x="55" y="357"/>
                  </a:cubicBezTo>
                  <a:cubicBezTo>
                    <a:pt x="59" y="367"/>
                    <a:pt x="71" y="373"/>
                    <a:pt x="79" y="380"/>
                  </a:cubicBezTo>
                  <a:cubicBezTo>
                    <a:pt x="82" y="382"/>
                    <a:pt x="88" y="383"/>
                    <a:pt x="83" y="389"/>
                  </a:cubicBezTo>
                  <a:cubicBezTo>
                    <a:pt x="61" y="379"/>
                    <a:pt x="44" y="365"/>
                    <a:pt x="30" y="346"/>
                  </a:cubicBezTo>
                  <a:close/>
                </a:path>
              </a:pathLst>
            </a:custGeom>
            <a:solidFill>
              <a:srgbClr val="1F2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7" name="Freeform 228">
              <a:extLst>
                <a:ext uri="{FF2B5EF4-FFF2-40B4-BE49-F238E27FC236}">
                  <a16:creationId xmlns:a16="http://schemas.microsoft.com/office/drawing/2014/main" id="{43A1C6F5-ACFB-BE14-F4B6-32E76F9DC6F9}"/>
                </a:ext>
              </a:extLst>
            </p:cNvPr>
            <p:cNvSpPr/>
            <p:nvPr/>
          </p:nvSpPr>
          <p:spPr bwMode="auto">
            <a:xfrm rot="6511942">
              <a:off x="3250076" y="2873719"/>
              <a:ext cx="220209" cy="217735"/>
            </a:xfrm>
            <a:custGeom>
              <a:avLst/>
              <a:gdLst>
                <a:gd name="T0" fmla="*/ 0 w 316"/>
                <a:gd name="T1" fmla="*/ 279 h 288"/>
                <a:gd name="T2" fmla="*/ 12 w 316"/>
                <a:gd name="T3" fmla="*/ 249 h 288"/>
                <a:gd name="T4" fmla="*/ 71 w 316"/>
                <a:gd name="T5" fmla="*/ 94 h 288"/>
                <a:gd name="T6" fmla="*/ 196 w 316"/>
                <a:gd name="T7" fmla="*/ 10 h 288"/>
                <a:gd name="T8" fmla="*/ 275 w 316"/>
                <a:gd name="T9" fmla="*/ 7 h 288"/>
                <a:gd name="T10" fmla="*/ 284 w 316"/>
                <a:gd name="T11" fmla="*/ 4 h 288"/>
                <a:gd name="T12" fmla="*/ 316 w 316"/>
                <a:gd name="T13" fmla="*/ 31 h 288"/>
                <a:gd name="T14" fmla="*/ 285 w 316"/>
                <a:gd name="T15" fmla="*/ 31 h 288"/>
                <a:gd name="T16" fmla="*/ 147 w 316"/>
                <a:gd name="T17" fmla="*/ 61 h 288"/>
                <a:gd name="T18" fmla="*/ 63 w 316"/>
                <a:gd name="T19" fmla="*/ 165 h 288"/>
                <a:gd name="T20" fmla="*/ 36 w 316"/>
                <a:gd name="T21" fmla="*/ 269 h 288"/>
                <a:gd name="T22" fmla="*/ 28 w 316"/>
                <a:gd name="T23" fmla="*/ 283 h 288"/>
                <a:gd name="T24" fmla="*/ 0 w 316"/>
                <a:gd name="T25" fmla="*/ 2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288">
                  <a:moveTo>
                    <a:pt x="0" y="279"/>
                  </a:moveTo>
                  <a:cubicBezTo>
                    <a:pt x="10" y="272"/>
                    <a:pt x="12" y="261"/>
                    <a:pt x="12" y="249"/>
                  </a:cubicBezTo>
                  <a:cubicBezTo>
                    <a:pt x="12" y="190"/>
                    <a:pt x="40" y="141"/>
                    <a:pt x="71" y="94"/>
                  </a:cubicBezTo>
                  <a:cubicBezTo>
                    <a:pt x="101" y="49"/>
                    <a:pt x="147" y="27"/>
                    <a:pt x="196" y="10"/>
                  </a:cubicBezTo>
                  <a:cubicBezTo>
                    <a:pt x="222" y="0"/>
                    <a:pt x="248" y="5"/>
                    <a:pt x="275" y="7"/>
                  </a:cubicBezTo>
                  <a:cubicBezTo>
                    <a:pt x="278" y="7"/>
                    <a:pt x="281" y="7"/>
                    <a:pt x="284" y="4"/>
                  </a:cubicBezTo>
                  <a:cubicBezTo>
                    <a:pt x="296" y="11"/>
                    <a:pt x="307" y="20"/>
                    <a:pt x="316" y="31"/>
                  </a:cubicBezTo>
                  <a:cubicBezTo>
                    <a:pt x="306" y="42"/>
                    <a:pt x="291" y="33"/>
                    <a:pt x="285" y="31"/>
                  </a:cubicBezTo>
                  <a:cubicBezTo>
                    <a:pt x="232" y="17"/>
                    <a:pt x="189" y="33"/>
                    <a:pt x="147" y="61"/>
                  </a:cubicBezTo>
                  <a:cubicBezTo>
                    <a:pt x="107" y="87"/>
                    <a:pt x="83" y="124"/>
                    <a:pt x="63" y="165"/>
                  </a:cubicBezTo>
                  <a:cubicBezTo>
                    <a:pt x="47" y="198"/>
                    <a:pt x="35" y="232"/>
                    <a:pt x="36" y="269"/>
                  </a:cubicBezTo>
                  <a:cubicBezTo>
                    <a:pt x="36" y="275"/>
                    <a:pt x="34" y="280"/>
                    <a:pt x="28" y="283"/>
                  </a:cubicBezTo>
                  <a:cubicBezTo>
                    <a:pt x="17" y="288"/>
                    <a:pt x="8" y="286"/>
                    <a:pt x="0" y="279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8" name="Freeform 229">
              <a:extLst>
                <a:ext uri="{FF2B5EF4-FFF2-40B4-BE49-F238E27FC236}">
                  <a16:creationId xmlns:a16="http://schemas.microsoft.com/office/drawing/2014/main" id="{49A5D21C-4117-707F-8170-9A934F71160E}"/>
                </a:ext>
              </a:extLst>
            </p:cNvPr>
            <p:cNvSpPr/>
            <p:nvPr/>
          </p:nvSpPr>
          <p:spPr bwMode="auto">
            <a:xfrm rot="6511942">
              <a:off x="3443618" y="1992941"/>
              <a:ext cx="134150" cy="147435"/>
            </a:xfrm>
            <a:custGeom>
              <a:avLst/>
              <a:gdLst>
                <a:gd name="T0" fmla="*/ 22 w 191"/>
                <a:gd name="T1" fmla="*/ 196 h 196"/>
                <a:gd name="T2" fmla="*/ 19 w 191"/>
                <a:gd name="T3" fmla="*/ 196 h 196"/>
                <a:gd name="T4" fmla="*/ 2 w 191"/>
                <a:gd name="T5" fmla="*/ 165 h 196"/>
                <a:gd name="T6" fmla="*/ 16 w 191"/>
                <a:gd name="T7" fmla="*/ 146 h 196"/>
                <a:gd name="T8" fmla="*/ 37 w 191"/>
                <a:gd name="T9" fmla="*/ 132 h 196"/>
                <a:gd name="T10" fmla="*/ 110 w 191"/>
                <a:gd name="T11" fmla="*/ 70 h 196"/>
                <a:gd name="T12" fmla="*/ 118 w 191"/>
                <a:gd name="T13" fmla="*/ 59 h 196"/>
                <a:gd name="T14" fmla="*/ 139 w 191"/>
                <a:gd name="T15" fmla="*/ 41 h 196"/>
                <a:gd name="T16" fmla="*/ 147 w 191"/>
                <a:gd name="T17" fmla="*/ 30 h 196"/>
                <a:gd name="T18" fmla="*/ 167 w 191"/>
                <a:gd name="T19" fmla="*/ 11 h 196"/>
                <a:gd name="T20" fmla="*/ 187 w 191"/>
                <a:gd name="T21" fmla="*/ 17 h 196"/>
                <a:gd name="T22" fmla="*/ 189 w 191"/>
                <a:gd name="T23" fmla="*/ 24 h 196"/>
                <a:gd name="T24" fmla="*/ 191 w 191"/>
                <a:gd name="T25" fmla="*/ 29 h 196"/>
                <a:gd name="T26" fmla="*/ 46 w 191"/>
                <a:gd name="T27" fmla="*/ 168 h 196"/>
                <a:gd name="T28" fmla="*/ 22 w 191"/>
                <a:gd name="T2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196">
                  <a:moveTo>
                    <a:pt x="22" y="196"/>
                  </a:moveTo>
                  <a:cubicBezTo>
                    <a:pt x="21" y="196"/>
                    <a:pt x="20" y="196"/>
                    <a:pt x="19" y="196"/>
                  </a:cubicBezTo>
                  <a:cubicBezTo>
                    <a:pt x="17" y="184"/>
                    <a:pt x="7" y="176"/>
                    <a:pt x="2" y="165"/>
                  </a:cubicBezTo>
                  <a:cubicBezTo>
                    <a:pt x="0" y="154"/>
                    <a:pt x="8" y="150"/>
                    <a:pt x="16" y="146"/>
                  </a:cubicBezTo>
                  <a:cubicBezTo>
                    <a:pt x="26" y="145"/>
                    <a:pt x="31" y="138"/>
                    <a:pt x="37" y="132"/>
                  </a:cubicBezTo>
                  <a:cubicBezTo>
                    <a:pt x="60" y="110"/>
                    <a:pt x="81" y="86"/>
                    <a:pt x="110" y="70"/>
                  </a:cubicBezTo>
                  <a:cubicBezTo>
                    <a:pt x="114" y="68"/>
                    <a:pt x="115" y="63"/>
                    <a:pt x="118" y="59"/>
                  </a:cubicBezTo>
                  <a:cubicBezTo>
                    <a:pt x="123" y="51"/>
                    <a:pt x="130" y="45"/>
                    <a:pt x="139" y="41"/>
                  </a:cubicBezTo>
                  <a:cubicBezTo>
                    <a:pt x="143" y="39"/>
                    <a:pt x="155" y="42"/>
                    <a:pt x="147" y="30"/>
                  </a:cubicBezTo>
                  <a:cubicBezTo>
                    <a:pt x="154" y="23"/>
                    <a:pt x="160" y="17"/>
                    <a:pt x="167" y="11"/>
                  </a:cubicBezTo>
                  <a:cubicBezTo>
                    <a:pt x="179" y="0"/>
                    <a:pt x="182" y="1"/>
                    <a:pt x="187" y="17"/>
                  </a:cubicBezTo>
                  <a:cubicBezTo>
                    <a:pt x="188" y="19"/>
                    <a:pt x="188" y="22"/>
                    <a:pt x="189" y="24"/>
                  </a:cubicBezTo>
                  <a:cubicBezTo>
                    <a:pt x="190" y="26"/>
                    <a:pt x="191" y="28"/>
                    <a:pt x="191" y="29"/>
                  </a:cubicBezTo>
                  <a:cubicBezTo>
                    <a:pt x="145" y="78"/>
                    <a:pt x="94" y="122"/>
                    <a:pt x="46" y="168"/>
                  </a:cubicBezTo>
                  <a:cubicBezTo>
                    <a:pt x="37" y="177"/>
                    <a:pt x="25" y="183"/>
                    <a:pt x="22" y="19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9" name="Freeform 230">
              <a:extLst>
                <a:ext uri="{FF2B5EF4-FFF2-40B4-BE49-F238E27FC236}">
                  <a16:creationId xmlns:a16="http://schemas.microsoft.com/office/drawing/2014/main" id="{3ED2D381-BBB1-BFBA-AEB0-E7F4F9907190}"/>
                </a:ext>
              </a:extLst>
            </p:cNvPr>
            <p:cNvSpPr/>
            <p:nvPr/>
          </p:nvSpPr>
          <p:spPr bwMode="auto">
            <a:xfrm rot="6511942">
              <a:off x="3142231" y="2812553"/>
              <a:ext cx="154399" cy="101544"/>
            </a:xfrm>
            <a:custGeom>
              <a:avLst/>
              <a:gdLst>
                <a:gd name="T0" fmla="*/ 75 w 219"/>
                <a:gd name="T1" fmla="*/ 27 h 134"/>
                <a:gd name="T2" fmla="*/ 89 w 219"/>
                <a:gd name="T3" fmla="*/ 41 h 134"/>
                <a:gd name="T4" fmla="*/ 110 w 219"/>
                <a:gd name="T5" fmla="*/ 81 h 134"/>
                <a:gd name="T6" fmla="*/ 195 w 219"/>
                <a:gd name="T7" fmla="*/ 127 h 134"/>
                <a:gd name="T8" fmla="*/ 219 w 219"/>
                <a:gd name="T9" fmla="*/ 131 h 134"/>
                <a:gd name="T10" fmla="*/ 119 w 219"/>
                <a:gd name="T11" fmla="*/ 119 h 134"/>
                <a:gd name="T12" fmla="*/ 59 w 219"/>
                <a:gd name="T13" fmla="*/ 91 h 134"/>
                <a:gd name="T14" fmla="*/ 50 w 219"/>
                <a:gd name="T15" fmla="*/ 84 h 134"/>
                <a:gd name="T16" fmla="*/ 58 w 219"/>
                <a:gd name="T17" fmla="*/ 74 h 134"/>
                <a:gd name="T18" fmla="*/ 24 w 219"/>
                <a:gd name="T19" fmla="*/ 6 h 134"/>
                <a:gd name="T20" fmla="*/ 42 w 219"/>
                <a:gd name="T21" fmla="*/ 1 h 134"/>
                <a:gd name="T22" fmla="*/ 53 w 219"/>
                <a:gd name="T23" fmla="*/ 3 h 134"/>
                <a:gd name="T24" fmla="*/ 52 w 219"/>
                <a:gd name="T25" fmla="*/ 13 h 134"/>
                <a:gd name="T26" fmla="*/ 45 w 219"/>
                <a:gd name="T27" fmla="*/ 38 h 134"/>
                <a:gd name="T28" fmla="*/ 67 w 219"/>
                <a:gd name="T29" fmla="*/ 28 h 134"/>
                <a:gd name="T30" fmla="*/ 75 w 219"/>
                <a:gd name="T31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134">
                  <a:moveTo>
                    <a:pt x="75" y="27"/>
                  </a:moveTo>
                  <a:cubicBezTo>
                    <a:pt x="84" y="27"/>
                    <a:pt x="89" y="34"/>
                    <a:pt x="89" y="41"/>
                  </a:cubicBezTo>
                  <a:cubicBezTo>
                    <a:pt x="90" y="58"/>
                    <a:pt x="103" y="70"/>
                    <a:pt x="110" y="81"/>
                  </a:cubicBezTo>
                  <a:cubicBezTo>
                    <a:pt x="129" y="110"/>
                    <a:pt x="156" y="133"/>
                    <a:pt x="195" y="127"/>
                  </a:cubicBezTo>
                  <a:cubicBezTo>
                    <a:pt x="203" y="128"/>
                    <a:pt x="212" y="124"/>
                    <a:pt x="219" y="131"/>
                  </a:cubicBezTo>
                  <a:cubicBezTo>
                    <a:pt x="185" y="134"/>
                    <a:pt x="151" y="133"/>
                    <a:pt x="119" y="119"/>
                  </a:cubicBezTo>
                  <a:cubicBezTo>
                    <a:pt x="99" y="109"/>
                    <a:pt x="81" y="97"/>
                    <a:pt x="59" y="91"/>
                  </a:cubicBezTo>
                  <a:cubicBezTo>
                    <a:pt x="56" y="88"/>
                    <a:pt x="53" y="86"/>
                    <a:pt x="50" y="84"/>
                  </a:cubicBezTo>
                  <a:cubicBezTo>
                    <a:pt x="50" y="79"/>
                    <a:pt x="57" y="78"/>
                    <a:pt x="58" y="74"/>
                  </a:cubicBezTo>
                  <a:cubicBezTo>
                    <a:pt x="14" y="61"/>
                    <a:pt x="0" y="34"/>
                    <a:pt x="24" y="6"/>
                  </a:cubicBezTo>
                  <a:cubicBezTo>
                    <a:pt x="31" y="9"/>
                    <a:pt x="36" y="3"/>
                    <a:pt x="42" y="1"/>
                  </a:cubicBezTo>
                  <a:cubicBezTo>
                    <a:pt x="46" y="0"/>
                    <a:pt x="50" y="0"/>
                    <a:pt x="53" y="3"/>
                  </a:cubicBezTo>
                  <a:cubicBezTo>
                    <a:pt x="57" y="6"/>
                    <a:pt x="54" y="10"/>
                    <a:pt x="52" y="13"/>
                  </a:cubicBezTo>
                  <a:cubicBezTo>
                    <a:pt x="49" y="21"/>
                    <a:pt x="33" y="28"/>
                    <a:pt x="45" y="38"/>
                  </a:cubicBezTo>
                  <a:cubicBezTo>
                    <a:pt x="55" y="46"/>
                    <a:pt x="59" y="30"/>
                    <a:pt x="67" y="28"/>
                  </a:cubicBezTo>
                  <a:cubicBezTo>
                    <a:pt x="70" y="27"/>
                    <a:pt x="72" y="26"/>
                    <a:pt x="75" y="27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0" name="Freeform 231">
              <a:extLst>
                <a:ext uri="{FF2B5EF4-FFF2-40B4-BE49-F238E27FC236}">
                  <a16:creationId xmlns:a16="http://schemas.microsoft.com/office/drawing/2014/main" id="{70CC4138-90D4-00E7-36EB-4E463D7A8DB1}"/>
                </a:ext>
              </a:extLst>
            </p:cNvPr>
            <p:cNvSpPr/>
            <p:nvPr/>
          </p:nvSpPr>
          <p:spPr bwMode="auto">
            <a:xfrm rot="6511942">
              <a:off x="3357846" y="2405713"/>
              <a:ext cx="96183" cy="60536"/>
            </a:xfrm>
            <a:custGeom>
              <a:avLst/>
              <a:gdLst>
                <a:gd name="T0" fmla="*/ 135 w 135"/>
                <a:gd name="T1" fmla="*/ 45 h 80"/>
                <a:gd name="T2" fmla="*/ 111 w 135"/>
                <a:gd name="T3" fmla="*/ 57 h 80"/>
                <a:gd name="T4" fmla="*/ 107 w 135"/>
                <a:gd name="T5" fmla="*/ 53 h 80"/>
                <a:gd name="T6" fmla="*/ 95 w 135"/>
                <a:gd name="T7" fmla="*/ 42 h 80"/>
                <a:gd name="T8" fmla="*/ 88 w 135"/>
                <a:gd name="T9" fmla="*/ 57 h 80"/>
                <a:gd name="T10" fmla="*/ 86 w 135"/>
                <a:gd name="T11" fmla="*/ 66 h 80"/>
                <a:gd name="T12" fmla="*/ 79 w 135"/>
                <a:gd name="T13" fmla="*/ 69 h 80"/>
                <a:gd name="T14" fmla="*/ 72 w 135"/>
                <a:gd name="T15" fmla="*/ 48 h 80"/>
                <a:gd name="T16" fmla="*/ 54 w 135"/>
                <a:gd name="T17" fmla="*/ 64 h 80"/>
                <a:gd name="T18" fmla="*/ 34 w 135"/>
                <a:gd name="T19" fmla="*/ 55 h 80"/>
                <a:gd name="T20" fmla="*/ 28 w 135"/>
                <a:gd name="T21" fmla="*/ 43 h 80"/>
                <a:gd name="T22" fmla="*/ 28 w 135"/>
                <a:gd name="T23" fmla="*/ 69 h 80"/>
                <a:gd name="T24" fmla="*/ 18 w 135"/>
                <a:gd name="T25" fmla="*/ 80 h 80"/>
                <a:gd name="T26" fmla="*/ 11 w 135"/>
                <a:gd name="T27" fmla="*/ 69 h 80"/>
                <a:gd name="T28" fmla="*/ 0 w 135"/>
                <a:gd name="T29" fmla="*/ 38 h 80"/>
                <a:gd name="T30" fmla="*/ 50 w 135"/>
                <a:gd name="T31" fmla="*/ 6 h 80"/>
                <a:gd name="T32" fmla="*/ 85 w 135"/>
                <a:gd name="T33" fmla="*/ 6 h 80"/>
                <a:gd name="T34" fmla="*/ 135 w 135"/>
                <a:gd name="T35" fmla="*/ 4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80">
                  <a:moveTo>
                    <a:pt x="135" y="45"/>
                  </a:moveTo>
                  <a:cubicBezTo>
                    <a:pt x="128" y="52"/>
                    <a:pt x="120" y="54"/>
                    <a:pt x="111" y="57"/>
                  </a:cubicBezTo>
                  <a:cubicBezTo>
                    <a:pt x="110" y="56"/>
                    <a:pt x="108" y="54"/>
                    <a:pt x="107" y="53"/>
                  </a:cubicBezTo>
                  <a:cubicBezTo>
                    <a:pt x="104" y="48"/>
                    <a:pt x="102" y="40"/>
                    <a:pt x="95" y="42"/>
                  </a:cubicBezTo>
                  <a:cubicBezTo>
                    <a:pt x="87" y="43"/>
                    <a:pt x="88" y="51"/>
                    <a:pt x="88" y="57"/>
                  </a:cubicBezTo>
                  <a:cubicBezTo>
                    <a:pt x="88" y="60"/>
                    <a:pt x="87" y="63"/>
                    <a:pt x="86" y="66"/>
                  </a:cubicBezTo>
                  <a:cubicBezTo>
                    <a:pt x="84" y="67"/>
                    <a:pt x="81" y="68"/>
                    <a:pt x="79" y="69"/>
                  </a:cubicBezTo>
                  <a:cubicBezTo>
                    <a:pt x="67" y="64"/>
                    <a:pt x="71" y="55"/>
                    <a:pt x="72" y="48"/>
                  </a:cubicBezTo>
                  <a:cubicBezTo>
                    <a:pt x="64" y="50"/>
                    <a:pt x="74" y="73"/>
                    <a:pt x="54" y="64"/>
                  </a:cubicBezTo>
                  <a:cubicBezTo>
                    <a:pt x="49" y="56"/>
                    <a:pt x="45" y="50"/>
                    <a:pt x="34" y="55"/>
                  </a:cubicBezTo>
                  <a:cubicBezTo>
                    <a:pt x="27" y="59"/>
                    <a:pt x="26" y="52"/>
                    <a:pt x="28" y="43"/>
                  </a:cubicBezTo>
                  <a:cubicBezTo>
                    <a:pt x="24" y="54"/>
                    <a:pt x="29" y="61"/>
                    <a:pt x="28" y="69"/>
                  </a:cubicBezTo>
                  <a:cubicBezTo>
                    <a:pt x="26" y="75"/>
                    <a:pt x="25" y="80"/>
                    <a:pt x="18" y="80"/>
                  </a:cubicBezTo>
                  <a:cubicBezTo>
                    <a:pt x="12" y="79"/>
                    <a:pt x="11" y="74"/>
                    <a:pt x="11" y="69"/>
                  </a:cubicBezTo>
                  <a:cubicBezTo>
                    <a:pt x="11" y="57"/>
                    <a:pt x="7" y="47"/>
                    <a:pt x="0" y="38"/>
                  </a:cubicBezTo>
                  <a:cubicBezTo>
                    <a:pt x="4" y="12"/>
                    <a:pt x="22" y="0"/>
                    <a:pt x="50" y="6"/>
                  </a:cubicBezTo>
                  <a:cubicBezTo>
                    <a:pt x="62" y="9"/>
                    <a:pt x="73" y="9"/>
                    <a:pt x="85" y="6"/>
                  </a:cubicBezTo>
                  <a:cubicBezTo>
                    <a:pt x="115" y="0"/>
                    <a:pt x="135" y="16"/>
                    <a:pt x="135" y="45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1" name="Freeform 232">
              <a:extLst>
                <a:ext uri="{FF2B5EF4-FFF2-40B4-BE49-F238E27FC236}">
                  <a16:creationId xmlns:a16="http://schemas.microsoft.com/office/drawing/2014/main" id="{CAD2C62B-EA63-DA44-D621-17CEE3522220}"/>
                </a:ext>
              </a:extLst>
            </p:cNvPr>
            <p:cNvSpPr/>
            <p:nvPr/>
          </p:nvSpPr>
          <p:spPr bwMode="auto">
            <a:xfrm rot="6511942">
              <a:off x="3348317" y="2695717"/>
              <a:ext cx="179711" cy="65418"/>
            </a:xfrm>
            <a:custGeom>
              <a:avLst/>
              <a:gdLst>
                <a:gd name="T0" fmla="*/ 254 w 254"/>
                <a:gd name="T1" fmla="*/ 69 h 86"/>
                <a:gd name="T2" fmla="*/ 254 w 254"/>
                <a:gd name="T3" fmla="*/ 86 h 86"/>
                <a:gd name="T4" fmla="*/ 0 w 254"/>
                <a:gd name="T5" fmla="*/ 22 h 86"/>
                <a:gd name="T6" fmla="*/ 10 w 254"/>
                <a:gd name="T7" fmla="*/ 0 h 86"/>
                <a:gd name="T8" fmla="*/ 123 w 254"/>
                <a:gd name="T9" fmla="*/ 32 h 86"/>
                <a:gd name="T10" fmla="*/ 247 w 254"/>
                <a:gd name="T11" fmla="*/ 63 h 86"/>
                <a:gd name="T12" fmla="*/ 254 w 254"/>
                <a:gd name="T13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86">
                  <a:moveTo>
                    <a:pt x="254" y="69"/>
                  </a:moveTo>
                  <a:cubicBezTo>
                    <a:pt x="254" y="75"/>
                    <a:pt x="254" y="81"/>
                    <a:pt x="254" y="86"/>
                  </a:cubicBezTo>
                  <a:cubicBezTo>
                    <a:pt x="169" y="65"/>
                    <a:pt x="84" y="44"/>
                    <a:pt x="0" y="22"/>
                  </a:cubicBezTo>
                  <a:cubicBezTo>
                    <a:pt x="3" y="15"/>
                    <a:pt x="7" y="8"/>
                    <a:pt x="10" y="0"/>
                  </a:cubicBezTo>
                  <a:cubicBezTo>
                    <a:pt x="46" y="17"/>
                    <a:pt x="86" y="21"/>
                    <a:pt x="123" y="32"/>
                  </a:cubicBezTo>
                  <a:cubicBezTo>
                    <a:pt x="164" y="43"/>
                    <a:pt x="206" y="53"/>
                    <a:pt x="247" y="63"/>
                  </a:cubicBezTo>
                  <a:cubicBezTo>
                    <a:pt x="250" y="64"/>
                    <a:pt x="253" y="66"/>
                    <a:pt x="254" y="69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2" name="Freeform 233">
              <a:extLst>
                <a:ext uri="{FF2B5EF4-FFF2-40B4-BE49-F238E27FC236}">
                  <a16:creationId xmlns:a16="http://schemas.microsoft.com/office/drawing/2014/main" id="{E83BB5A9-EAF6-6B42-8516-6FDB0135A66F}"/>
                </a:ext>
              </a:extLst>
            </p:cNvPr>
            <p:cNvSpPr/>
            <p:nvPr/>
          </p:nvSpPr>
          <p:spPr bwMode="auto">
            <a:xfrm rot="6511942">
              <a:off x="3369596" y="2491134"/>
              <a:ext cx="134150" cy="142553"/>
            </a:xfrm>
            <a:custGeom>
              <a:avLst/>
              <a:gdLst>
                <a:gd name="T0" fmla="*/ 186 w 190"/>
                <a:gd name="T1" fmla="*/ 0 h 189"/>
                <a:gd name="T2" fmla="*/ 190 w 190"/>
                <a:gd name="T3" fmla="*/ 1 h 189"/>
                <a:gd name="T4" fmla="*/ 10 w 190"/>
                <a:gd name="T5" fmla="*/ 189 h 189"/>
                <a:gd name="T6" fmla="*/ 0 w 190"/>
                <a:gd name="T7" fmla="*/ 165 h 189"/>
                <a:gd name="T8" fmla="*/ 58 w 190"/>
                <a:gd name="T9" fmla="*/ 137 h 189"/>
                <a:gd name="T10" fmla="*/ 72 w 190"/>
                <a:gd name="T11" fmla="*/ 126 h 189"/>
                <a:gd name="T12" fmla="*/ 106 w 190"/>
                <a:gd name="T13" fmla="*/ 100 h 189"/>
                <a:gd name="T14" fmla="*/ 113 w 190"/>
                <a:gd name="T15" fmla="*/ 95 h 189"/>
                <a:gd name="T16" fmla="*/ 148 w 190"/>
                <a:gd name="T17" fmla="*/ 42 h 189"/>
                <a:gd name="T18" fmla="*/ 186 w 190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186" y="0"/>
                  </a:moveTo>
                  <a:cubicBezTo>
                    <a:pt x="187" y="0"/>
                    <a:pt x="189" y="1"/>
                    <a:pt x="190" y="1"/>
                  </a:cubicBezTo>
                  <a:cubicBezTo>
                    <a:pt x="151" y="84"/>
                    <a:pt x="93" y="148"/>
                    <a:pt x="10" y="189"/>
                  </a:cubicBezTo>
                  <a:cubicBezTo>
                    <a:pt x="5" y="182"/>
                    <a:pt x="0" y="175"/>
                    <a:pt x="0" y="165"/>
                  </a:cubicBezTo>
                  <a:cubicBezTo>
                    <a:pt x="19" y="155"/>
                    <a:pt x="38" y="145"/>
                    <a:pt x="58" y="137"/>
                  </a:cubicBezTo>
                  <a:cubicBezTo>
                    <a:pt x="64" y="135"/>
                    <a:pt x="68" y="130"/>
                    <a:pt x="72" y="126"/>
                  </a:cubicBezTo>
                  <a:cubicBezTo>
                    <a:pt x="83" y="116"/>
                    <a:pt x="91" y="104"/>
                    <a:pt x="106" y="100"/>
                  </a:cubicBezTo>
                  <a:cubicBezTo>
                    <a:pt x="109" y="99"/>
                    <a:pt x="112" y="98"/>
                    <a:pt x="113" y="95"/>
                  </a:cubicBezTo>
                  <a:cubicBezTo>
                    <a:pt x="117" y="73"/>
                    <a:pt x="137" y="60"/>
                    <a:pt x="148" y="42"/>
                  </a:cubicBezTo>
                  <a:cubicBezTo>
                    <a:pt x="158" y="27"/>
                    <a:pt x="166" y="8"/>
                    <a:pt x="186" y="0"/>
                  </a:cubicBezTo>
                  <a:close/>
                </a:path>
              </a:pathLst>
            </a:custGeom>
            <a:solidFill>
              <a:srgbClr val="B4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3" name="Freeform 234">
              <a:extLst>
                <a:ext uri="{FF2B5EF4-FFF2-40B4-BE49-F238E27FC236}">
                  <a16:creationId xmlns:a16="http://schemas.microsoft.com/office/drawing/2014/main" id="{19F68E0A-6C16-09A0-7D04-692C3C4E00B7}"/>
                </a:ext>
              </a:extLst>
            </p:cNvPr>
            <p:cNvSpPr/>
            <p:nvPr/>
          </p:nvSpPr>
          <p:spPr bwMode="auto">
            <a:xfrm rot="6511942">
              <a:off x="3363463" y="2373829"/>
              <a:ext cx="83527" cy="51749"/>
            </a:xfrm>
            <a:custGeom>
              <a:avLst/>
              <a:gdLst>
                <a:gd name="T0" fmla="*/ 96 w 120"/>
                <a:gd name="T1" fmla="*/ 40 h 69"/>
                <a:gd name="T2" fmla="*/ 104 w 120"/>
                <a:gd name="T3" fmla="*/ 37 h 69"/>
                <a:gd name="T4" fmla="*/ 114 w 120"/>
                <a:gd name="T5" fmla="*/ 20 h 69"/>
                <a:gd name="T6" fmla="*/ 120 w 120"/>
                <a:gd name="T7" fmla="*/ 47 h 69"/>
                <a:gd name="T8" fmla="*/ 36 w 120"/>
                <a:gd name="T9" fmla="*/ 65 h 69"/>
                <a:gd name="T10" fmla="*/ 3 w 120"/>
                <a:gd name="T11" fmla="*/ 37 h 69"/>
                <a:gd name="T12" fmla="*/ 0 w 120"/>
                <a:gd name="T13" fmla="*/ 14 h 69"/>
                <a:gd name="T14" fmla="*/ 9 w 120"/>
                <a:gd name="T15" fmla="*/ 6 h 69"/>
                <a:gd name="T16" fmla="*/ 38 w 120"/>
                <a:gd name="T17" fmla="*/ 9 h 69"/>
                <a:gd name="T18" fmla="*/ 39 w 120"/>
                <a:gd name="T19" fmla="*/ 13 h 69"/>
                <a:gd name="T20" fmla="*/ 38 w 120"/>
                <a:gd name="T21" fmla="*/ 47 h 69"/>
                <a:gd name="T22" fmla="*/ 44 w 120"/>
                <a:gd name="T23" fmla="*/ 16 h 69"/>
                <a:gd name="T24" fmla="*/ 56 w 120"/>
                <a:gd name="T25" fmla="*/ 46 h 69"/>
                <a:gd name="T26" fmla="*/ 61 w 120"/>
                <a:gd name="T27" fmla="*/ 53 h 69"/>
                <a:gd name="T28" fmla="*/ 64 w 120"/>
                <a:gd name="T29" fmla="*/ 44 h 69"/>
                <a:gd name="T30" fmla="*/ 96 w 120"/>
                <a:gd name="T31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69">
                  <a:moveTo>
                    <a:pt x="96" y="40"/>
                  </a:moveTo>
                  <a:cubicBezTo>
                    <a:pt x="100" y="41"/>
                    <a:pt x="104" y="43"/>
                    <a:pt x="104" y="37"/>
                  </a:cubicBezTo>
                  <a:cubicBezTo>
                    <a:pt x="103" y="28"/>
                    <a:pt x="108" y="24"/>
                    <a:pt x="114" y="20"/>
                  </a:cubicBezTo>
                  <a:cubicBezTo>
                    <a:pt x="118" y="29"/>
                    <a:pt x="113" y="39"/>
                    <a:pt x="120" y="47"/>
                  </a:cubicBezTo>
                  <a:cubicBezTo>
                    <a:pt x="93" y="58"/>
                    <a:pt x="64" y="63"/>
                    <a:pt x="36" y="65"/>
                  </a:cubicBezTo>
                  <a:cubicBezTo>
                    <a:pt x="4" y="69"/>
                    <a:pt x="3" y="68"/>
                    <a:pt x="3" y="37"/>
                  </a:cubicBezTo>
                  <a:cubicBezTo>
                    <a:pt x="2" y="29"/>
                    <a:pt x="0" y="22"/>
                    <a:pt x="0" y="14"/>
                  </a:cubicBezTo>
                  <a:cubicBezTo>
                    <a:pt x="1" y="9"/>
                    <a:pt x="3" y="0"/>
                    <a:pt x="9" y="6"/>
                  </a:cubicBezTo>
                  <a:cubicBezTo>
                    <a:pt x="19" y="14"/>
                    <a:pt x="28" y="8"/>
                    <a:pt x="38" y="9"/>
                  </a:cubicBezTo>
                  <a:cubicBezTo>
                    <a:pt x="38" y="11"/>
                    <a:pt x="39" y="12"/>
                    <a:pt x="39" y="13"/>
                  </a:cubicBezTo>
                  <a:cubicBezTo>
                    <a:pt x="37" y="25"/>
                    <a:pt x="39" y="37"/>
                    <a:pt x="38" y="47"/>
                  </a:cubicBezTo>
                  <a:cubicBezTo>
                    <a:pt x="43" y="39"/>
                    <a:pt x="31" y="24"/>
                    <a:pt x="44" y="16"/>
                  </a:cubicBezTo>
                  <a:cubicBezTo>
                    <a:pt x="59" y="22"/>
                    <a:pt x="55" y="35"/>
                    <a:pt x="56" y="46"/>
                  </a:cubicBezTo>
                  <a:cubicBezTo>
                    <a:pt x="56" y="49"/>
                    <a:pt x="55" y="55"/>
                    <a:pt x="61" y="53"/>
                  </a:cubicBezTo>
                  <a:cubicBezTo>
                    <a:pt x="63" y="52"/>
                    <a:pt x="63" y="47"/>
                    <a:pt x="64" y="44"/>
                  </a:cubicBezTo>
                  <a:cubicBezTo>
                    <a:pt x="74" y="38"/>
                    <a:pt x="85" y="37"/>
                    <a:pt x="96" y="40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4" name="Freeform 235">
              <a:extLst>
                <a:ext uri="{FF2B5EF4-FFF2-40B4-BE49-F238E27FC236}">
                  <a16:creationId xmlns:a16="http://schemas.microsoft.com/office/drawing/2014/main" id="{76CC1BD1-6025-372C-3C18-760CB7F3F8FD}"/>
                </a:ext>
              </a:extLst>
            </p:cNvPr>
            <p:cNvSpPr/>
            <p:nvPr/>
          </p:nvSpPr>
          <p:spPr bwMode="auto">
            <a:xfrm rot="6511942">
              <a:off x="3463150" y="1999787"/>
              <a:ext cx="146806" cy="148411"/>
            </a:xfrm>
            <a:custGeom>
              <a:avLst/>
              <a:gdLst>
                <a:gd name="T0" fmla="*/ 8 w 207"/>
                <a:gd name="T1" fmla="*/ 196 h 196"/>
                <a:gd name="T2" fmla="*/ 0 w 207"/>
                <a:gd name="T3" fmla="*/ 184 h 196"/>
                <a:gd name="T4" fmla="*/ 191 w 207"/>
                <a:gd name="T5" fmla="*/ 3 h 196"/>
                <a:gd name="T6" fmla="*/ 200 w 207"/>
                <a:gd name="T7" fmla="*/ 0 h 196"/>
                <a:gd name="T8" fmla="*/ 194 w 207"/>
                <a:gd name="T9" fmla="*/ 22 h 196"/>
                <a:gd name="T10" fmla="*/ 76 w 207"/>
                <a:gd name="T11" fmla="*/ 133 h 196"/>
                <a:gd name="T12" fmla="*/ 8 w 207"/>
                <a:gd name="T1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8" y="196"/>
                  </a:moveTo>
                  <a:cubicBezTo>
                    <a:pt x="5" y="192"/>
                    <a:pt x="3" y="188"/>
                    <a:pt x="0" y="184"/>
                  </a:cubicBezTo>
                  <a:cubicBezTo>
                    <a:pt x="64" y="124"/>
                    <a:pt x="128" y="64"/>
                    <a:pt x="191" y="3"/>
                  </a:cubicBezTo>
                  <a:cubicBezTo>
                    <a:pt x="194" y="1"/>
                    <a:pt x="197" y="0"/>
                    <a:pt x="200" y="0"/>
                  </a:cubicBezTo>
                  <a:cubicBezTo>
                    <a:pt x="207" y="10"/>
                    <a:pt x="200" y="17"/>
                    <a:pt x="194" y="22"/>
                  </a:cubicBezTo>
                  <a:cubicBezTo>
                    <a:pt x="154" y="59"/>
                    <a:pt x="116" y="97"/>
                    <a:pt x="76" y="133"/>
                  </a:cubicBezTo>
                  <a:cubicBezTo>
                    <a:pt x="53" y="154"/>
                    <a:pt x="31" y="176"/>
                    <a:pt x="8" y="196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5" name="Freeform 236">
              <a:extLst>
                <a:ext uri="{FF2B5EF4-FFF2-40B4-BE49-F238E27FC236}">
                  <a16:creationId xmlns:a16="http://schemas.microsoft.com/office/drawing/2014/main" id="{8238CD32-6E49-5FAA-1FB6-7D431FB3003D}"/>
                </a:ext>
              </a:extLst>
            </p:cNvPr>
            <p:cNvSpPr/>
            <p:nvPr/>
          </p:nvSpPr>
          <p:spPr bwMode="auto">
            <a:xfrm rot="6511942">
              <a:off x="3461479" y="2003523"/>
              <a:ext cx="144275" cy="152317"/>
            </a:xfrm>
            <a:custGeom>
              <a:avLst/>
              <a:gdLst>
                <a:gd name="T0" fmla="*/ 0 w 207"/>
                <a:gd name="T1" fmla="*/ 197 h 202"/>
                <a:gd name="T2" fmla="*/ 28 w 207"/>
                <a:gd name="T3" fmla="*/ 165 h 202"/>
                <a:gd name="T4" fmla="*/ 183 w 207"/>
                <a:gd name="T5" fmla="*/ 20 h 202"/>
                <a:gd name="T6" fmla="*/ 192 w 207"/>
                <a:gd name="T7" fmla="*/ 1 h 202"/>
                <a:gd name="T8" fmla="*/ 193 w 207"/>
                <a:gd name="T9" fmla="*/ 0 h 202"/>
                <a:gd name="T10" fmla="*/ 194 w 207"/>
                <a:gd name="T11" fmla="*/ 1 h 202"/>
                <a:gd name="T12" fmla="*/ 207 w 207"/>
                <a:gd name="T13" fmla="*/ 10 h 202"/>
                <a:gd name="T14" fmla="*/ 149 w 207"/>
                <a:gd name="T15" fmla="*/ 67 h 202"/>
                <a:gd name="T16" fmla="*/ 100 w 207"/>
                <a:gd name="T17" fmla="*/ 115 h 202"/>
                <a:gd name="T18" fmla="*/ 35 w 207"/>
                <a:gd name="T19" fmla="*/ 176 h 202"/>
                <a:gd name="T20" fmla="*/ 19 w 207"/>
                <a:gd name="T21" fmla="*/ 185 h 202"/>
                <a:gd name="T22" fmla="*/ 4 w 207"/>
                <a:gd name="T23" fmla="*/ 202 h 202"/>
                <a:gd name="T24" fmla="*/ 0 w 207"/>
                <a:gd name="T25" fmla="*/ 1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01">
                  <a:moveTo>
                    <a:pt x="0" y="197"/>
                  </a:moveTo>
                  <a:cubicBezTo>
                    <a:pt x="3" y="181"/>
                    <a:pt x="18" y="174"/>
                    <a:pt x="28" y="165"/>
                  </a:cubicBezTo>
                  <a:cubicBezTo>
                    <a:pt x="79" y="116"/>
                    <a:pt x="131" y="68"/>
                    <a:pt x="183" y="20"/>
                  </a:cubicBezTo>
                  <a:cubicBezTo>
                    <a:pt x="189" y="15"/>
                    <a:pt x="194" y="10"/>
                    <a:pt x="192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4" y="1"/>
                    <a:pt x="194" y="1"/>
                  </a:cubicBezTo>
                  <a:cubicBezTo>
                    <a:pt x="200" y="2"/>
                    <a:pt x="206" y="3"/>
                    <a:pt x="207" y="10"/>
                  </a:cubicBezTo>
                  <a:cubicBezTo>
                    <a:pt x="193" y="35"/>
                    <a:pt x="169" y="48"/>
                    <a:pt x="149" y="67"/>
                  </a:cubicBezTo>
                  <a:cubicBezTo>
                    <a:pt x="133" y="84"/>
                    <a:pt x="118" y="100"/>
                    <a:pt x="100" y="115"/>
                  </a:cubicBezTo>
                  <a:cubicBezTo>
                    <a:pt x="77" y="134"/>
                    <a:pt x="56" y="155"/>
                    <a:pt x="35" y="176"/>
                  </a:cubicBezTo>
                  <a:cubicBezTo>
                    <a:pt x="31" y="181"/>
                    <a:pt x="26" y="186"/>
                    <a:pt x="19" y="185"/>
                  </a:cubicBezTo>
                  <a:cubicBezTo>
                    <a:pt x="13" y="190"/>
                    <a:pt x="7" y="195"/>
                    <a:pt x="4" y="202"/>
                  </a:cubicBezTo>
                  <a:cubicBezTo>
                    <a:pt x="2" y="200"/>
                    <a:pt x="1" y="199"/>
                    <a:pt x="0" y="197"/>
                  </a:cubicBez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6" name="Freeform 237">
              <a:extLst>
                <a:ext uri="{FF2B5EF4-FFF2-40B4-BE49-F238E27FC236}">
                  <a16:creationId xmlns:a16="http://schemas.microsoft.com/office/drawing/2014/main" id="{0E66D923-74B0-2498-30A4-686A37EAE8A5}"/>
                </a:ext>
              </a:extLst>
            </p:cNvPr>
            <p:cNvSpPr/>
            <p:nvPr/>
          </p:nvSpPr>
          <p:spPr bwMode="auto">
            <a:xfrm rot="6511942">
              <a:off x="3366024" y="2708813"/>
              <a:ext cx="174648" cy="65418"/>
            </a:xfrm>
            <a:custGeom>
              <a:avLst/>
              <a:gdLst>
                <a:gd name="T0" fmla="*/ 246 w 246"/>
                <a:gd name="T1" fmla="*/ 57 h 87"/>
                <a:gd name="T2" fmla="*/ 240 w 246"/>
                <a:gd name="T3" fmla="*/ 87 h 87"/>
                <a:gd name="T4" fmla="*/ 200 w 246"/>
                <a:gd name="T5" fmla="*/ 63 h 87"/>
                <a:gd name="T6" fmla="*/ 17 w 246"/>
                <a:gd name="T7" fmla="*/ 20 h 87"/>
                <a:gd name="T8" fmla="*/ 0 w 246"/>
                <a:gd name="T9" fmla="*/ 7 h 87"/>
                <a:gd name="T10" fmla="*/ 3 w 246"/>
                <a:gd name="T11" fmla="*/ 0 h 87"/>
                <a:gd name="T12" fmla="*/ 227 w 246"/>
                <a:gd name="T13" fmla="*/ 55 h 87"/>
                <a:gd name="T14" fmla="*/ 246 w 246"/>
                <a:gd name="T1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87">
                  <a:moveTo>
                    <a:pt x="246" y="57"/>
                  </a:moveTo>
                  <a:cubicBezTo>
                    <a:pt x="241" y="66"/>
                    <a:pt x="246" y="78"/>
                    <a:pt x="240" y="87"/>
                  </a:cubicBezTo>
                  <a:cubicBezTo>
                    <a:pt x="230" y="72"/>
                    <a:pt x="216" y="67"/>
                    <a:pt x="200" y="63"/>
                  </a:cubicBezTo>
                  <a:cubicBezTo>
                    <a:pt x="138" y="51"/>
                    <a:pt x="79" y="31"/>
                    <a:pt x="17" y="20"/>
                  </a:cubicBezTo>
                  <a:cubicBezTo>
                    <a:pt x="10" y="18"/>
                    <a:pt x="3" y="15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78" y="19"/>
                    <a:pt x="152" y="37"/>
                    <a:pt x="227" y="55"/>
                  </a:cubicBezTo>
                  <a:cubicBezTo>
                    <a:pt x="233" y="57"/>
                    <a:pt x="240" y="60"/>
                    <a:pt x="246" y="57"/>
                  </a:cubicBezTo>
                  <a:close/>
                </a:path>
              </a:pathLst>
            </a:custGeom>
            <a:solidFill>
              <a:srgbClr val="3A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7" name="Freeform 238">
              <a:extLst>
                <a:ext uri="{FF2B5EF4-FFF2-40B4-BE49-F238E27FC236}">
                  <a16:creationId xmlns:a16="http://schemas.microsoft.com/office/drawing/2014/main" id="{1DAD8A8C-D9CF-FC45-68D7-DBCAB579ED77}"/>
                </a:ext>
              </a:extLst>
            </p:cNvPr>
            <p:cNvSpPr/>
            <p:nvPr/>
          </p:nvSpPr>
          <p:spPr bwMode="auto">
            <a:xfrm rot="6511942">
              <a:off x="3403523" y="2306765"/>
              <a:ext cx="45560" cy="47843"/>
            </a:xfrm>
            <a:custGeom>
              <a:avLst/>
              <a:gdLst>
                <a:gd name="T0" fmla="*/ 30 w 63"/>
                <a:gd name="T1" fmla="*/ 60 h 63"/>
                <a:gd name="T2" fmla="*/ 10 w 63"/>
                <a:gd name="T3" fmla="*/ 55 h 63"/>
                <a:gd name="T4" fmla="*/ 5 w 63"/>
                <a:gd name="T5" fmla="*/ 50 h 63"/>
                <a:gd name="T6" fmla="*/ 1 w 63"/>
                <a:gd name="T7" fmla="*/ 29 h 63"/>
                <a:gd name="T8" fmla="*/ 25 w 63"/>
                <a:gd name="T9" fmla="*/ 3 h 63"/>
                <a:gd name="T10" fmla="*/ 55 w 63"/>
                <a:gd name="T11" fmla="*/ 18 h 63"/>
                <a:gd name="T12" fmla="*/ 59 w 63"/>
                <a:gd name="T13" fmla="*/ 31 h 63"/>
                <a:gd name="T14" fmla="*/ 30 w 63"/>
                <a:gd name="T1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2">
                  <a:moveTo>
                    <a:pt x="30" y="60"/>
                  </a:moveTo>
                  <a:cubicBezTo>
                    <a:pt x="23" y="61"/>
                    <a:pt x="16" y="61"/>
                    <a:pt x="10" y="55"/>
                  </a:cubicBezTo>
                  <a:cubicBezTo>
                    <a:pt x="8" y="54"/>
                    <a:pt x="7" y="52"/>
                    <a:pt x="5" y="50"/>
                  </a:cubicBezTo>
                  <a:cubicBezTo>
                    <a:pt x="2" y="43"/>
                    <a:pt x="0" y="36"/>
                    <a:pt x="1" y="29"/>
                  </a:cubicBezTo>
                  <a:cubicBezTo>
                    <a:pt x="3" y="15"/>
                    <a:pt x="11" y="6"/>
                    <a:pt x="25" y="3"/>
                  </a:cubicBezTo>
                  <a:cubicBezTo>
                    <a:pt x="38" y="0"/>
                    <a:pt x="48" y="6"/>
                    <a:pt x="55" y="18"/>
                  </a:cubicBezTo>
                  <a:cubicBezTo>
                    <a:pt x="57" y="22"/>
                    <a:pt x="58" y="26"/>
                    <a:pt x="59" y="31"/>
                  </a:cubicBezTo>
                  <a:cubicBezTo>
                    <a:pt x="63" y="57"/>
                    <a:pt x="57" y="63"/>
                    <a:pt x="30" y="60"/>
                  </a:cubicBezTo>
                  <a:close/>
                </a:path>
              </a:pathLst>
            </a:custGeom>
            <a:solidFill>
              <a:srgbClr val="9E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8" name="Freeform 239">
              <a:extLst>
                <a:ext uri="{FF2B5EF4-FFF2-40B4-BE49-F238E27FC236}">
                  <a16:creationId xmlns:a16="http://schemas.microsoft.com/office/drawing/2014/main" id="{A11E5046-EA7D-6D5B-2D77-BD371075F5BD}"/>
                </a:ext>
              </a:extLst>
            </p:cNvPr>
            <p:cNvSpPr/>
            <p:nvPr/>
          </p:nvSpPr>
          <p:spPr bwMode="auto">
            <a:xfrm rot="6511942">
              <a:off x="3448308" y="2235929"/>
              <a:ext cx="48092" cy="46867"/>
            </a:xfrm>
            <a:custGeom>
              <a:avLst/>
              <a:gdLst>
                <a:gd name="T0" fmla="*/ 0 w 67"/>
                <a:gd name="T1" fmla="*/ 43 h 62"/>
                <a:gd name="T2" fmla="*/ 1 w 67"/>
                <a:gd name="T3" fmla="*/ 18 h 62"/>
                <a:gd name="T4" fmla="*/ 63 w 67"/>
                <a:gd name="T5" fmla="*/ 21 h 62"/>
                <a:gd name="T6" fmla="*/ 60 w 67"/>
                <a:gd name="T7" fmla="*/ 44 h 62"/>
                <a:gd name="T8" fmla="*/ 47 w 67"/>
                <a:gd name="T9" fmla="*/ 58 h 62"/>
                <a:gd name="T10" fmla="*/ 41 w 67"/>
                <a:gd name="T11" fmla="*/ 62 h 62"/>
                <a:gd name="T12" fmla="*/ 0 w 67"/>
                <a:gd name="T13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2">
                  <a:moveTo>
                    <a:pt x="0" y="43"/>
                  </a:moveTo>
                  <a:cubicBezTo>
                    <a:pt x="5" y="35"/>
                    <a:pt x="22" y="27"/>
                    <a:pt x="1" y="18"/>
                  </a:cubicBezTo>
                  <a:cubicBezTo>
                    <a:pt x="15" y="0"/>
                    <a:pt x="53" y="2"/>
                    <a:pt x="63" y="21"/>
                  </a:cubicBezTo>
                  <a:cubicBezTo>
                    <a:pt x="67" y="29"/>
                    <a:pt x="65" y="37"/>
                    <a:pt x="60" y="44"/>
                  </a:cubicBezTo>
                  <a:cubicBezTo>
                    <a:pt x="56" y="49"/>
                    <a:pt x="51" y="54"/>
                    <a:pt x="47" y="58"/>
                  </a:cubicBezTo>
                  <a:cubicBezTo>
                    <a:pt x="45" y="59"/>
                    <a:pt x="43" y="61"/>
                    <a:pt x="41" y="62"/>
                  </a:cubicBezTo>
                  <a:cubicBezTo>
                    <a:pt x="26" y="59"/>
                    <a:pt x="13" y="52"/>
                    <a:pt x="0" y="43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9" name="Freeform 240">
              <a:extLst>
                <a:ext uri="{FF2B5EF4-FFF2-40B4-BE49-F238E27FC236}">
                  <a16:creationId xmlns:a16="http://schemas.microsoft.com/office/drawing/2014/main" id="{22271426-3399-A42E-7B8E-FC8D667C8C14}"/>
                </a:ext>
              </a:extLst>
            </p:cNvPr>
            <p:cNvSpPr/>
            <p:nvPr/>
          </p:nvSpPr>
          <p:spPr bwMode="auto">
            <a:xfrm rot="6511942">
              <a:off x="3406307" y="2262745"/>
              <a:ext cx="63278" cy="44914"/>
            </a:xfrm>
            <a:custGeom>
              <a:avLst/>
              <a:gdLst>
                <a:gd name="T0" fmla="*/ 0 w 88"/>
                <a:gd name="T1" fmla="*/ 28 h 59"/>
                <a:gd name="T2" fmla="*/ 0 w 88"/>
                <a:gd name="T3" fmla="*/ 24 h 59"/>
                <a:gd name="T4" fmla="*/ 28 w 88"/>
                <a:gd name="T5" fmla="*/ 0 h 59"/>
                <a:gd name="T6" fmla="*/ 56 w 88"/>
                <a:gd name="T7" fmla="*/ 8 h 59"/>
                <a:gd name="T8" fmla="*/ 62 w 88"/>
                <a:gd name="T9" fmla="*/ 33 h 59"/>
                <a:gd name="T10" fmla="*/ 63 w 88"/>
                <a:gd name="T11" fmla="*/ 32 h 59"/>
                <a:gd name="T12" fmla="*/ 62 w 88"/>
                <a:gd name="T13" fmla="*/ 31 h 59"/>
                <a:gd name="T14" fmla="*/ 62 w 88"/>
                <a:gd name="T15" fmla="*/ 9 h 59"/>
                <a:gd name="T16" fmla="*/ 77 w 88"/>
                <a:gd name="T17" fmla="*/ 14 h 59"/>
                <a:gd name="T18" fmla="*/ 88 w 88"/>
                <a:gd name="T19" fmla="*/ 44 h 59"/>
                <a:gd name="T20" fmla="*/ 88 w 88"/>
                <a:gd name="T21" fmla="*/ 48 h 59"/>
                <a:gd name="T22" fmla="*/ 65 w 88"/>
                <a:gd name="T23" fmla="*/ 48 h 59"/>
                <a:gd name="T24" fmla="*/ 0 w 88"/>
                <a:gd name="T2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9">
                  <a:moveTo>
                    <a:pt x="0" y="28"/>
                  </a:moveTo>
                  <a:cubicBezTo>
                    <a:pt x="0" y="27"/>
                    <a:pt x="0" y="25"/>
                    <a:pt x="0" y="24"/>
                  </a:cubicBezTo>
                  <a:cubicBezTo>
                    <a:pt x="11" y="18"/>
                    <a:pt x="17" y="6"/>
                    <a:pt x="28" y="0"/>
                  </a:cubicBezTo>
                  <a:cubicBezTo>
                    <a:pt x="36" y="8"/>
                    <a:pt x="46" y="9"/>
                    <a:pt x="56" y="8"/>
                  </a:cubicBezTo>
                  <a:cubicBezTo>
                    <a:pt x="63" y="15"/>
                    <a:pt x="58" y="24"/>
                    <a:pt x="62" y="33"/>
                  </a:cubicBezTo>
                  <a:cubicBezTo>
                    <a:pt x="62" y="35"/>
                    <a:pt x="66" y="31"/>
                    <a:pt x="63" y="32"/>
                  </a:cubicBezTo>
                  <a:cubicBezTo>
                    <a:pt x="63" y="32"/>
                    <a:pt x="62" y="32"/>
                    <a:pt x="62" y="31"/>
                  </a:cubicBezTo>
                  <a:cubicBezTo>
                    <a:pt x="59" y="24"/>
                    <a:pt x="59" y="17"/>
                    <a:pt x="62" y="9"/>
                  </a:cubicBezTo>
                  <a:cubicBezTo>
                    <a:pt x="70" y="4"/>
                    <a:pt x="73" y="10"/>
                    <a:pt x="77" y="14"/>
                  </a:cubicBezTo>
                  <a:cubicBezTo>
                    <a:pt x="82" y="24"/>
                    <a:pt x="79" y="36"/>
                    <a:pt x="88" y="44"/>
                  </a:cubicBezTo>
                  <a:cubicBezTo>
                    <a:pt x="88" y="45"/>
                    <a:pt x="88" y="47"/>
                    <a:pt x="88" y="48"/>
                  </a:cubicBezTo>
                  <a:cubicBezTo>
                    <a:pt x="81" y="59"/>
                    <a:pt x="73" y="49"/>
                    <a:pt x="65" y="48"/>
                  </a:cubicBezTo>
                  <a:cubicBezTo>
                    <a:pt x="43" y="44"/>
                    <a:pt x="21" y="38"/>
                    <a:pt x="0" y="28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0" name="Freeform 241">
              <a:extLst>
                <a:ext uri="{FF2B5EF4-FFF2-40B4-BE49-F238E27FC236}">
                  <a16:creationId xmlns:a16="http://schemas.microsoft.com/office/drawing/2014/main" id="{2314E635-4E61-E767-02B7-DDEE02047C68}"/>
                </a:ext>
              </a:extLst>
            </p:cNvPr>
            <p:cNvSpPr/>
            <p:nvPr/>
          </p:nvSpPr>
          <p:spPr bwMode="auto">
            <a:xfrm rot="6511942">
              <a:off x="3401730" y="2300770"/>
              <a:ext cx="65810" cy="65418"/>
            </a:xfrm>
            <a:custGeom>
              <a:avLst/>
              <a:gdLst>
                <a:gd name="T0" fmla="*/ 13 w 94"/>
                <a:gd name="T1" fmla="*/ 46 h 86"/>
                <a:gd name="T2" fmla="*/ 0 w 94"/>
                <a:gd name="T3" fmla="*/ 38 h 86"/>
                <a:gd name="T4" fmla="*/ 36 w 94"/>
                <a:gd name="T5" fmla="*/ 2 h 86"/>
                <a:gd name="T6" fmla="*/ 88 w 94"/>
                <a:gd name="T7" fmla="*/ 32 h 86"/>
                <a:gd name="T8" fmla="*/ 92 w 94"/>
                <a:gd name="T9" fmla="*/ 79 h 86"/>
                <a:gd name="T10" fmla="*/ 84 w 94"/>
                <a:gd name="T11" fmla="*/ 86 h 86"/>
                <a:gd name="T12" fmla="*/ 76 w 94"/>
                <a:gd name="T13" fmla="*/ 85 h 86"/>
                <a:gd name="T14" fmla="*/ 72 w 94"/>
                <a:gd name="T15" fmla="*/ 63 h 86"/>
                <a:gd name="T16" fmla="*/ 53 w 94"/>
                <a:gd name="T17" fmla="*/ 27 h 86"/>
                <a:gd name="T18" fmla="*/ 18 w 94"/>
                <a:gd name="T19" fmla="*/ 44 h 86"/>
                <a:gd name="T20" fmla="*/ 13 w 94"/>
                <a:gd name="T21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86">
                  <a:moveTo>
                    <a:pt x="13" y="46"/>
                  </a:moveTo>
                  <a:cubicBezTo>
                    <a:pt x="9" y="44"/>
                    <a:pt x="5" y="41"/>
                    <a:pt x="0" y="38"/>
                  </a:cubicBezTo>
                  <a:cubicBezTo>
                    <a:pt x="5" y="16"/>
                    <a:pt x="18" y="4"/>
                    <a:pt x="36" y="2"/>
                  </a:cubicBezTo>
                  <a:cubicBezTo>
                    <a:pt x="66" y="0"/>
                    <a:pt x="79" y="8"/>
                    <a:pt x="88" y="32"/>
                  </a:cubicBezTo>
                  <a:cubicBezTo>
                    <a:pt x="94" y="47"/>
                    <a:pt x="91" y="63"/>
                    <a:pt x="92" y="79"/>
                  </a:cubicBezTo>
                  <a:cubicBezTo>
                    <a:pt x="93" y="85"/>
                    <a:pt x="87" y="84"/>
                    <a:pt x="84" y="86"/>
                  </a:cubicBezTo>
                  <a:cubicBezTo>
                    <a:pt x="82" y="86"/>
                    <a:pt x="79" y="85"/>
                    <a:pt x="76" y="85"/>
                  </a:cubicBezTo>
                  <a:cubicBezTo>
                    <a:pt x="70" y="79"/>
                    <a:pt x="72" y="70"/>
                    <a:pt x="72" y="63"/>
                  </a:cubicBezTo>
                  <a:cubicBezTo>
                    <a:pt x="72" y="47"/>
                    <a:pt x="69" y="33"/>
                    <a:pt x="53" y="27"/>
                  </a:cubicBezTo>
                  <a:cubicBezTo>
                    <a:pt x="37" y="22"/>
                    <a:pt x="25" y="29"/>
                    <a:pt x="18" y="44"/>
                  </a:cubicBezTo>
                  <a:cubicBezTo>
                    <a:pt x="17" y="46"/>
                    <a:pt x="15" y="47"/>
                    <a:pt x="13" y="46"/>
                  </a:cubicBezTo>
                  <a:close/>
                </a:path>
              </a:pathLst>
            </a:custGeom>
            <a:solidFill>
              <a:srgbClr val="AB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1" name="Freeform 242">
              <a:extLst>
                <a:ext uri="{FF2B5EF4-FFF2-40B4-BE49-F238E27FC236}">
                  <a16:creationId xmlns:a16="http://schemas.microsoft.com/office/drawing/2014/main" id="{15E0DC51-D598-A262-5E5F-0A8F5D0A56A9}"/>
                </a:ext>
              </a:extLst>
            </p:cNvPr>
            <p:cNvSpPr/>
            <p:nvPr/>
          </p:nvSpPr>
          <p:spPr bwMode="auto">
            <a:xfrm rot="6511942">
              <a:off x="3235144" y="2781832"/>
              <a:ext cx="50623" cy="81040"/>
            </a:xfrm>
            <a:custGeom>
              <a:avLst/>
              <a:gdLst>
                <a:gd name="T0" fmla="*/ 28 w 72"/>
                <a:gd name="T1" fmla="*/ 28 h 108"/>
                <a:gd name="T2" fmla="*/ 50 w 72"/>
                <a:gd name="T3" fmla="*/ 88 h 108"/>
                <a:gd name="T4" fmla="*/ 70 w 72"/>
                <a:gd name="T5" fmla="*/ 94 h 108"/>
                <a:gd name="T6" fmla="*/ 51 w 72"/>
                <a:gd name="T7" fmla="*/ 105 h 108"/>
                <a:gd name="T8" fmla="*/ 3 w 72"/>
                <a:gd name="T9" fmla="*/ 57 h 108"/>
                <a:gd name="T10" fmla="*/ 31 w 72"/>
                <a:gd name="T11" fmla="*/ 3 h 108"/>
                <a:gd name="T12" fmla="*/ 45 w 72"/>
                <a:gd name="T13" fmla="*/ 2 h 108"/>
                <a:gd name="T14" fmla="*/ 45 w 72"/>
                <a:gd name="T15" fmla="*/ 21 h 108"/>
                <a:gd name="T16" fmla="*/ 28 w 72"/>
                <a:gd name="T17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8">
                  <a:moveTo>
                    <a:pt x="28" y="28"/>
                  </a:moveTo>
                  <a:cubicBezTo>
                    <a:pt x="10" y="56"/>
                    <a:pt x="20" y="80"/>
                    <a:pt x="50" y="88"/>
                  </a:cubicBezTo>
                  <a:cubicBezTo>
                    <a:pt x="57" y="89"/>
                    <a:pt x="69" y="84"/>
                    <a:pt x="70" y="94"/>
                  </a:cubicBezTo>
                  <a:cubicBezTo>
                    <a:pt x="72" y="108"/>
                    <a:pt x="55" y="97"/>
                    <a:pt x="51" y="105"/>
                  </a:cubicBezTo>
                  <a:cubicBezTo>
                    <a:pt x="31" y="93"/>
                    <a:pt x="15" y="77"/>
                    <a:pt x="3" y="57"/>
                  </a:cubicBezTo>
                  <a:cubicBezTo>
                    <a:pt x="0" y="29"/>
                    <a:pt x="8" y="14"/>
                    <a:pt x="31" y="3"/>
                  </a:cubicBezTo>
                  <a:cubicBezTo>
                    <a:pt x="35" y="1"/>
                    <a:pt x="40" y="0"/>
                    <a:pt x="45" y="2"/>
                  </a:cubicBezTo>
                  <a:cubicBezTo>
                    <a:pt x="52" y="8"/>
                    <a:pt x="51" y="15"/>
                    <a:pt x="45" y="21"/>
                  </a:cubicBezTo>
                  <a:cubicBezTo>
                    <a:pt x="39" y="24"/>
                    <a:pt x="34" y="28"/>
                    <a:pt x="28" y="28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2" name="Freeform 243">
              <a:extLst>
                <a:ext uri="{FF2B5EF4-FFF2-40B4-BE49-F238E27FC236}">
                  <a16:creationId xmlns:a16="http://schemas.microsoft.com/office/drawing/2014/main" id="{C89294EE-423A-D7AD-B582-DF92DEC666AE}"/>
                </a:ext>
              </a:extLst>
            </p:cNvPr>
            <p:cNvSpPr/>
            <p:nvPr/>
          </p:nvSpPr>
          <p:spPr bwMode="auto">
            <a:xfrm rot="6511942">
              <a:off x="3385056" y="2305351"/>
              <a:ext cx="96183" cy="71276"/>
            </a:xfrm>
            <a:custGeom>
              <a:avLst/>
              <a:gdLst>
                <a:gd name="T0" fmla="*/ 95 w 135"/>
                <a:gd name="T1" fmla="*/ 91 h 94"/>
                <a:gd name="T2" fmla="*/ 89 w 135"/>
                <a:gd name="T3" fmla="*/ 26 h 94"/>
                <a:gd name="T4" fmla="*/ 44 w 135"/>
                <a:gd name="T5" fmla="*/ 12 h 94"/>
                <a:gd name="T6" fmla="*/ 11 w 135"/>
                <a:gd name="T7" fmla="*/ 43 h 94"/>
                <a:gd name="T8" fmla="*/ 10 w 135"/>
                <a:gd name="T9" fmla="*/ 75 h 94"/>
                <a:gd name="T10" fmla="*/ 3 w 135"/>
                <a:gd name="T11" fmla="*/ 43 h 94"/>
                <a:gd name="T12" fmla="*/ 7 w 135"/>
                <a:gd name="T13" fmla="*/ 31 h 94"/>
                <a:gd name="T14" fmla="*/ 23 w 135"/>
                <a:gd name="T15" fmla="*/ 11 h 94"/>
                <a:gd name="T16" fmla="*/ 75 w 135"/>
                <a:gd name="T17" fmla="*/ 4 h 94"/>
                <a:gd name="T18" fmla="*/ 103 w 135"/>
                <a:gd name="T19" fmla="*/ 32 h 94"/>
                <a:gd name="T20" fmla="*/ 107 w 135"/>
                <a:gd name="T21" fmla="*/ 59 h 94"/>
                <a:gd name="T22" fmla="*/ 135 w 135"/>
                <a:gd name="T23" fmla="*/ 88 h 94"/>
                <a:gd name="T24" fmla="*/ 95 w 135"/>
                <a:gd name="T25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94">
                  <a:moveTo>
                    <a:pt x="95" y="91"/>
                  </a:moveTo>
                  <a:cubicBezTo>
                    <a:pt x="105" y="68"/>
                    <a:pt x="101" y="45"/>
                    <a:pt x="89" y="26"/>
                  </a:cubicBezTo>
                  <a:cubicBezTo>
                    <a:pt x="79" y="10"/>
                    <a:pt x="61" y="10"/>
                    <a:pt x="44" y="12"/>
                  </a:cubicBezTo>
                  <a:cubicBezTo>
                    <a:pt x="26" y="14"/>
                    <a:pt x="20" y="30"/>
                    <a:pt x="11" y="43"/>
                  </a:cubicBezTo>
                  <a:cubicBezTo>
                    <a:pt x="11" y="53"/>
                    <a:pt x="10" y="62"/>
                    <a:pt x="10" y="75"/>
                  </a:cubicBezTo>
                  <a:cubicBezTo>
                    <a:pt x="0" y="64"/>
                    <a:pt x="4" y="53"/>
                    <a:pt x="3" y="43"/>
                  </a:cubicBezTo>
                  <a:cubicBezTo>
                    <a:pt x="8" y="40"/>
                    <a:pt x="7" y="36"/>
                    <a:pt x="7" y="31"/>
                  </a:cubicBezTo>
                  <a:cubicBezTo>
                    <a:pt x="12" y="25"/>
                    <a:pt x="18" y="18"/>
                    <a:pt x="23" y="11"/>
                  </a:cubicBezTo>
                  <a:cubicBezTo>
                    <a:pt x="39" y="0"/>
                    <a:pt x="57" y="3"/>
                    <a:pt x="75" y="4"/>
                  </a:cubicBezTo>
                  <a:cubicBezTo>
                    <a:pt x="91" y="6"/>
                    <a:pt x="99" y="17"/>
                    <a:pt x="103" y="32"/>
                  </a:cubicBezTo>
                  <a:cubicBezTo>
                    <a:pt x="104" y="41"/>
                    <a:pt x="107" y="50"/>
                    <a:pt x="107" y="59"/>
                  </a:cubicBezTo>
                  <a:cubicBezTo>
                    <a:pt x="108" y="87"/>
                    <a:pt x="108" y="87"/>
                    <a:pt x="135" y="88"/>
                  </a:cubicBezTo>
                  <a:cubicBezTo>
                    <a:pt x="122" y="94"/>
                    <a:pt x="108" y="91"/>
                    <a:pt x="95" y="91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3" name="Freeform 244">
              <a:extLst>
                <a:ext uri="{FF2B5EF4-FFF2-40B4-BE49-F238E27FC236}">
                  <a16:creationId xmlns:a16="http://schemas.microsoft.com/office/drawing/2014/main" id="{BDD2D374-4B49-2334-23D4-AE28DA2614ED}"/>
                </a:ext>
              </a:extLst>
            </p:cNvPr>
            <p:cNvSpPr/>
            <p:nvPr/>
          </p:nvSpPr>
          <p:spPr bwMode="auto">
            <a:xfrm rot="6511942">
              <a:off x="3358155" y="2405755"/>
              <a:ext cx="103777" cy="60536"/>
            </a:xfrm>
            <a:custGeom>
              <a:avLst/>
              <a:gdLst>
                <a:gd name="T0" fmla="*/ 9 w 145"/>
                <a:gd name="T1" fmla="*/ 43 h 80"/>
                <a:gd name="T2" fmla="*/ 2 w 145"/>
                <a:gd name="T3" fmla="*/ 80 h 80"/>
                <a:gd name="T4" fmla="*/ 2 w 145"/>
                <a:gd name="T5" fmla="*/ 35 h 80"/>
                <a:gd name="T6" fmla="*/ 45 w 145"/>
                <a:gd name="T7" fmla="*/ 3 h 80"/>
                <a:gd name="T8" fmla="*/ 102 w 145"/>
                <a:gd name="T9" fmla="*/ 3 h 80"/>
                <a:gd name="T10" fmla="*/ 137 w 145"/>
                <a:gd name="T11" fmla="*/ 23 h 80"/>
                <a:gd name="T12" fmla="*/ 145 w 145"/>
                <a:gd name="T13" fmla="*/ 48 h 80"/>
                <a:gd name="T14" fmla="*/ 141 w 145"/>
                <a:gd name="T15" fmla="*/ 50 h 80"/>
                <a:gd name="T16" fmla="*/ 78 w 145"/>
                <a:gd name="T17" fmla="*/ 21 h 80"/>
                <a:gd name="T18" fmla="*/ 61 w 145"/>
                <a:gd name="T19" fmla="*/ 18 h 80"/>
                <a:gd name="T20" fmla="*/ 9 w 145"/>
                <a:gd name="T21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80">
                  <a:moveTo>
                    <a:pt x="9" y="43"/>
                  </a:moveTo>
                  <a:cubicBezTo>
                    <a:pt x="0" y="54"/>
                    <a:pt x="11" y="68"/>
                    <a:pt x="2" y="80"/>
                  </a:cubicBezTo>
                  <a:cubicBezTo>
                    <a:pt x="2" y="64"/>
                    <a:pt x="2" y="50"/>
                    <a:pt x="2" y="35"/>
                  </a:cubicBezTo>
                  <a:cubicBezTo>
                    <a:pt x="10" y="12"/>
                    <a:pt x="23" y="0"/>
                    <a:pt x="45" y="3"/>
                  </a:cubicBezTo>
                  <a:cubicBezTo>
                    <a:pt x="64" y="5"/>
                    <a:pt x="83" y="5"/>
                    <a:pt x="102" y="3"/>
                  </a:cubicBezTo>
                  <a:cubicBezTo>
                    <a:pt x="117" y="1"/>
                    <a:pt x="131" y="6"/>
                    <a:pt x="137" y="23"/>
                  </a:cubicBezTo>
                  <a:cubicBezTo>
                    <a:pt x="139" y="32"/>
                    <a:pt x="142" y="40"/>
                    <a:pt x="145" y="48"/>
                  </a:cubicBezTo>
                  <a:cubicBezTo>
                    <a:pt x="144" y="49"/>
                    <a:pt x="142" y="50"/>
                    <a:pt x="141" y="50"/>
                  </a:cubicBezTo>
                  <a:cubicBezTo>
                    <a:pt x="126" y="13"/>
                    <a:pt x="119" y="10"/>
                    <a:pt x="78" y="21"/>
                  </a:cubicBezTo>
                  <a:cubicBezTo>
                    <a:pt x="71" y="23"/>
                    <a:pt x="67" y="20"/>
                    <a:pt x="61" y="18"/>
                  </a:cubicBezTo>
                  <a:cubicBezTo>
                    <a:pt x="36" y="9"/>
                    <a:pt x="17" y="18"/>
                    <a:pt x="9" y="43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4" name="Freeform 245">
              <a:extLst>
                <a:ext uri="{FF2B5EF4-FFF2-40B4-BE49-F238E27FC236}">
                  <a16:creationId xmlns:a16="http://schemas.microsoft.com/office/drawing/2014/main" id="{440A53E5-A7E3-8537-46BA-884C61530646}"/>
                </a:ext>
              </a:extLst>
            </p:cNvPr>
            <p:cNvSpPr/>
            <p:nvPr/>
          </p:nvSpPr>
          <p:spPr bwMode="auto">
            <a:xfrm rot="6511942">
              <a:off x="3402660" y="2302636"/>
              <a:ext cx="48092" cy="53701"/>
            </a:xfrm>
            <a:custGeom>
              <a:avLst/>
              <a:gdLst>
                <a:gd name="T0" fmla="*/ 1 w 65"/>
                <a:gd name="T1" fmla="*/ 27 h 71"/>
                <a:gd name="T2" fmla="*/ 25 w 65"/>
                <a:gd name="T3" fmla="*/ 3 h 71"/>
                <a:gd name="T4" fmla="*/ 64 w 65"/>
                <a:gd name="T5" fmla="*/ 37 h 71"/>
                <a:gd name="T6" fmla="*/ 64 w 65"/>
                <a:gd name="T7" fmla="*/ 66 h 71"/>
                <a:gd name="T8" fmla="*/ 32 w 65"/>
                <a:gd name="T9" fmla="*/ 64 h 71"/>
                <a:gd name="T10" fmla="*/ 56 w 65"/>
                <a:gd name="T11" fmla="*/ 52 h 71"/>
                <a:gd name="T12" fmla="*/ 39 w 65"/>
                <a:gd name="T13" fmla="*/ 12 h 71"/>
                <a:gd name="T14" fmla="*/ 10 w 65"/>
                <a:gd name="T15" fmla="*/ 24 h 71"/>
                <a:gd name="T16" fmla="*/ 12 w 65"/>
                <a:gd name="T17" fmla="*/ 55 h 71"/>
                <a:gd name="T18" fmla="*/ 1 w 65"/>
                <a:gd name="T19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1">
                  <a:moveTo>
                    <a:pt x="1" y="27"/>
                  </a:moveTo>
                  <a:cubicBezTo>
                    <a:pt x="8" y="19"/>
                    <a:pt x="10" y="5"/>
                    <a:pt x="25" y="3"/>
                  </a:cubicBezTo>
                  <a:cubicBezTo>
                    <a:pt x="46" y="0"/>
                    <a:pt x="62" y="13"/>
                    <a:pt x="64" y="37"/>
                  </a:cubicBezTo>
                  <a:cubicBezTo>
                    <a:pt x="65" y="47"/>
                    <a:pt x="64" y="56"/>
                    <a:pt x="64" y="66"/>
                  </a:cubicBezTo>
                  <a:cubicBezTo>
                    <a:pt x="53" y="68"/>
                    <a:pt x="43" y="69"/>
                    <a:pt x="32" y="64"/>
                  </a:cubicBezTo>
                  <a:cubicBezTo>
                    <a:pt x="40" y="60"/>
                    <a:pt x="56" y="71"/>
                    <a:pt x="56" y="52"/>
                  </a:cubicBezTo>
                  <a:cubicBezTo>
                    <a:pt x="56" y="36"/>
                    <a:pt x="58" y="19"/>
                    <a:pt x="39" y="12"/>
                  </a:cubicBezTo>
                  <a:cubicBezTo>
                    <a:pt x="27" y="8"/>
                    <a:pt x="17" y="13"/>
                    <a:pt x="10" y="24"/>
                  </a:cubicBezTo>
                  <a:cubicBezTo>
                    <a:pt x="5" y="34"/>
                    <a:pt x="9" y="44"/>
                    <a:pt x="12" y="55"/>
                  </a:cubicBezTo>
                  <a:cubicBezTo>
                    <a:pt x="1" y="48"/>
                    <a:pt x="0" y="38"/>
                    <a:pt x="1" y="27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5" name="Freeform 246">
              <a:extLst>
                <a:ext uri="{FF2B5EF4-FFF2-40B4-BE49-F238E27FC236}">
                  <a16:creationId xmlns:a16="http://schemas.microsoft.com/office/drawing/2014/main" id="{BA602BE3-A095-810F-A98D-2186671F0E70}"/>
                </a:ext>
              </a:extLst>
            </p:cNvPr>
            <p:cNvSpPr/>
            <p:nvPr/>
          </p:nvSpPr>
          <p:spPr bwMode="auto">
            <a:xfrm rot="6511942">
              <a:off x="3538149" y="2141936"/>
              <a:ext cx="32905" cy="39056"/>
            </a:xfrm>
            <a:custGeom>
              <a:avLst/>
              <a:gdLst>
                <a:gd name="T0" fmla="*/ 30 w 46"/>
                <a:gd name="T1" fmla="*/ 3 h 52"/>
                <a:gd name="T2" fmla="*/ 46 w 46"/>
                <a:gd name="T3" fmla="*/ 20 h 52"/>
                <a:gd name="T4" fmla="*/ 11 w 46"/>
                <a:gd name="T5" fmla="*/ 52 h 52"/>
                <a:gd name="T6" fmla="*/ 10 w 46"/>
                <a:gd name="T7" fmla="*/ 51 h 52"/>
                <a:gd name="T8" fmla="*/ 19 w 46"/>
                <a:gd name="T9" fmla="*/ 18 h 52"/>
                <a:gd name="T10" fmla="*/ 20 w 46"/>
                <a:gd name="T11" fmla="*/ 17 h 52"/>
                <a:gd name="T12" fmla="*/ 19 w 46"/>
                <a:gd name="T13" fmla="*/ 13 h 52"/>
                <a:gd name="T14" fmla="*/ 30 w 46"/>
                <a:gd name="T1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2">
                  <a:moveTo>
                    <a:pt x="30" y="3"/>
                  </a:moveTo>
                  <a:cubicBezTo>
                    <a:pt x="38" y="7"/>
                    <a:pt x="42" y="14"/>
                    <a:pt x="46" y="20"/>
                  </a:cubicBezTo>
                  <a:cubicBezTo>
                    <a:pt x="36" y="32"/>
                    <a:pt x="25" y="44"/>
                    <a:pt x="11" y="5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5" y="38"/>
                    <a:pt x="0" y="25"/>
                    <a:pt x="19" y="18"/>
                  </a:cubicBezTo>
                  <a:cubicBezTo>
                    <a:pt x="20" y="17"/>
                    <a:pt x="21" y="18"/>
                    <a:pt x="20" y="17"/>
                  </a:cubicBezTo>
                  <a:cubicBezTo>
                    <a:pt x="20" y="15"/>
                    <a:pt x="19" y="14"/>
                    <a:pt x="19" y="13"/>
                  </a:cubicBezTo>
                  <a:cubicBezTo>
                    <a:pt x="17" y="3"/>
                    <a:pt x="21" y="0"/>
                    <a:pt x="30" y="3"/>
                  </a:cubicBezTo>
                  <a:close/>
                </a:path>
              </a:pathLst>
            </a:custGeom>
            <a:solidFill>
              <a:srgbClr val="8B8B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6" name="Freeform 247">
              <a:extLst>
                <a:ext uri="{FF2B5EF4-FFF2-40B4-BE49-F238E27FC236}">
                  <a16:creationId xmlns:a16="http://schemas.microsoft.com/office/drawing/2014/main" id="{E5099D94-364C-3415-55BB-1A67463AD14E}"/>
                </a:ext>
              </a:extLst>
            </p:cNvPr>
            <p:cNvSpPr/>
            <p:nvPr/>
          </p:nvSpPr>
          <p:spPr bwMode="auto">
            <a:xfrm rot="6511942">
              <a:off x="3381571" y="2439448"/>
              <a:ext cx="22780" cy="24410"/>
            </a:xfrm>
            <a:custGeom>
              <a:avLst/>
              <a:gdLst>
                <a:gd name="T0" fmla="*/ 8 w 33"/>
                <a:gd name="T1" fmla="*/ 32 h 32"/>
                <a:gd name="T2" fmla="*/ 5 w 33"/>
                <a:gd name="T3" fmla="*/ 26 h 32"/>
                <a:gd name="T4" fmla="*/ 17 w 33"/>
                <a:gd name="T5" fmla="*/ 1 h 32"/>
                <a:gd name="T6" fmla="*/ 33 w 33"/>
                <a:gd name="T7" fmla="*/ 23 h 32"/>
                <a:gd name="T8" fmla="*/ 8 w 33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8" y="32"/>
                  </a:moveTo>
                  <a:cubicBezTo>
                    <a:pt x="7" y="30"/>
                    <a:pt x="5" y="28"/>
                    <a:pt x="5" y="26"/>
                  </a:cubicBezTo>
                  <a:cubicBezTo>
                    <a:pt x="6" y="16"/>
                    <a:pt x="0" y="2"/>
                    <a:pt x="17" y="1"/>
                  </a:cubicBezTo>
                  <a:cubicBezTo>
                    <a:pt x="30" y="0"/>
                    <a:pt x="33" y="11"/>
                    <a:pt x="33" y="23"/>
                  </a:cubicBezTo>
                  <a:cubicBezTo>
                    <a:pt x="26" y="27"/>
                    <a:pt x="17" y="31"/>
                    <a:pt x="8" y="32"/>
                  </a:cubicBezTo>
                  <a:close/>
                </a:path>
              </a:pathLst>
            </a:custGeom>
            <a:solidFill>
              <a:srgbClr val="AB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7" name="Freeform 248">
              <a:extLst>
                <a:ext uri="{FF2B5EF4-FFF2-40B4-BE49-F238E27FC236}">
                  <a16:creationId xmlns:a16="http://schemas.microsoft.com/office/drawing/2014/main" id="{CC530841-795C-BB07-3791-F4D2B35D9DA6}"/>
                </a:ext>
              </a:extLst>
            </p:cNvPr>
            <p:cNvSpPr/>
            <p:nvPr/>
          </p:nvSpPr>
          <p:spPr bwMode="auto">
            <a:xfrm rot="6511942">
              <a:off x="3175555" y="2831253"/>
              <a:ext cx="43029" cy="22457"/>
            </a:xfrm>
            <a:custGeom>
              <a:avLst/>
              <a:gdLst>
                <a:gd name="T0" fmla="*/ 0 w 60"/>
                <a:gd name="T1" fmla="*/ 2 h 30"/>
                <a:gd name="T2" fmla="*/ 60 w 60"/>
                <a:gd name="T3" fmla="*/ 30 h 30"/>
                <a:gd name="T4" fmla="*/ 0 w 60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0">
                  <a:moveTo>
                    <a:pt x="0" y="2"/>
                  </a:moveTo>
                  <a:cubicBezTo>
                    <a:pt x="17" y="0"/>
                    <a:pt x="53" y="18"/>
                    <a:pt x="60" y="30"/>
                  </a:cubicBezTo>
                  <a:cubicBezTo>
                    <a:pt x="37" y="27"/>
                    <a:pt x="18" y="15"/>
                    <a:pt x="0" y="2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8" name="Freeform 249">
              <a:extLst>
                <a:ext uri="{FF2B5EF4-FFF2-40B4-BE49-F238E27FC236}">
                  <a16:creationId xmlns:a16="http://schemas.microsoft.com/office/drawing/2014/main" id="{8E880176-94A2-A8EE-9198-6D6295B429F4}"/>
                </a:ext>
              </a:extLst>
            </p:cNvPr>
            <p:cNvSpPr/>
            <p:nvPr/>
          </p:nvSpPr>
          <p:spPr bwMode="auto">
            <a:xfrm rot="6511942">
              <a:off x="3270679" y="2792523"/>
              <a:ext cx="25311" cy="42961"/>
            </a:xfrm>
            <a:custGeom>
              <a:avLst/>
              <a:gdLst>
                <a:gd name="T0" fmla="*/ 36 w 36"/>
                <a:gd name="T1" fmla="*/ 5 h 57"/>
                <a:gd name="T2" fmla="*/ 7 w 36"/>
                <a:gd name="T3" fmla="*/ 57 h 57"/>
                <a:gd name="T4" fmla="*/ 0 w 36"/>
                <a:gd name="T5" fmla="*/ 49 h 57"/>
                <a:gd name="T6" fmla="*/ 24 w 36"/>
                <a:gd name="T7" fmla="*/ 0 h 57"/>
                <a:gd name="T8" fmla="*/ 32 w 36"/>
                <a:gd name="T9" fmla="*/ 0 h 57"/>
                <a:gd name="T10" fmla="*/ 36 w 36"/>
                <a:gd name="T11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7">
                  <a:moveTo>
                    <a:pt x="36" y="5"/>
                  </a:moveTo>
                  <a:cubicBezTo>
                    <a:pt x="16" y="16"/>
                    <a:pt x="7" y="34"/>
                    <a:pt x="7" y="57"/>
                  </a:cubicBezTo>
                  <a:cubicBezTo>
                    <a:pt x="5" y="54"/>
                    <a:pt x="2" y="51"/>
                    <a:pt x="0" y="49"/>
                  </a:cubicBezTo>
                  <a:cubicBezTo>
                    <a:pt x="5" y="31"/>
                    <a:pt x="9" y="13"/>
                    <a:pt x="24" y="0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3" y="2"/>
                    <a:pt x="36" y="2"/>
                    <a:pt x="36" y="5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9" name="Freeform 250">
              <a:extLst>
                <a:ext uri="{FF2B5EF4-FFF2-40B4-BE49-F238E27FC236}">
                  <a16:creationId xmlns:a16="http://schemas.microsoft.com/office/drawing/2014/main" id="{51786AF5-2BE9-4D61-D190-914035E8E53B}"/>
                </a:ext>
              </a:extLst>
            </p:cNvPr>
            <p:cNvSpPr/>
            <p:nvPr/>
          </p:nvSpPr>
          <p:spPr bwMode="auto">
            <a:xfrm rot="6511942">
              <a:off x="3337578" y="1955763"/>
              <a:ext cx="10125" cy="26362"/>
            </a:xfrm>
            <a:custGeom>
              <a:avLst/>
              <a:gdLst>
                <a:gd name="T0" fmla="*/ 3 w 14"/>
                <a:gd name="T1" fmla="*/ 16 h 36"/>
                <a:gd name="T2" fmla="*/ 12 w 14"/>
                <a:gd name="T3" fmla="*/ 0 h 36"/>
                <a:gd name="T4" fmla="*/ 7 w 14"/>
                <a:gd name="T5" fmla="*/ 36 h 36"/>
                <a:gd name="T6" fmla="*/ 3 w 14"/>
                <a:gd name="T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3" y="16"/>
                  </a:moveTo>
                  <a:cubicBezTo>
                    <a:pt x="10" y="13"/>
                    <a:pt x="4" y="3"/>
                    <a:pt x="12" y="0"/>
                  </a:cubicBezTo>
                  <a:cubicBezTo>
                    <a:pt x="14" y="13"/>
                    <a:pt x="9" y="24"/>
                    <a:pt x="7" y="36"/>
                  </a:cubicBezTo>
                  <a:cubicBezTo>
                    <a:pt x="0" y="30"/>
                    <a:pt x="4" y="23"/>
                    <a:pt x="3" y="16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0" name="Freeform 251">
              <a:extLst>
                <a:ext uri="{FF2B5EF4-FFF2-40B4-BE49-F238E27FC236}">
                  <a16:creationId xmlns:a16="http://schemas.microsoft.com/office/drawing/2014/main" id="{DEC9014D-590B-B589-1248-14EC17DE70B1}"/>
                </a:ext>
              </a:extLst>
            </p:cNvPr>
            <p:cNvSpPr/>
            <p:nvPr/>
          </p:nvSpPr>
          <p:spPr bwMode="auto">
            <a:xfrm rot="6511942">
              <a:off x="3414825" y="2297812"/>
              <a:ext cx="361952" cy="427658"/>
            </a:xfrm>
            <a:custGeom>
              <a:avLst/>
              <a:gdLst>
                <a:gd name="T0" fmla="*/ 302 w 513"/>
                <a:gd name="T1" fmla="*/ 532 h 567"/>
                <a:gd name="T2" fmla="*/ 244 w 513"/>
                <a:gd name="T3" fmla="*/ 521 h 567"/>
                <a:gd name="T4" fmla="*/ 235 w 513"/>
                <a:gd name="T5" fmla="*/ 522 h 567"/>
                <a:gd name="T6" fmla="*/ 167 w 513"/>
                <a:gd name="T7" fmla="*/ 544 h 567"/>
                <a:gd name="T8" fmla="*/ 134 w 513"/>
                <a:gd name="T9" fmla="*/ 545 h 567"/>
                <a:gd name="T10" fmla="*/ 106 w 513"/>
                <a:gd name="T11" fmla="*/ 517 h 567"/>
                <a:gd name="T12" fmla="*/ 37 w 513"/>
                <a:gd name="T13" fmla="*/ 455 h 567"/>
                <a:gd name="T14" fmla="*/ 1 w 513"/>
                <a:gd name="T15" fmla="*/ 335 h 567"/>
                <a:gd name="T16" fmla="*/ 14 w 513"/>
                <a:gd name="T17" fmla="*/ 217 h 567"/>
                <a:gd name="T18" fmla="*/ 68 w 513"/>
                <a:gd name="T19" fmla="*/ 112 h 567"/>
                <a:gd name="T20" fmla="*/ 106 w 513"/>
                <a:gd name="T21" fmla="*/ 67 h 567"/>
                <a:gd name="T22" fmla="*/ 276 w 513"/>
                <a:gd name="T23" fmla="*/ 1 h 567"/>
                <a:gd name="T24" fmla="*/ 468 w 513"/>
                <a:gd name="T25" fmla="*/ 107 h 567"/>
                <a:gd name="T26" fmla="*/ 498 w 513"/>
                <a:gd name="T27" fmla="*/ 307 h 567"/>
                <a:gd name="T28" fmla="*/ 486 w 513"/>
                <a:gd name="T29" fmla="*/ 368 h 567"/>
                <a:gd name="T30" fmla="*/ 466 w 513"/>
                <a:gd name="T31" fmla="*/ 395 h 567"/>
                <a:gd name="T32" fmla="*/ 426 w 513"/>
                <a:gd name="T33" fmla="*/ 445 h 567"/>
                <a:gd name="T34" fmla="*/ 421 w 513"/>
                <a:gd name="T35" fmla="*/ 459 h 567"/>
                <a:gd name="T36" fmla="*/ 408 w 513"/>
                <a:gd name="T37" fmla="*/ 472 h 567"/>
                <a:gd name="T38" fmla="*/ 387 w 513"/>
                <a:gd name="T39" fmla="*/ 487 h 567"/>
                <a:gd name="T40" fmla="*/ 309 w 513"/>
                <a:gd name="T41" fmla="*/ 533 h 567"/>
                <a:gd name="T42" fmla="*/ 302 w 513"/>
                <a:gd name="T43" fmla="*/ 53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3" h="567">
                  <a:moveTo>
                    <a:pt x="302" y="532"/>
                  </a:moveTo>
                  <a:cubicBezTo>
                    <a:pt x="285" y="516"/>
                    <a:pt x="266" y="510"/>
                    <a:pt x="244" y="521"/>
                  </a:cubicBezTo>
                  <a:cubicBezTo>
                    <a:pt x="242" y="522"/>
                    <a:pt x="237" y="524"/>
                    <a:pt x="235" y="522"/>
                  </a:cubicBezTo>
                  <a:cubicBezTo>
                    <a:pt x="205" y="507"/>
                    <a:pt x="184" y="519"/>
                    <a:pt x="167" y="544"/>
                  </a:cubicBezTo>
                  <a:cubicBezTo>
                    <a:pt x="156" y="567"/>
                    <a:pt x="145" y="548"/>
                    <a:pt x="134" y="545"/>
                  </a:cubicBezTo>
                  <a:cubicBezTo>
                    <a:pt x="126" y="534"/>
                    <a:pt x="117" y="524"/>
                    <a:pt x="106" y="517"/>
                  </a:cubicBezTo>
                  <a:cubicBezTo>
                    <a:pt x="80" y="500"/>
                    <a:pt x="52" y="485"/>
                    <a:pt x="37" y="455"/>
                  </a:cubicBezTo>
                  <a:cubicBezTo>
                    <a:pt x="19" y="417"/>
                    <a:pt x="0" y="380"/>
                    <a:pt x="1" y="335"/>
                  </a:cubicBezTo>
                  <a:cubicBezTo>
                    <a:pt x="3" y="296"/>
                    <a:pt x="1" y="256"/>
                    <a:pt x="14" y="217"/>
                  </a:cubicBezTo>
                  <a:cubicBezTo>
                    <a:pt x="26" y="179"/>
                    <a:pt x="43" y="144"/>
                    <a:pt x="68" y="112"/>
                  </a:cubicBezTo>
                  <a:cubicBezTo>
                    <a:pt x="80" y="97"/>
                    <a:pt x="91" y="81"/>
                    <a:pt x="106" y="67"/>
                  </a:cubicBezTo>
                  <a:cubicBezTo>
                    <a:pt x="155" y="25"/>
                    <a:pt x="211" y="0"/>
                    <a:pt x="276" y="1"/>
                  </a:cubicBezTo>
                  <a:cubicBezTo>
                    <a:pt x="358" y="2"/>
                    <a:pt x="423" y="35"/>
                    <a:pt x="468" y="107"/>
                  </a:cubicBezTo>
                  <a:cubicBezTo>
                    <a:pt x="509" y="170"/>
                    <a:pt x="513" y="236"/>
                    <a:pt x="498" y="307"/>
                  </a:cubicBezTo>
                  <a:cubicBezTo>
                    <a:pt x="494" y="327"/>
                    <a:pt x="485" y="347"/>
                    <a:pt x="486" y="368"/>
                  </a:cubicBezTo>
                  <a:cubicBezTo>
                    <a:pt x="475" y="374"/>
                    <a:pt x="475" y="388"/>
                    <a:pt x="466" y="395"/>
                  </a:cubicBezTo>
                  <a:cubicBezTo>
                    <a:pt x="449" y="409"/>
                    <a:pt x="446" y="434"/>
                    <a:pt x="426" y="445"/>
                  </a:cubicBezTo>
                  <a:cubicBezTo>
                    <a:pt x="420" y="448"/>
                    <a:pt x="422" y="455"/>
                    <a:pt x="421" y="459"/>
                  </a:cubicBezTo>
                  <a:cubicBezTo>
                    <a:pt x="419" y="466"/>
                    <a:pt x="415" y="471"/>
                    <a:pt x="408" y="472"/>
                  </a:cubicBezTo>
                  <a:cubicBezTo>
                    <a:pt x="398" y="474"/>
                    <a:pt x="392" y="480"/>
                    <a:pt x="387" y="487"/>
                  </a:cubicBezTo>
                  <a:cubicBezTo>
                    <a:pt x="367" y="513"/>
                    <a:pt x="335" y="518"/>
                    <a:pt x="309" y="533"/>
                  </a:cubicBezTo>
                  <a:cubicBezTo>
                    <a:pt x="308" y="534"/>
                    <a:pt x="304" y="533"/>
                    <a:pt x="302" y="532"/>
                  </a:cubicBezTo>
                  <a:close/>
                </a:path>
              </a:pathLst>
            </a:custGeom>
            <a:solidFill>
              <a:srgbClr val="D01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1" name="Freeform 252">
              <a:extLst>
                <a:ext uri="{FF2B5EF4-FFF2-40B4-BE49-F238E27FC236}">
                  <a16:creationId xmlns:a16="http://schemas.microsoft.com/office/drawing/2014/main" id="{1D6A9BF0-CD9A-612D-2F24-B5DE2AF6E86B}"/>
                </a:ext>
              </a:extLst>
            </p:cNvPr>
            <p:cNvSpPr/>
            <p:nvPr/>
          </p:nvSpPr>
          <p:spPr bwMode="auto">
            <a:xfrm rot="6511942">
              <a:off x="3362199" y="2704862"/>
              <a:ext cx="174648" cy="65418"/>
            </a:xfrm>
            <a:custGeom>
              <a:avLst/>
              <a:gdLst>
                <a:gd name="T0" fmla="*/ 6 w 247"/>
                <a:gd name="T1" fmla="*/ 0 h 87"/>
                <a:gd name="T2" fmla="*/ 109 w 247"/>
                <a:gd name="T3" fmla="*/ 27 h 87"/>
                <a:gd name="T4" fmla="*/ 227 w 247"/>
                <a:gd name="T5" fmla="*/ 57 h 87"/>
                <a:gd name="T6" fmla="*/ 246 w 247"/>
                <a:gd name="T7" fmla="*/ 80 h 87"/>
                <a:gd name="T8" fmla="*/ 244 w 247"/>
                <a:gd name="T9" fmla="*/ 87 h 87"/>
                <a:gd name="T10" fmla="*/ 134 w 247"/>
                <a:gd name="T11" fmla="*/ 61 h 87"/>
                <a:gd name="T12" fmla="*/ 27 w 247"/>
                <a:gd name="T13" fmla="*/ 35 h 87"/>
                <a:gd name="T14" fmla="*/ 0 w 247"/>
                <a:gd name="T15" fmla="*/ 18 h 87"/>
                <a:gd name="T16" fmla="*/ 6 w 24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87">
                  <a:moveTo>
                    <a:pt x="6" y="0"/>
                  </a:moveTo>
                  <a:cubicBezTo>
                    <a:pt x="39" y="13"/>
                    <a:pt x="75" y="17"/>
                    <a:pt x="109" y="27"/>
                  </a:cubicBezTo>
                  <a:cubicBezTo>
                    <a:pt x="148" y="38"/>
                    <a:pt x="188" y="47"/>
                    <a:pt x="227" y="57"/>
                  </a:cubicBezTo>
                  <a:cubicBezTo>
                    <a:pt x="240" y="60"/>
                    <a:pt x="247" y="66"/>
                    <a:pt x="246" y="80"/>
                  </a:cubicBezTo>
                  <a:cubicBezTo>
                    <a:pt x="245" y="82"/>
                    <a:pt x="245" y="85"/>
                    <a:pt x="244" y="87"/>
                  </a:cubicBezTo>
                  <a:cubicBezTo>
                    <a:pt x="207" y="81"/>
                    <a:pt x="171" y="69"/>
                    <a:pt x="134" y="61"/>
                  </a:cubicBezTo>
                  <a:cubicBezTo>
                    <a:pt x="98" y="53"/>
                    <a:pt x="64" y="39"/>
                    <a:pt x="27" y="35"/>
                  </a:cubicBezTo>
                  <a:cubicBezTo>
                    <a:pt x="16" y="34"/>
                    <a:pt x="4" y="31"/>
                    <a:pt x="0" y="18"/>
                  </a:cubicBezTo>
                  <a:cubicBezTo>
                    <a:pt x="2" y="12"/>
                    <a:pt x="4" y="6"/>
                    <a:pt x="6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2" name="Freeform 253">
              <a:extLst>
                <a:ext uri="{FF2B5EF4-FFF2-40B4-BE49-F238E27FC236}">
                  <a16:creationId xmlns:a16="http://schemas.microsoft.com/office/drawing/2014/main" id="{5CB5FD64-4119-7779-48F0-972F68C5FD30}"/>
                </a:ext>
              </a:extLst>
            </p:cNvPr>
            <p:cNvSpPr/>
            <p:nvPr/>
          </p:nvSpPr>
          <p:spPr bwMode="auto">
            <a:xfrm rot="6511942">
              <a:off x="3537050" y="2123408"/>
              <a:ext cx="45560" cy="44914"/>
            </a:xfrm>
            <a:custGeom>
              <a:avLst/>
              <a:gdLst>
                <a:gd name="T0" fmla="*/ 64 w 65"/>
                <a:gd name="T1" fmla="*/ 7 h 59"/>
                <a:gd name="T2" fmla="*/ 63 w 65"/>
                <a:gd name="T3" fmla="*/ 27 h 59"/>
                <a:gd name="T4" fmla="*/ 44 w 65"/>
                <a:gd name="T5" fmla="*/ 55 h 59"/>
                <a:gd name="T6" fmla="*/ 34 w 65"/>
                <a:gd name="T7" fmla="*/ 34 h 59"/>
                <a:gd name="T8" fmla="*/ 4 w 65"/>
                <a:gd name="T9" fmla="*/ 59 h 59"/>
                <a:gd name="T10" fmla="*/ 0 w 65"/>
                <a:gd name="T11" fmla="*/ 55 h 59"/>
                <a:gd name="T12" fmla="*/ 59 w 65"/>
                <a:gd name="T13" fmla="*/ 0 h 59"/>
                <a:gd name="T14" fmla="*/ 64 w 65"/>
                <a:gd name="T15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59">
                  <a:moveTo>
                    <a:pt x="64" y="7"/>
                  </a:moveTo>
                  <a:cubicBezTo>
                    <a:pt x="41" y="12"/>
                    <a:pt x="65" y="21"/>
                    <a:pt x="63" y="27"/>
                  </a:cubicBezTo>
                  <a:cubicBezTo>
                    <a:pt x="44" y="22"/>
                    <a:pt x="43" y="23"/>
                    <a:pt x="44" y="55"/>
                  </a:cubicBezTo>
                  <a:cubicBezTo>
                    <a:pt x="31" y="53"/>
                    <a:pt x="40" y="40"/>
                    <a:pt x="34" y="34"/>
                  </a:cubicBezTo>
                  <a:cubicBezTo>
                    <a:pt x="24" y="42"/>
                    <a:pt x="14" y="51"/>
                    <a:pt x="4" y="59"/>
                  </a:cubicBezTo>
                  <a:cubicBezTo>
                    <a:pt x="3" y="58"/>
                    <a:pt x="0" y="58"/>
                    <a:pt x="0" y="55"/>
                  </a:cubicBezTo>
                  <a:cubicBezTo>
                    <a:pt x="20" y="37"/>
                    <a:pt x="39" y="18"/>
                    <a:pt x="59" y="0"/>
                  </a:cubicBezTo>
                  <a:cubicBezTo>
                    <a:pt x="61" y="2"/>
                    <a:pt x="63" y="5"/>
                    <a:pt x="64" y="7"/>
                  </a:cubicBezTo>
                  <a:close/>
                </a:path>
              </a:pathLst>
            </a:custGeom>
            <a:solidFill>
              <a:srgbClr val="AD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3" name="Freeform 254">
              <a:extLst>
                <a:ext uri="{FF2B5EF4-FFF2-40B4-BE49-F238E27FC236}">
                  <a16:creationId xmlns:a16="http://schemas.microsoft.com/office/drawing/2014/main" id="{67843C45-0F43-2CB8-CF13-21D99E6E1DF2}"/>
                </a:ext>
              </a:extLst>
            </p:cNvPr>
            <p:cNvSpPr/>
            <p:nvPr/>
          </p:nvSpPr>
          <p:spPr bwMode="auto">
            <a:xfrm rot="6511942">
              <a:off x="3445317" y="2233725"/>
              <a:ext cx="58216" cy="41985"/>
            </a:xfrm>
            <a:custGeom>
              <a:avLst/>
              <a:gdLst>
                <a:gd name="T0" fmla="*/ 84 w 85"/>
                <a:gd name="T1" fmla="*/ 32 h 56"/>
                <a:gd name="T2" fmla="*/ 56 w 85"/>
                <a:gd name="T3" fmla="*/ 56 h 56"/>
                <a:gd name="T4" fmla="*/ 68 w 85"/>
                <a:gd name="T5" fmla="*/ 42 h 56"/>
                <a:gd name="T6" fmla="*/ 61 w 85"/>
                <a:gd name="T7" fmla="*/ 10 h 56"/>
                <a:gd name="T8" fmla="*/ 16 w 85"/>
                <a:gd name="T9" fmla="*/ 16 h 56"/>
                <a:gd name="T10" fmla="*/ 0 w 85"/>
                <a:gd name="T11" fmla="*/ 21 h 56"/>
                <a:gd name="T12" fmla="*/ 8 w 85"/>
                <a:gd name="T13" fmla="*/ 13 h 56"/>
                <a:gd name="T14" fmla="*/ 28 w 85"/>
                <a:gd name="T15" fmla="*/ 0 h 56"/>
                <a:gd name="T16" fmla="*/ 52 w 85"/>
                <a:gd name="T17" fmla="*/ 0 h 56"/>
                <a:gd name="T18" fmla="*/ 84 w 85"/>
                <a:gd name="T1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6">
                  <a:moveTo>
                    <a:pt x="84" y="32"/>
                  </a:moveTo>
                  <a:cubicBezTo>
                    <a:pt x="76" y="42"/>
                    <a:pt x="70" y="53"/>
                    <a:pt x="56" y="56"/>
                  </a:cubicBezTo>
                  <a:cubicBezTo>
                    <a:pt x="60" y="51"/>
                    <a:pt x="64" y="47"/>
                    <a:pt x="68" y="42"/>
                  </a:cubicBezTo>
                  <a:cubicBezTo>
                    <a:pt x="80" y="29"/>
                    <a:pt x="77" y="14"/>
                    <a:pt x="61" y="10"/>
                  </a:cubicBezTo>
                  <a:cubicBezTo>
                    <a:pt x="46" y="7"/>
                    <a:pt x="29" y="3"/>
                    <a:pt x="16" y="16"/>
                  </a:cubicBezTo>
                  <a:cubicBezTo>
                    <a:pt x="10" y="16"/>
                    <a:pt x="8" y="28"/>
                    <a:pt x="0" y="21"/>
                  </a:cubicBezTo>
                  <a:cubicBezTo>
                    <a:pt x="3" y="18"/>
                    <a:pt x="6" y="15"/>
                    <a:pt x="8" y="13"/>
                  </a:cubicBezTo>
                  <a:cubicBezTo>
                    <a:pt x="15" y="8"/>
                    <a:pt x="21" y="4"/>
                    <a:pt x="28" y="0"/>
                  </a:cubicBezTo>
                  <a:cubicBezTo>
                    <a:pt x="36" y="0"/>
                    <a:pt x="44" y="0"/>
                    <a:pt x="52" y="0"/>
                  </a:cubicBezTo>
                  <a:cubicBezTo>
                    <a:pt x="69" y="4"/>
                    <a:pt x="85" y="10"/>
                    <a:pt x="84" y="32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4" name="Freeform 255">
              <a:extLst>
                <a:ext uri="{FF2B5EF4-FFF2-40B4-BE49-F238E27FC236}">
                  <a16:creationId xmlns:a16="http://schemas.microsoft.com/office/drawing/2014/main" id="{2A27B5C7-F8D1-3FDC-C93E-128C7BBF4018}"/>
                </a:ext>
              </a:extLst>
            </p:cNvPr>
            <p:cNvSpPr/>
            <p:nvPr/>
          </p:nvSpPr>
          <p:spPr bwMode="auto">
            <a:xfrm rot="6511942">
              <a:off x="3270113" y="1738334"/>
              <a:ext cx="187304" cy="203089"/>
            </a:xfrm>
            <a:custGeom>
              <a:avLst/>
              <a:gdLst>
                <a:gd name="T0" fmla="*/ 127 w 267"/>
                <a:gd name="T1" fmla="*/ 264 h 269"/>
                <a:gd name="T2" fmla="*/ 7 w 267"/>
                <a:gd name="T3" fmla="*/ 166 h 269"/>
                <a:gd name="T4" fmla="*/ 44 w 267"/>
                <a:gd name="T5" fmla="*/ 64 h 269"/>
                <a:gd name="T6" fmla="*/ 235 w 267"/>
                <a:gd name="T7" fmla="*/ 49 h 269"/>
                <a:gd name="T8" fmla="*/ 266 w 267"/>
                <a:gd name="T9" fmla="*/ 137 h 269"/>
                <a:gd name="T10" fmla="*/ 252 w 267"/>
                <a:gd name="T11" fmla="*/ 177 h 269"/>
                <a:gd name="T12" fmla="*/ 230 w 267"/>
                <a:gd name="T13" fmla="*/ 217 h 269"/>
                <a:gd name="T14" fmla="*/ 127 w 267"/>
                <a:gd name="T15" fmla="*/ 26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269">
                  <a:moveTo>
                    <a:pt x="127" y="264"/>
                  </a:moveTo>
                  <a:cubicBezTo>
                    <a:pt x="62" y="269"/>
                    <a:pt x="15" y="224"/>
                    <a:pt x="7" y="166"/>
                  </a:cubicBezTo>
                  <a:cubicBezTo>
                    <a:pt x="0" y="125"/>
                    <a:pt x="20" y="92"/>
                    <a:pt x="44" y="64"/>
                  </a:cubicBezTo>
                  <a:cubicBezTo>
                    <a:pt x="99" y="0"/>
                    <a:pt x="172" y="3"/>
                    <a:pt x="235" y="49"/>
                  </a:cubicBezTo>
                  <a:cubicBezTo>
                    <a:pt x="263" y="70"/>
                    <a:pt x="267" y="104"/>
                    <a:pt x="266" y="137"/>
                  </a:cubicBezTo>
                  <a:cubicBezTo>
                    <a:pt x="266" y="152"/>
                    <a:pt x="266" y="165"/>
                    <a:pt x="252" y="177"/>
                  </a:cubicBezTo>
                  <a:cubicBezTo>
                    <a:pt x="241" y="186"/>
                    <a:pt x="243" y="206"/>
                    <a:pt x="230" y="217"/>
                  </a:cubicBezTo>
                  <a:cubicBezTo>
                    <a:pt x="199" y="241"/>
                    <a:pt x="171" y="267"/>
                    <a:pt x="127" y="264"/>
                  </a:cubicBezTo>
                  <a:close/>
                </a:path>
              </a:pathLst>
            </a:custGeom>
            <a:solidFill>
              <a:srgbClr val="293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5" name="Freeform 256">
              <a:extLst>
                <a:ext uri="{FF2B5EF4-FFF2-40B4-BE49-F238E27FC236}">
                  <a16:creationId xmlns:a16="http://schemas.microsoft.com/office/drawing/2014/main" id="{3A0D1AD1-FFF5-8ACA-3CA4-DFE673A9FC47}"/>
                </a:ext>
              </a:extLst>
            </p:cNvPr>
            <p:cNvSpPr/>
            <p:nvPr/>
          </p:nvSpPr>
          <p:spPr bwMode="auto">
            <a:xfrm rot="6511942">
              <a:off x="3263793" y="2993881"/>
              <a:ext cx="25311" cy="25386"/>
            </a:xfrm>
            <a:custGeom>
              <a:avLst/>
              <a:gdLst>
                <a:gd name="T0" fmla="*/ 36 w 36"/>
                <a:gd name="T1" fmla="*/ 15 h 34"/>
                <a:gd name="T2" fmla="*/ 18 w 36"/>
                <a:gd name="T3" fmla="*/ 33 h 34"/>
                <a:gd name="T4" fmla="*/ 1 w 36"/>
                <a:gd name="T5" fmla="*/ 20 h 34"/>
                <a:gd name="T6" fmla="*/ 17 w 36"/>
                <a:gd name="T7" fmla="*/ 1 h 34"/>
                <a:gd name="T8" fmla="*/ 36 w 36"/>
                <a:gd name="T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4">
                  <a:moveTo>
                    <a:pt x="36" y="15"/>
                  </a:moveTo>
                  <a:cubicBezTo>
                    <a:pt x="34" y="24"/>
                    <a:pt x="28" y="32"/>
                    <a:pt x="18" y="33"/>
                  </a:cubicBezTo>
                  <a:cubicBezTo>
                    <a:pt x="10" y="34"/>
                    <a:pt x="2" y="31"/>
                    <a:pt x="1" y="20"/>
                  </a:cubicBezTo>
                  <a:cubicBezTo>
                    <a:pt x="0" y="9"/>
                    <a:pt x="6" y="3"/>
                    <a:pt x="17" y="1"/>
                  </a:cubicBezTo>
                  <a:cubicBezTo>
                    <a:pt x="27" y="0"/>
                    <a:pt x="33" y="5"/>
                    <a:pt x="36" y="15"/>
                  </a:cubicBezTo>
                  <a:close/>
                </a:path>
              </a:pathLst>
            </a:custGeom>
            <a:solidFill>
              <a:srgbClr val="3A4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6" name="Freeform 257">
              <a:extLst>
                <a:ext uri="{FF2B5EF4-FFF2-40B4-BE49-F238E27FC236}">
                  <a16:creationId xmlns:a16="http://schemas.microsoft.com/office/drawing/2014/main" id="{DDDFBE89-80B3-623A-A642-84C6BCB6E4E6}"/>
                </a:ext>
              </a:extLst>
            </p:cNvPr>
            <p:cNvSpPr/>
            <p:nvPr/>
          </p:nvSpPr>
          <p:spPr bwMode="auto">
            <a:xfrm rot="6511942">
              <a:off x="3264992" y="1723435"/>
              <a:ext cx="268300" cy="224569"/>
            </a:xfrm>
            <a:custGeom>
              <a:avLst/>
              <a:gdLst>
                <a:gd name="T0" fmla="*/ 53 w 378"/>
                <a:gd name="T1" fmla="*/ 298 h 298"/>
                <a:gd name="T2" fmla="*/ 24 w 378"/>
                <a:gd name="T3" fmla="*/ 142 h 298"/>
                <a:gd name="T4" fmla="*/ 184 w 378"/>
                <a:gd name="T5" fmla="*/ 8 h 298"/>
                <a:gd name="T6" fmla="*/ 324 w 378"/>
                <a:gd name="T7" fmla="*/ 37 h 298"/>
                <a:gd name="T8" fmla="*/ 370 w 378"/>
                <a:gd name="T9" fmla="*/ 81 h 298"/>
                <a:gd name="T10" fmla="*/ 377 w 378"/>
                <a:gd name="T11" fmla="*/ 102 h 298"/>
                <a:gd name="T12" fmla="*/ 261 w 378"/>
                <a:gd name="T13" fmla="*/ 17 h 298"/>
                <a:gd name="T14" fmla="*/ 60 w 378"/>
                <a:gd name="T15" fmla="*/ 90 h 298"/>
                <a:gd name="T16" fmla="*/ 18 w 378"/>
                <a:gd name="T17" fmla="*/ 197 h 298"/>
                <a:gd name="T18" fmla="*/ 33 w 378"/>
                <a:gd name="T19" fmla="*/ 260 h 298"/>
                <a:gd name="T20" fmla="*/ 53 w 378"/>
                <a:gd name="T2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98">
                  <a:moveTo>
                    <a:pt x="53" y="298"/>
                  </a:moveTo>
                  <a:cubicBezTo>
                    <a:pt x="14" y="256"/>
                    <a:pt x="0" y="206"/>
                    <a:pt x="24" y="142"/>
                  </a:cubicBezTo>
                  <a:cubicBezTo>
                    <a:pt x="51" y="68"/>
                    <a:pt x="106" y="22"/>
                    <a:pt x="184" y="8"/>
                  </a:cubicBezTo>
                  <a:cubicBezTo>
                    <a:pt x="232" y="0"/>
                    <a:pt x="280" y="7"/>
                    <a:pt x="324" y="37"/>
                  </a:cubicBezTo>
                  <a:cubicBezTo>
                    <a:pt x="342" y="50"/>
                    <a:pt x="354" y="67"/>
                    <a:pt x="370" y="81"/>
                  </a:cubicBezTo>
                  <a:cubicBezTo>
                    <a:pt x="376" y="87"/>
                    <a:pt x="378" y="94"/>
                    <a:pt x="377" y="102"/>
                  </a:cubicBezTo>
                  <a:cubicBezTo>
                    <a:pt x="349" y="59"/>
                    <a:pt x="312" y="26"/>
                    <a:pt x="261" y="17"/>
                  </a:cubicBezTo>
                  <a:cubicBezTo>
                    <a:pt x="189" y="3"/>
                    <a:pt x="108" y="27"/>
                    <a:pt x="60" y="90"/>
                  </a:cubicBezTo>
                  <a:cubicBezTo>
                    <a:pt x="35" y="123"/>
                    <a:pt x="23" y="158"/>
                    <a:pt x="18" y="197"/>
                  </a:cubicBezTo>
                  <a:cubicBezTo>
                    <a:pt x="16" y="218"/>
                    <a:pt x="21" y="240"/>
                    <a:pt x="33" y="260"/>
                  </a:cubicBezTo>
                  <a:cubicBezTo>
                    <a:pt x="40" y="272"/>
                    <a:pt x="46" y="285"/>
                    <a:pt x="53" y="298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7" name="Freeform 258">
              <a:extLst>
                <a:ext uri="{FF2B5EF4-FFF2-40B4-BE49-F238E27FC236}">
                  <a16:creationId xmlns:a16="http://schemas.microsoft.com/office/drawing/2014/main" id="{0824BE75-38CB-86FA-669F-889B99EE1197}"/>
                </a:ext>
              </a:extLst>
            </p:cNvPr>
            <p:cNvSpPr/>
            <p:nvPr/>
          </p:nvSpPr>
          <p:spPr bwMode="auto">
            <a:xfrm rot="6511942">
              <a:off x="3370604" y="1957915"/>
              <a:ext cx="12656" cy="26362"/>
            </a:xfrm>
            <a:custGeom>
              <a:avLst/>
              <a:gdLst>
                <a:gd name="T0" fmla="*/ 5 w 17"/>
                <a:gd name="T1" fmla="*/ 0 h 36"/>
                <a:gd name="T2" fmla="*/ 17 w 17"/>
                <a:gd name="T3" fmla="*/ 36 h 36"/>
                <a:gd name="T4" fmla="*/ 5 w 1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5" y="0"/>
                  </a:moveTo>
                  <a:cubicBezTo>
                    <a:pt x="14" y="11"/>
                    <a:pt x="13" y="24"/>
                    <a:pt x="17" y="36"/>
                  </a:cubicBezTo>
                  <a:cubicBezTo>
                    <a:pt x="0" y="28"/>
                    <a:pt x="6" y="13"/>
                    <a:pt x="5" y="0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8" name="Freeform 259">
              <a:extLst>
                <a:ext uri="{FF2B5EF4-FFF2-40B4-BE49-F238E27FC236}">
                  <a16:creationId xmlns:a16="http://schemas.microsoft.com/office/drawing/2014/main" id="{F61452C3-1B58-60C6-7981-50C2B6A3E94F}"/>
                </a:ext>
              </a:extLst>
            </p:cNvPr>
            <p:cNvSpPr/>
            <p:nvPr/>
          </p:nvSpPr>
          <p:spPr bwMode="auto">
            <a:xfrm rot="6511942">
              <a:off x="3268900" y="1734511"/>
              <a:ext cx="20249" cy="9764"/>
            </a:xfrm>
            <a:custGeom>
              <a:avLst/>
              <a:gdLst>
                <a:gd name="T0" fmla="*/ 28 w 28"/>
                <a:gd name="T1" fmla="*/ 12 h 13"/>
                <a:gd name="T2" fmla="*/ 0 w 28"/>
                <a:gd name="T3" fmla="*/ 0 h 13"/>
                <a:gd name="T4" fmla="*/ 28 w 28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3">
                  <a:moveTo>
                    <a:pt x="28" y="12"/>
                  </a:moveTo>
                  <a:cubicBezTo>
                    <a:pt x="17" y="13"/>
                    <a:pt x="6" y="13"/>
                    <a:pt x="0" y="0"/>
                  </a:cubicBezTo>
                  <a:cubicBezTo>
                    <a:pt x="10" y="3"/>
                    <a:pt x="21" y="4"/>
                    <a:pt x="28" y="12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9" name="Freeform 260">
              <a:extLst>
                <a:ext uri="{FF2B5EF4-FFF2-40B4-BE49-F238E27FC236}">
                  <a16:creationId xmlns:a16="http://schemas.microsoft.com/office/drawing/2014/main" id="{D4A24F6C-B5C2-2E5D-3135-6ECB1606E67E}"/>
                </a:ext>
              </a:extLst>
            </p:cNvPr>
            <p:cNvSpPr/>
            <p:nvPr/>
          </p:nvSpPr>
          <p:spPr bwMode="auto">
            <a:xfrm rot="6511942">
              <a:off x="3245188" y="2816513"/>
              <a:ext cx="48092" cy="57607"/>
            </a:xfrm>
            <a:custGeom>
              <a:avLst/>
              <a:gdLst>
                <a:gd name="T0" fmla="*/ 4 w 69"/>
                <a:gd name="T1" fmla="*/ 10 h 76"/>
                <a:gd name="T2" fmla="*/ 0 w 69"/>
                <a:gd name="T3" fmla="*/ 5 h 76"/>
                <a:gd name="T4" fmla="*/ 20 w 69"/>
                <a:gd name="T5" fmla="*/ 1 h 76"/>
                <a:gd name="T6" fmla="*/ 48 w 69"/>
                <a:gd name="T7" fmla="*/ 5 h 76"/>
                <a:gd name="T8" fmla="*/ 48 w 69"/>
                <a:gd name="T9" fmla="*/ 53 h 76"/>
                <a:gd name="T10" fmla="*/ 33 w 69"/>
                <a:gd name="T11" fmla="*/ 66 h 76"/>
                <a:gd name="T12" fmla="*/ 14 w 69"/>
                <a:gd name="T13" fmla="*/ 69 h 76"/>
                <a:gd name="T14" fmla="*/ 13 w 69"/>
                <a:gd name="T15" fmla="*/ 47 h 76"/>
                <a:gd name="T16" fmla="*/ 26 w 69"/>
                <a:gd name="T17" fmla="*/ 32 h 76"/>
                <a:gd name="T18" fmla="*/ 6 w 69"/>
                <a:gd name="T19" fmla="*/ 37 h 76"/>
                <a:gd name="T20" fmla="*/ 0 w 69"/>
                <a:gd name="T21" fmla="*/ 33 h 76"/>
                <a:gd name="T22" fmla="*/ 16 w 69"/>
                <a:gd name="T23" fmla="*/ 25 h 76"/>
                <a:gd name="T24" fmla="*/ 35 w 69"/>
                <a:gd name="T25" fmla="*/ 38 h 76"/>
                <a:gd name="T26" fmla="*/ 27 w 69"/>
                <a:gd name="T27" fmla="*/ 47 h 76"/>
                <a:gd name="T28" fmla="*/ 23 w 69"/>
                <a:gd name="T29" fmla="*/ 55 h 76"/>
                <a:gd name="T30" fmla="*/ 35 w 69"/>
                <a:gd name="T31" fmla="*/ 49 h 76"/>
                <a:gd name="T32" fmla="*/ 28 w 69"/>
                <a:gd name="T33" fmla="*/ 14 h 76"/>
                <a:gd name="T34" fmla="*/ 20 w 69"/>
                <a:gd name="T35" fmla="*/ 9 h 76"/>
                <a:gd name="T36" fmla="*/ 4 w 69"/>
                <a:gd name="T37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6">
                  <a:moveTo>
                    <a:pt x="4" y="10"/>
                  </a:moveTo>
                  <a:cubicBezTo>
                    <a:pt x="3" y="8"/>
                    <a:pt x="1" y="7"/>
                    <a:pt x="0" y="5"/>
                  </a:cubicBezTo>
                  <a:cubicBezTo>
                    <a:pt x="6" y="1"/>
                    <a:pt x="13" y="1"/>
                    <a:pt x="20" y="1"/>
                  </a:cubicBezTo>
                  <a:cubicBezTo>
                    <a:pt x="29" y="0"/>
                    <a:pt x="39" y="3"/>
                    <a:pt x="48" y="5"/>
                  </a:cubicBezTo>
                  <a:cubicBezTo>
                    <a:pt x="69" y="31"/>
                    <a:pt x="69" y="31"/>
                    <a:pt x="48" y="53"/>
                  </a:cubicBezTo>
                  <a:cubicBezTo>
                    <a:pt x="43" y="58"/>
                    <a:pt x="38" y="62"/>
                    <a:pt x="33" y="66"/>
                  </a:cubicBezTo>
                  <a:cubicBezTo>
                    <a:pt x="27" y="72"/>
                    <a:pt x="22" y="76"/>
                    <a:pt x="14" y="69"/>
                  </a:cubicBezTo>
                  <a:cubicBezTo>
                    <a:pt x="7" y="62"/>
                    <a:pt x="6" y="55"/>
                    <a:pt x="13" y="47"/>
                  </a:cubicBezTo>
                  <a:cubicBezTo>
                    <a:pt x="17" y="42"/>
                    <a:pt x="21" y="37"/>
                    <a:pt x="26" y="32"/>
                  </a:cubicBezTo>
                  <a:cubicBezTo>
                    <a:pt x="17" y="28"/>
                    <a:pt x="12" y="33"/>
                    <a:pt x="6" y="37"/>
                  </a:cubicBezTo>
                  <a:cubicBezTo>
                    <a:pt x="1" y="40"/>
                    <a:pt x="0" y="37"/>
                    <a:pt x="0" y="33"/>
                  </a:cubicBezTo>
                  <a:cubicBezTo>
                    <a:pt x="4" y="28"/>
                    <a:pt x="10" y="26"/>
                    <a:pt x="16" y="25"/>
                  </a:cubicBezTo>
                  <a:cubicBezTo>
                    <a:pt x="35" y="20"/>
                    <a:pt x="42" y="25"/>
                    <a:pt x="35" y="38"/>
                  </a:cubicBezTo>
                  <a:cubicBezTo>
                    <a:pt x="33" y="41"/>
                    <a:pt x="30" y="44"/>
                    <a:pt x="27" y="47"/>
                  </a:cubicBezTo>
                  <a:cubicBezTo>
                    <a:pt x="25" y="49"/>
                    <a:pt x="22" y="51"/>
                    <a:pt x="23" y="55"/>
                  </a:cubicBezTo>
                  <a:cubicBezTo>
                    <a:pt x="29" y="56"/>
                    <a:pt x="31" y="52"/>
                    <a:pt x="35" y="49"/>
                  </a:cubicBezTo>
                  <a:cubicBezTo>
                    <a:pt x="53" y="32"/>
                    <a:pt x="51" y="23"/>
                    <a:pt x="28" y="14"/>
                  </a:cubicBezTo>
                  <a:cubicBezTo>
                    <a:pt x="25" y="13"/>
                    <a:pt x="22" y="12"/>
                    <a:pt x="20" y="9"/>
                  </a:cubicBezTo>
                  <a:cubicBezTo>
                    <a:pt x="14" y="9"/>
                    <a:pt x="9" y="10"/>
                    <a:pt x="4" y="10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0" name="Freeform 261">
              <a:extLst>
                <a:ext uri="{FF2B5EF4-FFF2-40B4-BE49-F238E27FC236}">
                  <a16:creationId xmlns:a16="http://schemas.microsoft.com/office/drawing/2014/main" id="{9BAB551C-D467-3AE6-7BD0-77A2202D9F29}"/>
                </a:ext>
              </a:extLst>
            </p:cNvPr>
            <p:cNvSpPr/>
            <p:nvPr/>
          </p:nvSpPr>
          <p:spPr bwMode="auto">
            <a:xfrm rot="6511942">
              <a:off x="3465443" y="2015635"/>
              <a:ext cx="101245" cy="97639"/>
            </a:xfrm>
            <a:custGeom>
              <a:avLst/>
              <a:gdLst>
                <a:gd name="T0" fmla="*/ 129 w 145"/>
                <a:gd name="T1" fmla="*/ 0 h 129"/>
                <a:gd name="T2" fmla="*/ 133 w 145"/>
                <a:gd name="T3" fmla="*/ 4 h 129"/>
                <a:gd name="T4" fmla="*/ 145 w 145"/>
                <a:gd name="T5" fmla="*/ 11 h 129"/>
                <a:gd name="T6" fmla="*/ 99 w 145"/>
                <a:gd name="T7" fmla="*/ 44 h 129"/>
                <a:gd name="T8" fmla="*/ 79 w 145"/>
                <a:gd name="T9" fmla="*/ 56 h 129"/>
                <a:gd name="T10" fmla="*/ 15 w 145"/>
                <a:gd name="T11" fmla="*/ 116 h 129"/>
                <a:gd name="T12" fmla="*/ 0 w 145"/>
                <a:gd name="T13" fmla="*/ 120 h 129"/>
                <a:gd name="T14" fmla="*/ 129 w 145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129">
                  <a:moveTo>
                    <a:pt x="129" y="0"/>
                  </a:moveTo>
                  <a:cubicBezTo>
                    <a:pt x="130" y="2"/>
                    <a:pt x="132" y="3"/>
                    <a:pt x="133" y="4"/>
                  </a:cubicBezTo>
                  <a:cubicBezTo>
                    <a:pt x="133" y="14"/>
                    <a:pt x="144" y="4"/>
                    <a:pt x="145" y="11"/>
                  </a:cubicBezTo>
                  <a:cubicBezTo>
                    <a:pt x="124" y="14"/>
                    <a:pt x="108" y="23"/>
                    <a:pt x="99" y="44"/>
                  </a:cubicBezTo>
                  <a:cubicBezTo>
                    <a:pt x="96" y="51"/>
                    <a:pt x="85" y="49"/>
                    <a:pt x="79" y="56"/>
                  </a:cubicBezTo>
                  <a:cubicBezTo>
                    <a:pt x="59" y="77"/>
                    <a:pt x="37" y="96"/>
                    <a:pt x="15" y="116"/>
                  </a:cubicBezTo>
                  <a:cubicBezTo>
                    <a:pt x="11" y="119"/>
                    <a:pt x="8" y="129"/>
                    <a:pt x="0" y="120"/>
                  </a:cubicBezTo>
                  <a:cubicBezTo>
                    <a:pt x="43" y="80"/>
                    <a:pt x="86" y="40"/>
                    <a:pt x="129" y="0"/>
                  </a:cubicBezTo>
                  <a:close/>
                </a:path>
              </a:pathLst>
            </a:custGeom>
            <a:solidFill>
              <a:srgbClr val="BC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1" name="Freeform 262">
              <a:extLst>
                <a:ext uri="{FF2B5EF4-FFF2-40B4-BE49-F238E27FC236}">
                  <a16:creationId xmlns:a16="http://schemas.microsoft.com/office/drawing/2014/main" id="{CC19B630-74A4-F573-0E5D-2E37D86C5FD0}"/>
                </a:ext>
              </a:extLst>
            </p:cNvPr>
            <p:cNvSpPr/>
            <p:nvPr/>
          </p:nvSpPr>
          <p:spPr bwMode="auto">
            <a:xfrm rot="6511942">
              <a:off x="3391265" y="2399562"/>
              <a:ext cx="25311" cy="23433"/>
            </a:xfrm>
            <a:custGeom>
              <a:avLst/>
              <a:gdLst>
                <a:gd name="T0" fmla="*/ 36 w 36"/>
                <a:gd name="T1" fmla="*/ 25 h 32"/>
                <a:gd name="T2" fmla="*/ 4 w 36"/>
                <a:gd name="T3" fmla="*/ 29 h 32"/>
                <a:gd name="T4" fmla="*/ 13 w 36"/>
                <a:gd name="T5" fmla="*/ 0 h 32"/>
                <a:gd name="T6" fmla="*/ 12 w 36"/>
                <a:gd name="T7" fmla="*/ 16 h 32"/>
                <a:gd name="T8" fmla="*/ 36 w 36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6" y="25"/>
                  </a:moveTo>
                  <a:cubicBezTo>
                    <a:pt x="26" y="32"/>
                    <a:pt x="15" y="29"/>
                    <a:pt x="4" y="29"/>
                  </a:cubicBezTo>
                  <a:cubicBezTo>
                    <a:pt x="5" y="19"/>
                    <a:pt x="0" y="7"/>
                    <a:pt x="13" y="0"/>
                  </a:cubicBezTo>
                  <a:cubicBezTo>
                    <a:pt x="17" y="6"/>
                    <a:pt x="9" y="10"/>
                    <a:pt x="12" y="16"/>
                  </a:cubicBezTo>
                  <a:cubicBezTo>
                    <a:pt x="25" y="4"/>
                    <a:pt x="35" y="3"/>
                    <a:pt x="36" y="25"/>
                  </a:cubicBezTo>
                  <a:close/>
                </a:path>
              </a:pathLst>
            </a:custGeom>
            <a:solidFill>
              <a:srgbClr val="AD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2" name="Freeform 263">
              <a:extLst>
                <a:ext uri="{FF2B5EF4-FFF2-40B4-BE49-F238E27FC236}">
                  <a16:creationId xmlns:a16="http://schemas.microsoft.com/office/drawing/2014/main" id="{5C6B97B9-85EF-7609-CCC4-A6DCEEE3009D}"/>
                </a:ext>
              </a:extLst>
            </p:cNvPr>
            <p:cNvSpPr/>
            <p:nvPr/>
          </p:nvSpPr>
          <p:spPr bwMode="auto">
            <a:xfrm rot="6511942">
              <a:off x="3249204" y="2818374"/>
              <a:ext cx="37967" cy="47843"/>
            </a:xfrm>
            <a:custGeom>
              <a:avLst/>
              <a:gdLst>
                <a:gd name="T0" fmla="*/ 15 w 54"/>
                <a:gd name="T1" fmla="*/ 0 h 63"/>
                <a:gd name="T2" fmla="*/ 27 w 54"/>
                <a:gd name="T3" fmla="*/ 0 h 63"/>
                <a:gd name="T4" fmla="*/ 40 w 54"/>
                <a:gd name="T5" fmla="*/ 36 h 63"/>
                <a:gd name="T6" fmla="*/ 38 w 54"/>
                <a:gd name="T7" fmla="*/ 39 h 63"/>
                <a:gd name="T8" fmla="*/ 12 w 54"/>
                <a:gd name="T9" fmla="*/ 53 h 63"/>
                <a:gd name="T10" fmla="*/ 24 w 54"/>
                <a:gd name="T11" fmla="*/ 30 h 63"/>
                <a:gd name="T12" fmla="*/ 29 w 54"/>
                <a:gd name="T13" fmla="*/ 20 h 63"/>
                <a:gd name="T14" fmla="*/ 11 w 54"/>
                <a:gd name="T15" fmla="*/ 16 h 63"/>
                <a:gd name="T16" fmla="*/ 15 w 54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2">
                  <a:moveTo>
                    <a:pt x="15" y="0"/>
                  </a:moveTo>
                  <a:cubicBezTo>
                    <a:pt x="19" y="0"/>
                    <a:pt x="23" y="0"/>
                    <a:pt x="27" y="0"/>
                  </a:cubicBezTo>
                  <a:cubicBezTo>
                    <a:pt x="48" y="5"/>
                    <a:pt x="54" y="19"/>
                    <a:pt x="40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29" y="44"/>
                    <a:pt x="22" y="63"/>
                    <a:pt x="12" y="53"/>
                  </a:cubicBezTo>
                  <a:cubicBezTo>
                    <a:pt x="0" y="42"/>
                    <a:pt x="20" y="38"/>
                    <a:pt x="24" y="30"/>
                  </a:cubicBezTo>
                  <a:cubicBezTo>
                    <a:pt x="25" y="26"/>
                    <a:pt x="31" y="24"/>
                    <a:pt x="29" y="20"/>
                  </a:cubicBezTo>
                  <a:cubicBezTo>
                    <a:pt x="25" y="13"/>
                    <a:pt x="17" y="18"/>
                    <a:pt x="11" y="16"/>
                  </a:cubicBezTo>
                  <a:cubicBezTo>
                    <a:pt x="12" y="11"/>
                    <a:pt x="13" y="5"/>
                    <a:pt x="15" y="0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3" name="Freeform 264">
              <a:extLst>
                <a:ext uri="{FF2B5EF4-FFF2-40B4-BE49-F238E27FC236}">
                  <a16:creationId xmlns:a16="http://schemas.microsoft.com/office/drawing/2014/main" id="{690E9243-A96D-9D59-D829-BFAC905D5ECB}"/>
                </a:ext>
              </a:extLst>
            </p:cNvPr>
            <p:cNvSpPr/>
            <p:nvPr/>
          </p:nvSpPr>
          <p:spPr bwMode="auto">
            <a:xfrm rot="6511942">
              <a:off x="3446271" y="2350664"/>
              <a:ext cx="283487" cy="340760"/>
            </a:xfrm>
            <a:custGeom>
              <a:avLst/>
              <a:gdLst>
                <a:gd name="T0" fmla="*/ 238 w 402"/>
                <a:gd name="T1" fmla="*/ 0 h 451"/>
                <a:gd name="T2" fmla="*/ 379 w 402"/>
                <a:gd name="T3" fmla="*/ 94 h 451"/>
                <a:gd name="T4" fmla="*/ 402 w 402"/>
                <a:gd name="T5" fmla="*/ 176 h 451"/>
                <a:gd name="T6" fmla="*/ 385 w 402"/>
                <a:gd name="T7" fmla="*/ 291 h 451"/>
                <a:gd name="T8" fmla="*/ 232 w 402"/>
                <a:gd name="T9" fmla="*/ 435 h 451"/>
                <a:gd name="T10" fmla="*/ 172 w 402"/>
                <a:gd name="T11" fmla="*/ 449 h 451"/>
                <a:gd name="T12" fmla="*/ 49 w 402"/>
                <a:gd name="T13" fmla="*/ 393 h 451"/>
                <a:gd name="T14" fmla="*/ 11 w 402"/>
                <a:gd name="T15" fmla="*/ 327 h 451"/>
                <a:gd name="T16" fmla="*/ 1 w 402"/>
                <a:gd name="T17" fmla="*/ 255 h 451"/>
                <a:gd name="T18" fmla="*/ 34 w 402"/>
                <a:gd name="T19" fmla="*/ 124 h 451"/>
                <a:gd name="T20" fmla="*/ 129 w 402"/>
                <a:gd name="T21" fmla="*/ 27 h 451"/>
                <a:gd name="T22" fmla="*/ 206 w 402"/>
                <a:gd name="T23" fmla="*/ 4 h 451"/>
                <a:gd name="T24" fmla="*/ 238 w 402"/>
                <a:gd name="T2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451">
                  <a:moveTo>
                    <a:pt x="238" y="0"/>
                  </a:moveTo>
                  <a:cubicBezTo>
                    <a:pt x="284" y="0"/>
                    <a:pt x="360" y="53"/>
                    <a:pt x="379" y="94"/>
                  </a:cubicBezTo>
                  <a:cubicBezTo>
                    <a:pt x="392" y="121"/>
                    <a:pt x="402" y="149"/>
                    <a:pt x="402" y="176"/>
                  </a:cubicBezTo>
                  <a:cubicBezTo>
                    <a:pt x="402" y="214"/>
                    <a:pt x="402" y="254"/>
                    <a:pt x="385" y="291"/>
                  </a:cubicBezTo>
                  <a:cubicBezTo>
                    <a:pt x="354" y="360"/>
                    <a:pt x="303" y="408"/>
                    <a:pt x="232" y="435"/>
                  </a:cubicBezTo>
                  <a:cubicBezTo>
                    <a:pt x="212" y="443"/>
                    <a:pt x="189" y="451"/>
                    <a:pt x="172" y="449"/>
                  </a:cubicBezTo>
                  <a:cubicBezTo>
                    <a:pt x="126" y="446"/>
                    <a:pt x="78" y="435"/>
                    <a:pt x="49" y="393"/>
                  </a:cubicBezTo>
                  <a:cubicBezTo>
                    <a:pt x="35" y="372"/>
                    <a:pt x="19" y="353"/>
                    <a:pt x="11" y="327"/>
                  </a:cubicBezTo>
                  <a:cubicBezTo>
                    <a:pt x="5" y="303"/>
                    <a:pt x="0" y="278"/>
                    <a:pt x="1" y="255"/>
                  </a:cubicBezTo>
                  <a:cubicBezTo>
                    <a:pt x="3" y="210"/>
                    <a:pt x="11" y="167"/>
                    <a:pt x="34" y="124"/>
                  </a:cubicBezTo>
                  <a:cubicBezTo>
                    <a:pt x="57" y="80"/>
                    <a:pt x="88" y="49"/>
                    <a:pt x="129" y="27"/>
                  </a:cubicBezTo>
                  <a:cubicBezTo>
                    <a:pt x="153" y="14"/>
                    <a:pt x="177" y="3"/>
                    <a:pt x="206" y="4"/>
                  </a:cubicBezTo>
                  <a:cubicBezTo>
                    <a:pt x="217" y="5"/>
                    <a:pt x="228" y="2"/>
                    <a:pt x="238" y="0"/>
                  </a:cubicBezTo>
                  <a:close/>
                </a:path>
              </a:pathLst>
            </a:custGeom>
            <a:solidFill>
              <a:srgbClr val="E20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4" name="Freeform 265">
              <a:extLst>
                <a:ext uri="{FF2B5EF4-FFF2-40B4-BE49-F238E27FC236}">
                  <a16:creationId xmlns:a16="http://schemas.microsoft.com/office/drawing/2014/main" id="{BDADE623-EC5E-0946-1567-FD717DCF3405}"/>
                </a:ext>
              </a:extLst>
            </p:cNvPr>
            <p:cNvSpPr/>
            <p:nvPr/>
          </p:nvSpPr>
          <p:spPr bwMode="auto">
            <a:xfrm rot="6511942">
              <a:off x="3287861" y="1765125"/>
              <a:ext cx="139212" cy="153293"/>
            </a:xfrm>
            <a:custGeom>
              <a:avLst/>
              <a:gdLst>
                <a:gd name="T0" fmla="*/ 10 w 199"/>
                <a:gd name="T1" fmla="*/ 121 h 202"/>
                <a:gd name="T2" fmla="*/ 47 w 199"/>
                <a:gd name="T3" fmla="*/ 38 h 202"/>
                <a:gd name="T4" fmla="*/ 190 w 199"/>
                <a:gd name="T5" fmla="*/ 75 h 202"/>
                <a:gd name="T6" fmla="*/ 172 w 199"/>
                <a:gd name="T7" fmla="*/ 157 h 202"/>
                <a:gd name="T8" fmla="*/ 88 w 199"/>
                <a:gd name="T9" fmla="*/ 199 h 202"/>
                <a:gd name="T10" fmla="*/ 35 w 199"/>
                <a:gd name="T11" fmla="*/ 178 h 202"/>
                <a:gd name="T12" fmla="*/ 10 w 199"/>
                <a:gd name="T13" fmla="*/ 1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01">
                  <a:moveTo>
                    <a:pt x="10" y="121"/>
                  </a:moveTo>
                  <a:cubicBezTo>
                    <a:pt x="2" y="84"/>
                    <a:pt x="26" y="60"/>
                    <a:pt x="47" y="38"/>
                  </a:cubicBezTo>
                  <a:cubicBezTo>
                    <a:pt x="83" y="0"/>
                    <a:pt x="177" y="25"/>
                    <a:pt x="190" y="75"/>
                  </a:cubicBezTo>
                  <a:cubicBezTo>
                    <a:pt x="199" y="105"/>
                    <a:pt x="192" y="131"/>
                    <a:pt x="172" y="157"/>
                  </a:cubicBezTo>
                  <a:cubicBezTo>
                    <a:pt x="150" y="185"/>
                    <a:pt x="120" y="194"/>
                    <a:pt x="88" y="199"/>
                  </a:cubicBezTo>
                  <a:cubicBezTo>
                    <a:pt x="67" y="202"/>
                    <a:pt x="48" y="192"/>
                    <a:pt x="35" y="178"/>
                  </a:cubicBezTo>
                  <a:cubicBezTo>
                    <a:pt x="19" y="163"/>
                    <a:pt x="0" y="147"/>
                    <a:pt x="10" y="121"/>
                  </a:cubicBezTo>
                  <a:close/>
                </a:path>
              </a:pathLst>
            </a:custGeom>
            <a:solidFill>
              <a:srgbClr val="283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5" name="Freeform 266">
              <a:extLst>
                <a:ext uri="{FF2B5EF4-FFF2-40B4-BE49-F238E27FC236}">
                  <a16:creationId xmlns:a16="http://schemas.microsoft.com/office/drawing/2014/main" id="{481EB436-3A76-DC44-6AE8-0F62BD0D2962}"/>
                </a:ext>
              </a:extLst>
            </p:cNvPr>
            <p:cNvSpPr/>
            <p:nvPr/>
          </p:nvSpPr>
          <p:spPr bwMode="auto">
            <a:xfrm rot="6511942">
              <a:off x="3484323" y="2420694"/>
              <a:ext cx="187304" cy="220664"/>
            </a:xfrm>
            <a:custGeom>
              <a:avLst/>
              <a:gdLst>
                <a:gd name="T0" fmla="*/ 121 w 266"/>
                <a:gd name="T1" fmla="*/ 288 h 292"/>
                <a:gd name="T2" fmla="*/ 67 w 266"/>
                <a:gd name="T3" fmla="*/ 288 h 292"/>
                <a:gd name="T4" fmla="*/ 61 w 266"/>
                <a:gd name="T5" fmla="*/ 287 h 292"/>
                <a:gd name="T6" fmla="*/ 10 w 266"/>
                <a:gd name="T7" fmla="*/ 200 h 292"/>
                <a:gd name="T8" fmla="*/ 13 w 266"/>
                <a:gd name="T9" fmla="*/ 146 h 292"/>
                <a:gd name="T10" fmla="*/ 7 w 266"/>
                <a:gd name="T11" fmla="*/ 127 h 292"/>
                <a:gd name="T12" fmla="*/ 9 w 266"/>
                <a:gd name="T13" fmla="*/ 88 h 292"/>
                <a:gd name="T14" fmla="*/ 97 w 266"/>
                <a:gd name="T15" fmla="*/ 17 h 292"/>
                <a:gd name="T16" fmla="*/ 201 w 266"/>
                <a:gd name="T17" fmla="*/ 20 h 292"/>
                <a:gd name="T18" fmla="*/ 262 w 266"/>
                <a:gd name="T19" fmla="*/ 120 h 292"/>
                <a:gd name="T20" fmla="*/ 265 w 266"/>
                <a:gd name="T21" fmla="*/ 165 h 292"/>
                <a:gd name="T22" fmla="*/ 265 w 266"/>
                <a:gd name="T23" fmla="*/ 173 h 292"/>
                <a:gd name="T24" fmla="*/ 229 w 266"/>
                <a:gd name="T25" fmla="*/ 233 h 292"/>
                <a:gd name="T26" fmla="*/ 211 w 266"/>
                <a:gd name="T27" fmla="*/ 257 h 292"/>
                <a:gd name="T28" fmla="*/ 170 w 266"/>
                <a:gd name="T29" fmla="*/ 278 h 292"/>
                <a:gd name="T30" fmla="*/ 121 w 266"/>
                <a:gd name="T31" fmla="*/ 28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92">
                  <a:moveTo>
                    <a:pt x="121" y="288"/>
                  </a:moveTo>
                  <a:cubicBezTo>
                    <a:pt x="102" y="290"/>
                    <a:pt x="85" y="279"/>
                    <a:pt x="67" y="288"/>
                  </a:cubicBezTo>
                  <a:cubicBezTo>
                    <a:pt x="66" y="289"/>
                    <a:pt x="62" y="288"/>
                    <a:pt x="61" y="287"/>
                  </a:cubicBezTo>
                  <a:cubicBezTo>
                    <a:pt x="43" y="259"/>
                    <a:pt x="13" y="238"/>
                    <a:pt x="10" y="200"/>
                  </a:cubicBezTo>
                  <a:cubicBezTo>
                    <a:pt x="8" y="182"/>
                    <a:pt x="4" y="164"/>
                    <a:pt x="13" y="146"/>
                  </a:cubicBezTo>
                  <a:cubicBezTo>
                    <a:pt x="16" y="139"/>
                    <a:pt x="11" y="133"/>
                    <a:pt x="7" y="127"/>
                  </a:cubicBezTo>
                  <a:cubicBezTo>
                    <a:pt x="0" y="114"/>
                    <a:pt x="3" y="103"/>
                    <a:pt x="9" y="88"/>
                  </a:cubicBezTo>
                  <a:cubicBezTo>
                    <a:pt x="26" y="48"/>
                    <a:pt x="63" y="32"/>
                    <a:pt x="97" y="17"/>
                  </a:cubicBezTo>
                  <a:cubicBezTo>
                    <a:pt x="130" y="3"/>
                    <a:pt x="170" y="0"/>
                    <a:pt x="201" y="20"/>
                  </a:cubicBezTo>
                  <a:cubicBezTo>
                    <a:pt x="236" y="42"/>
                    <a:pt x="266" y="72"/>
                    <a:pt x="262" y="120"/>
                  </a:cubicBezTo>
                  <a:cubicBezTo>
                    <a:pt x="261" y="135"/>
                    <a:pt x="260" y="150"/>
                    <a:pt x="265" y="165"/>
                  </a:cubicBezTo>
                  <a:cubicBezTo>
                    <a:pt x="266" y="168"/>
                    <a:pt x="266" y="171"/>
                    <a:pt x="265" y="173"/>
                  </a:cubicBezTo>
                  <a:cubicBezTo>
                    <a:pt x="253" y="193"/>
                    <a:pt x="239" y="211"/>
                    <a:pt x="229" y="233"/>
                  </a:cubicBezTo>
                  <a:cubicBezTo>
                    <a:pt x="226" y="241"/>
                    <a:pt x="216" y="247"/>
                    <a:pt x="211" y="257"/>
                  </a:cubicBezTo>
                  <a:cubicBezTo>
                    <a:pt x="203" y="272"/>
                    <a:pt x="183" y="272"/>
                    <a:pt x="170" y="278"/>
                  </a:cubicBezTo>
                  <a:cubicBezTo>
                    <a:pt x="156" y="285"/>
                    <a:pt x="138" y="292"/>
                    <a:pt x="121" y="288"/>
                  </a:cubicBezTo>
                  <a:close/>
                </a:path>
              </a:pathLst>
            </a:custGeom>
            <a:solidFill>
              <a:srgbClr val="E5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6" name="Freeform 267">
              <a:extLst>
                <a:ext uri="{FF2B5EF4-FFF2-40B4-BE49-F238E27FC236}">
                  <a16:creationId xmlns:a16="http://schemas.microsoft.com/office/drawing/2014/main" id="{5AF7141F-5550-BDB2-0827-21BA93620BA1}"/>
                </a:ext>
              </a:extLst>
            </p:cNvPr>
            <p:cNvSpPr/>
            <p:nvPr/>
          </p:nvSpPr>
          <p:spPr bwMode="auto">
            <a:xfrm rot="6511942">
              <a:off x="3373706" y="1825969"/>
              <a:ext cx="22780" cy="23433"/>
            </a:xfrm>
            <a:custGeom>
              <a:avLst/>
              <a:gdLst>
                <a:gd name="T0" fmla="*/ 32 w 32"/>
                <a:gd name="T1" fmla="*/ 16 h 31"/>
                <a:gd name="T2" fmla="*/ 16 w 32"/>
                <a:gd name="T3" fmla="*/ 31 h 31"/>
                <a:gd name="T4" fmla="*/ 1 w 32"/>
                <a:gd name="T5" fmla="*/ 16 h 31"/>
                <a:gd name="T6" fmla="*/ 19 w 32"/>
                <a:gd name="T7" fmla="*/ 0 h 31"/>
                <a:gd name="T8" fmla="*/ 32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2" y="16"/>
                  </a:moveTo>
                  <a:cubicBezTo>
                    <a:pt x="32" y="27"/>
                    <a:pt x="25" y="31"/>
                    <a:pt x="16" y="31"/>
                  </a:cubicBezTo>
                  <a:cubicBezTo>
                    <a:pt x="7" y="31"/>
                    <a:pt x="0" y="26"/>
                    <a:pt x="1" y="16"/>
                  </a:cubicBezTo>
                  <a:cubicBezTo>
                    <a:pt x="2" y="7"/>
                    <a:pt x="9" y="0"/>
                    <a:pt x="19" y="0"/>
                  </a:cubicBezTo>
                  <a:cubicBezTo>
                    <a:pt x="28" y="0"/>
                    <a:pt x="32" y="8"/>
                    <a:pt x="32" y="16"/>
                  </a:cubicBezTo>
                  <a:close/>
                </a:path>
              </a:pathLst>
            </a:custGeom>
            <a:solidFill>
              <a:srgbClr val="425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7" name="Freeform 268">
              <a:extLst>
                <a:ext uri="{FF2B5EF4-FFF2-40B4-BE49-F238E27FC236}">
                  <a16:creationId xmlns:a16="http://schemas.microsoft.com/office/drawing/2014/main" id="{DB782E6E-5207-15FF-1717-9430DBC49DF6}"/>
                </a:ext>
              </a:extLst>
            </p:cNvPr>
            <p:cNvSpPr/>
            <p:nvPr/>
          </p:nvSpPr>
          <p:spPr bwMode="auto">
            <a:xfrm rot="6511942">
              <a:off x="3598962" y="2469950"/>
              <a:ext cx="50623" cy="51749"/>
            </a:xfrm>
            <a:custGeom>
              <a:avLst/>
              <a:gdLst>
                <a:gd name="T0" fmla="*/ 72 w 72"/>
                <a:gd name="T1" fmla="*/ 26 h 69"/>
                <a:gd name="T2" fmla="*/ 35 w 72"/>
                <a:gd name="T3" fmla="*/ 68 h 69"/>
                <a:gd name="T4" fmla="*/ 0 w 72"/>
                <a:gd name="T5" fmla="*/ 38 h 69"/>
                <a:gd name="T6" fmla="*/ 36 w 72"/>
                <a:gd name="T7" fmla="*/ 0 h 69"/>
                <a:gd name="T8" fmla="*/ 72 w 72"/>
                <a:gd name="T9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72" y="26"/>
                  </a:moveTo>
                  <a:cubicBezTo>
                    <a:pt x="72" y="48"/>
                    <a:pt x="55" y="68"/>
                    <a:pt x="35" y="68"/>
                  </a:cubicBezTo>
                  <a:cubicBezTo>
                    <a:pt x="19" y="69"/>
                    <a:pt x="0" y="53"/>
                    <a:pt x="0" y="38"/>
                  </a:cubicBezTo>
                  <a:cubicBezTo>
                    <a:pt x="0" y="18"/>
                    <a:pt x="17" y="1"/>
                    <a:pt x="36" y="0"/>
                  </a:cubicBezTo>
                  <a:cubicBezTo>
                    <a:pt x="56" y="0"/>
                    <a:pt x="72" y="11"/>
                    <a:pt x="72" y="26"/>
                  </a:cubicBezTo>
                  <a:close/>
                </a:path>
              </a:pathLst>
            </a:custGeom>
            <a:solidFill>
              <a:srgbClr val="E72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8" name="Freeform 269">
              <a:extLst>
                <a:ext uri="{FF2B5EF4-FFF2-40B4-BE49-F238E27FC236}">
                  <a16:creationId xmlns:a16="http://schemas.microsoft.com/office/drawing/2014/main" id="{DD36A0F9-5B69-532E-DAD7-A24B5F3AD84B}"/>
                </a:ext>
              </a:extLst>
            </p:cNvPr>
            <p:cNvSpPr/>
            <p:nvPr/>
          </p:nvSpPr>
          <p:spPr bwMode="auto">
            <a:xfrm rot="6511942">
              <a:off x="3608282" y="2481138"/>
              <a:ext cx="30374" cy="34174"/>
            </a:xfrm>
            <a:custGeom>
              <a:avLst/>
              <a:gdLst>
                <a:gd name="T0" fmla="*/ 20 w 43"/>
                <a:gd name="T1" fmla="*/ 0 h 45"/>
                <a:gd name="T2" fmla="*/ 43 w 43"/>
                <a:gd name="T3" fmla="*/ 19 h 45"/>
                <a:gd name="T4" fmla="*/ 19 w 43"/>
                <a:gd name="T5" fmla="*/ 44 h 45"/>
                <a:gd name="T6" fmla="*/ 0 w 43"/>
                <a:gd name="T7" fmla="*/ 24 h 45"/>
                <a:gd name="T8" fmla="*/ 20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20" y="0"/>
                  </a:moveTo>
                  <a:cubicBezTo>
                    <a:pt x="33" y="1"/>
                    <a:pt x="43" y="8"/>
                    <a:pt x="43" y="19"/>
                  </a:cubicBezTo>
                  <a:cubicBezTo>
                    <a:pt x="43" y="33"/>
                    <a:pt x="33" y="42"/>
                    <a:pt x="19" y="44"/>
                  </a:cubicBezTo>
                  <a:cubicBezTo>
                    <a:pt x="6" y="45"/>
                    <a:pt x="0" y="37"/>
                    <a:pt x="0" y="24"/>
                  </a:cubicBezTo>
                  <a:cubicBezTo>
                    <a:pt x="0" y="10"/>
                    <a:pt x="8" y="3"/>
                    <a:pt x="20" y="0"/>
                  </a:cubicBezTo>
                  <a:close/>
                </a:path>
              </a:pathLst>
            </a:custGeom>
            <a:solidFill>
              <a:srgbClr val="EA5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56" name="Grupo 355">
            <a:extLst>
              <a:ext uri="{FF2B5EF4-FFF2-40B4-BE49-F238E27FC236}">
                <a16:creationId xmlns:a16="http://schemas.microsoft.com/office/drawing/2014/main" id="{AC92BDBC-0000-D92E-A5F8-24E7BFBA9282}"/>
              </a:ext>
            </a:extLst>
          </p:cNvPr>
          <p:cNvGrpSpPr/>
          <p:nvPr/>
        </p:nvGrpSpPr>
        <p:grpSpPr>
          <a:xfrm>
            <a:off x="5377264" y="1830651"/>
            <a:ext cx="1062280" cy="1391075"/>
            <a:chOff x="5377264" y="1830651"/>
            <a:chExt cx="1062280" cy="1391075"/>
          </a:xfrm>
        </p:grpSpPr>
        <p:sp>
          <p:nvSpPr>
            <p:cNvPr id="292" name="Freeform 273">
              <a:extLst>
                <a:ext uri="{FF2B5EF4-FFF2-40B4-BE49-F238E27FC236}">
                  <a16:creationId xmlns:a16="http://schemas.microsoft.com/office/drawing/2014/main" id="{D91E5353-D8AD-85CA-7501-AEBCA46EB431}"/>
                </a:ext>
              </a:extLst>
            </p:cNvPr>
            <p:cNvSpPr/>
            <p:nvPr/>
          </p:nvSpPr>
          <p:spPr bwMode="auto">
            <a:xfrm rot="18184254">
              <a:off x="5609419" y="2116440"/>
              <a:ext cx="425219" cy="443150"/>
            </a:xfrm>
            <a:custGeom>
              <a:avLst/>
              <a:gdLst>
                <a:gd name="T0" fmla="*/ 588 w 598"/>
                <a:gd name="T1" fmla="*/ 195 h 588"/>
                <a:gd name="T2" fmla="*/ 587 w 598"/>
                <a:gd name="T3" fmla="*/ 332 h 588"/>
                <a:gd name="T4" fmla="*/ 575 w 598"/>
                <a:gd name="T5" fmla="*/ 381 h 588"/>
                <a:gd name="T6" fmla="*/ 575 w 598"/>
                <a:gd name="T7" fmla="*/ 389 h 588"/>
                <a:gd name="T8" fmla="*/ 570 w 598"/>
                <a:gd name="T9" fmla="*/ 408 h 588"/>
                <a:gd name="T10" fmla="*/ 556 w 598"/>
                <a:gd name="T11" fmla="*/ 428 h 588"/>
                <a:gd name="T12" fmla="*/ 555 w 598"/>
                <a:gd name="T13" fmla="*/ 428 h 588"/>
                <a:gd name="T14" fmla="*/ 549 w 598"/>
                <a:gd name="T15" fmla="*/ 427 h 588"/>
                <a:gd name="T16" fmla="*/ 546 w 598"/>
                <a:gd name="T17" fmla="*/ 412 h 588"/>
                <a:gd name="T18" fmla="*/ 558 w 598"/>
                <a:gd name="T19" fmla="*/ 362 h 588"/>
                <a:gd name="T20" fmla="*/ 537 w 598"/>
                <a:gd name="T21" fmla="*/ 183 h 588"/>
                <a:gd name="T22" fmla="*/ 469 w 598"/>
                <a:gd name="T23" fmla="*/ 105 h 588"/>
                <a:gd name="T24" fmla="*/ 248 w 598"/>
                <a:gd name="T25" fmla="*/ 85 h 588"/>
                <a:gd name="T26" fmla="*/ 81 w 598"/>
                <a:gd name="T27" fmla="*/ 292 h 588"/>
                <a:gd name="T28" fmla="*/ 74 w 598"/>
                <a:gd name="T29" fmla="*/ 421 h 588"/>
                <a:gd name="T30" fmla="*/ 158 w 598"/>
                <a:gd name="T31" fmla="*/ 561 h 588"/>
                <a:gd name="T32" fmla="*/ 171 w 598"/>
                <a:gd name="T33" fmla="*/ 576 h 588"/>
                <a:gd name="T34" fmla="*/ 121 w 598"/>
                <a:gd name="T35" fmla="*/ 586 h 588"/>
                <a:gd name="T36" fmla="*/ 83 w 598"/>
                <a:gd name="T37" fmla="*/ 569 h 588"/>
                <a:gd name="T38" fmla="*/ 5 w 598"/>
                <a:gd name="T39" fmla="*/ 373 h 588"/>
                <a:gd name="T40" fmla="*/ 76 w 598"/>
                <a:gd name="T41" fmla="*/ 137 h 588"/>
                <a:gd name="T42" fmla="*/ 317 w 598"/>
                <a:gd name="T43" fmla="*/ 3 h 588"/>
                <a:gd name="T44" fmla="*/ 492 w 598"/>
                <a:gd name="T45" fmla="*/ 63 h 588"/>
                <a:gd name="T46" fmla="*/ 579 w 598"/>
                <a:gd name="T47" fmla="*/ 185 h 588"/>
                <a:gd name="T48" fmla="*/ 588 w 598"/>
                <a:gd name="T49" fmla="*/ 195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588">
                  <a:moveTo>
                    <a:pt x="588" y="195"/>
                  </a:moveTo>
                  <a:cubicBezTo>
                    <a:pt x="598" y="241"/>
                    <a:pt x="595" y="286"/>
                    <a:pt x="587" y="332"/>
                  </a:cubicBezTo>
                  <a:cubicBezTo>
                    <a:pt x="584" y="349"/>
                    <a:pt x="579" y="365"/>
                    <a:pt x="575" y="381"/>
                  </a:cubicBezTo>
                  <a:cubicBezTo>
                    <a:pt x="575" y="384"/>
                    <a:pt x="576" y="387"/>
                    <a:pt x="575" y="389"/>
                  </a:cubicBezTo>
                  <a:cubicBezTo>
                    <a:pt x="574" y="396"/>
                    <a:pt x="572" y="402"/>
                    <a:pt x="570" y="408"/>
                  </a:cubicBezTo>
                  <a:cubicBezTo>
                    <a:pt x="567" y="416"/>
                    <a:pt x="561" y="422"/>
                    <a:pt x="556" y="428"/>
                  </a:cubicBezTo>
                  <a:cubicBezTo>
                    <a:pt x="555" y="428"/>
                    <a:pt x="555" y="428"/>
                    <a:pt x="555" y="428"/>
                  </a:cubicBezTo>
                  <a:cubicBezTo>
                    <a:pt x="553" y="429"/>
                    <a:pt x="551" y="429"/>
                    <a:pt x="549" y="427"/>
                  </a:cubicBezTo>
                  <a:cubicBezTo>
                    <a:pt x="545" y="423"/>
                    <a:pt x="543" y="417"/>
                    <a:pt x="546" y="412"/>
                  </a:cubicBezTo>
                  <a:cubicBezTo>
                    <a:pt x="554" y="397"/>
                    <a:pt x="553" y="379"/>
                    <a:pt x="558" y="362"/>
                  </a:cubicBezTo>
                  <a:cubicBezTo>
                    <a:pt x="573" y="301"/>
                    <a:pt x="570" y="240"/>
                    <a:pt x="537" y="183"/>
                  </a:cubicBezTo>
                  <a:cubicBezTo>
                    <a:pt x="520" y="152"/>
                    <a:pt x="499" y="125"/>
                    <a:pt x="469" y="105"/>
                  </a:cubicBezTo>
                  <a:cubicBezTo>
                    <a:pt x="398" y="59"/>
                    <a:pt x="325" y="53"/>
                    <a:pt x="248" y="85"/>
                  </a:cubicBezTo>
                  <a:cubicBezTo>
                    <a:pt x="155" y="123"/>
                    <a:pt x="108" y="200"/>
                    <a:pt x="81" y="292"/>
                  </a:cubicBezTo>
                  <a:cubicBezTo>
                    <a:pt x="68" y="335"/>
                    <a:pt x="67" y="379"/>
                    <a:pt x="74" y="421"/>
                  </a:cubicBezTo>
                  <a:cubicBezTo>
                    <a:pt x="83" y="477"/>
                    <a:pt x="103" y="531"/>
                    <a:pt x="158" y="561"/>
                  </a:cubicBezTo>
                  <a:cubicBezTo>
                    <a:pt x="164" y="564"/>
                    <a:pt x="173" y="566"/>
                    <a:pt x="171" y="576"/>
                  </a:cubicBezTo>
                  <a:cubicBezTo>
                    <a:pt x="155" y="584"/>
                    <a:pt x="137" y="578"/>
                    <a:pt x="121" y="586"/>
                  </a:cubicBezTo>
                  <a:cubicBezTo>
                    <a:pt x="105" y="588"/>
                    <a:pt x="94" y="580"/>
                    <a:pt x="83" y="569"/>
                  </a:cubicBezTo>
                  <a:cubicBezTo>
                    <a:pt x="30" y="514"/>
                    <a:pt x="9" y="448"/>
                    <a:pt x="5" y="373"/>
                  </a:cubicBezTo>
                  <a:cubicBezTo>
                    <a:pt x="0" y="285"/>
                    <a:pt x="27" y="207"/>
                    <a:pt x="76" y="137"/>
                  </a:cubicBezTo>
                  <a:cubicBezTo>
                    <a:pt x="134" y="54"/>
                    <a:pt x="216" y="8"/>
                    <a:pt x="317" y="3"/>
                  </a:cubicBezTo>
                  <a:cubicBezTo>
                    <a:pt x="382" y="0"/>
                    <a:pt x="441" y="22"/>
                    <a:pt x="492" y="63"/>
                  </a:cubicBezTo>
                  <a:cubicBezTo>
                    <a:pt x="533" y="96"/>
                    <a:pt x="563" y="135"/>
                    <a:pt x="579" y="185"/>
                  </a:cubicBezTo>
                  <a:cubicBezTo>
                    <a:pt x="581" y="189"/>
                    <a:pt x="581" y="194"/>
                    <a:pt x="588" y="195"/>
                  </a:cubicBezTo>
                  <a:close/>
                </a:path>
              </a:pathLst>
            </a:custGeom>
            <a:solidFill>
              <a:srgbClr val="B91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3" name="Freeform 274">
              <a:extLst>
                <a:ext uri="{FF2B5EF4-FFF2-40B4-BE49-F238E27FC236}">
                  <a16:creationId xmlns:a16="http://schemas.microsoft.com/office/drawing/2014/main" id="{396D60B8-DC05-C7C9-71D0-E9812E1BBADD}"/>
                </a:ext>
              </a:extLst>
            </p:cNvPr>
            <p:cNvSpPr/>
            <p:nvPr/>
          </p:nvSpPr>
          <p:spPr bwMode="auto">
            <a:xfrm rot="18184254">
              <a:off x="5426836" y="2210209"/>
              <a:ext cx="427765" cy="526910"/>
            </a:xfrm>
            <a:custGeom>
              <a:avLst/>
              <a:gdLst>
                <a:gd name="T0" fmla="*/ 162 w 604"/>
                <a:gd name="T1" fmla="*/ 662 h 699"/>
                <a:gd name="T2" fmla="*/ 154 w 604"/>
                <a:gd name="T3" fmla="*/ 639 h 699"/>
                <a:gd name="T4" fmla="*/ 384 w 604"/>
                <a:gd name="T5" fmla="*/ 21 h 699"/>
                <a:gd name="T6" fmla="*/ 551 w 604"/>
                <a:gd name="T7" fmla="*/ 13 h 699"/>
                <a:gd name="T8" fmla="*/ 604 w 604"/>
                <a:gd name="T9" fmla="*/ 23 h 699"/>
                <a:gd name="T10" fmla="*/ 574 w 604"/>
                <a:gd name="T11" fmla="*/ 31 h 699"/>
                <a:gd name="T12" fmla="*/ 463 w 604"/>
                <a:gd name="T13" fmla="*/ 40 h 699"/>
                <a:gd name="T14" fmla="*/ 280 w 604"/>
                <a:gd name="T15" fmla="*/ 137 h 699"/>
                <a:gd name="T16" fmla="*/ 138 w 604"/>
                <a:gd name="T17" fmla="*/ 502 h 699"/>
                <a:gd name="T18" fmla="*/ 204 w 604"/>
                <a:gd name="T19" fmla="*/ 682 h 699"/>
                <a:gd name="T20" fmla="*/ 203 w 604"/>
                <a:gd name="T21" fmla="*/ 699 h 699"/>
                <a:gd name="T22" fmla="*/ 196 w 604"/>
                <a:gd name="T23" fmla="*/ 695 h 699"/>
                <a:gd name="T24" fmla="*/ 178 w 604"/>
                <a:gd name="T25" fmla="*/ 681 h 699"/>
                <a:gd name="T26" fmla="*/ 172 w 604"/>
                <a:gd name="T27" fmla="*/ 673 h 699"/>
                <a:gd name="T28" fmla="*/ 162 w 604"/>
                <a:gd name="T29" fmla="*/ 66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699">
                  <a:moveTo>
                    <a:pt x="162" y="662"/>
                  </a:moveTo>
                  <a:cubicBezTo>
                    <a:pt x="165" y="652"/>
                    <a:pt x="158" y="646"/>
                    <a:pt x="154" y="639"/>
                  </a:cubicBezTo>
                  <a:cubicBezTo>
                    <a:pt x="0" y="406"/>
                    <a:pt x="115" y="96"/>
                    <a:pt x="384" y="21"/>
                  </a:cubicBezTo>
                  <a:cubicBezTo>
                    <a:pt x="439" y="6"/>
                    <a:pt x="494" y="0"/>
                    <a:pt x="551" y="13"/>
                  </a:cubicBezTo>
                  <a:cubicBezTo>
                    <a:pt x="568" y="17"/>
                    <a:pt x="586" y="22"/>
                    <a:pt x="604" y="23"/>
                  </a:cubicBezTo>
                  <a:cubicBezTo>
                    <a:pt x="597" y="37"/>
                    <a:pt x="584" y="32"/>
                    <a:pt x="574" y="31"/>
                  </a:cubicBezTo>
                  <a:cubicBezTo>
                    <a:pt x="536" y="29"/>
                    <a:pt x="499" y="32"/>
                    <a:pt x="463" y="40"/>
                  </a:cubicBezTo>
                  <a:cubicBezTo>
                    <a:pt x="393" y="54"/>
                    <a:pt x="332" y="88"/>
                    <a:pt x="280" y="137"/>
                  </a:cubicBezTo>
                  <a:cubicBezTo>
                    <a:pt x="173" y="235"/>
                    <a:pt x="129" y="359"/>
                    <a:pt x="138" y="502"/>
                  </a:cubicBezTo>
                  <a:cubicBezTo>
                    <a:pt x="142" y="567"/>
                    <a:pt x="166" y="627"/>
                    <a:pt x="204" y="682"/>
                  </a:cubicBezTo>
                  <a:cubicBezTo>
                    <a:pt x="210" y="691"/>
                    <a:pt x="210" y="691"/>
                    <a:pt x="203" y="699"/>
                  </a:cubicBezTo>
                  <a:cubicBezTo>
                    <a:pt x="201" y="697"/>
                    <a:pt x="198" y="696"/>
                    <a:pt x="196" y="695"/>
                  </a:cubicBezTo>
                  <a:cubicBezTo>
                    <a:pt x="188" y="693"/>
                    <a:pt x="184" y="686"/>
                    <a:pt x="178" y="681"/>
                  </a:cubicBezTo>
                  <a:cubicBezTo>
                    <a:pt x="176" y="678"/>
                    <a:pt x="174" y="675"/>
                    <a:pt x="172" y="673"/>
                  </a:cubicBezTo>
                  <a:cubicBezTo>
                    <a:pt x="169" y="669"/>
                    <a:pt x="164" y="667"/>
                    <a:pt x="162" y="662"/>
                  </a:cubicBezTo>
                  <a:close/>
                </a:path>
              </a:pathLst>
            </a:custGeom>
            <a:solidFill>
              <a:srgbClr val="250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4" name="Freeform 275">
              <a:extLst>
                <a:ext uri="{FF2B5EF4-FFF2-40B4-BE49-F238E27FC236}">
                  <a16:creationId xmlns:a16="http://schemas.microsoft.com/office/drawing/2014/main" id="{BD361174-3322-9750-033D-BBB195B3606F}"/>
                </a:ext>
              </a:extLst>
            </p:cNvPr>
            <p:cNvSpPr/>
            <p:nvPr/>
          </p:nvSpPr>
          <p:spPr bwMode="auto">
            <a:xfrm rot="18184254">
              <a:off x="6214715" y="1810301"/>
              <a:ext cx="201151" cy="245437"/>
            </a:xfrm>
            <a:custGeom>
              <a:avLst/>
              <a:gdLst>
                <a:gd name="T0" fmla="*/ 209 w 282"/>
                <a:gd name="T1" fmla="*/ 268 h 325"/>
                <a:gd name="T2" fmla="*/ 154 w 282"/>
                <a:gd name="T3" fmla="*/ 313 h 325"/>
                <a:gd name="T4" fmla="*/ 104 w 282"/>
                <a:gd name="T5" fmla="*/ 324 h 325"/>
                <a:gd name="T6" fmla="*/ 6 w 282"/>
                <a:gd name="T7" fmla="*/ 229 h 325"/>
                <a:gd name="T8" fmla="*/ 73 w 282"/>
                <a:gd name="T9" fmla="*/ 47 h 325"/>
                <a:gd name="T10" fmla="*/ 164 w 282"/>
                <a:gd name="T11" fmla="*/ 3 h 325"/>
                <a:gd name="T12" fmla="*/ 259 w 282"/>
                <a:gd name="T13" fmla="*/ 53 h 325"/>
                <a:gd name="T14" fmla="*/ 270 w 282"/>
                <a:gd name="T15" fmla="*/ 69 h 325"/>
                <a:gd name="T16" fmla="*/ 239 w 282"/>
                <a:gd name="T17" fmla="*/ 232 h 325"/>
                <a:gd name="T18" fmla="*/ 222 w 282"/>
                <a:gd name="T19" fmla="*/ 255 h 325"/>
                <a:gd name="T20" fmla="*/ 213 w 282"/>
                <a:gd name="T21" fmla="*/ 239 h 325"/>
                <a:gd name="T22" fmla="*/ 228 w 282"/>
                <a:gd name="T23" fmla="*/ 218 h 325"/>
                <a:gd name="T24" fmla="*/ 235 w 282"/>
                <a:gd name="T25" fmla="*/ 209 h 325"/>
                <a:gd name="T26" fmla="*/ 249 w 282"/>
                <a:gd name="T27" fmla="*/ 152 h 325"/>
                <a:gd name="T28" fmla="*/ 209 w 282"/>
                <a:gd name="T29" fmla="*/ 80 h 325"/>
                <a:gd name="T30" fmla="*/ 157 w 282"/>
                <a:gd name="T31" fmla="*/ 82 h 325"/>
                <a:gd name="T32" fmla="*/ 107 w 282"/>
                <a:gd name="T33" fmla="*/ 118 h 325"/>
                <a:gd name="T34" fmla="*/ 90 w 282"/>
                <a:gd name="T35" fmla="*/ 148 h 325"/>
                <a:gd name="T36" fmla="*/ 83 w 282"/>
                <a:gd name="T37" fmla="*/ 219 h 325"/>
                <a:gd name="T38" fmla="*/ 173 w 282"/>
                <a:gd name="T39" fmla="*/ 269 h 325"/>
                <a:gd name="T40" fmla="*/ 192 w 282"/>
                <a:gd name="T41" fmla="*/ 259 h 325"/>
                <a:gd name="T42" fmla="*/ 209 w 282"/>
                <a:gd name="T43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325">
                  <a:moveTo>
                    <a:pt x="209" y="268"/>
                  </a:moveTo>
                  <a:cubicBezTo>
                    <a:pt x="195" y="288"/>
                    <a:pt x="177" y="303"/>
                    <a:pt x="154" y="313"/>
                  </a:cubicBezTo>
                  <a:cubicBezTo>
                    <a:pt x="137" y="318"/>
                    <a:pt x="122" y="324"/>
                    <a:pt x="104" y="324"/>
                  </a:cubicBezTo>
                  <a:cubicBezTo>
                    <a:pt x="46" y="325"/>
                    <a:pt x="9" y="272"/>
                    <a:pt x="6" y="229"/>
                  </a:cubicBezTo>
                  <a:cubicBezTo>
                    <a:pt x="0" y="159"/>
                    <a:pt x="23" y="98"/>
                    <a:pt x="73" y="47"/>
                  </a:cubicBezTo>
                  <a:cubicBezTo>
                    <a:pt x="99" y="21"/>
                    <a:pt x="128" y="6"/>
                    <a:pt x="164" y="3"/>
                  </a:cubicBezTo>
                  <a:cubicBezTo>
                    <a:pt x="199" y="0"/>
                    <a:pt x="243" y="21"/>
                    <a:pt x="259" y="53"/>
                  </a:cubicBezTo>
                  <a:cubicBezTo>
                    <a:pt x="262" y="58"/>
                    <a:pt x="266" y="64"/>
                    <a:pt x="270" y="69"/>
                  </a:cubicBezTo>
                  <a:cubicBezTo>
                    <a:pt x="282" y="128"/>
                    <a:pt x="270" y="182"/>
                    <a:pt x="239" y="232"/>
                  </a:cubicBezTo>
                  <a:cubicBezTo>
                    <a:pt x="234" y="240"/>
                    <a:pt x="228" y="247"/>
                    <a:pt x="222" y="255"/>
                  </a:cubicBezTo>
                  <a:cubicBezTo>
                    <a:pt x="210" y="255"/>
                    <a:pt x="206" y="250"/>
                    <a:pt x="213" y="239"/>
                  </a:cubicBezTo>
                  <a:cubicBezTo>
                    <a:pt x="217" y="232"/>
                    <a:pt x="219" y="223"/>
                    <a:pt x="228" y="218"/>
                  </a:cubicBezTo>
                  <a:cubicBezTo>
                    <a:pt x="232" y="217"/>
                    <a:pt x="235" y="213"/>
                    <a:pt x="235" y="209"/>
                  </a:cubicBezTo>
                  <a:cubicBezTo>
                    <a:pt x="237" y="190"/>
                    <a:pt x="248" y="172"/>
                    <a:pt x="249" y="152"/>
                  </a:cubicBezTo>
                  <a:cubicBezTo>
                    <a:pt x="249" y="120"/>
                    <a:pt x="232" y="97"/>
                    <a:pt x="209" y="80"/>
                  </a:cubicBezTo>
                  <a:cubicBezTo>
                    <a:pt x="193" y="69"/>
                    <a:pt x="174" y="72"/>
                    <a:pt x="157" y="82"/>
                  </a:cubicBezTo>
                  <a:cubicBezTo>
                    <a:pt x="140" y="92"/>
                    <a:pt x="123" y="105"/>
                    <a:pt x="107" y="118"/>
                  </a:cubicBezTo>
                  <a:cubicBezTo>
                    <a:pt x="97" y="125"/>
                    <a:pt x="91" y="135"/>
                    <a:pt x="90" y="148"/>
                  </a:cubicBezTo>
                  <a:cubicBezTo>
                    <a:pt x="87" y="172"/>
                    <a:pt x="84" y="195"/>
                    <a:pt x="83" y="219"/>
                  </a:cubicBezTo>
                  <a:cubicBezTo>
                    <a:pt x="81" y="268"/>
                    <a:pt x="142" y="288"/>
                    <a:pt x="173" y="269"/>
                  </a:cubicBezTo>
                  <a:cubicBezTo>
                    <a:pt x="179" y="266"/>
                    <a:pt x="185" y="261"/>
                    <a:pt x="192" y="259"/>
                  </a:cubicBezTo>
                  <a:cubicBezTo>
                    <a:pt x="200" y="257"/>
                    <a:pt x="208" y="256"/>
                    <a:pt x="209" y="268"/>
                  </a:cubicBezTo>
                  <a:close/>
                </a:path>
              </a:pathLst>
            </a:custGeom>
            <a:solidFill>
              <a:srgbClr val="293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5" name="Freeform 276">
              <a:extLst>
                <a:ext uri="{FF2B5EF4-FFF2-40B4-BE49-F238E27FC236}">
                  <a16:creationId xmlns:a16="http://schemas.microsoft.com/office/drawing/2014/main" id="{40F4BCDD-A39B-DE78-D81B-D93386F3B2CD}"/>
                </a:ext>
              </a:extLst>
            </p:cNvPr>
            <p:cNvSpPr/>
            <p:nvPr/>
          </p:nvSpPr>
          <p:spPr bwMode="auto">
            <a:xfrm rot="18184254">
              <a:off x="5540591" y="2097680"/>
              <a:ext cx="448135" cy="512300"/>
            </a:xfrm>
            <a:custGeom>
              <a:avLst/>
              <a:gdLst>
                <a:gd name="T0" fmla="*/ 600 w 633"/>
                <a:gd name="T1" fmla="*/ 122 h 680"/>
                <a:gd name="T2" fmla="*/ 633 w 633"/>
                <a:gd name="T3" fmla="*/ 178 h 680"/>
                <a:gd name="T4" fmla="*/ 614 w 633"/>
                <a:gd name="T5" fmla="*/ 177 h 680"/>
                <a:gd name="T6" fmla="*/ 404 w 633"/>
                <a:gd name="T7" fmla="*/ 69 h 680"/>
                <a:gd name="T8" fmla="*/ 233 w 633"/>
                <a:gd name="T9" fmla="*/ 112 h 680"/>
                <a:gd name="T10" fmla="*/ 66 w 633"/>
                <a:gd name="T11" fmla="*/ 319 h 680"/>
                <a:gd name="T12" fmla="*/ 44 w 633"/>
                <a:gd name="T13" fmla="*/ 414 h 680"/>
                <a:gd name="T14" fmla="*/ 47 w 633"/>
                <a:gd name="T15" fmla="*/ 515 h 680"/>
                <a:gd name="T16" fmla="*/ 109 w 633"/>
                <a:gd name="T17" fmla="*/ 650 h 680"/>
                <a:gd name="T18" fmla="*/ 119 w 633"/>
                <a:gd name="T19" fmla="*/ 676 h 680"/>
                <a:gd name="T20" fmla="*/ 97 w 633"/>
                <a:gd name="T21" fmla="*/ 678 h 680"/>
                <a:gd name="T22" fmla="*/ 37 w 633"/>
                <a:gd name="T23" fmla="*/ 602 h 680"/>
                <a:gd name="T24" fmla="*/ 2 w 633"/>
                <a:gd name="T25" fmla="*/ 444 h 680"/>
                <a:gd name="T26" fmla="*/ 136 w 633"/>
                <a:gd name="T27" fmla="*/ 130 h 680"/>
                <a:gd name="T28" fmla="*/ 511 w 633"/>
                <a:gd name="T29" fmla="*/ 64 h 680"/>
                <a:gd name="T30" fmla="*/ 590 w 633"/>
                <a:gd name="T31" fmla="*/ 117 h 680"/>
                <a:gd name="T32" fmla="*/ 600 w 633"/>
                <a:gd name="T33" fmla="*/ 12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3" h="680">
                  <a:moveTo>
                    <a:pt x="600" y="122"/>
                  </a:moveTo>
                  <a:cubicBezTo>
                    <a:pt x="614" y="139"/>
                    <a:pt x="624" y="158"/>
                    <a:pt x="633" y="178"/>
                  </a:cubicBezTo>
                  <a:cubicBezTo>
                    <a:pt x="625" y="185"/>
                    <a:pt x="620" y="185"/>
                    <a:pt x="614" y="177"/>
                  </a:cubicBezTo>
                  <a:cubicBezTo>
                    <a:pt x="562" y="105"/>
                    <a:pt x="487" y="76"/>
                    <a:pt x="404" y="69"/>
                  </a:cubicBezTo>
                  <a:cubicBezTo>
                    <a:pt x="344" y="65"/>
                    <a:pt x="286" y="81"/>
                    <a:pt x="233" y="112"/>
                  </a:cubicBezTo>
                  <a:cubicBezTo>
                    <a:pt x="150" y="160"/>
                    <a:pt x="99" y="231"/>
                    <a:pt x="66" y="319"/>
                  </a:cubicBezTo>
                  <a:cubicBezTo>
                    <a:pt x="54" y="350"/>
                    <a:pt x="45" y="382"/>
                    <a:pt x="44" y="414"/>
                  </a:cubicBezTo>
                  <a:cubicBezTo>
                    <a:pt x="44" y="447"/>
                    <a:pt x="37" y="481"/>
                    <a:pt x="47" y="515"/>
                  </a:cubicBezTo>
                  <a:cubicBezTo>
                    <a:pt x="62" y="562"/>
                    <a:pt x="76" y="610"/>
                    <a:pt x="109" y="650"/>
                  </a:cubicBezTo>
                  <a:cubicBezTo>
                    <a:pt x="114" y="657"/>
                    <a:pt x="124" y="664"/>
                    <a:pt x="119" y="676"/>
                  </a:cubicBezTo>
                  <a:cubicBezTo>
                    <a:pt x="112" y="680"/>
                    <a:pt x="105" y="680"/>
                    <a:pt x="97" y="678"/>
                  </a:cubicBezTo>
                  <a:cubicBezTo>
                    <a:pt x="66" y="661"/>
                    <a:pt x="52" y="631"/>
                    <a:pt x="37" y="602"/>
                  </a:cubicBezTo>
                  <a:cubicBezTo>
                    <a:pt x="11" y="553"/>
                    <a:pt x="3" y="500"/>
                    <a:pt x="2" y="444"/>
                  </a:cubicBezTo>
                  <a:cubicBezTo>
                    <a:pt x="0" y="319"/>
                    <a:pt x="47" y="215"/>
                    <a:pt x="136" y="130"/>
                  </a:cubicBezTo>
                  <a:cubicBezTo>
                    <a:pt x="232" y="38"/>
                    <a:pt x="386" y="0"/>
                    <a:pt x="511" y="64"/>
                  </a:cubicBezTo>
                  <a:cubicBezTo>
                    <a:pt x="540" y="78"/>
                    <a:pt x="569" y="91"/>
                    <a:pt x="590" y="117"/>
                  </a:cubicBezTo>
                  <a:cubicBezTo>
                    <a:pt x="592" y="120"/>
                    <a:pt x="596" y="122"/>
                    <a:pt x="600" y="122"/>
                  </a:cubicBezTo>
                  <a:close/>
                </a:path>
              </a:pathLst>
            </a:custGeom>
            <a:solidFill>
              <a:srgbClr val="8F1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6" name="Freeform 277">
              <a:extLst>
                <a:ext uri="{FF2B5EF4-FFF2-40B4-BE49-F238E27FC236}">
                  <a16:creationId xmlns:a16="http://schemas.microsoft.com/office/drawing/2014/main" id="{EC53BF87-9C6C-9296-927A-B8A71CB61BCD}"/>
                </a:ext>
              </a:extLst>
            </p:cNvPr>
            <p:cNvSpPr/>
            <p:nvPr/>
          </p:nvSpPr>
          <p:spPr bwMode="auto">
            <a:xfrm rot="18184254">
              <a:off x="6170182" y="1798087"/>
              <a:ext cx="236798" cy="301926"/>
            </a:xfrm>
            <a:custGeom>
              <a:avLst/>
              <a:gdLst>
                <a:gd name="T0" fmla="*/ 337 w 337"/>
                <a:gd name="T1" fmla="*/ 125 h 401"/>
                <a:gd name="T2" fmla="*/ 316 w 337"/>
                <a:gd name="T3" fmla="*/ 101 h 401"/>
                <a:gd name="T4" fmla="*/ 262 w 337"/>
                <a:gd name="T5" fmla="*/ 66 h 401"/>
                <a:gd name="T6" fmla="*/ 150 w 337"/>
                <a:gd name="T7" fmla="*/ 101 h 401"/>
                <a:gd name="T8" fmla="*/ 92 w 337"/>
                <a:gd name="T9" fmla="*/ 189 h 401"/>
                <a:gd name="T10" fmla="*/ 76 w 337"/>
                <a:gd name="T11" fmla="*/ 266 h 401"/>
                <a:gd name="T12" fmla="*/ 124 w 337"/>
                <a:gd name="T13" fmla="*/ 362 h 401"/>
                <a:gd name="T14" fmla="*/ 186 w 337"/>
                <a:gd name="T15" fmla="*/ 373 h 401"/>
                <a:gd name="T16" fmla="*/ 221 w 337"/>
                <a:gd name="T17" fmla="*/ 369 h 401"/>
                <a:gd name="T18" fmla="*/ 125 w 337"/>
                <a:gd name="T19" fmla="*/ 401 h 401"/>
                <a:gd name="T20" fmla="*/ 101 w 337"/>
                <a:gd name="T21" fmla="*/ 398 h 401"/>
                <a:gd name="T22" fmla="*/ 46 w 337"/>
                <a:gd name="T23" fmla="*/ 360 h 401"/>
                <a:gd name="T24" fmla="*/ 42 w 337"/>
                <a:gd name="T25" fmla="*/ 343 h 401"/>
                <a:gd name="T26" fmla="*/ 25 w 337"/>
                <a:gd name="T27" fmla="*/ 352 h 401"/>
                <a:gd name="T28" fmla="*/ 24 w 337"/>
                <a:gd name="T29" fmla="*/ 331 h 401"/>
                <a:gd name="T30" fmla="*/ 26 w 337"/>
                <a:gd name="T31" fmla="*/ 312 h 401"/>
                <a:gd name="T32" fmla="*/ 90 w 337"/>
                <a:gd name="T33" fmla="*/ 73 h 401"/>
                <a:gd name="T34" fmla="*/ 257 w 337"/>
                <a:gd name="T35" fmla="*/ 17 h 401"/>
                <a:gd name="T36" fmla="*/ 305 w 337"/>
                <a:gd name="T37" fmla="*/ 41 h 401"/>
                <a:gd name="T38" fmla="*/ 337 w 337"/>
                <a:gd name="T39" fmla="*/ 12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401">
                  <a:moveTo>
                    <a:pt x="337" y="125"/>
                  </a:moveTo>
                  <a:cubicBezTo>
                    <a:pt x="328" y="119"/>
                    <a:pt x="322" y="110"/>
                    <a:pt x="316" y="101"/>
                  </a:cubicBezTo>
                  <a:cubicBezTo>
                    <a:pt x="303" y="83"/>
                    <a:pt x="283" y="70"/>
                    <a:pt x="262" y="66"/>
                  </a:cubicBezTo>
                  <a:cubicBezTo>
                    <a:pt x="220" y="58"/>
                    <a:pt x="183" y="69"/>
                    <a:pt x="150" y="101"/>
                  </a:cubicBezTo>
                  <a:cubicBezTo>
                    <a:pt x="123" y="127"/>
                    <a:pt x="103" y="155"/>
                    <a:pt x="92" y="189"/>
                  </a:cubicBezTo>
                  <a:cubicBezTo>
                    <a:pt x="84" y="214"/>
                    <a:pt x="75" y="238"/>
                    <a:pt x="76" y="266"/>
                  </a:cubicBezTo>
                  <a:cubicBezTo>
                    <a:pt x="77" y="307"/>
                    <a:pt x="93" y="338"/>
                    <a:pt x="124" y="362"/>
                  </a:cubicBezTo>
                  <a:cubicBezTo>
                    <a:pt x="142" y="376"/>
                    <a:pt x="164" y="375"/>
                    <a:pt x="186" y="373"/>
                  </a:cubicBezTo>
                  <a:cubicBezTo>
                    <a:pt x="198" y="372"/>
                    <a:pt x="209" y="365"/>
                    <a:pt x="221" y="369"/>
                  </a:cubicBezTo>
                  <a:cubicBezTo>
                    <a:pt x="192" y="389"/>
                    <a:pt x="159" y="398"/>
                    <a:pt x="125" y="401"/>
                  </a:cubicBezTo>
                  <a:cubicBezTo>
                    <a:pt x="117" y="397"/>
                    <a:pt x="109" y="401"/>
                    <a:pt x="101" y="398"/>
                  </a:cubicBezTo>
                  <a:cubicBezTo>
                    <a:pt x="81" y="388"/>
                    <a:pt x="64" y="372"/>
                    <a:pt x="46" y="360"/>
                  </a:cubicBezTo>
                  <a:cubicBezTo>
                    <a:pt x="37" y="355"/>
                    <a:pt x="41" y="349"/>
                    <a:pt x="42" y="343"/>
                  </a:cubicBezTo>
                  <a:cubicBezTo>
                    <a:pt x="37" y="347"/>
                    <a:pt x="32" y="357"/>
                    <a:pt x="25" y="352"/>
                  </a:cubicBezTo>
                  <a:cubicBezTo>
                    <a:pt x="18" y="347"/>
                    <a:pt x="19" y="338"/>
                    <a:pt x="24" y="331"/>
                  </a:cubicBezTo>
                  <a:cubicBezTo>
                    <a:pt x="27" y="325"/>
                    <a:pt x="27" y="318"/>
                    <a:pt x="26" y="312"/>
                  </a:cubicBezTo>
                  <a:cubicBezTo>
                    <a:pt x="0" y="220"/>
                    <a:pt x="28" y="141"/>
                    <a:pt x="90" y="73"/>
                  </a:cubicBezTo>
                  <a:cubicBezTo>
                    <a:pt x="134" y="25"/>
                    <a:pt x="189" y="0"/>
                    <a:pt x="257" y="17"/>
                  </a:cubicBezTo>
                  <a:cubicBezTo>
                    <a:pt x="275" y="22"/>
                    <a:pt x="289" y="32"/>
                    <a:pt x="305" y="41"/>
                  </a:cubicBezTo>
                  <a:cubicBezTo>
                    <a:pt x="324" y="66"/>
                    <a:pt x="332" y="95"/>
                    <a:pt x="337" y="125"/>
                  </a:cubicBezTo>
                  <a:close/>
                </a:path>
              </a:pathLst>
            </a:custGeom>
            <a:solidFill>
              <a:srgbClr val="27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7" name="Freeform 278">
              <a:extLst>
                <a:ext uri="{FF2B5EF4-FFF2-40B4-BE49-F238E27FC236}">
                  <a16:creationId xmlns:a16="http://schemas.microsoft.com/office/drawing/2014/main" id="{8957A2DA-33DF-B56B-6515-902BC6149E34}"/>
                </a:ext>
              </a:extLst>
            </p:cNvPr>
            <p:cNvSpPr/>
            <p:nvPr/>
          </p:nvSpPr>
          <p:spPr bwMode="auto">
            <a:xfrm rot="18184254">
              <a:off x="5499278" y="2152980"/>
              <a:ext cx="404849" cy="541519"/>
            </a:xfrm>
            <a:custGeom>
              <a:avLst/>
              <a:gdLst>
                <a:gd name="T0" fmla="*/ 79 w 573"/>
                <a:gd name="T1" fmla="*/ 677 h 718"/>
                <a:gd name="T2" fmla="*/ 81 w 573"/>
                <a:gd name="T3" fmla="*/ 669 h 718"/>
                <a:gd name="T4" fmla="*/ 9 w 573"/>
                <a:gd name="T5" fmla="*/ 401 h 718"/>
                <a:gd name="T6" fmla="*/ 154 w 573"/>
                <a:gd name="T7" fmla="*/ 109 h 718"/>
                <a:gd name="T8" fmla="*/ 348 w 573"/>
                <a:gd name="T9" fmla="*/ 10 h 718"/>
                <a:gd name="T10" fmla="*/ 451 w 573"/>
                <a:gd name="T11" fmla="*/ 4 h 718"/>
                <a:gd name="T12" fmla="*/ 480 w 573"/>
                <a:gd name="T13" fmla="*/ 1 h 718"/>
                <a:gd name="T14" fmla="*/ 573 w 573"/>
                <a:gd name="T15" fmla="*/ 44 h 718"/>
                <a:gd name="T16" fmla="*/ 519 w 573"/>
                <a:gd name="T17" fmla="*/ 39 h 718"/>
                <a:gd name="T18" fmla="*/ 175 w 573"/>
                <a:gd name="T19" fmla="*/ 144 h 718"/>
                <a:gd name="T20" fmla="*/ 47 w 573"/>
                <a:gd name="T21" fmla="*/ 408 h 718"/>
                <a:gd name="T22" fmla="*/ 101 w 573"/>
                <a:gd name="T23" fmla="*/ 657 h 718"/>
                <a:gd name="T24" fmla="*/ 130 w 573"/>
                <a:gd name="T25" fmla="*/ 697 h 718"/>
                <a:gd name="T26" fmla="*/ 136 w 573"/>
                <a:gd name="T27" fmla="*/ 711 h 718"/>
                <a:gd name="T28" fmla="*/ 120 w 573"/>
                <a:gd name="T29" fmla="*/ 713 h 718"/>
                <a:gd name="T30" fmla="*/ 79 w 573"/>
                <a:gd name="T31" fmla="*/ 67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3" h="718">
                  <a:moveTo>
                    <a:pt x="79" y="677"/>
                  </a:moveTo>
                  <a:cubicBezTo>
                    <a:pt x="83" y="675"/>
                    <a:pt x="84" y="672"/>
                    <a:pt x="81" y="669"/>
                  </a:cubicBezTo>
                  <a:cubicBezTo>
                    <a:pt x="18" y="590"/>
                    <a:pt x="0" y="498"/>
                    <a:pt x="9" y="401"/>
                  </a:cubicBezTo>
                  <a:cubicBezTo>
                    <a:pt x="19" y="286"/>
                    <a:pt x="67" y="187"/>
                    <a:pt x="154" y="109"/>
                  </a:cubicBezTo>
                  <a:cubicBezTo>
                    <a:pt x="210" y="58"/>
                    <a:pt x="274" y="23"/>
                    <a:pt x="348" y="10"/>
                  </a:cubicBezTo>
                  <a:cubicBezTo>
                    <a:pt x="382" y="4"/>
                    <a:pt x="416" y="0"/>
                    <a:pt x="451" y="4"/>
                  </a:cubicBezTo>
                  <a:cubicBezTo>
                    <a:pt x="460" y="5"/>
                    <a:pt x="471" y="8"/>
                    <a:pt x="480" y="1"/>
                  </a:cubicBezTo>
                  <a:cubicBezTo>
                    <a:pt x="513" y="11"/>
                    <a:pt x="546" y="21"/>
                    <a:pt x="573" y="44"/>
                  </a:cubicBezTo>
                  <a:cubicBezTo>
                    <a:pt x="554" y="50"/>
                    <a:pt x="536" y="42"/>
                    <a:pt x="519" y="39"/>
                  </a:cubicBezTo>
                  <a:cubicBezTo>
                    <a:pt x="385" y="12"/>
                    <a:pt x="272" y="52"/>
                    <a:pt x="175" y="144"/>
                  </a:cubicBezTo>
                  <a:cubicBezTo>
                    <a:pt x="99" y="215"/>
                    <a:pt x="60" y="307"/>
                    <a:pt x="47" y="408"/>
                  </a:cubicBezTo>
                  <a:cubicBezTo>
                    <a:pt x="36" y="496"/>
                    <a:pt x="52" y="581"/>
                    <a:pt x="101" y="657"/>
                  </a:cubicBezTo>
                  <a:cubicBezTo>
                    <a:pt x="110" y="671"/>
                    <a:pt x="120" y="684"/>
                    <a:pt x="130" y="697"/>
                  </a:cubicBezTo>
                  <a:cubicBezTo>
                    <a:pt x="134" y="701"/>
                    <a:pt x="139" y="706"/>
                    <a:pt x="136" y="711"/>
                  </a:cubicBezTo>
                  <a:cubicBezTo>
                    <a:pt x="132" y="718"/>
                    <a:pt x="125" y="715"/>
                    <a:pt x="120" y="713"/>
                  </a:cubicBezTo>
                  <a:cubicBezTo>
                    <a:pt x="104" y="703"/>
                    <a:pt x="91" y="691"/>
                    <a:pt x="79" y="677"/>
                  </a:cubicBezTo>
                  <a:close/>
                </a:path>
              </a:pathLst>
            </a:custGeom>
            <a:solidFill>
              <a:srgbClr val="4D1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8" name="Freeform 279">
              <a:extLst>
                <a:ext uri="{FF2B5EF4-FFF2-40B4-BE49-F238E27FC236}">
                  <a16:creationId xmlns:a16="http://schemas.microsoft.com/office/drawing/2014/main" id="{C10C649F-247D-84B3-CCB2-8EC308C1D488}"/>
                </a:ext>
              </a:extLst>
            </p:cNvPr>
            <p:cNvSpPr/>
            <p:nvPr/>
          </p:nvSpPr>
          <p:spPr bwMode="auto">
            <a:xfrm rot="18184254">
              <a:off x="5593298" y="2106920"/>
              <a:ext cx="435403" cy="478212"/>
            </a:xfrm>
            <a:custGeom>
              <a:avLst/>
              <a:gdLst>
                <a:gd name="T0" fmla="*/ 614 w 615"/>
                <a:gd name="T1" fmla="*/ 225 h 635"/>
                <a:gd name="T2" fmla="*/ 602 w 615"/>
                <a:gd name="T3" fmla="*/ 223 h 635"/>
                <a:gd name="T4" fmla="*/ 585 w 615"/>
                <a:gd name="T5" fmla="*/ 179 h 635"/>
                <a:gd name="T6" fmla="*/ 422 w 615"/>
                <a:gd name="T7" fmla="*/ 49 h 635"/>
                <a:gd name="T8" fmla="*/ 291 w 615"/>
                <a:gd name="T9" fmla="*/ 46 h 635"/>
                <a:gd name="T10" fmla="*/ 192 w 615"/>
                <a:gd name="T11" fmla="*/ 86 h 635"/>
                <a:gd name="T12" fmla="*/ 101 w 615"/>
                <a:gd name="T13" fmla="*/ 179 h 635"/>
                <a:gd name="T14" fmla="*/ 42 w 615"/>
                <a:gd name="T15" fmla="*/ 315 h 635"/>
                <a:gd name="T16" fmla="*/ 39 w 615"/>
                <a:gd name="T17" fmla="*/ 423 h 635"/>
                <a:gd name="T18" fmla="*/ 48 w 615"/>
                <a:gd name="T19" fmla="*/ 489 h 635"/>
                <a:gd name="T20" fmla="*/ 124 w 615"/>
                <a:gd name="T21" fmla="*/ 607 h 635"/>
                <a:gd name="T22" fmla="*/ 145 w 615"/>
                <a:gd name="T23" fmla="*/ 613 h 635"/>
                <a:gd name="T24" fmla="*/ 127 w 615"/>
                <a:gd name="T25" fmla="*/ 635 h 635"/>
                <a:gd name="T26" fmla="*/ 50 w 615"/>
                <a:gd name="T27" fmla="*/ 562 h 635"/>
                <a:gd name="T28" fmla="*/ 0 w 615"/>
                <a:gd name="T29" fmla="*/ 392 h 635"/>
                <a:gd name="T30" fmla="*/ 88 w 615"/>
                <a:gd name="T31" fmla="*/ 136 h 635"/>
                <a:gd name="T32" fmla="*/ 312 w 615"/>
                <a:gd name="T33" fmla="*/ 11 h 635"/>
                <a:gd name="T34" fmla="*/ 544 w 615"/>
                <a:gd name="T35" fmla="*/ 91 h 635"/>
                <a:gd name="T36" fmla="*/ 609 w 615"/>
                <a:gd name="T37" fmla="*/ 205 h 635"/>
                <a:gd name="T38" fmla="*/ 614 w 615"/>
                <a:gd name="T39" fmla="*/ 22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5" h="635">
                  <a:moveTo>
                    <a:pt x="614" y="225"/>
                  </a:moveTo>
                  <a:cubicBezTo>
                    <a:pt x="608" y="239"/>
                    <a:pt x="604" y="229"/>
                    <a:pt x="602" y="223"/>
                  </a:cubicBezTo>
                  <a:cubicBezTo>
                    <a:pt x="597" y="209"/>
                    <a:pt x="592" y="194"/>
                    <a:pt x="585" y="179"/>
                  </a:cubicBezTo>
                  <a:cubicBezTo>
                    <a:pt x="549" y="113"/>
                    <a:pt x="493" y="70"/>
                    <a:pt x="422" y="49"/>
                  </a:cubicBezTo>
                  <a:cubicBezTo>
                    <a:pt x="380" y="36"/>
                    <a:pt x="335" y="31"/>
                    <a:pt x="291" y="46"/>
                  </a:cubicBezTo>
                  <a:cubicBezTo>
                    <a:pt x="258" y="57"/>
                    <a:pt x="221" y="63"/>
                    <a:pt x="192" y="86"/>
                  </a:cubicBezTo>
                  <a:cubicBezTo>
                    <a:pt x="157" y="113"/>
                    <a:pt x="125" y="142"/>
                    <a:pt x="101" y="179"/>
                  </a:cubicBezTo>
                  <a:cubicBezTo>
                    <a:pt x="73" y="221"/>
                    <a:pt x="53" y="266"/>
                    <a:pt x="42" y="315"/>
                  </a:cubicBezTo>
                  <a:cubicBezTo>
                    <a:pt x="34" y="351"/>
                    <a:pt x="36" y="387"/>
                    <a:pt x="39" y="423"/>
                  </a:cubicBezTo>
                  <a:cubicBezTo>
                    <a:pt x="40" y="445"/>
                    <a:pt x="41" y="467"/>
                    <a:pt x="48" y="489"/>
                  </a:cubicBezTo>
                  <a:cubicBezTo>
                    <a:pt x="64" y="535"/>
                    <a:pt x="91" y="573"/>
                    <a:pt x="124" y="607"/>
                  </a:cubicBezTo>
                  <a:cubicBezTo>
                    <a:pt x="131" y="614"/>
                    <a:pt x="140" y="605"/>
                    <a:pt x="145" y="613"/>
                  </a:cubicBezTo>
                  <a:cubicBezTo>
                    <a:pt x="145" y="625"/>
                    <a:pt x="139" y="633"/>
                    <a:pt x="127" y="635"/>
                  </a:cubicBezTo>
                  <a:cubicBezTo>
                    <a:pt x="93" y="619"/>
                    <a:pt x="69" y="593"/>
                    <a:pt x="50" y="562"/>
                  </a:cubicBezTo>
                  <a:cubicBezTo>
                    <a:pt x="17" y="510"/>
                    <a:pt x="0" y="453"/>
                    <a:pt x="0" y="392"/>
                  </a:cubicBezTo>
                  <a:cubicBezTo>
                    <a:pt x="0" y="297"/>
                    <a:pt x="30" y="211"/>
                    <a:pt x="88" y="136"/>
                  </a:cubicBezTo>
                  <a:cubicBezTo>
                    <a:pt x="144" y="63"/>
                    <a:pt x="220" y="23"/>
                    <a:pt x="312" y="11"/>
                  </a:cubicBezTo>
                  <a:cubicBezTo>
                    <a:pt x="403" y="0"/>
                    <a:pt x="478" y="33"/>
                    <a:pt x="544" y="91"/>
                  </a:cubicBezTo>
                  <a:cubicBezTo>
                    <a:pt x="578" y="121"/>
                    <a:pt x="596" y="162"/>
                    <a:pt x="609" y="205"/>
                  </a:cubicBezTo>
                  <a:cubicBezTo>
                    <a:pt x="612" y="211"/>
                    <a:pt x="615" y="217"/>
                    <a:pt x="614" y="225"/>
                  </a:cubicBezTo>
                  <a:close/>
                </a:path>
              </a:pathLst>
            </a:custGeom>
            <a:solidFill>
              <a:srgbClr val="A8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9" name="Freeform 280">
              <a:extLst>
                <a:ext uri="{FF2B5EF4-FFF2-40B4-BE49-F238E27FC236}">
                  <a16:creationId xmlns:a16="http://schemas.microsoft.com/office/drawing/2014/main" id="{F7318163-4499-B4C1-1024-DB5610C185B6}"/>
                </a:ext>
              </a:extLst>
            </p:cNvPr>
            <p:cNvSpPr/>
            <p:nvPr/>
          </p:nvSpPr>
          <p:spPr bwMode="auto">
            <a:xfrm rot="18184254">
              <a:off x="5787406" y="2937985"/>
              <a:ext cx="246983" cy="240567"/>
            </a:xfrm>
            <a:custGeom>
              <a:avLst/>
              <a:gdLst>
                <a:gd name="T0" fmla="*/ 310 w 350"/>
                <a:gd name="T1" fmla="*/ 245 h 319"/>
                <a:gd name="T2" fmla="*/ 199 w 350"/>
                <a:gd name="T3" fmla="*/ 314 h 319"/>
                <a:gd name="T4" fmla="*/ 93 w 350"/>
                <a:gd name="T5" fmla="*/ 305 h 319"/>
                <a:gd name="T6" fmla="*/ 6 w 350"/>
                <a:gd name="T7" fmla="*/ 162 h 319"/>
                <a:gd name="T8" fmla="*/ 197 w 350"/>
                <a:gd name="T9" fmla="*/ 0 h 319"/>
                <a:gd name="T10" fmla="*/ 338 w 350"/>
                <a:gd name="T11" fmla="*/ 99 h 319"/>
                <a:gd name="T12" fmla="*/ 325 w 350"/>
                <a:gd name="T13" fmla="*/ 212 h 319"/>
                <a:gd name="T14" fmla="*/ 310 w 350"/>
                <a:gd name="T15" fmla="*/ 2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319">
                  <a:moveTo>
                    <a:pt x="310" y="245"/>
                  </a:moveTo>
                  <a:cubicBezTo>
                    <a:pt x="280" y="280"/>
                    <a:pt x="246" y="308"/>
                    <a:pt x="199" y="314"/>
                  </a:cubicBezTo>
                  <a:cubicBezTo>
                    <a:pt x="163" y="316"/>
                    <a:pt x="129" y="319"/>
                    <a:pt x="93" y="305"/>
                  </a:cubicBezTo>
                  <a:cubicBezTo>
                    <a:pt x="34" y="283"/>
                    <a:pt x="0" y="218"/>
                    <a:pt x="6" y="162"/>
                  </a:cubicBezTo>
                  <a:cubicBezTo>
                    <a:pt x="17" y="69"/>
                    <a:pt x="102" y="0"/>
                    <a:pt x="197" y="0"/>
                  </a:cubicBezTo>
                  <a:cubicBezTo>
                    <a:pt x="255" y="1"/>
                    <a:pt x="322" y="46"/>
                    <a:pt x="338" y="99"/>
                  </a:cubicBezTo>
                  <a:cubicBezTo>
                    <a:pt x="350" y="137"/>
                    <a:pt x="345" y="176"/>
                    <a:pt x="325" y="212"/>
                  </a:cubicBezTo>
                  <a:cubicBezTo>
                    <a:pt x="319" y="222"/>
                    <a:pt x="307" y="231"/>
                    <a:pt x="310" y="245"/>
                  </a:cubicBezTo>
                  <a:close/>
                </a:path>
              </a:pathLst>
            </a:custGeom>
            <a:solidFill>
              <a:srgbClr val="293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0" name="Freeform 281">
              <a:extLst>
                <a:ext uri="{FF2B5EF4-FFF2-40B4-BE49-F238E27FC236}">
                  <a16:creationId xmlns:a16="http://schemas.microsoft.com/office/drawing/2014/main" id="{786380B1-C3B6-9D6E-D48B-4B86845F7A47}"/>
                </a:ext>
              </a:extLst>
            </p:cNvPr>
            <p:cNvSpPr/>
            <p:nvPr/>
          </p:nvSpPr>
          <p:spPr bwMode="auto">
            <a:xfrm rot="18184254">
              <a:off x="6056900" y="1859612"/>
              <a:ext cx="236798" cy="280499"/>
            </a:xfrm>
            <a:custGeom>
              <a:avLst/>
              <a:gdLst>
                <a:gd name="T0" fmla="*/ 46 w 334"/>
                <a:gd name="T1" fmla="*/ 373 h 373"/>
                <a:gd name="T2" fmla="*/ 5 w 334"/>
                <a:gd name="T3" fmla="*/ 237 h 373"/>
                <a:gd name="T4" fmla="*/ 1 w 334"/>
                <a:gd name="T5" fmla="*/ 219 h 373"/>
                <a:gd name="T6" fmla="*/ 3 w 334"/>
                <a:gd name="T7" fmla="*/ 210 h 373"/>
                <a:gd name="T8" fmla="*/ 13 w 334"/>
                <a:gd name="T9" fmla="*/ 183 h 373"/>
                <a:gd name="T10" fmla="*/ 197 w 334"/>
                <a:gd name="T11" fmla="*/ 8 h 373"/>
                <a:gd name="T12" fmla="*/ 334 w 334"/>
                <a:gd name="T13" fmla="*/ 21 h 373"/>
                <a:gd name="T14" fmla="*/ 320 w 334"/>
                <a:gd name="T15" fmla="*/ 28 h 373"/>
                <a:gd name="T16" fmla="*/ 115 w 334"/>
                <a:gd name="T17" fmla="*/ 153 h 373"/>
                <a:gd name="T18" fmla="*/ 73 w 334"/>
                <a:gd name="T19" fmla="*/ 277 h 373"/>
                <a:gd name="T20" fmla="*/ 73 w 334"/>
                <a:gd name="T21" fmla="*/ 324 h 373"/>
                <a:gd name="T22" fmla="*/ 53 w 334"/>
                <a:gd name="T23" fmla="*/ 368 h 373"/>
                <a:gd name="T24" fmla="*/ 46 w 334"/>
                <a:gd name="T25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73">
                  <a:moveTo>
                    <a:pt x="46" y="373"/>
                  </a:moveTo>
                  <a:cubicBezTo>
                    <a:pt x="17" y="332"/>
                    <a:pt x="5" y="287"/>
                    <a:pt x="5" y="237"/>
                  </a:cubicBezTo>
                  <a:cubicBezTo>
                    <a:pt x="0" y="232"/>
                    <a:pt x="0" y="226"/>
                    <a:pt x="1" y="219"/>
                  </a:cubicBezTo>
                  <a:cubicBezTo>
                    <a:pt x="2" y="216"/>
                    <a:pt x="2" y="213"/>
                    <a:pt x="3" y="210"/>
                  </a:cubicBezTo>
                  <a:cubicBezTo>
                    <a:pt x="5" y="201"/>
                    <a:pt x="4" y="190"/>
                    <a:pt x="13" y="183"/>
                  </a:cubicBezTo>
                  <a:cubicBezTo>
                    <a:pt x="29" y="101"/>
                    <a:pt x="109" y="25"/>
                    <a:pt x="197" y="8"/>
                  </a:cubicBezTo>
                  <a:cubicBezTo>
                    <a:pt x="244" y="0"/>
                    <a:pt x="290" y="2"/>
                    <a:pt x="334" y="21"/>
                  </a:cubicBezTo>
                  <a:cubicBezTo>
                    <a:pt x="333" y="30"/>
                    <a:pt x="326" y="28"/>
                    <a:pt x="320" y="28"/>
                  </a:cubicBezTo>
                  <a:cubicBezTo>
                    <a:pt x="226" y="27"/>
                    <a:pt x="162" y="77"/>
                    <a:pt x="115" y="153"/>
                  </a:cubicBezTo>
                  <a:cubicBezTo>
                    <a:pt x="92" y="191"/>
                    <a:pt x="80" y="233"/>
                    <a:pt x="73" y="277"/>
                  </a:cubicBezTo>
                  <a:cubicBezTo>
                    <a:pt x="70" y="293"/>
                    <a:pt x="75" y="309"/>
                    <a:pt x="73" y="324"/>
                  </a:cubicBezTo>
                  <a:cubicBezTo>
                    <a:pt x="66" y="339"/>
                    <a:pt x="55" y="351"/>
                    <a:pt x="53" y="368"/>
                  </a:cubicBezTo>
                  <a:cubicBezTo>
                    <a:pt x="53" y="371"/>
                    <a:pt x="50" y="373"/>
                    <a:pt x="46" y="373"/>
                  </a:cubicBezTo>
                  <a:close/>
                </a:path>
              </a:pathLst>
            </a:custGeom>
            <a:solidFill>
              <a:srgbClr val="090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1" name="Freeform 282">
              <a:extLst>
                <a:ext uri="{FF2B5EF4-FFF2-40B4-BE49-F238E27FC236}">
                  <a16:creationId xmlns:a16="http://schemas.microsoft.com/office/drawing/2014/main" id="{FEB28BC9-B37D-95B6-6989-C4C561140B35}"/>
                </a:ext>
              </a:extLst>
            </p:cNvPr>
            <p:cNvSpPr/>
            <p:nvPr/>
          </p:nvSpPr>
          <p:spPr bwMode="auto">
            <a:xfrm rot="18184254">
              <a:off x="6266685" y="1833830"/>
              <a:ext cx="134950" cy="174338"/>
            </a:xfrm>
            <a:custGeom>
              <a:avLst/>
              <a:gdLst>
                <a:gd name="T0" fmla="*/ 134 w 189"/>
                <a:gd name="T1" fmla="*/ 208 h 231"/>
                <a:gd name="T2" fmla="*/ 104 w 189"/>
                <a:gd name="T3" fmla="*/ 212 h 231"/>
                <a:gd name="T4" fmla="*/ 35 w 189"/>
                <a:gd name="T5" fmla="*/ 213 h 231"/>
                <a:gd name="T6" fmla="*/ 2 w 189"/>
                <a:gd name="T7" fmla="*/ 157 h 231"/>
                <a:gd name="T8" fmla="*/ 11 w 189"/>
                <a:gd name="T9" fmla="*/ 76 h 231"/>
                <a:gd name="T10" fmla="*/ 34 w 189"/>
                <a:gd name="T11" fmla="*/ 49 h 231"/>
                <a:gd name="T12" fmla="*/ 76 w 189"/>
                <a:gd name="T13" fmla="*/ 19 h 231"/>
                <a:gd name="T14" fmla="*/ 156 w 189"/>
                <a:gd name="T15" fmla="*/ 33 h 231"/>
                <a:gd name="T16" fmla="*/ 169 w 189"/>
                <a:gd name="T17" fmla="*/ 125 h 231"/>
                <a:gd name="T18" fmla="*/ 165 w 189"/>
                <a:gd name="T19" fmla="*/ 152 h 231"/>
                <a:gd name="T20" fmla="*/ 142 w 189"/>
                <a:gd name="T21" fmla="*/ 180 h 231"/>
                <a:gd name="T22" fmla="*/ 147 w 189"/>
                <a:gd name="T23" fmla="*/ 195 h 231"/>
                <a:gd name="T24" fmla="*/ 134 w 189"/>
                <a:gd name="T25" fmla="*/ 2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231">
                  <a:moveTo>
                    <a:pt x="134" y="208"/>
                  </a:moveTo>
                  <a:cubicBezTo>
                    <a:pt x="123" y="193"/>
                    <a:pt x="111" y="206"/>
                    <a:pt x="104" y="212"/>
                  </a:cubicBezTo>
                  <a:cubicBezTo>
                    <a:pt x="81" y="231"/>
                    <a:pt x="55" y="222"/>
                    <a:pt x="35" y="213"/>
                  </a:cubicBezTo>
                  <a:cubicBezTo>
                    <a:pt x="15" y="204"/>
                    <a:pt x="0" y="184"/>
                    <a:pt x="2" y="157"/>
                  </a:cubicBezTo>
                  <a:cubicBezTo>
                    <a:pt x="4" y="130"/>
                    <a:pt x="8" y="103"/>
                    <a:pt x="11" y="76"/>
                  </a:cubicBezTo>
                  <a:cubicBezTo>
                    <a:pt x="13" y="63"/>
                    <a:pt x="25" y="57"/>
                    <a:pt x="34" y="49"/>
                  </a:cubicBezTo>
                  <a:cubicBezTo>
                    <a:pt x="47" y="38"/>
                    <a:pt x="61" y="29"/>
                    <a:pt x="76" y="19"/>
                  </a:cubicBezTo>
                  <a:cubicBezTo>
                    <a:pt x="105" y="0"/>
                    <a:pt x="135" y="6"/>
                    <a:pt x="156" y="33"/>
                  </a:cubicBezTo>
                  <a:cubicBezTo>
                    <a:pt x="178" y="61"/>
                    <a:pt x="189" y="90"/>
                    <a:pt x="169" y="125"/>
                  </a:cubicBezTo>
                  <a:cubicBezTo>
                    <a:pt x="165" y="132"/>
                    <a:pt x="168" y="143"/>
                    <a:pt x="165" y="152"/>
                  </a:cubicBezTo>
                  <a:cubicBezTo>
                    <a:pt x="160" y="164"/>
                    <a:pt x="148" y="168"/>
                    <a:pt x="142" y="180"/>
                  </a:cubicBezTo>
                  <a:cubicBezTo>
                    <a:pt x="137" y="192"/>
                    <a:pt x="143" y="191"/>
                    <a:pt x="147" y="195"/>
                  </a:cubicBezTo>
                  <a:cubicBezTo>
                    <a:pt x="144" y="201"/>
                    <a:pt x="141" y="206"/>
                    <a:pt x="134" y="208"/>
                  </a:cubicBezTo>
                  <a:close/>
                </a:path>
              </a:pathLst>
            </a:custGeom>
            <a:solidFill>
              <a:srgbClr val="283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2" name="Freeform 283">
              <a:extLst>
                <a:ext uri="{FF2B5EF4-FFF2-40B4-BE49-F238E27FC236}">
                  <a16:creationId xmlns:a16="http://schemas.microsoft.com/office/drawing/2014/main" id="{86FBEF40-B129-534A-7517-EABAF9DF8761}"/>
                </a:ext>
              </a:extLst>
            </p:cNvPr>
            <p:cNvSpPr/>
            <p:nvPr/>
          </p:nvSpPr>
          <p:spPr bwMode="auto">
            <a:xfrm rot="18184254">
              <a:off x="5535767" y="2119537"/>
              <a:ext cx="445588" cy="512300"/>
            </a:xfrm>
            <a:custGeom>
              <a:avLst/>
              <a:gdLst>
                <a:gd name="T0" fmla="*/ 627 w 627"/>
                <a:gd name="T1" fmla="*/ 112 h 679"/>
                <a:gd name="T2" fmla="*/ 612 w 627"/>
                <a:gd name="T3" fmla="*/ 110 h 679"/>
                <a:gd name="T4" fmla="*/ 482 w 627"/>
                <a:gd name="T5" fmla="*/ 39 h 679"/>
                <a:gd name="T6" fmla="*/ 295 w 627"/>
                <a:gd name="T7" fmla="*/ 47 h 679"/>
                <a:gd name="T8" fmla="*/ 140 w 627"/>
                <a:gd name="T9" fmla="*/ 151 h 679"/>
                <a:gd name="T10" fmla="*/ 57 w 627"/>
                <a:gd name="T11" fmla="*/ 292 h 679"/>
                <a:gd name="T12" fmla="*/ 35 w 627"/>
                <a:gd name="T13" fmla="*/ 462 h 679"/>
                <a:gd name="T14" fmla="*/ 107 w 627"/>
                <a:gd name="T15" fmla="*/ 650 h 679"/>
                <a:gd name="T16" fmla="*/ 123 w 627"/>
                <a:gd name="T17" fmla="*/ 664 h 679"/>
                <a:gd name="T18" fmla="*/ 101 w 627"/>
                <a:gd name="T19" fmla="*/ 676 h 679"/>
                <a:gd name="T20" fmla="*/ 1 w 627"/>
                <a:gd name="T21" fmla="*/ 433 h 679"/>
                <a:gd name="T22" fmla="*/ 144 w 627"/>
                <a:gd name="T23" fmla="*/ 98 h 679"/>
                <a:gd name="T24" fmla="*/ 376 w 627"/>
                <a:gd name="T25" fmla="*/ 3 h 679"/>
                <a:gd name="T26" fmla="*/ 528 w 627"/>
                <a:gd name="T27" fmla="*/ 30 h 679"/>
                <a:gd name="T28" fmla="*/ 599 w 627"/>
                <a:gd name="T29" fmla="*/ 76 h 679"/>
                <a:gd name="T30" fmla="*/ 627 w 627"/>
                <a:gd name="T31" fmla="*/ 11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679">
                  <a:moveTo>
                    <a:pt x="627" y="112"/>
                  </a:moveTo>
                  <a:cubicBezTo>
                    <a:pt x="621" y="119"/>
                    <a:pt x="616" y="114"/>
                    <a:pt x="612" y="110"/>
                  </a:cubicBezTo>
                  <a:cubicBezTo>
                    <a:pt x="577" y="71"/>
                    <a:pt x="530" y="53"/>
                    <a:pt x="482" y="39"/>
                  </a:cubicBezTo>
                  <a:cubicBezTo>
                    <a:pt x="419" y="20"/>
                    <a:pt x="356" y="25"/>
                    <a:pt x="295" y="47"/>
                  </a:cubicBezTo>
                  <a:cubicBezTo>
                    <a:pt x="234" y="68"/>
                    <a:pt x="181" y="101"/>
                    <a:pt x="140" y="151"/>
                  </a:cubicBezTo>
                  <a:cubicBezTo>
                    <a:pt x="105" y="193"/>
                    <a:pt x="76" y="238"/>
                    <a:pt x="57" y="292"/>
                  </a:cubicBezTo>
                  <a:cubicBezTo>
                    <a:pt x="37" y="348"/>
                    <a:pt x="34" y="404"/>
                    <a:pt x="35" y="462"/>
                  </a:cubicBezTo>
                  <a:cubicBezTo>
                    <a:pt x="37" y="533"/>
                    <a:pt x="65" y="594"/>
                    <a:pt x="107" y="650"/>
                  </a:cubicBezTo>
                  <a:cubicBezTo>
                    <a:pt x="111" y="656"/>
                    <a:pt x="120" y="657"/>
                    <a:pt x="123" y="664"/>
                  </a:cubicBezTo>
                  <a:cubicBezTo>
                    <a:pt x="118" y="673"/>
                    <a:pt x="112" y="679"/>
                    <a:pt x="101" y="676"/>
                  </a:cubicBezTo>
                  <a:cubicBezTo>
                    <a:pt x="35" y="608"/>
                    <a:pt x="3" y="528"/>
                    <a:pt x="1" y="433"/>
                  </a:cubicBezTo>
                  <a:cubicBezTo>
                    <a:pt x="0" y="300"/>
                    <a:pt x="47" y="188"/>
                    <a:pt x="144" y="98"/>
                  </a:cubicBezTo>
                  <a:cubicBezTo>
                    <a:pt x="209" y="39"/>
                    <a:pt x="286" y="7"/>
                    <a:pt x="376" y="3"/>
                  </a:cubicBezTo>
                  <a:cubicBezTo>
                    <a:pt x="429" y="0"/>
                    <a:pt x="479" y="12"/>
                    <a:pt x="528" y="30"/>
                  </a:cubicBezTo>
                  <a:cubicBezTo>
                    <a:pt x="555" y="39"/>
                    <a:pt x="577" y="58"/>
                    <a:pt x="599" y="76"/>
                  </a:cubicBezTo>
                  <a:cubicBezTo>
                    <a:pt x="609" y="88"/>
                    <a:pt x="620" y="99"/>
                    <a:pt x="627" y="112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3" name="Freeform 284">
              <a:extLst>
                <a:ext uri="{FF2B5EF4-FFF2-40B4-BE49-F238E27FC236}">
                  <a16:creationId xmlns:a16="http://schemas.microsoft.com/office/drawing/2014/main" id="{26DF1CAB-3981-3E64-2CE9-9552F5F0CF26}"/>
                </a:ext>
              </a:extLst>
            </p:cNvPr>
            <p:cNvSpPr/>
            <p:nvPr/>
          </p:nvSpPr>
          <p:spPr bwMode="auto">
            <a:xfrm rot="18184254">
              <a:off x="5585742" y="2107527"/>
              <a:ext cx="448135" cy="496717"/>
            </a:xfrm>
            <a:custGeom>
              <a:avLst/>
              <a:gdLst>
                <a:gd name="T0" fmla="*/ 631 w 631"/>
                <a:gd name="T1" fmla="*/ 211 h 658"/>
                <a:gd name="T2" fmla="*/ 606 w 631"/>
                <a:gd name="T3" fmla="*/ 162 h 658"/>
                <a:gd name="T4" fmla="*/ 358 w 631"/>
                <a:gd name="T5" fmla="*/ 21 h 658"/>
                <a:gd name="T6" fmla="*/ 184 w 631"/>
                <a:gd name="T7" fmla="*/ 79 h 658"/>
                <a:gd name="T8" fmla="*/ 38 w 631"/>
                <a:gd name="T9" fmla="*/ 307 h 658"/>
                <a:gd name="T10" fmla="*/ 33 w 631"/>
                <a:gd name="T11" fmla="*/ 452 h 658"/>
                <a:gd name="T12" fmla="*/ 98 w 631"/>
                <a:gd name="T13" fmla="*/ 595 h 658"/>
                <a:gd name="T14" fmla="*/ 151 w 631"/>
                <a:gd name="T15" fmla="*/ 639 h 658"/>
                <a:gd name="T16" fmla="*/ 148 w 631"/>
                <a:gd name="T17" fmla="*/ 654 h 658"/>
                <a:gd name="T18" fmla="*/ 118 w 631"/>
                <a:gd name="T19" fmla="*/ 646 h 658"/>
                <a:gd name="T20" fmla="*/ 87 w 631"/>
                <a:gd name="T21" fmla="*/ 611 h 658"/>
                <a:gd name="T22" fmla="*/ 4 w 631"/>
                <a:gd name="T23" fmla="*/ 430 h 658"/>
                <a:gd name="T24" fmla="*/ 7 w 631"/>
                <a:gd name="T25" fmla="*/ 389 h 658"/>
                <a:gd name="T26" fmla="*/ 10 w 631"/>
                <a:gd name="T27" fmla="*/ 323 h 658"/>
                <a:gd name="T28" fmla="*/ 52 w 631"/>
                <a:gd name="T29" fmla="*/ 199 h 658"/>
                <a:gd name="T30" fmla="*/ 102 w 631"/>
                <a:gd name="T31" fmla="*/ 123 h 658"/>
                <a:gd name="T32" fmla="*/ 200 w 631"/>
                <a:gd name="T33" fmla="*/ 43 h 658"/>
                <a:gd name="T34" fmla="*/ 361 w 631"/>
                <a:gd name="T35" fmla="*/ 0 h 658"/>
                <a:gd name="T36" fmla="*/ 543 w 631"/>
                <a:gd name="T37" fmla="*/ 66 h 658"/>
                <a:gd name="T38" fmla="*/ 585 w 631"/>
                <a:gd name="T39" fmla="*/ 112 h 658"/>
                <a:gd name="T40" fmla="*/ 600 w 631"/>
                <a:gd name="T41" fmla="*/ 115 h 658"/>
                <a:gd name="T42" fmla="*/ 631 w 631"/>
                <a:gd name="T43" fmla="*/ 211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1" h="658">
                  <a:moveTo>
                    <a:pt x="631" y="211"/>
                  </a:moveTo>
                  <a:cubicBezTo>
                    <a:pt x="619" y="197"/>
                    <a:pt x="615" y="178"/>
                    <a:pt x="606" y="162"/>
                  </a:cubicBezTo>
                  <a:cubicBezTo>
                    <a:pt x="552" y="64"/>
                    <a:pt x="466" y="20"/>
                    <a:pt x="358" y="21"/>
                  </a:cubicBezTo>
                  <a:cubicBezTo>
                    <a:pt x="295" y="21"/>
                    <a:pt x="237" y="43"/>
                    <a:pt x="184" y="79"/>
                  </a:cubicBezTo>
                  <a:cubicBezTo>
                    <a:pt x="103" y="136"/>
                    <a:pt x="61" y="217"/>
                    <a:pt x="38" y="307"/>
                  </a:cubicBezTo>
                  <a:cubicBezTo>
                    <a:pt x="26" y="353"/>
                    <a:pt x="23" y="402"/>
                    <a:pt x="33" y="452"/>
                  </a:cubicBezTo>
                  <a:cubicBezTo>
                    <a:pt x="43" y="506"/>
                    <a:pt x="66" y="553"/>
                    <a:pt x="98" y="595"/>
                  </a:cubicBezTo>
                  <a:cubicBezTo>
                    <a:pt x="112" y="614"/>
                    <a:pt x="133" y="624"/>
                    <a:pt x="151" y="639"/>
                  </a:cubicBezTo>
                  <a:cubicBezTo>
                    <a:pt x="155" y="645"/>
                    <a:pt x="154" y="650"/>
                    <a:pt x="148" y="654"/>
                  </a:cubicBezTo>
                  <a:cubicBezTo>
                    <a:pt x="137" y="658"/>
                    <a:pt x="127" y="656"/>
                    <a:pt x="118" y="646"/>
                  </a:cubicBezTo>
                  <a:cubicBezTo>
                    <a:pt x="115" y="628"/>
                    <a:pt x="99" y="621"/>
                    <a:pt x="87" y="611"/>
                  </a:cubicBezTo>
                  <a:cubicBezTo>
                    <a:pt x="41" y="559"/>
                    <a:pt x="19" y="496"/>
                    <a:pt x="4" y="430"/>
                  </a:cubicBezTo>
                  <a:cubicBezTo>
                    <a:pt x="0" y="416"/>
                    <a:pt x="9" y="403"/>
                    <a:pt x="7" y="389"/>
                  </a:cubicBezTo>
                  <a:cubicBezTo>
                    <a:pt x="3" y="366"/>
                    <a:pt x="7" y="345"/>
                    <a:pt x="10" y="323"/>
                  </a:cubicBezTo>
                  <a:cubicBezTo>
                    <a:pt x="16" y="278"/>
                    <a:pt x="32" y="238"/>
                    <a:pt x="52" y="199"/>
                  </a:cubicBezTo>
                  <a:cubicBezTo>
                    <a:pt x="66" y="172"/>
                    <a:pt x="82" y="146"/>
                    <a:pt x="102" y="123"/>
                  </a:cubicBezTo>
                  <a:cubicBezTo>
                    <a:pt x="130" y="90"/>
                    <a:pt x="163" y="65"/>
                    <a:pt x="200" y="43"/>
                  </a:cubicBezTo>
                  <a:cubicBezTo>
                    <a:pt x="250" y="13"/>
                    <a:pt x="305" y="0"/>
                    <a:pt x="361" y="0"/>
                  </a:cubicBezTo>
                  <a:cubicBezTo>
                    <a:pt x="429" y="1"/>
                    <a:pt x="490" y="24"/>
                    <a:pt x="543" y="66"/>
                  </a:cubicBezTo>
                  <a:cubicBezTo>
                    <a:pt x="560" y="79"/>
                    <a:pt x="578" y="89"/>
                    <a:pt x="585" y="112"/>
                  </a:cubicBezTo>
                  <a:cubicBezTo>
                    <a:pt x="586" y="116"/>
                    <a:pt x="593" y="120"/>
                    <a:pt x="600" y="115"/>
                  </a:cubicBezTo>
                  <a:cubicBezTo>
                    <a:pt x="616" y="145"/>
                    <a:pt x="627" y="177"/>
                    <a:pt x="631" y="211"/>
                  </a:cubicBezTo>
                  <a:close/>
                </a:path>
              </a:pathLst>
            </a:custGeom>
            <a:solidFill>
              <a:srgbClr val="A2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4" name="Freeform 285">
              <a:extLst>
                <a:ext uri="{FF2B5EF4-FFF2-40B4-BE49-F238E27FC236}">
                  <a16:creationId xmlns:a16="http://schemas.microsoft.com/office/drawing/2014/main" id="{E2F964B1-2F7B-2C97-A0C0-93C782C66C0F}"/>
                </a:ext>
              </a:extLst>
            </p:cNvPr>
            <p:cNvSpPr/>
            <p:nvPr/>
          </p:nvSpPr>
          <p:spPr bwMode="auto">
            <a:xfrm rot="18184254">
              <a:off x="5523355" y="2123675"/>
              <a:ext cx="443042" cy="531780"/>
            </a:xfrm>
            <a:custGeom>
              <a:avLst/>
              <a:gdLst>
                <a:gd name="T0" fmla="*/ 627 w 627"/>
                <a:gd name="T1" fmla="*/ 95 h 706"/>
                <a:gd name="T2" fmla="*/ 578 w 627"/>
                <a:gd name="T3" fmla="*/ 67 h 706"/>
                <a:gd name="T4" fmla="*/ 450 w 627"/>
                <a:gd name="T5" fmla="*/ 28 h 706"/>
                <a:gd name="T6" fmla="*/ 188 w 627"/>
                <a:gd name="T7" fmla="*/ 110 h 706"/>
                <a:gd name="T8" fmla="*/ 92 w 627"/>
                <a:gd name="T9" fmla="*/ 225 h 706"/>
                <a:gd name="T10" fmla="*/ 36 w 627"/>
                <a:gd name="T11" fmla="*/ 392 h 706"/>
                <a:gd name="T12" fmla="*/ 41 w 627"/>
                <a:gd name="T13" fmla="*/ 519 h 706"/>
                <a:gd name="T14" fmla="*/ 125 w 627"/>
                <a:gd name="T15" fmla="*/ 683 h 706"/>
                <a:gd name="T16" fmla="*/ 131 w 627"/>
                <a:gd name="T17" fmla="*/ 696 h 706"/>
                <a:gd name="T18" fmla="*/ 121 w 627"/>
                <a:gd name="T19" fmla="*/ 703 h 706"/>
                <a:gd name="T20" fmla="*/ 9 w 627"/>
                <a:gd name="T21" fmla="*/ 469 h 706"/>
                <a:gd name="T22" fmla="*/ 104 w 627"/>
                <a:gd name="T23" fmla="*/ 156 h 706"/>
                <a:gd name="T24" fmla="*/ 381 w 627"/>
                <a:gd name="T25" fmla="*/ 5 h 706"/>
                <a:gd name="T26" fmla="*/ 544 w 627"/>
                <a:gd name="T27" fmla="*/ 30 h 706"/>
                <a:gd name="T28" fmla="*/ 561 w 627"/>
                <a:gd name="T29" fmla="*/ 35 h 706"/>
                <a:gd name="T30" fmla="*/ 627 w 627"/>
                <a:gd name="T31" fmla="*/ 95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706">
                  <a:moveTo>
                    <a:pt x="627" y="95"/>
                  </a:moveTo>
                  <a:cubicBezTo>
                    <a:pt x="611" y="86"/>
                    <a:pt x="594" y="77"/>
                    <a:pt x="578" y="67"/>
                  </a:cubicBezTo>
                  <a:cubicBezTo>
                    <a:pt x="539" y="42"/>
                    <a:pt x="495" y="32"/>
                    <a:pt x="450" y="28"/>
                  </a:cubicBezTo>
                  <a:cubicBezTo>
                    <a:pt x="352" y="18"/>
                    <a:pt x="264" y="48"/>
                    <a:pt x="188" y="110"/>
                  </a:cubicBezTo>
                  <a:cubicBezTo>
                    <a:pt x="149" y="142"/>
                    <a:pt x="117" y="181"/>
                    <a:pt x="92" y="225"/>
                  </a:cubicBezTo>
                  <a:cubicBezTo>
                    <a:pt x="63" y="278"/>
                    <a:pt x="43" y="333"/>
                    <a:pt x="36" y="392"/>
                  </a:cubicBezTo>
                  <a:cubicBezTo>
                    <a:pt x="32" y="434"/>
                    <a:pt x="33" y="477"/>
                    <a:pt x="41" y="519"/>
                  </a:cubicBezTo>
                  <a:cubicBezTo>
                    <a:pt x="53" y="582"/>
                    <a:pt x="82" y="637"/>
                    <a:pt x="125" y="683"/>
                  </a:cubicBezTo>
                  <a:cubicBezTo>
                    <a:pt x="128" y="687"/>
                    <a:pt x="131" y="691"/>
                    <a:pt x="131" y="696"/>
                  </a:cubicBezTo>
                  <a:cubicBezTo>
                    <a:pt x="131" y="703"/>
                    <a:pt x="128" y="706"/>
                    <a:pt x="121" y="703"/>
                  </a:cubicBezTo>
                  <a:cubicBezTo>
                    <a:pt x="51" y="641"/>
                    <a:pt x="16" y="562"/>
                    <a:pt x="9" y="469"/>
                  </a:cubicBezTo>
                  <a:cubicBezTo>
                    <a:pt x="0" y="351"/>
                    <a:pt x="34" y="248"/>
                    <a:pt x="104" y="156"/>
                  </a:cubicBezTo>
                  <a:cubicBezTo>
                    <a:pt x="174" y="65"/>
                    <a:pt x="268" y="15"/>
                    <a:pt x="381" y="5"/>
                  </a:cubicBezTo>
                  <a:cubicBezTo>
                    <a:pt x="437" y="0"/>
                    <a:pt x="491" y="10"/>
                    <a:pt x="544" y="30"/>
                  </a:cubicBezTo>
                  <a:cubicBezTo>
                    <a:pt x="549" y="32"/>
                    <a:pt x="555" y="34"/>
                    <a:pt x="561" y="35"/>
                  </a:cubicBezTo>
                  <a:cubicBezTo>
                    <a:pt x="587" y="51"/>
                    <a:pt x="608" y="72"/>
                    <a:pt x="627" y="95"/>
                  </a:cubicBezTo>
                  <a:close/>
                </a:path>
              </a:pathLst>
            </a:custGeom>
            <a:solidFill>
              <a:srgbClr val="6D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5" name="Freeform 286">
              <a:extLst>
                <a:ext uri="{FF2B5EF4-FFF2-40B4-BE49-F238E27FC236}">
                  <a16:creationId xmlns:a16="http://schemas.microsoft.com/office/drawing/2014/main" id="{1B22520D-4A6C-D91A-4313-B881D7548D82}"/>
                </a:ext>
              </a:extLst>
            </p:cNvPr>
            <p:cNvSpPr/>
            <p:nvPr/>
          </p:nvSpPr>
          <p:spPr bwMode="auto">
            <a:xfrm rot="18184254">
              <a:off x="5712243" y="2898948"/>
              <a:ext cx="318277" cy="309718"/>
            </a:xfrm>
            <a:custGeom>
              <a:avLst/>
              <a:gdLst>
                <a:gd name="T0" fmla="*/ 432 w 451"/>
                <a:gd name="T1" fmla="*/ 97 h 411"/>
                <a:gd name="T2" fmla="*/ 447 w 451"/>
                <a:gd name="T3" fmla="*/ 206 h 411"/>
                <a:gd name="T4" fmla="*/ 438 w 451"/>
                <a:gd name="T5" fmla="*/ 195 h 411"/>
                <a:gd name="T6" fmla="*/ 324 w 451"/>
                <a:gd name="T7" fmla="*/ 66 h 411"/>
                <a:gd name="T8" fmla="*/ 87 w 451"/>
                <a:gd name="T9" fmla="*/ 144 h 411"/>
                <a:gd name="T10" fmla="*/ 54 w 451"/>
                <a:gd name="T11" fmla="*/ 303 h 411"/>
                <a:gd name="T12" fmla="*/ 99 w 451"/>
                <a:gd name="T13" fmla="*/ 374 h 411"/>
                <a:gd name="T14" fmla="*/ 127 w 451"/>
                <a:gd name="T15" fmla="*/ 400 h 411"/>
                <a:gd name="T16" fmla="*/ 131 w 451"/>
                <a:gd name="T17" fmla="*/ 411 h 411"/>
                <a:gd name="T18" fmla="*/ 75 w 451"/>
                <a:gd name="T19" fmla="*/ 387 h 411"/>
                <a:gd name="T20" fmla="*/ 31 w 451"/>
                <a:gd name="T21" fmla="*/ 155 h 411"/>
                <a:gd name="T22" fmla="*/ 293 w 451"/>
                <a:gd name="T23" fmla="*/ 21 h 411"/>
                <a:gd name="T24" fmla="*/ 381 w 451"/>
                <a:gd name="T25" fmla="*/ 50 h 411"/>
                <a:gd name="T26" fmla="*/ 421 w 451"/>
                <a:gd name="T27" fmla="*/ 89 h 411"/>
                <a:gd name="T28" fmla="*/ 432 w 451"/>
                <a:gd name="T29" fmla="*/ 9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1" h="411">
                  <a:moveTo>
                    <a:pt x="432" y="97"/>
                  </a:moveTo>
                  <a:cubicBezTo>
                    <a:pt x="448" y="132"/>
                    <a:pt x="451" y="169"/>
                    <a:pt x="447" y="206"/>
                  </a:cubicBezTo>
                  <a:cubicBezTo>
                    <a:pt x="439" y="206"/>
                    <a:pt x="439" y="200"/>
                    <a:pt x="438" y="195"/>
                  </a:cubicBezTo>
                  <a:cubicBezTo>
                    <a:pt x="426" y="129"/>
                    <a:pt x="388" y="86"/>
                    <a:pt x="324" y="66"/>
                  </a:cubicBezTo>
                  <a:cubicBezTo>
                    <a:pt x="233" y="38"/>
                    <a:pt x="144" y="69"/>
                    <a:pt x="87" y="144"/>
                  </a:cubicBezTo>
                  <a:cubicBezTo>
                    <a:pt x="50" y="193"/>
                    <a:pt x="43" y="245"/>
                    <a:pt x="54" y="303"/>
                  </a:cubicBezTo>
                  <a:cubicBezTo>
                    <a:pt x="60" y="332"/>
                    <a:pt x="79" y="354"/>
                    <a:pt x="99" y="374"/>
                  </a:cubicBezTo>
                  <a:cubicBezTo>
                    <a:pt x="108" y="383"/>
                    <a:pt x="116" y="393"/>
                    <a:pt x="127" y="400"/>
                  </a:cubicBezTo>
                  <a:cubicBezTo>
                    <a:pt x="130" y="402"/>
                    <a:pt x="134" y="406"/>
                    <a:pt x="131" y="411"/>
                  </a:cubicBezTo>
                  <a:cubicBezTo>
                    <a:pt x="110" y="408"/>
                    <a:pt x="92" y="399"/>
                    <a:pt x="75" y="387"/>
                  </a:cubicBezTo>
                  <a:cubicBezTo>
                    <a:pt x="0" y="337"/>
                    <a:pt x="2" y="222"/>
                    <a:pt x="31" y="155"/>
                  </a:cubicBezTo>
                  <a:cubicBezTo>
                    <a:pt x="72" y="64"/>
                    <a:pt x="197" y="0"/>
                    <a:pt x="293" y="21"/>
                  </a:cubicBezTo>
                  <a:cubicBezTo>
                    <a:pt x="324" y="27"/>
                    <a:pt x="354" y="33"/>
                    <a:pt x="381" y="50"/>
                  </a:cubicBezTo>
                  <a:cubicBezTo>
                    <a:pt x="397" y="61"/>
                    <a:pt x="409" y="75"/>
                    <a:pt x="421" y="89"/>
                  </a:cubicBezTo>
                  <a:cubicBezTo>
                    <a:pt x="424" y="92"/>
                    <a:pt x="426" y="97"/>
                    <a:pt x="432" y="97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6" name="Freeform 287">
              <a:extLst>
                <a:ext uri="{FF2B5EF4-FFF2-40B4-BE49-F238E27FC236}">
                  <a16:creationId xmlns:a16="http://schemas.microsoft.com/office/drawing/2014/main" id="{EB241AAE-CFE0-AA5C-85E6-0211154511C6}"/>
                </a:ext>
              </a:extLst>
            </p:cNvPr>
            <p:cNvSpPr/>
            <p:nvPr/>
          </p:nvSpPr>
          <p:spPr bwMode="auto">
            <a:xfrm rot="18184254">
              <a:off x="5525560" y="2137588"/>
              <a:ext cx="409941" cy="555154"/>
            </a:xfrm>
            <a:custGeom>
              <a:avLst/>
              <a:gdLst>
                <a:gd name="T0" fmla="*/ 578 w 578"/>
                <a:gd name="T1" fmla="*/ 48 h 737"/>
                <a:gd name="T2" fmla="*/ 522 w 578"/>
                <a:gd name="T3" fmla="*/ 36 h 737"/>
                <a:gd name="T4" fmla="*/ 453 w 578"/>
                <a:gd name="T5" fmla="*/ 24 h 737"/>
                <a:gd name="T6" fmla="*/ 347 w 578"/>
                <a:gd name="T7" fmla="*/ 31 h 737"/>
                <a:gd name="T8" fmla="*/ 206 w 578"/>
                <a:gd name="T9" fmla="*/ 94 h 737"/>
                <a:gd name="T10" fmla="*/ 79 w 578"/>
                <a:gd name="T11" fmla="*/ 244 h 737"/>
                <a:gd name="T12" fmla="*/ 29 w 578"/>
                <a:gd name="T13" fmla="*/ 448 h 737"/>
                <a:gd name="T14" fmla="*/ 85 w 578"/>
                <a:gd name="T15" fmla="*/ 648 h 737"/>
                <a:gd name="T16" fmla="*/ 124 w 578"/>
                <a:gd name="T17" fmla="*/ 695 h 737"/>
                <a:gd name="T18" fmla="*/ 140 w 578"/>
                <a:gd name="T19" fmla="*/ 717 h 737"/>
                <a:gd name="T20" fmla="*/ 160 w 578"/>
                <a:gd name="T21" fmla="*/ 710 h 737"/>
                <a:gd name="T22" fmla="*/ 155 w 578"/>
                <a:gd name="T23" fmla="*/ 737 h 737"/>
                <a:gd name="T24" fmla="*/ 92 w 578"/>
                <a:gd name="T25" fmla="*/ 697 h 737"/>
                <a:gd name="T26" fmla="*/ 108 w 578"/>
                <a:gd name="T27" fmla="*/ 695 h 737"/>
                <a:gd name="T28" fmla="*/ 66 w 578"/>
                <a:gd name="T29" fmla="*/ 640 h 737"/>
                <a:gd name="T30" fmla="*/ 17 w 578"/>
                <a:gd name="T31" fmla="*/ 512 h 737"/>
                <a:gd name="T32" fmla="*/ 70 w 578"/>
                <a:gd name="T33" fmla="*/ 220 h 737"/>
                <a:gd name="T34" fmla="*/ 295 w 578"/>
                <a:gd name="T35" fmla="*/ 30 h 737"/>
                <a:gd name="T36" fmla="*/ 494 w 578"/>
                <a:gd name="T37" fmla="*/ 18 h 737"/>
                <a:gd name="T38" fmla="*/ 545 w 578"/>
                <a:gd name="T39" fmla="*/ 28 h 737"/>
                <a:gd name="T40" fmla="*/ 578 w 578"/>
                <a:gd name="T41" fmla="*/ 48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8" h="737">
                  <a:moveTo>
                    <a:pt x="578" y="48"/>
                  </a:moveTo>
                  <a:cubicBezTo>
                    <a:pt x="557" y="53"/>
                    <a:pt x="540" y="41"/>
                    <a:pt x="522" y="36"/>
                  </a:cubicBezTo>
                  <a:cubicBezTo>
                    <a:pt x="499" y="31"/>
                    <a:pt x="477" y="25"/>
                    <a:pt x="453" y="24"/>
                  </a:cubicBezTo>
                  <a:cubicBezTo>
                    <a:pt x="418" y="24"/>
                    <a:pt x="382" y="22"/>
                    <a:pt x="347" y="31"/>
                  </a:cubicBezTo>
                  <a:cubicBezTo>
                    <a:pt x="296" y="43"/>
                    <a:pt x="249" y="63"/>
                    <a:pt x="206" y="94"/>
                  </a:cubicBezTo>
                  <a:cubicBezTo>
                    <a:pt x="151" y="133"/>
                    <a:pt x="108" y="183"/>
                    <a:pt x="79" y="244"/>
                  </a:cubicBezTo>
                  <a:cubicBezTo>
                    <a:pt x="48" y="308"/>
                    <a:pt x="26" y="376"/>
                    <a:pt x="29" y="448"/>
                  </a:cubicBezTo>
                  <a:cubicBezTo>
                    <a:pt x="31" y="519"/>
                    <a:pt x="44" y="588"/>
                    <a:pt x="85" y="648"/>
                  </a:cubicBezTo>
                  <a:cubicBezTo>
                    <a:pt x="96" y="665"/>
                    <a:pt x="109" y="681"/>
                    <a:pt x="124" y="695"/>
                  </a:cubicBezTo>
                  <a:cubicBezTo>
                    <a:pt x="131" y="701"/>
                    <a:pt x="139" y="706"/>
                    <a:pt x="140" y="717"/>
                  </a:cubicBezTo>
                  <a:cubicBezTo>
                    <a:pt x="148" y="718"/>
                    <a:pt x="152" y="707"/>
                    <a:pt x="160" y="710"/>
                  </a:cubicBezTo>
                  <a:cubicBezTo>
                    <a:pt x="175" y="722"/>
                    <a:pt x="173" y="729"/>
                    <a:pt x="155" y="737"/>
                  </a:cubicBezTo>
                  <a:cubicBezTo>
                    <a:pt x="131" y="728"/>
                    <a:pt x="111" y="713"/>
                    <a:pt x="92" y="697"/>
                  </a:cubicBezTo>
                  <a:cubicBezTo>
                    <a:pt x="96" y="696"/>
                    <a:pt x="101" y="696"/>
                    <a:pt x="108" y="695"/>
                  </a:cubicBezTo>
                  <a:cubicBezTo>
                    <a:pt x="90" y="677"/>
                    <a:pt x="78" y="658"/>
                    <a:pt x="66" y="640"/>
                  </a:cubicBezTo>
                  <a:cubicBezTo>
                    <a:pt x="40" y="601"/>
                    <a:pt x="24" y="557"/>
                    <a:pt x="17" y="512"/>
                  </a:cubicBezTo>
                  <a:cubicBezTo>
                    <a:pt x="0" y="409"/>
                    <a:pt x="19" y="312"/>
                    <a:pt x="70" y="220"/>
                  </a:cubicBezTo>
                  <a:cubicBezTo>
                    <a:pt x="121" y="128"/>
                    <a:pt x="195" y="63"/>
                    <a:pt x="295" y="30"/>
                  </a:cubicBezTo>
                  <a:cubicBezTo>
                    <a:pt x="360" y="8"/>
                    <a:pt x="426" y="0"/>
                    <a:pt x="494" y="18"/>
                  </a:cubicBezTo>
                  <a:cubicBezTo>
                    <a:pt x="510" y="22"/>
                    <a:pt x="528" y="24"/>
                    <a:pt x="545" y="28"/>
                  </a:cubicBezTo>
                  <a:cubicBezTo>
                    <a:pt x="558" y="31"/>
                    <a:pt x="568" y="40"/>
                    <a:pt x="578" y="48"/>
                  </a:cubicBezTo>
                  <a:close/>
                </a:path>
              </a:pathLst>
            </a:custGeom>
            <a:solidFill>
              <a:srgbClr val="68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7" name="Freeform 288">
              <a:extLst>
                <a:ext uri="{FF2B5EF4-FFF2-40B4-BE49-F238E27FC236}">
                  <a16:creationId xmlns:a16="http://schemas.microsoft.com/office/drawing/2014/main" id="{96B26810-DEC0-8B32-A7BC-2688207F0EA4}"/>
                </a:ext>
              </a:extLst>
            </p:cNvPr>
            <p:cNvSpPr/>
            <p:nvPr/>
          </p:nvSpPr>
          <p:spPr bwMode="auto">
            <a:xfrm rot="18184254">
              <a:off x="5767092" y="2917180"/>
              <a:ext cx="269899" cy="273681"/>
            </a:xfrm>
            <a:custGeom>
              <a:avLst/>
              <a:gdLst>
                <a:gd name="T0" fmla="*/ 329 w 381"/>
                <a:gd name="T1" fmla="*/ 280 h 364"/>
                <a:gd name="T2" fmla="*/ 329 w 381"/>
                <a:gd name="T3" fmla="*/ 258 h 364"/>
                <a:gd name="T4" fmla="*/ 319 w 381"/>
                <a:gd name="T5" fmla="*/ 86 h 364"/>
                <a:gd name="T6" fmla="*/ 210 w 381"/>
                <a:gd name="T7" fmla="*/ 41 h 364"/>
                <a:gd name="T8" fmla="*/ 30 w 381"/>
                <a:gd name="T9" fmla="*/ 200 h 364"/>
                <a:gd name="T10" fmla="*/ 114 w 381"/>
                <a:gd name="T11" fmla="*/ 335 h 364"/>
                <a:gd name="T12" fmla="*/ 195 w 381"/>
                <a:gd name="T13" fmla="*/ 344 h 364"/>
                <a:gd name="T14" fmla="*/ 218 w 381"/>
                <a:gd name="T15" fmla="*/ 349 h 364"/>
                <a:gd name="T16" fmla="*/ 189 w 381"/>
                <a:gd name="T17" fmla="*/ 360 h 364"/>
                <a:gd name="T18" fmla="*/ 120 w 381"/>
                <a:gd name="T19" fmla="*/ 357 h 364"/>
                <a:gd name="T20" fmla="*/ 88 w 381"/>
                <a:gd name="T21" fmla="*/ 345 h 364"/>
                <a:gd name="T22" fmla="*/ 37 w 381"/>
                <a:gd name="T23" fmla="*/ 305 h 364"/>
                <a:gd name="T24" fmla="*/ 2 w 381"/>
                <a:gd name="T25" fmla="*/ 223 h 364"/>
                <a:gd name="T26" fmla="*/ 35 w 381"/>
                <a:gd name="T27" fmla="*/ 105 h 364"/>
                <a:gd name="T28" fmla="*/ 153 w 381"/>
                <a:gd name="T29" fmla="*/ 20 h 364"/>
                <a:gd name="T30" fmla="*/ 341 w 381"/>
                <a:gd name="T31" fmla="*/ 70 h 364"/>
                <a:gd name="T32" fmla="*/ 366 w 381"/>
                <a:gd name="T33" fmla="*/ 103 h 364"/>
                <a:gd name="T34" fmla="*/ 368 w 381"/>
                <a:gd name="T35" fmla="*/ 109 h 364"/>
                <a:gd name="T36" fmla="*/ 379 w 381"/>
                <a:gd name="T37" fmla="*/ 144 h 364"/>
                <a:gd name="T38" fmla="*/ 381 w 381"/>
                <a:gd name="T39" fmla="*/ 169 h 364"/>
                <a:gd name="T40" fmla="*/ 381 w 381"/>
                <a:gd name="T41" fmla="*/ 188 h 364"/>
                <a:gd name="T42" fmla="*/ 329 w 381"/>
                <a:gd name="T43" fmla="*/ 28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64">
                  <a:moveTo>
                    <a:pt x="329" y="280"/>
                  </a:moveTo>
                  <a:cubicBezTo>
                    <a:pt x="324" y="273"/>
                    <a:pt x="319" y="269"/>
                    <a:pt x="329" y="258"/>
                  </a:cubicBezTo>
                  <a:cubicBezTo>
                    <a:pt x="365" y="218"/>
                    <a:pt x="372" y="128"/>
                    <a:pt x="319" y="86"/>
                  </a:cubicBezTo>
                  <a:cubicBezTo>
                    <a:pt x="286" y="60"/>
                    <a:pt x="251" y="40"/>
                    <a:pt x="210" y="41"/>
                  </a:cubicBezTo>
                  <a:cubicBezTo>
                    <a:pt x="118" y="43"/>
                    <a:pt x="40" y="109"/>
                    <a:pt x="30" y="200"/>
                  </a:cubicBezTo>
                  <a:cubicBezTo>
                    <a:pt x="25" y="252"/>
                    <a:pt x="56" y="315"/>
                    <a:pt x="114" y="335"/>
                  </a:cubicBezTo>
                  <a:cubicBezTo>
                    <a:pt x="141" y="344"/>
                    <a:pt x="167" y="353"/>
                    <a:pt x="195" y="344"/>
                  </a:cubicBezTo>
                  <a:cubicBezTo>
                    <a:pt x="204" y="341"/>
                    <a:pt x="211" y="345"/>
                    <a:pt x="218" y="349"/>
                  </a:cubicBezTo>
                  <a:cubicBezTo>
                    <a:pt x="211" y="359"/>
                    <a:pt x="199" y="356"/>
                    <a:pt x="189" y="360"/>
                  </a:cubicBezTo>
                  <a:cubicBezTo>
                    <a:pt x="166" y="357"/>
                    <a:pt x="143" y="364"/>
                    <a:pt x="120" y="357"/>
                  </a:cubicBezTo>
                  <a:cubicBezTo>
                    <a:pt x="110" y="352"/>
                    <a:pt x="99" y="347"/>
                    <a:pt x="88" y="345"/>
                  </a:cubicBezTo>
                  <a:cubicBezTo>
                    <a:pt x="67" y="336"/>
                    <a:pt x="49" y="325"/>
                    <a:pt x="37" y="305"/>
                  </a:cubicBezTo>
                  <a:cubicBezTo>
                    <a:pt x="23" y="278"/>
                    <a:pt x="4" y="254"/>
                    <a:pt x="2" y="223"/>
                  </a:cubicBezTo>
                  <a:cubicBezTo>
                    <a:pt x="0" y="179"/>
                    <a:pt x="11" y="141"/>
                    <a:pt x="35" y="105"/>
                  </a:cubicBezTo>
                  <a:cubicBezTo>
                    <a:pt x="64" y="61"/>
                    <a:pt x="105" y="37"/>
                    <a:pt x="153" y="20"/>
                  </a:cubicBezTo>
                  <a:cubicBezTo>
                    <a:pt x="211" y="0"/>
                    <a:pt x="301" y="22"/>
                    <a:pt x="341" y="70"/>
                  </a:cubicBezTo>
                  <a:cubicBezTo>
                    <a:pt x="350" y="80"/>
                    <a:pt x="361" y="90"/>
                    <a:pt x="366" y="103"/>
                  </a:cubicBezTo>
                  <a:cubicBezTo>
                    <a:pt x="367" y="105"/>
                    <a:pt x="368" y="107"/>
                    <a:pt x="368" y="109"/>
                  </a:cubicBezTo>
                  <a:cubicBezTo>
                    <a:pt x="370" y="121"/>
                    <a:pt x="370" y="134"/>
                    <a:pt x="379" y="144"/>
                  </a:cubicBezTo>
                  <a:cubicBezTo>
                    <a:pt x="381" y="152"/>
                    <a:pt x="378" y="160"/>
                    <a:pt x="381" y="169"/>
                  </a:cubicBezTo>
                  <a:cubicBezTo>
                    <a:pt x="381" y="175"/>
                    <a:pt x="376" y="181"/>
                    <a:pt x="381" y="188"/>
                  </a:cubicBezTo>
                  <a:cubicBezTo>
                    <a:pt x="371" y="223"/>
                    <a:pt x="354" y="254"/>
                    <a:pt x="329" y="280"/>
                  </a:cubicBezTo>
                  <a:close/>
                </a:path>
              </a:pathLst>
            </a:custGeom>
            <a:solidFill>
              <a:srgbClr val="282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8" name="Freeform 289">
              <a:extLst>
                <a:ext uri="{FF2B5EF4-FFF2-40B4-BE49-F238E27FC236}">
                  <a16:creationId xmlns:a16="http://schemas.microsoft.com/office/drawing/2014/main" id="{617EBB5C-467C-A852-DF7F-1DFA25A5ED83}"/>
                </a:ext>
              </a:extLst>
            </p:cNvPr>
            <p:cNvSpPr/>
            <p:nvPr/>
          </p:nvSpPr>
          <p:spPr bwMode="auto">
            <a:xfrm rot="18184254">
              <a:off x="6156643" y="1801294"/>
              <a:ext cx="229160" cy="318483"/>
            </a:xfrm>
            <a:custGeom>
              <a:avLst/>
              <a:gdLst>
                <a:gd name="T0" fmla="*/ 326 w 326"/>
                <a:gd name="T1" fmla="*/ 63 h 423"/>
                <a:gd name="T2" fmla="*/ 284 w 326"/>
                <a:gd name="T3" fmla="*/ 46 h 423"/>
                <a:gd name="T4" fmla="*/ 138 w 326"/>
                <a:gd name="T5" fmla="*/ 77 h 423"/>
                <a:gd name="T6" fmla="*/ 43 w 326"/>
                <a:gd name="T7" fmla="*/ 256 h 423"/>
                <a:gd name="T8" fmla="*/ 57 w 326"/>
                <a:gd name="T9" fmla="*/ 337 h 423"/>
                <a:gd name="T10" fmla="*/ 52 w 326"/>
                <a:gd name="T11" fmla="*/ 351 h 423"/>
                <a:gd name="T12" fmla="*/ 46 w 326"/>
                <a:gd name="T13" fmla="*/ 372 h 423"/>
                <a:gd name="T14" fmla="*/ 64 w 326"/>
                <a:gd name="T15" fmla="*/ 355 h 423"/>
                <a:gd name="T16" fmla="*/ 67 w 326"/>
                <a:gd name="T17" fmla="*/ 377 h 423"/>
                <a:gd name="T18" fmla="*/ 86 w 326"/>
                <a:gd name="T19" fmla="*/ 390 h 423"/>
                <a:gd name="T20" fmla="*/ 107 w 326"/>
                <a:gd name="T21" fmla="*/ 404 h 423"/>
                <a:gd name="T22" fmla="*/ 122 w 326"/>
                <a:gd name="T23" fmla="*/ 419 h 423"/>
                <a:gd name="T24" fmla="*/ 47 w 326"/>
                <a:gd name="T25" fmla="*/ 393 h 423"/>
                <a:gd name="T26" fmla="*/ 2 w 326"/>
                <a:gd name="T27" fmla="*/ 322 h 423"/>
                <a:gd name="T28" fmla="*/ 1 w 326"/>
                <a:gd name="T29" fmla="*/ 320 h 423"/>
                <a:gd name="T30" fmla="*/ 0 w 326"/>
                <a:gd name="T31" fmla="*/ 270 h 423"/>
                <a:gd name="T32" fmla="*/ 11 w 326"/>
                <a:gd name="T33" fmla="*/ 209 h 423"/>
                <a:gd name="T34" fmla="*/ 85 w 326"/>
                <a:gd name="T35" fmla="*/ 72 h 423"/>
                <a:gd name="T36" fmla="*/ 253 w 326"/>
                <a:gd name="T37" fmla="*/ 12 h 423"/>
                <a:gd name="T38" fmla="*/ 290 w 326"/>
                <a:gd name="T39" fmla="*/ 19 h 423"/>
                <a:gd name="T40" fmla="*/ 326 w 326"/>
                <a:gd name="T41" fmla="*/ 6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422">
                  <a:moveTo>
                    <a:pt x="326" y="63"/>
                  </a:moveTo>
                  <a:cubicBezTo>
                    <a:pt x="309" y="64"/>
                    <a:pt x="298" y="50"/>
                    <a:pt x="284" y="46"/>
                  </a:cubicBezTo>
                  <a:cubicBezTo>
                    <a:pt x="230" y="30"/>
                    <a:pt x="182" y="42"/>
                    <a:pt x="138" y="77"/>
                  </a:cubicBezTo>
                  <a:cubicBezTo>
                    <a:pt x="80" y="123"/>
                    <a:pt x="51" y="184"/>
                    <a:pt x="43" y="256"/>
                  </a:cubicBezTo>
                  <a:cubicBezTo>
                    <a:pt x="40" y="283"/>
                    <a:pt x="38" y="313"/>
                    <a:pt x="57" y="337"/>
                  </a:cubicBezTo>
                  <a:cubicBezTo>
                    <a:pt x="62" y="344"/>
                    <a:pt x="44" y="343"/>
                    <a:pt x="52" y="351"/>
                  </a:cubicBezTo>
                  <a:cubicBezTo>
                    <a:pt x="41" y="356"/>
                    <a:pt x="47" y="364"/>
                    <a:pt x="46" y="372"/>
                  </a:cubicBezTo>
                  <a:cubicBezTo>
                    <a:pt x="55" y="369"/>
                    <a:pt x="61" y="363"/>
                    <a:pt x="64" y="355"/>
                  </a:cubicBezTo>
                  <a:cubicBezTo>
                    <a:pt x="77" y="361"/>
                    <a:pt x="60" y="378"/>
                    <a:pt x="67" y="377"/>
                  </a:cubicBezTo>
                  <a:cubicBezTo>
                    <a:pt x="80" y="376"/>
                    <a:pt x="81" y="384"/>
                    <a:pt x="86" y="390"/>
                  </a:cubicBezTo>
                  <a:cubicBezTo>
                    <a:pt x="91" y="398"/>
                    <a:pt x="100" y="399"/>
                    <a:pt x="107" y="404"/>
                  </a:cubicBezTo>
                  <a:cubicBezTo>
                    <a:pt x="113" y="408"/>
                    <a:pt x="121" y="410"/>
                    <a:pt x="122" y="419"/>
                  </a:cubicBezTo>
                  <a:cubicBezTo>
                    <a:pt x="93" y="423"/>
                    <a:pt x="68" y="419"/>
                    <a:pt x="47" y="393"/>
                  </a:cubicBezTo>
                  <a:cubicBezTo>
                    <a:pt x="29" y="371"/>
                    <a:pt x="18" y="345"/>
                    <a:pt x="2" y="322"/>
                  </a:cubicBezTo>
                  <a:cubicBezTo>
                    <a:pt x="2" y="321"/>
                    <a:pt x="1" y="320"/>
                    <a:pt x="1" y="320"/>
                  </a:cubicBezTo>
                  <a:cubicBezTo>
                    <a:pt x="14" y="303"/>
                    <a:pt x="9" y="286"/>
                    <a:pt x="0" y="270"/>
                  </a:cubicBezTo>
                  <a:cubicBezTo>
                    <a:pt x="8" y="250"/>
                    <a:pt x="6" y="229"/>
                    <a:pt x="11" y="209"/>
                  </a:cubicBezTo>
                  <a:cubicBezTo>
                    <a:pt x="24" y="156"/>
                    <a:pt x="49" y="110"/>
                    <a:pt x="85" y="72"/>
                  </a:cubicBezTo>
                  <a:cubicBezTo>
                    <a:pt x="130" y="26"/>
                    <a:pt x="185" y="0"/>
                    <a:pt x="253" y="12"/>
                  </a:cubicBezTo>
                  <a:cubicBezTo>
                    <a:pt x="265" y="14"/>
                    <a:pt x="278" y="16"/>
                    <a:pt x="290" y="19"/>
                  </a:cubicBezTo>
                  <a:cubicBezTo>
                    <a:pt x="304" y="32"/>
                    <a:pt x="315" y="47"/>
                    <a:pt x="326" y="63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9" name="Freeform 290">
              <a:extLst>
                <a:ext uri="{FF2B5EF4-FFF2-40B4-BE49-F238E27FC236}">
                  <a16:creationId xmlns:a16="http://schemas.microsoft.com/office/drawing/2014/main" id="{62FEA4E2-333B-226E-C294-348386E40DEF}"/>
                </a:ext>
              </a:extLst>
            </p:cNvPr>
            <p:cNvSpPr/>
            <p:nvPr/>
          </p:nvSpPr>
          <p:spPr bwMode="auto">
            <a:xfrm rot="18184254">
              <a:off x="5659696" y="2913725"/>
              <a:ext cx="333555" cy="282447"/>
            </a:xfrm>
            <a:custGeom>
              <a:avLst/>
              <a:gdLst>
                <a:gd name="T0" fmla="*/ 67 w 472"/>
                <a:gd name="T1" fmla="*/ 375 h 375"/>
                <a:gd name="T2" fmla="*/ 21 w 472"/>
                <a:gd name="T3" fmla="*/ 297 h 375"/>
                <a:gd name="T4" fmla="*/ 20 w 472"/>
                <a:gd name="T5" fmla="*/ 281 h 375"/>
                <a:gd name="T6" fmla="*/ 123 w 472"/>
                <a:gd name="T7" fmla="*/ 53 h 375"/>
                <a:gd name="T8" fmla="*/ 259 w 472"/>
                <a:gd name="T9" fmla="*/ 3 h 375"/>
                <a:gd name="T10" fmla="*/ 384 w 472"/>
                <a:gd name="T11" fmla="*/ 18 h 375"/>
                <a:gd name="T12" fmla="*/ 436 w 472"/>
                <a:gd name="T13" fmla="*/ 57 h 375"/>
                <a:gd name="T14" fmla="*/ 447 w 472"/>
                <a:gd name="T15" fmla="*/ 67 h 375"/>
                <a:gd name="T16" fmla="*/ 452 w 472"/>
                <a:gd name="T17" fmla="*/ 73 h 375"/>
                <a:gd name="T18" fmla="*/ 462 w 472"/>
                <a:gd name="T19" fmla="*/ 107 h 375"/>
                <a:gd name="T20" fmla="*/ 452 w 472"/>
                <a:gd name="T21" fmla="*/ 103 h 375"/>
                <a:gd name="T22" fmla="*/ 314 w 472"/>
                <a:gd name="T23" fmla="*/ 39 h 375"/>
                <a:gd name="T24" fmla="*/ 143 w 472"/>
                <a:gd name="T25" fmla="*/ 87 h 375"/>
                <a:gd name="T26" fmla="*/ 49 w 472"/>
                <a:gd name="T27" fmla="*/ 258 h 375"/>
                <a:gd name="T28" fmla="*/ 67 w 472"/>
                <a:gd name="T29" fmla="*/ 358 h 375"/>
                <a:gd name="T30" fmla="*/ 67 w 472"/>
                <a:gd name="T31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375">
                  <a:moveTo>
                    <a:pt x="67" y="375"/>
                  </a:moveTo>
                  <a:cubicBezTo>
                    <a:pt x="45" y="353"/>
                    <a:pt x="30" y="327"/>
                    <a:pt x="21" y="297"/>
                  </a:cubicBezTo>
                  <a:cubicBezTo>
                    <a:pt x="22" y="292"/>
                    <a:pt x="21" y="286"/>
                    <a:pt x="20" y="281"/>
                  </a:cubicBezTo>
                  <a:cubicBezTo>
                    <a:pt x="0" y="181"/>
                    <a:pt x="67" y="91"/>
                    <a:pt x="123" y="53"/>
                  </a:cubicBezTo>
                  <a:cubicBezTo>
                    <a:pt x="164" y="26"/>
                    <a:pt x="209" y="4"/>
                    <a:pt x="259" y="3"/>
                  </a:cubicBezTo>
                  <a:cubicBezTo>
                    <a:pt x="301" y="1"/>
                    <a:pt x="344" y="0"/>
                    <a:pt x="384" y="18"/>
                  </a:cubicBezTo>
                  <a:cubicBezTo>
                    <a:pt x="406" y="25"/>
                    <a:pt x="418" y="45"/>
                    <a:pt x="436" y="57"/>
                  </a:cubicBezTo>
                  <a:cubicBezTo>
                    <a:pt x="444" y="55"/>
                    <a:pt x="444" y="63"/>
                    <a:pt x="447" y="67"/>
                  </a:cubicBezTo>
                  <a:cubicBezTo>
                    <a:pt x="449" y="69"/>
                    <a:pt x="451" y="71"/>
                    <a:pt x="452" y="73"/>
                  </a:cubicBezTo>
                  <a:cubicBezTo>
                    <a:pt x="457" y="84"/>
                    <a:pt x="472" y="92"/>
                    <a:pt x="462" y="107"/>
                  </a:cubicBezTo>
                  <a:cubicBezTo>
                    <a:pt x="458" y="108"/>
                    <a:pt x="455" y="106"/>
                    <a:pt x="452" y="103"/>
                  </a:cubicBezTo>
                  <a:cubicBezTo>
                    <a:pt x="418" y="55"/>
                    <a:pt x="367" y="44"/>
                    <a:pt x="314" y="39"/>
                  </a:cubicBezTo>
                  <a:cubicBezTo>
                    <a:pt x="252" y="33"/>
                    <a:pt x="193" y="49"/>
                    <a:pt x="143" y="87"/>
                  </a:cubicBezTo>
                  <a:cubicBezTo>
                    <a:pt x="88" y="130"/>
                    <a:pt x="52" y="184"/>
                    <a:pt x="49" y="258"/>
                  </a:cubicBezTo>
                  <a:cubicBezTo>
                    <a:pt x="48" y="293"/>
                    <a:pt x="52" y="326"/>
                    <a:pt x="67" y="358"/>
                  </a:cubicBezTo>
                  <a:cubicBezTo>
                    <a:pt x="70" y="364"/>
                    <a:pt x="73" y="369"/>
                    <a:pt x="67" y="375"/>
                  </a:cubicBezTo>
                  <a:close/>
                </a:path>
              </a:pathLst>
            </a:custGeom>
            <a:solidFill>
              <a:srgbClr val="19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0" name="Freeform 291">
              <a:extLst>
                <a:ext uri="{FF2B5EF4-FFF2-40B4-BE49-F238E27FC236}">
                  <a16:creationId xmlns:a16="http://schemas.microsoft.com/office/drawing/2014/main" id="{B664AD40-0643-82AA-24CA-9C0FBE9EB2CE}"/>
                </a:ext>
              </a:extLst>
            </p:cNvPr>
            <p:cNvSpPr/>
            <p:nvPr/>
          </p:nvSpPr>
          <p:spPr bwMode="auto">
            <a:xfrm rot="18184254">
              <a:off x="6073686" y="1844821"/>
              <a:ext cx="229160" cy="232775"/>
            </a:xfrm>
            <a:custGeom>
              <a:avLst/>
              <a:gdLst>
                <a:gd name="T0" fmla="*/ 9 w 321"/>
                <a:gd name="T1" fmla="*/ 305 h 309"/>
                <a:gd name="T2" fmla="*/ 44 w 321"/>
                <a:gd name="T3" fmla="*/ 142 h 309"/>
                <a:gd name="T4" fmla="*/ 144 w 321"/>
                <a:gd name="T5" fmla="*/ 34 h 309"/>
                <a:gd name="T6" fmla="*/ 264 w 321"/>
                <a:gd name="T7" fmla="*/ 5 h 309"/>
                <a:gd name="T8" fmla="*/ 273 w 321"/>
                <a:gd name="T9" fmla="*/ 2 h 309"/>
                <a:gd name="T10" fmla="*/ 321 w 321"/>
                <a:gd name="T11" fmla="*/ 26 h 309"/>
                <a:gd name="T12" fmla="*/ 295 w 321"/>
                <a:gd name="T13" fmla="*/ 33 h 309"/>
                <a:gd name="T14" fmla="*/ 129 w 321"/>
                <a:gd name="T15" fmla="*/ 100 h 309"/>
                <a:gd name="T16" fmla="*/ 57 w 321"/>
                <a:gd name="T17" fmla="*/ 234 h 309"/>
                <a:gd name="T18" fmla="*/ 54 w 321"/>
                <a:gd name="T19" fmla="*/ 274 h 309"/>
                <a:gd name="T20" fmla="*/ 38 w 321"/>
                <a:gd name="T21" fmla="*/ 304 h 309"/>
                <a:gd name="T22" fmla="*/ 17 w 321"/>
                <a:gd name="T23" fmla="*/ 309 h 309"/>
                <a:gd name="T24" fmla="*/ 9 w 321"/>
                <a:gd name="T25" fmla="*/ 30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309">
                  <a:moveTo>
                    <a:pt x="9" y="305"/>
                  </a:moveTo>
                  <a:cubicBezTo>
                    <a:pt x="0" y="247"/>
                    <a:pt x="18" y="194"/>
                    <a:pt x="44" y="142"/>
                  </a:cubicBezTo>
                  <a:cubicBezTo>
                    <a:pt x="67" y="96"/>
                    <a:pt x="101" y="61"/>
                    <a:pt x="144" y="34"/>
                  </a:cubicBezTo>
                  <a:cubicBezTo>
                    <a:pt x="180" y="12"/>
                    <a:pt x="220" y="0"/>
                    <a:pt x="264" y="5"/>
                  </a:cubicBezTo>
                  <a:cubicBezTo>
                    <a:pt x="267" y="6"/>
                    <a:pt x="270" y="5"/>
                    <a:pt x="273" y="2"/>
                  </a:cubicBezTo>
                  <a:cubicBezTo>
                    <a:pt x="291" y="5"/>
                    <a:pt x="305" y="17"/>
                    <a:pt x="321" y="26"/>
                  </a:cubicBezTo>
                  <a:cubicBezTo>
                    <a:pt x="315" y="38"/>
                    <a:pt x="303" y="34"/>
                    <a:pt x="295" y="33"/>
                  </a:cubicBezTo>
                  <a:cubicBezTo>
                    <a:pt x="228" y="27"/>
                    <a:pt x="174" y="54"/>
                    <a:pt x="129" y="100"/>
                  </a:cubicBezTo>
                  <a:cubicBezTo>
                    <a:pt x="92" y="137"/>
                    <a:pt x="73" y="185"/>
                    <a:pt x="57" y="234"/>
                  </a:cubicBezTo>
                  <a:cubicBezTo>
                    <a:pt x="53" y="247"/>
                    <a:pt x="54" y="260"/>
                    <a:pt x="54" y="274"/>
                  </a:cubicBezTo>
                  <a:cubicBezTo>
                    <a:pt x="54" y="286"/>
                    <a:pt x="51" y="298"/>
                    <a:pt x="38" y="304"/>
                  </a:cubicBezTo>
                  <a:cubicBezTo>
                    <a:pt x="32" y="306"/>
                    <a:pt x="24" y="307"/>
                    <a:pt x="17" y="309"/>
                  </a:cubicBezTo>
                  <a:cubicBezTo>
                    <a:pt x="14" y="309"/>
                    <a:pt x="11" y="308"/>
                    <a:pt x="9" y="305"/>
                  </a:cubicBezTo>
                  <a:close/>
                </a:path>
              </a:pathLst>
            </a:custGeom>
            <a:solidFill>
              <a:srgbClr val="191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1" name="Freeform 292">
              <a:extLst>
                <a:ext uri="{FF2B5EF4-FFF2-40B4-BE49-F238E27FC236}">
                  <a16:creationId xmlns:a16="http://schemas.microsoft.com/office/drawing/2014/main" id="{6CD07FCD-AA68-4B46-6734-24A5CA4D9510}"/>
                </a:ext>
              </a:extLst>
            </p:cNvPr>
            <p:cNvSpPr/>
            <p:nvPr/>
          </p:nvSpPr>
          <p:spPr bwMode="auto">
            <a:xfrm rot="18184254">
              <a:off x="5631427" y="2938806"/>
              <a:ext cx="282630" cy="247385"/>
            </a:xfrm>
            <a:custGeom>
              <a:avLst/>
              <a:gdLst>
                <a:gd name="T0" fmla="*/ 400 w 400"/>
                <a:gd name="T1" fmla="*/ 49 h 328"/>
                <a:gd name="T2" fmla="*/ 373 w 400"/>
                <a:gd name="T3" fmla="*/ 46 h 328"/>
                <a:gd name="T4" fmla="*/ 135 w 400"/>
                <a:gd name="T5" fmla="*/ 94 h 328"/>
                <a:gd name="T6" fmla="*/ 40 w 400"/>
                <a:gd name="T7" fmla="*/ 254 h 328"/>
                <a:gd name="T8" fmla="*/ 40 w 400"/>
                <a:gd name="T9" fmla="*/ 308 h 328"/>
                <a:gd name="T10" fmla="*/ 37 w 400"/>
                <a:gd name="T11" fmla="*/ 328 h 328"/>
                <a:gd name="T12" fmla="*/ 118 w 400"/>
                <a:gd name="T13" fmla="*/ 62 h 328"/>
                <a:gd name="T14" fmla="*/ 326 w 400"/>
                <a:gd name="T15" fmla="*/ 17 h 328"/>
                <a:gd name="T16" fmla="*/ 400 w 400"/>
                <a:gd name="T17" fmla="*/ 4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28">
                  <a:moveTo>
                    <a:pt x="400" y="49"/>
                  </a:moveTo>
                  <a:cubicBezTo>
                    <a:pt x="391" y="58"/>
                    <a:pt x="381" y="48"/>
                    <a:pt x="373" y="46"/>
                  </a:cubicBezTo>
                  <a:cubicBezTo>
                    <a:pt x="286" y="26"/>
                    <a:pt x="206" y="40"/>
                    <a:pt x="135" y="94"/>
                  </a:cubicBezTo>
                  <a:cubicBezTo>
                    <a:pt x="82" y="134"/>
                    <a:pt x="48" y="186"/>
                    <a:pt x="40" y="254"/>
                  </a:cubicBezTo>
                  <a:cubicBezTo>
                    <a:pt x="37" y="272"/>
                    <a:pt x="32" y="289"/>
                    <a:pt x="40" y="308"/>
                  </a:cubicBezTo>
                  <a:cubicBezTo>
                    <a:pt x="42" y="313"/>
                    <a:pt x="43" y="322"/>
                    <a:pt x="37" y="328"/>
                  </a:cubicBezTo>
                  <a:cubicBezTo>
                    <a:pt x="0" y="239"/>
                    <a:pt x="35" y="124"/>
                    <a:pt x="118" y="62"/>
                  </a:cubicBezTo>
                  <a:cubicBezTo>
                    <a:pt x="180" y="15"/>
                    <a:pt x="250" y="0"/>
                    <a:pt x="326" y="17"/>
                  </a:cubicBezTo>
                  <a:cubicBezTo>
                    <a:pt x="352" y="23"/>
                    <a:pt x="377" y="34"/>
                    <a:pt x="400" y="49"/>
                  </a:cubicBezTo>
                  <a:close/>
                </a:path>
              </a:pathLst>
            </a:custGeom>
            <a:solidFill>
              <a:srgbClr val="0A0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2" name="Freeform 293">
              <a:extLst>
                <a:ext uri="{FF2B5EF4-FFF2-40B4-BE49-F238E27FC236}">
                  <a16:creationId xmlns:a16="http://schemas.microsoft.com/office/drawing/2014/main" id="{9C9AA995-BA3F-CEC3-0BF2-9FD3F38EB81B}"/>
                </a:ext>
              </a:extLst>
            </p:cNvPr>
            <p:cNvSpPr/>
            <p:nvPr/>
          </p:nvSpPr>
          <p:spPr bwMode="auto">
            <a:xfrm rot="18184254">
              <a:off x="5750864" y="2911530"/>
              <a:ext cx="290269" cy="289265"/>
            </a:xfrm>
            <a:custGeom>
              <a:avLst/>
              <a:gdLst>
                <a:gd name="T0" fmla="*/ 137 w 410"/>
                <a:gd name="T1" fmla="*/ 367 h 383"/>
                <a:gd name="T2" fmla="*/ 209 w 410"/>
                <a:gd name="T3" fmla="*/ 375 h 383"/>
                <a:gd name="T4" fmla="*/ 93 w 410"/>
                <a:gd name="T5" fmla="*/ 368 h 383"/>
                <a:gd name="T6" fmla="*/ 42 w 410"/>
                <a:gd name="T7" fmla="*/ 318 h 383"/>
                <a:gd name="T8" fmla="*/ 7 w 410"/>
                <a:gd name="T9" fmla="*/ 186 h 383"/>
                <a:gd name="T10" fmla="*/ 140 w 410"/>
                <a:gd name="T11" fmla="*/ 23 h 383"/>
                <a:gd name="T12" fmla="*/ 305 w 410"/>
                <a:gd name="T13" fmla="*/ 25 h 383"/>
                <a:gd name="T14" fmla="*/ 365 w 410"/>
                <a:gd name="T15" fmla="*/ 65 h 383"/>
                <a:gd name="T16" fmla="*/ 405 w 410"/>
                <a:gd name="T17" fmla="*/ 154 h 383"/>
                <a:gd name="T18" fmla="*/ 409 w 410"/>
                <a:gd name="T19" fmla="*/ 163 h 383"/>
                <a:gd name="T20" fmla="*/ 406 w 410"/>
                <a:gd name="T21" fmla="*/ 167 h 383"/>
                <a:gd name="T22" fmla="*/ 397 w 410"/>
                <a:gd name="T23" fmla="*/ 183 h 383"/>
                <a:gd name="T24" fmla="*/ 397 w 410"/>
                <a:gd name="T25" fmla="*/ 159 h 383"/>
                <a:gd name="T26" fmla="*/ 385 w 410"/>
                <a:gd name="T27" fmla="*/ 123 h 383"/>
                <a:gd name="T28" fmla="*/ 311 w 410"/>
                <a:gd name="T29" fmla="*/ 50 h 383"/>
                <a:gd name="T30" fmla="*/ 117 w 410"/>
                <a:gd name="T31" fmla="*/ 62 h 383"/>
                <a:gd name="T32" fmla="*/ 23 w 410"/>
                <a:gd name="T33" fmla="*/ 215 h 383"/>
                <a:gd name="T34" fmla="*/ 61 w 410"/>
                <a:gd name="T35" fmla="*/ 319 h 383"/>
                <a:gd name="T36" fmla="*/ 109 w 410"/>
                <a:gd name="T37" fmla="*/ 355 h 383"/>
                <a:gd name="T38" fmla="*/ 137 w 410"/>
                <a:gd name="T39" fmla="*/ 36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383">
                  <a:moveTo>
                    <a:pt x="137" y="367"/>
                  </a:moveTo>
                  <a:cubicBezTo>
                    <a:pt x="161" y="376"/>
                    <a:pt x="186" y="366"/>
                    <a:pt x="209" y="375"/>
                  </a:cubicBezTo>
                  <a:cubicBezTo>
                    <a:pt x="170" y="383"/>
                    <a:pt x="131" y="382"/>
                    <a:pt x="93" y="368"/>
                  </a:cubicBezTo>
                  <a:cubicBezTo>
                    <a:pt x="76" y="352"/>
                    <a:pt x="58" y="336"/>
                    <a:pt x="42" y="318"/>
                  </a:cubicBezTo>
                  <a:cubicBezTo>
                    <a:pt x="6" y="280"/>
                    <a:pt x="0" y="234"/>
                    <a:pt x="7" y="186"/>
                  </a:cubicBezTo>
                  <a:cubicBezTo>
                    <a:pt x="19" y="107"/>
                    <a:pt x="68" y="53"/>
                    <a:pt x="140" y="23"/>
                  </a:cubicBezTo>
                  <a:cubicBezTo>
                    <a:pt x="194" y="0"/>
                    <a:pt x="250" y="1"/>
                    <a:pt x="305" y="25"/>
                  </a:cubicBezTo>
                  <a:cubicBezTo>
                    <a:pt x="328" y="35"/>
                    <a:pt x="348" y="46"/>
                    <a:pt x="365" y="65"/>
                  </a:cubicBezTo>
                  <a:cubicBezTo>
                    <a:pt x="388" y="91"/>
                    <a:pt x="402" y="120"/>
                    <a:pt x="405" y="154"/>
                  </a:cubicBezTo>
                  <a:cubicBezTo>
                    <a:pt x="405" y="157"/>
                    <a:pt x="407" y="160"/>
                    <a:pt x="409" y="163"/>
                  </a:cubicBezTo>
                  <a:cubicBezTo>
                    <a:pt x="410" y="166"/>
                    <a:pt x="408" y="167"/>
                    <a:pt x="406" y="167"/>
                  </a:cubicBezTo>
                  <a:cubicBezTo>
                    <a:pt x="399" y="170"/>
                    <a:pt x="409" y="183"/>
                    <a:pt x="397" y="183"/>
                  </a:cubicBezTo>
                  <a:cubicBezTo>
                    <a:pt x="391" y="175"/>
                    <a:pt x="396" y="167"/>
                    <a:pt x="397" y="159"/>
                  </a:cubicBezTo>
                  <a:cubicBezTo>
                    <a:pt x="387" y="149"/>
                    <a:pt x="390" y="135"/>
                    <a:pt x="385" y="123"/>
                  </a:cubicBezTo>
                  <a:cubicBezTo>
                    <a:pt x="371" y="88"/>
                    <a:pt x="343" y="65"/>
                    <a:pt x="311" y="50"/>
                  </a:cubicBezTo>
                  <a:cubicBezTo>
                    <a:pt x="245" y="18"/>
                    <a:pt x="179" y="24"/>
                    <a:pt x="117" y="62"/>
                  </a:cubicBezTo>
                  <a:cubicBezTo>
                    <a:pt x="61" y="97"/>
                    <a:pt x="30" y="149"/>
                    <a:pt x="23" y="215"/>
                  </a:cubicBezTo>
                  <a:cubicBezTo>
                    <a:pt x="20" y="255"/>
                    <a:pt x="39" y="288"/>
                    <a:pt x="61" y="319"/>
                  </a:cubicBezTo>
                  <a:cubicBezTo>
                    <a:pt x="73" y="337"/>
                    <a:pt x="90" y="347"/>
                    <a:pt x="109" y="355"/>
                  </a:cubicBezTo>
                  <a:cubicBezTo>
                    <a:pt x="117" y="363"/>
                    <a:pt x="128" y="363"/>
                    <a:pt x="137" y="367"/>
                  </a:cubicBezTo>
                  <a:close/>
                </a:path>
              </a:pathLst>
            </a:custGeom>
            <a:solidFill>
              <a:srgbClr val="282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3" name="Freeform 294">
              <a:extLst>
                <a:ext uri="{FF2B5EF4-FFF2-40B4-BE49-F238E27FC236}">
                  <a16:creationId xmlns:a16="http://schemas.microsoft.com/office/drawing/2014/main" id="{787DFEAC-3DFF-5767-CFCD-E606130C2434}"/>
                </a:ext>
              </a:extLst>
            </p:cNvPr>
            <p:cNvSpPr/>
            <p:nvPr/>
          </p:nvSpPr>
          <p:spPr bwMode="auto">
            <a:xfrm rot="18184254">
              <a:off x="5700662" y="2910181"/>
              <a:ext cx="313185" cy="293161"/>
            </a:xfrm>
            <a:custGeom>
              <a:avLst/>
              <a:gdLst>
                <a:gd name="T0" fmla="*/ 30 w 440"/>
                <a:gd name="T1" fmla="*/ 346 h 389"/>
                <a:gd name="T2" fmla="*/ 16 w 440"/>
                <a:gd name="T3" fmla="*/ 309 h 389"/>
                <a:gd name="T4" fmla="*/ 9 w 440"/>
                <a:gd name="T5" fmla="*/ 208 h 389"/>
                <a:gd name="T6" fmla="*/ 97 w 440"/>
                <a:gd name="T7" fmla="*/ 58 h 389"/>
                <a:gd name="T8" fmla="*/ 242 w 440"/>
                <a:gd name="T9" fmla="*/ 4 h 389"/>
                <a:gd name="T10" fmla="*/ 397 w 440"/>
                <a:gd name="T11" fmla="*/ 42 h 389"/>
                <a:gd name="T12" fmla="*/ 414 w 440"/>
                <a:gd name="T13" fmla="*/ 62 h 389"/>
                <a:gd name="T14" fmla="*/ 428 w 440"/>
                <a:gd name="T15" fmla="*/ 76 h 389"/>
                <a:gd name="T16" fmla="*/ 431 w 440"/>
                <a:gd name="T17" fmla="*/ 76 h 389"/>
                <a:gd name="T18" fmla="*/ 440 w 440"/>
                <a:gd name="T19" fmla="*/ 99 h 389"/>
                <a:gd name="T20" fmla="*/ 426 w 440"/>
                <a:gd name="T21" fmla="*/ 94 h 389"/>
                <a:gd name="T22" fmla="*/ 298 w 440"/>
                <a:gd name="T23" fmla="*/ 28 h 389"/>
                <a:gd name="T24" fmla="*/ 104 w 440"/>
                <a:gd name="T25" fmla="*/ 83 h 389"/>
                <a:gd name="T26" fmla="*/ 26 w 440"/>
                <a:gd name="T27" fmla="*/ 273 h 389"/>
                <a:gd name="T28" fmla="*/ 55 w 440"/>
                <a:gd name="T29" fmla="*/ 357 h 389"/>
                <a:gd name="T30" fmla="*/ 79 w 440"/>
                <a:gd name="T31" fmla="*/ 380 h 389"/>
                <a:gd name="T32" fmla="*/ 83 w 440"/>
                <a:gd name="T33" fmla="*/ 389 h 389"/>
                <a:gd name="T34" fmla="*/ 30 w 440"/>
                <a:gd name="T35" fmla="*/ 34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0" h="389">
                  <a:moveTo>
                    <a:pt x="30" y="346"/>
                  </a:moveTo>
                  <a:cubicBezTo>
                    <a:pt x="30" y="332"/>
                    <a:pt x="22" y="320"/>
                    <a:pt x="16" y="309"/>
                  </a:cubicBezTo>
                  <a:cubicBezTo>
                    <a:pt x="0" y="276"/>
                    <a:pt x="6" y="241"/>
                    <a:pt x="9" y="208"/>
                  </a:cubicBezTo>
                  <a:cubicBezTo>
                    <a:pt x="14" y="145"/>
                    <a:pt x="50" y="96"/>
                    <a:pt x="97" y="58"/>
                  </a:cubicBezTo>
                  <a:cubicBezTo>
                    <a:pt x="138" y="25"/>
                    <a:pt x="187" y="7"/>
                    <a:pt x="242" y="4"/>
                  </a:cubicBezTo>
                  <a:cubicBezTo>
                    <a:pt x="298" y="0"/>
                    <a:pt x="349" y="17"/>
                    <a:pt x="397" y="42"/>
                  </a:cubicBezTo>
                  <a:cubicBezTo>
                    <a:pt x="405" y="46"/>
                    <a:pt x="410" y="54"/>
                    <a:pt x="414" y="62"/>
                  </a:cubicBezTo>
                  <a:cubicBezTo>
                    <a:pt x="417" y="68"/>
                    <a:pt x="418" y="76"/>
                    <a:pt x="428" y="76"/>
                  </a:cubicBezTo>
                  <a:cubicBezTo>
                    <a:pt x="429" y="76"/>
                    <a:pt x="430" y="76"/>
                    <a:pt x="431" y="76"/>
                  </a:cubicBezTo>
                  <a:cubicBezTo>
                    <a:pt x="434" y="84"/>
                    <a:pt x="437" y="92"/>
                    <a:pt x="440" y="99"/>
                  </a:cubicBezTo>
                  <a:cubicBezTo>
                    <a:pt x="432" y="106"/>
                    <a:pt x="430" y="99"/>
                    <a:pt x="426" y="94"/>
                  </a:cubicBezTo>
                  <a:cubicBezTo>
                    <a:pt x="394" y="52"/>
                    <a:pt x="349" y="36"/>
                    <a:pt x="298" y="28"/>
                  </a:cubicBezTo>
                  <a:cubicBezTo>
                    <a:pt x="224" y="16"/>
                    <a:pt x="159" y="36"/>
                    <a:pt x="104" y="83"/>
                  </a:cubicBezTo>
                  <a:cubicBezTo>
                    <a:pt x="47" y="131"/>
                    <a:pt x="17" y="194"/>
                    <a:pt x="26" y="273"/>
                  </a:cubicBezTo>
                  <a:cubicBezTo>
                    <a:pt x="29" y="305"/>
                    <a:pt x="42" y="331"/>
                    <a:pt x="55" y="357"/>
                  </a:cubicBezTo>
                  <a:cubicBezTo>
                    <a:pt x="59" y="367"/>
                    <a:pt x="71" y="373"/>
                    <a:pt x="79" y="380"/>
                  </a:cubicBezTo>
                  <a:cubicBezTo>
                    <a:pt x="82" y="382"/>
                    <a:pt x="88" y="383"/>
                    <a:pt x="83" y="389"/>
                  </a:cubicBezTo>
                  <a:cubicBezTo>
                    <a:pt x="61" y="379"/>
                    <a:pt x="44" y="365"/>
                    <a:pt x="30" y="346"/>
                  </a:cubicBezTo>
                  <a:close/>
                </a:path>
              </a:pathLst>
            </a:custGeom>
            <a:solidFill>
              <a:srgbClr val="1F2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4" name="Freeform 295">
              <a:extLst>
                <a:ext uri="{FF2B5EF4-FFF2-40B4-BE49-F238E27FC236}">
                  <a16:creationId xmlns:a16="http://schemas.microsoft.com/office/drawing/2014/main" id="{61B8336C-378A-A474-A103-66DF21FD33C0}"/>
                </a:ext>
              </a:extLst>
            </p:cNvPr>
            <p:cNvSpPr/>
            <p:nvPr/>
          </p:nvSpPr>
          <p:spPr bwMode="auto">
            <a:xfrm rot="18184254">
              <a:off x="6098050" y="1837125"/>
              <a:ext cx="221521" cy="217192"/>
            </a:xfrm>
            <a:custGeom>
              <a:avLst/>
              <a:gdLst>
                <a:gd name="T0" fmla="*/ 0 w 316"/>
                <a:gd name="T1" fmla="*/ 279 h 288"/>
                <a:gd name="T2" fmla="*/ 12 w 316"/>
                <a:gd name="T3" fmla="*/ 249 h 288"/>
                <a:gd name="T4" fmla="*/ 71 w 316"/>
                <a:gd name="T5" fmla="*/ 94 h 288"/>
                <a:gd name="T6" fmla="*/ 196 w 316"/>
                <a:gd name="T7" fmla="*/ 10 h 288"/>
                <a:gd name="T8" fmla="*/ 275 w 316"/>
                <a:gd name="T9" fmla="*/ 7 h 288"/>
                <a:gd name="T10" fmla="*/ 284 w 316"/>
                <a:gd name="T11" fmla="*/ 4 h 288"/>
                <a:gd name="T12" fmla="*/ 316 w 316"/>
                <a:gd name="T13" fmla="*/ 31 h 288"/>
                <a:gd name="T14" fmla="*/ 285 w 316"/>
                <a:gd name="T15" fmla="*/ 31 h 288"/>
                <a:gd name="T16" fmla="*/ 147 w 316"/>
                <a:gd name="T17" fmla="*/ 61 h 288"/>
                <a:gd name="T18" fmla="*/ 63 w 316"/>
                <a:gd name="T19" fmla="*/ 165 h 288"/>
                <a:gd name="T20" fmla="*/ 36 w 316"/>
                <a:gd name="T21" fmla="*/ 269 h 288"/>
                <a:gd name="T22" fmla="*/ 28 w 316"/>
                <a:gd name="T23" fmla="*/ 283 h 288"/>
                <a:gd name="T24" fmla="*/ 0 w 316"/>
                <a:gd name="T25" fmla="*/ 2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288">
                  <a:moveTo>
                    <a:pt x="0" y="279"/>
                  </a:moveTo>
                  <a:cubicBezTo>
                    <a:pt x="10" y="272"/>
                    <a:pt x="12" y="261"/>
                    <a:pt x="12" y="249"/>
                  </a:cubicBezTo>
                  <a:cubicBezTo>
                    <a:pt x="12" y="190"/>
                    <a:pt x="40" y="141"/>
                    <a:pt x="71" y="94"/>
                  </a:cubicBezTo>
                  <a:cubicBezTo>
                    <a:pt x="101" y="49"/>
                    <a:pt x="147" y="27"/>
                    <a:pt x="196" y="10"/>
                  </a:cubicBezTo>
                  <a:cubicBezTo>
                    <a:pt x="222" y="0"/>
                    <a:pt x="248" y="5"/>
                    <a:pt x="275" y="7"/>
                  </a:cubicBezTo>
                  <a:cubicBezTo>
                    <a:pt x="278" y="7"/>
                    <a:pt x="281" y="7"/>
                    <a:pt x="284" y="4"/>
                  </a:cubicBezTo>
                  <a:cubicBezTo>
                    <a:pt x="296" y="11"/>
                    <a:pt x="307" y="20"/>
                    <a:pt x="316" y="31"/>
                  </a:cubicBezTo>
                  <a:cubicBezTo>
                    <a:pt x="306" y="42"/>
                    <a:pt x="291" y="33"/>
                    <a:pt x="285" y="31"/>
                  </a:cubicBezTo>
                  <a:cubicBezTo>
                    <a:pt x="232" y="17"/>
                    <a:pt x="189" y="33"/>
                    <a:pt x="147" y="61"/>
                  </a:cubicBezTo>
                  <a:cubicBezTo>
                    <a:pt x="107" y="87"/>
                    <a:pt x="83" y="124"/>
                    <a:pt x="63" y="165"/>
                  </a:cubicBezTo>
                  <a:cubicBezTo>
                    <a:pt x="47" y="198"/>
                    <a:pt x="35" y="232"/>
                    <a:pt x="36" y="269"/>
                  </a:cubicBezTo>
                  <a:cubicBezTo>
                    <a:pt x="36" y="275"/>
                    <a:pt x="34" y="280"/>
                    <a:pt x="28" y="283"/>
                  </a:cubicBezTo>
                  <a:cubicBezTo>
                    <a:pt x="17" y="288"/>
                    <a:pt x="8" y="286"/>
                    <a:pt x="0" y="279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5" name="Freeform 296">
              <a:extLst>
                <a:ext uri="{FF2B5EF4-FFF2-40B4-BE49-F238E27FC236}">
                  <a16:creationId xmlns:a16="http://schemas.microsoft.com/office/drawing/2014/main" id="{2003F340-9B4E-19D2-B403-8663B97FD786}"/>
                </a:ext>
              </a:extLst>
            </p:cNvPr>
            <p:cNvSpPr/>
            <p:nvPr/>
          </p:nvSpPr>
          <p:spPr bwMode="auto">
            <a:xfrm rot="18184254">
              <a:off x="5762835" y="2725156"/>
              <a:ext cx="134950" cy="148041"/>
            </a:xfrm>
            <a:custGeom>
              <a:avLst/>
              <a:gdLst>
                <a:gd name="T0" fmla="*/ 22 w 191"/>
                <a:gd name="T1" fmla="*/ 196 h 196"/>
                <a:gd name="T2" fmla="*/ 19 w 191"/>
                <a:gd name="T3" fmla="*/ 196 h 196"/>
                <a:gd name="T4" fmla="*/ 2 w 191"/>
                <a:gd name="T5" fmla="*/ 165 h 196"/>
                <a:gd name="T6" fmla="*/ 16 w 191"/>
                <a:gd name="T7" fmla="*/ 146 h 196"/>
                <a:gd name="T8" fmla="*/ 37 w 191"/>
                <a:gd name="T9" fmla="*/ 132 h 196"/>
                <a:gd name="T10" fmla="*/ 110 w 191"/>
                <a:gd name="T11" fmla="*/ 70 h 196"/>
                <a:gd name="T12" fmla="*/ 118 w 191"/>
                <a:gd name="T13" fmla="*/ 59 h 196"/>
                <a:gd name="T14" fmla="*/ 139 w 191"/>
                <a:gd name="T15" fmla="*/ 41 h 196"/>
                <a:gd name="T16" fmla="*/ 147 w 191"/>
                <a:gd name="T17" fmla="*/ 30 h 196"/>
                <a:gd name="T18" fmla="*/ 167 w 191"/>
                <a:gd name="T19" fmla="*/ 11 h 196"/>
                <a:gd name="T20" fmla="*/ 187 w 191"/>
                <a:gd name="T21" fmla="*/ 17 h 196"/>
                <a:gd name="T22" fmla="*/ 189 w 191"/>
                <a:gd name="T23" fmla="*/ 24 h 196"/>
                <a:gd name="T24" fmla="*/ 191 w 191"/>
                <a:gd name="T25" fmla="*/ 29 h 196"/>
                <a:gd name="T26" fmla="*/ 46 w 191"/>
                <a:gd name="T27" fmla="*/ 168 h 196"/>
                <a:gd name="T28" fmla="*/ 22 w 191"/>
                <a:gd name="T2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196">
                  <a:moveTo>
                    <a:pt x="22" y="196"/>
                  </a:moveTo>
                  <a:cubicBezTo>
                    <a:pt x="21" y="196"/>
                    <a:pt x="20" y="196"/>
                    <a:pt x="19" y="196"/>
                  </a:cubicBezTo>
                  <a:cubicBezTo>
                    <a:pt x="17" y="184"/>
                    <a:pt x="7" y="176"/>
                    <a:pt x="2" y="165"/>
                  </a:cubicBezTo>
                  <a:cubicBezTo>
                    <a:pt x="0" y="154"/>
                    <a:pt x="8" y="150"/>
                    <a:pt x="16" y="146"/>
                  </a:cubicBezTo>
                  <a:cubicBezTo>
                    <a:pt x="26" y="145"/>
                    <a:pt x="31" y="138"/>
                    <a:pt x="37" y="132"/>
                  </a:cubicBezTo>
                  <a:cubicBezTo>
                    <a:pt x="60" y="110"/>
                    <a:pt x="81" y="86"/>
                    <a:pt x="110" y="70"/>
                  </a:cubicBezTo>
                  <a:cubicBezTo>
                    <a:pt x="114" y="68"/>
                    <a:pt x="115" y="63"/>
                    <a:pt x="118" y="59"/>
                  </a:cubicBezTo>
                  <a:cubicBezTo>
                    <a:pt x="123" y="51"/>
                    <a:pt x="130" y="45"/>
                    <a:pt x="139" y="41"/>
                  </a:cubicBezTo>
                  <a:cubicBezTo>
                    <a:pt x="143" y="39"/>
                    <a:pt x="155" y="42"/>
                    <a:pt x="147" y="30"/>
                  </a:cubicBezTo>
                  <a:cubicBezTo>
                    <a:pt x="154" y="23"/>
                    <a:pt x="160" y="17"/>
                    <a:pt x="167" y="11"/>
                  </a:cubicBezTo>
                  <a:cubicBezTo>
                    <a:pt x="179" y="0"/>
                    <a:pt x="182" y="1"/>
                    <a:pt x="187" y="17"/>
                  </a:cubicBezTo>
                  <a:cubicBezTo>
                    <a:pt x="188" y="19"/>
                    <a:pt x="188" y="22"/>
                    <a:pt x="189" y="24"/>
                  </a:cubicBezTo>
                  <a:cubicBezTo>
                    <a:pt x="190" y="26"/>
                    <a:pt x="191" y="28"/>
                    <a:pt x="191" y="29"/>
                  </a:cubicBezTo>
                  <a:cubicBezTo>
                    <a:pt x="145" y="78"/>
                    <a:pt x="94" y="122"/>
                    <a:pt x="46" y="168"/>
                  </a:cubicBezTo>
                  <a:cubicBezTo>
                    <a:pt x="37" y="177"/>
                    <a:pt x="25" y="183"/>
                    <a:pt x="22" y="19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6" name="Freeform 297">
              <a:extLst>
                <a:ext uri="{FF2B5EF4-FFF2-40B4-BE49-F238E27FC236}">
                  <a16:creationId xmlns:a16="http://schemas.microsoft.com/office/drawing/2014/main" id="{33CD2C5B-C962-381C-7F3F-935AC0630F43}"/>
                </a:ext>
              </a:extLst>
            </p:cNvPr>
            <p:cNvSpPr/>
            <p:nvPr/>
          </p:nvSpPr>
          <p:spPr bwMode="auto">
            <a:xfrm rot="18184254">
              <a:off x="6237283" y="2046711"/>
              <a:ext cx="155319" cy="100317"/>
            </a:xfrm>
            <a:custGeom>
              <a:avLst/>
              <a:gdLst>
                <a:gd name="T0" fmla="*/ 75 w 219"/>
                <a:gd name="T1" fmla="*/ 27 h 134"/>
                <a:gd name="T2" fmla="*/ 89 w 219"/>
                <a:gd name="T3" fmla="*/ 41 h 134"/>
                <a:gd name="T4" fmla="*/ 110 w 219"/>
                <a:gd name="T5" fmla="*/ 81 h 134"/>
                <a:gd name="T6" fmla="*/ 195 w 219"/>
                <a:gd name="T7" fmla="*/ 127 h 134"/>
                <a:gd name="T8" fmla="*/ 219 w 219"/>
                <a:gd name="T9" fmla="*/ 131 h 134"/>
                <a:gd name="T10" fmla="*/ 119 w 219"/>
                <a:gd name="T11" fmla="*/ 119 h 134"/>
                <a:gd name="T12" fmla="*/ 59 w 219"/>
                <a:gd name="T13" fmla="*/ 91 h 134"/>
                <a:gd name="T14" fmla="*/ 50 w 219"/>
                <a:gd name="T15" fmla="*/ 84 h 134"/>
                <a:gd name="T16" fmla="*/ 58 w 219"/>
                <a:gd name="T17" fmla="*/ 74 h 134"/>
                <a:gd name="T18" fmla="*/ 24 w 219"/>
                <a:gd name="T19" fmla="*/ 6 h 134"/>
                <a:gd name="T20" fmla="*/ 42 w 219"/>
                <a:gd name="T21" fmla="*/ 1 h 134"/>
                <a:gd name="T22" fmla="*/ 53 w 219"/>
                <a:gd name="T23" fmla="*/ 3 h 134"/>
                <a:gd name="T24" fmla="*/ 52 w 219"/>
                <a:gd name="T25" fmla="*/ 13 h 134"/>
                <a:gd name="T26" fmla="*/ 45 w 219"/>
                <a:gd name="T27" fmla="*/ 38 h 134"/>
                <a:gd name="T28" fmla="*/ 67 w 219"/>
                <a:gd name="T29" fmla="*/ 28 h 134"/>
                <a:gd name="T30" fmla="*/ 75 w 219"/>
                <a:gd name="T31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134">
                  <a:moveTo>
                    <a:pt x="75" y="27"/>
                  </a:moveTo>
                  <a:cubicBezTo>
                    <a:pt x="84" y="27"/>
                    <a:pt x="89" y="34"/>
                    <a:pt x="89" y="41"/>
                  </a:cubicBezTo>
                  <a:cubicBezTo>
                    <a:pt x="90" y="58"/>
                    <a:pt x="103" y="70"/>
                    <a:pt x="110" y="81"/>
                  </a:cubicBezTo>
                  <a:cubicBezTo>
                    <a:pt x="129" y="110"/>
                    <a:pt x="156" y="133"/>
                    <a:pt x="195" y="127"/>
                  </a:cubicBezTo>
                  <a:cubicBezTo>
                    <a:pt x="203" y="128"/>
                    <a:pt x="212" y="124"/>
                    <a:pt x="219" y="131"/>
                  </a:cubicBezTo>
                  <a:cubicBezTo>
                    <a:pt x="185" y="134"/>
                    <a:pt x="151" y="133"/>
                    <a:pt x="119" y="119"/>
                  </a:cubicBezTo>
                  <a:cubicBezTo>
                    <a:pt x="99" y="109"/>
                    <a:pt x="81" y="97"/>
                    <a:pt x="59" y="91"/>
                  </a:cubicBezTo>
                  <a:cubicBezTo>
                    <a:pt x="56" y="88"/>
                    <a:pt x="53" y="86"/>
                    <a:pt x="50" y="84"/>
                  </a:cubicBezTo>
                  <a:cubicBezTo>
                    <a:pt x="50" y="79"/>
                    <a:pt x="57" y="78"/>
                    <a:pt x="58" y="74"/>
                  </a:cubicBezTo>
                  <a:cubicBezTo>
                    <a:pt x="14" y="61"/>
                    <a:pt x="0" y="34"/>
                    <a:pt x="24" y="6"/>
                  </a:cubicBezTo>
                  <a:cubicBezTo>
                    <a:pt x="31" y="9"/>
                    <a:pt x="36" y="3"/>
                    <a:pt x="42" y="1"/>
                  </a:cubicBezTo>
                  <a:cubicBezTo>
                    <a:pt x="46" y="0"/>
                    <a:pt x="50" y="0"/>
                    <a:pt x="53" y="3"/>
                  </a:cubicBezTo>
                  <a:cubicBezTo>
                    <a:pt x="57" y="6"/>
                    <a:pt x="54" y="10"/>
                    <a:pt x="52" y="13"/>
                  </a:cubicBezTo>
                  <a:cubicBezTo>
                    <a:pt x="49" y="21"/>
                    <a:pt x="33" y="28"/>
                    <a:pt x="45" y="38"/>
                  </a:cubicBezTo>
                  <a:cubicBezTo>
                    <a:pt x="55" y="46"/>
                    <a:pt x="59" y="30"/>
                    <a:pt x="67" y="28"/>
                  </a:cubicBezTo>
                  <a:cubicBezTo>
                    <a:pt x="70" y="27"/>
                    <a:pt x="72" y="26"/>
                    <a:pt x="75" y="27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7" name="Freeform 298">
              <a:extLst>
                <a:ext uri="{FF2B5EF4-FFF2-40B4-BE49-F238E27FC236}">
                  <a16:creationId xmlns:a16="http://schemas.microsoft.com/office/drawing/2014/main" id="{624C3D5A-74C3-5822-00F9-1C622D3A10C1}"/>
                </a:ext>
              </a:extLst>
            </p:cNvPr>
            <p:cNvSpPr/>
            <p:nvPr/>
          </p:nvSpPr>
          <p:spPr bwMode="auto">
            <a:xfrm rot="18184254">
              <a:off x="5977736" y="2436159"/>
              <a:ext cx="96756" cy="60385"/>
            </a:xfrm>
            <a:custGeom>
              <a:avLst/>
              <a:gdLst>
                <a:gd name="T0" fmla="*/ 135 w 135"/>
                <a:gd name="T1" fmla="*/ 45 h 80"/>
                <a:gd name="T2" fmla="*/ 111 w 135"/>
                <a:gd name="T3" fmla="*/ 57 h 80"/>
                <a:gd name="T4" fmla="*/ 107 w 135"/>
                <a:gd name="T5" fmla="*/ 53 h 80"/>
                <a:gd name="T6" fmla="*/ 95 w 135"/>
                <a:gd name="T7" fmla="*/ 42 h 80"/>
                <a:gd name="T8" fmla="*/ 88 w 135"/>
                <a:gd name="T9" fmla="*/ 57 h 80"/>
                <a:gd name="T10" fmla="*/ 86 w 135"/>
                <a:gd name="T11" fmla="*/ 66 h 80"/>
                <a:gd name="T12" fmla="*/ 79 w 135"/>
                <a:gd name="T13" fmla="*/ 69 h 80"/>
                <a:gd name="T14" fmla="*/ 72 w 135"/>
                <a:gd name="T15" fmla="*/ 48 h 80"/>
                <a:gd name="T16" fmla="*/ 54 w 135"/>
                <a:gd name="T17" fmla="*/ 64 h 80"/>
                <a:gd name="T18" fmla="*/ 34 w 135"/>
                <a:gd name="T19" fmla="*/ 55 h 80"/>
                <a:gd name="T20" fmla="*/ 28 w 135"/>
                <a:gd name="T21" fmla="*/ 43 h 80"/>
                <a:gd name="T22" fmla="*/ 28 w 135"/>
                <a:gd name="T23" fmla="*/ 69 h 80"/>
                <a:gd name="T24" fmla="*/ 18 w 135"/>
                <a:gd name="T25" fmla="*/ 80 h 80"/>
                <a:gd name="T26" fmla="*/ 11 w 135"/>
                <a:gd name="T27" fmla="*/ 69 h 80"/>
                <a:gd name="T28" fmla="*/ 0 w 135"/>
                <a:gd name="T29" fmla="*/ 38 h 80"/>
                <a:gd name="T30" fmla="*/ 50 w 135"/>
                <a:gd name="T31" fmla="*/ 6 h 80"/>
                <a:gd name="T32" fmla="*/ 85 w 135"/>
                <a:gd name="T33" fmla="*/ 6 h 80"/>
                <a:gd name="T34" fmla="*/ 135 w 135"/>
                <a:gd name="T35" fmla="*/ 4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80">
                  <a:moveTo>
                    <a:pt x="135" y="45"/>
                  </a:moveTo>
                  <a:cubicBezTo>
                    <a:pt x="128" y="52"/>
                    <a:pt x="120" y="54"/>
                    <a:pt x="111" y="57"/>
                  </a:cubicBezTo>
                  <a:cubicBezTo>
                    <a:pt x="110" y="56"/>
                    <a:pt x="108" y="54"/>
                    <a:pt x="107" y="53"/>
                  </a:cubicBezTo>
                  <a:cubicBezTo>
                    <a:pt x="104" y="48"/>
                    <a:pt x="102" y="40"/>
                    <a:pt x="95" y="42"/>
                  </a:cubicBezTo>
                  <a:cubicBezTo>
                    <a:pt x="87" y="43"/>
                    <a:pt x="88" y="51"/>
                    <a:pt x="88" y="57"/>
                  </a:cubicBezTo>
                  <a:cubicBezTo>
                    <a:pt x="88" y="60"/>
                    <a:pt x="87" y="63"/>
                    <a:pt x="86" y="66"/>
                  </a:cubicBezTo>
                  <a:cubicBezTo>
                    <a:pt x="84" y="67"/>
                    <a:pt x="81" y="68"/>
                    <a:pt x="79" y="69"/>
                  </a:cubicBezTo>
                  <a:cubicBezTo>
                    <a:pt x="67" y="64"/>
                    <a:pt x="71" y="55"/>
                    <a:pt x="72" y="48"/>
                  </a:cubicBezTo>
                  <a:cubicBezTo>
                    <a:pt x="64" y="50"/>
                    <a:pt x="74" y="73"/>
                    <a:pt x="54" y="64"/>
                  </a:cubicBezTo>
                  <a:cubicBezTo>
                    <a:pt x="49" y="56"/>
                    <a:pt x="45" y="50"/>
                    <a:pt x="34" y="55"/>
                  </a:cubicBezTo>
                  <a:cubicBezTo>
                    <a:pt x="27" y="59"/>
                    <a:pt x="26" y="52"/>
                    <a:pt x="28" y="43"/>
                  </a:cubicBezTo>
                  <a:cubicBezTo>
                    <a:pt x="24" y="54"/>
                    <a:pt x="29" y="61"/>
                    <a:pt x="28" y="69"/>
                  </a:cubicBezTo>
                  <a:cubicBezTo>
                    <a:pt x="26" y="75"/>
                    <a:pt x="25" y="80"/>
                    <a:pt x="18" y="80"/>
                  </a:cubicBezTo>
                  <a:cubicBezTo>
                    <a:pt x="12" y="79"/>
                    <a:pt x="11" y="74"/>
                    <a:pt x="11" y="69"/>
                  </a:cubicBezTo>
                  <a:cubicBezTo>
                    <a:pt x="11" y="57"/>
                    <a:pt x="7" y="47"/>
                    <a:pt x="0" y="38"/>
                  </a:cubicBezTo>
                  <a:cubicBezTo>
                    <a:pt x="4" y="12"/>
                    <a:pt x="22" y="0"/>
                    <a:pt x="50" y="6"/>
                  </a:cubicBezTo>
                  <a:cubicBezTo>
                    <a:pt x="62" y="9"/>
                    <a:pt x="73" y="9"/>
                    <a:pt x="85" y="6"/>
                  </a:cubicBezTo>
                  <a:cubicBezTo>
                    <a:pt x="115" y="0"/>
                    <a:pt x="135" y="16"/>
                    <a:pt x="135" y="45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8" name="Freeform 299">
              <a:extLst>
                <a:ext uri="{FF2B5EF4-FFF2-40B4-BE49-F238E27FC236}">
                  <a16:creationId xmlns:a16="http://schemas.microsoft.com/office/drawing/2014/main" id="{6981B9ED-886F-4E10-8560-874A69E45C2C}"/>
                </a:ext>
              </a:extLst>
            </p:cNvPr>
            <p:cNvSpPr/>
            <p:nvPr/>
          </p:nvSpPr>
          <p:spPr bwMode="auto">
            <a:xfrm rot="18184254">
              <a:off x="5978245" y="2140855"/>
              <a:ext cx="180782" cy="65255"/>
            </a:xfrm>
            <a:custGeom>
              <a:avLst/>
              <a:gdLst>
                <a:gd name="T0" fmla="*/ 254 w 254"/>
                <a:gd name="T1" fmla="*/ 69 h 86"/>
                <a:gd name="T2" fmla="*/ 254 w 254"/>
                <a:gd name="T3" fmla="*/ 86 h 86"/>
                <a:gd name="T4" fmla="*/ 0 w 254"/>
                <a:gd name="T5" fmla="*/ 22 h 86"/>
                <a:gd name="T6" fmla="*/ 10 w 254"/>
                <a:gd name="T7" fmla="*/ 0 h 86"/>
                <a:gd name="T8" fmla="*/ 123 w 254"/>
                <a:gd name="T9" fmla="*/ 32 h 86"/>
                <a:gd name="T10" fmla="*/ 247 w 254"/>
                <a:gd name="T11" fmla="*/ 63 h 86"/>
                <a:gd name="T12" fmla="*/ 254 w 254"/>
                <a:gd name="T13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86">
                  <a:moveTo>
                    <a:pt x="254" y="69"/>
                  </a:moveTo>
                  <a:cubicBezTo>
                    <a:pt x="254" y="75"/>
                    <a:pt x="254" y="81"/>
                    <a:pt x="254" y="86"/>
                  </a:cubicBezTo>
                  <a:cubicBezTo>
                    <a:pt x="169" y="65"/>
                    <a:pt x="84" y="44"/>
                    <a:pt x="0" y="22"/>
                  </a:cubicBezTo>
                  <a:cubicBezTo>
                    <a:pt x="3" y="15"/>
                    <a:pt x="7" y="8"/>
                    <a:pt x="10" y="0"/>
                  </a:cubicBezTo>
                  <a:cubicBezTo>
                    <a:pt x="46" y="17"/>
                    <a:pt x="86" y="21"/>
                    <a:pt x="123" y="32"/>
                  </a:cubicBezTo>
                  <a:cubicBezTo>
                    <a:pt x="164" y="43"/>
                    <a:pt x="206" y="53"/>
                    <a:pt x="247" y="63"/>
                  </a:cubicBezTo>
                  <a:cubicBezTo>
                    <a:pt x="250" y="64"/>
                    <a:pt x="253" y="66"/>
                    <a:pt x="254" y="69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9" name="Freeform 300">
              <a:extLst>
                <a:ext uri="{FF2B5EF4-FFF2-40B4-BE49-F238E27FC236}">
                  <a16:creationId xmlns:a16="http://schemas.microsoft.com/office/drawing/2014/main" id="{7EC8A229-7BD4-A34F-A162-A579CFC33D4D}"/>
                </a:ext>
              </a:extLst>
            </p:cNvPr>
            <p:cNvSpPr/>
            <p:nvPr/>
          </p:nvSpPr>
          <p:spPr bwMode="auto">
            <a:xfrm rot="18184254">
              <a:off x="5961131" y="2264702"/>
              <a:ext cx="134950" cy="142197"/>
            </a:xfrm>
            <a:custGeom>
              <a:avLst/>
              <a:gdLst>
                <a:gd name="T0" fmla="*/ 186 w 190"/>
                <a:gd name="T1" fmla="*/ 0 h 189"/>
                <a:gd name="T2" fmla="*/ 190 w 190"/>
                <a:gd name="T3" fmla="*/ 1 h 189"/>
                <a:gd name="T4" fmla="*/ 10 w 190"/>
                <a:gd name="T5" fmla="*/ 189 h 189"/>
                <a:gd name="T6" fmla="*/ 0 w 190"/>
                <a:gd name="T7" fmla="*/ 165 h 189"/>
                <a:gd name="T8" fmla="*/ 58 w 190"/>
                <a:gd name="T9" fmla="*/ 137 h 189"/>
                <a:gd name="T10" fmla="*/ 72 w 190"/>
                <a:gd name="T11" fmla="*/ 126 h 189"/>
                <a:gd name="T12" fmla="*/ 106 w 190"/>
                <a:gd name="T13" fmla="*/ 100 h 189"/>
                <a:gd name="T14" fmla="*/ 113 w 190"/>
                <a:gd name="T15" fmla="*/ 95 h 189"/>
                <a:gd name="T16" fmla="*/ 148 w 190"/>
                <a:gd name="T17" fmla="*/ 42 h 189"/>
                <a:gd name="T18" fmla="*/ 186 w 190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186" y="0"/>
                  </a:moveTo>
                  <a:cubicBezTo>
                    <a:pt x="187" y="0"/>
                    <a:pt x="189" y="1"/>
                    <a:pt x="190" y="1"/>
                  </a:cubicBezTo>
                  <a:cubicBezTo>
                    <a:pt x="151" y="84"/>
                    <a:pt x="93" y="148"/>
                    <a:pt x="10" y="189"/>
                  </a:cubicBezTo>
                  <a:cubicBezTo>
                    <a:pt x="5" y="182"/>
                    <a:pt x="0" y="175"/>
                    <a:pt x="0" y="165"/>
                  </a:cubicBezTo>
                  <a:cubicBezTo>
                    <a:pt x="19" y="155"/>
                    <a:pt x="38" y="145"/>
                    <a:pt x="58" y="137"/>
                  </a:cubicBezTo>
                  <a:cubicBezTo>
                    <a:pt x="64" y="135"/>
                    <a:pt x="68" y="130"/>
                    <a:pt x="72" y="126"/>
                  </a:cubicBezTo>
                  <a:cubicBezTo>
                    <a:pt x="83" y="116"/>
                    <a:pt x="91" y="104"/>
                    <a:pt x="106" y="100"/>
                  </a:cubicBezTo>
                  <a:cubicBezTo>
                    <a:pt x="109" y="99"/>
                    <a:pt x="112" y="98"/>
                    <a:pt x="113" y="95"/>
                  </a:cubicBezTo>
                  <a:cubicBezTo>
                    <a:pt x="117" y="73"/>
                    <a:pt x="137" y="60"/>
                    <a:pt x="148" y="42"/>
                  </a:cubicBezTo>
                  <a:cubicBezTo>
                    <a:pt x="158" y="27"/>
                    <a:pt x="166" y="8"/>
                    <a:pt x="186" y="0"/>
                  </a:cubicBezTo>
                  <a:close/>
                </a:path>
              </a:pathLst>
            </a:custGeom>
            <a:solidFill>
              <a:srgbClr val="B4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0" name="Freeform 301">
              <a:extLst>
                <a:ext uri="{FF2B5EF4-FFF2-40B4-BE49-F238E27FC236}">
                  <a16:creationId xmlns:a16="http://schemas.microsoft.com/office/drawing/2014/main" id="{27B47206-83DC-B035-A028-D34BC6369A00}"/>
                </a:ext>
              </a:extLst>
            </p:cNvPr>
            <p:cNvSpPr/>
            <p:nvPr/>
          </p:nvSpPr>
          <p:spPr bwMode="auto">
            <a:xfrm rot="18184254">
              <a:off x="5975547" y="2475990"/>
              <a:ext cx="84025" cy="51620"/>
            </a:xfrm>
            <a:custGeom>
              <a:avLst/>
              <a:gdLst>
                <a:gd name="T0" fmla="*/ 96 w 120"/>
                <a:gd name="T1" fmla="*/ 40 h 69"/>
                <a:gd name="T2" fmla="*/ 104 w 120"/>
                <a:gd name="T3" fmla="*/ 37 h 69"/>
                <a:gd name="T4" fmla="*/ 114 w 120"/>
                <a:gd name="T5" fmla="*/ 20 h 69"/>
                <a:gd name="T6" fmla="*/ 120 w 120"/>
                <a:gd name="T7" fmla="*/ 47 h 69"/>
                <a:gd name="T8" fmla="*/ 36 w 120"/>
                <a:gd name="T9" fmla="*/ 65 h 69"/>
                <a:gd name="T10" fmla="*/ 3 w 120"/>
                <a:gd name="T11" fmla="*/ 37 h 69"/>
                <a:gd name="T12" fmla="*/ 0 w 120"/>
                <a:gd name="T13" fmla="*/ 14 h 69"/>
                <a:gd name="T14" fmla="*/ 9 w 120"/>
                <a:gd name="T15" fmla="*/ 6 h 69"/>
                <a:gd name="T16" fmla="*/ 38 w 120"/>
                <a:gd name="T17" fmla="*/ 9 h 69"/>
                <a:gd name="T18" fmla="*/ 39 w 120"/>
                <a:gd name="T19" fmla="*/ 13 h 69"/>
                <a:gd name="T20" fmla="*/ 38 w 120"/>
                <a:gd name="T21" fmla="*/ 47 h 69"/>
                <a:gd name="T22" fmla="*/ 44 w 120"/>
                <a:gd name="T23" fmla="*/ 16 h 69"/>
                <a:gd name="T24" fmla="*/ 56 w 120"/>
                <a:gd name="T25" fmla="*/ 46 h 69"/>
                <a:gd name="T26" fmla="*/ 61 w 120"/>
                <a:gd name="T27" fmla="*/ 53 h 69"/>
                <a:gd name="T28" fmla="*/ 64 w 120"/>
                <a:gd name="T29" fmla="*/ 44 h 69"/>
                <a:gd name="T30" fmla="*/ 96 w 120"/>
                <a:gd name="T31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69">
                  <a:moveTo>
                    <a:pt x="96" y="40"/>
                  </a:moveTo>
                  <a:cubicBezTo>
                    <a:pt x="100" y="41"/>
                    <a:pt x="104" y="43"/>
                    <a:pt x="104" y="37"/>
                  </a:cubicBezTo>
                  <a:cubicBezTo>
                    <a:pt x="103" y="28"/>
                    <a:pt x="108" y="24"/>
                    <a:pt x="114" y="20"/>
                  </a:cubicBezTo>
                  <a:cubicBezTo>
                    <a:pt x="118" y="29"/>
                    <a:pt x="113" y="39"/>
                    <a:pt x="120" y="47"/>
                  </a:cubicBezTo>
                  <a:cubicBezTo>
                    <a:pt x="93" y="58"/>
                    <a:pt x="64" y="63"/>
                    <a:pt x="36" y="65"/>
                  </a:cubicBezTo>
                  <a:cubicBezTo>
                    <a:pt x="4" y="69"/>
                    <a:pt x="3" y="68"/>
                    <a:pt x="3" y="37"/>
                  </a:cubicBezTo>
                  <a:cubicBezTo>
                    <a:pt x="2" y="29"/>
                    <a:pt x="0" y="22"/>
                    <a:pt x="0" y="14"/>
                  </a:cubicBezTo>
                  <a:cubicBezTo>
                    <a:pt x="1" y="9"/>
                    <a:pt x="3" y="0"/>
                    <a:pt x="9" y="6"/>
                  </a:cubicBezTo>
                  <a:cubicBezTo>
                    <a:pt x="19" y="14"/>
                    <a:pt x="28" y="8"/>
                    <a:pt x="38" y="9"/>
                  </a:cubicBezTo>
                  <a:cubicBezTo>
                    <a:pt x="38" y="11"/>
                    <a:pt x="39" y="12"/>
                    <a:pt x="39" y="13"/>
                  </a:cubicBezTo>
                  <a:cubicBezTo>
                    <a:pt x="37" y="25"/>
                    <a:pt x="39" y="37"/>
                    <a:pt x="38" y="47"/>
                  </a:cubicBezTo>
                  <a:cubicBezTo>
                    <a:pt x="43" y="39"/>
                    <a:pt x="31" y="24"/>
                    <a:pt x="44" y="16"/>
                  </a:cubicBezTo>
                  <a:cubicBezTo>
                    <a:pt x="59" y="22"/>
                    <a:pt x="55" y="35"/>
                    <a:pt x="56" y="46"/>
                  </a:cubicBezTo>
                  <a:cubicBezTo>
                    <a:pt x="56" y="49"/>
                    <a:pt x="55" y="55"/>
                    <a:pt x="61" y="53"/>
                  </a:cubicBezTo>
                  <a:cubicBezTo>
                    <a:pt x="63" y="52"/>
                    <a:pt x="63" y="47"/>
                    <a:pt x="64" y="44"/>
                  </a:cubicBezTo>
                  <a:cubicBezTo>
                    <a:pt x="74" y="38"/>
                    <a:pt x="85" y="37"/>
                    <a:pt x="96" y="40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1" name="Freeform 302">
              <a:extLst>
                <a:ext uri="{FF2B5EF4-FFF2-40B4-BE49-F238E27FC236}">
                  <a16:creationId xmlns:a16="http://schemas.microsoft.com/office/drawing/2014/main" id="{6FB1B285-2CA7-500B-1BD9-F7A29101BBC2}"/>
                </a:ext>
              </a:extLst>
            </p:cNvPr>
            <p:cNvSpPr/>
            <p:nvPr/>
          </p:nvSpPr>
          <p:spPr bwMode="auto">
            <a:xfrm rot="18184254">
              <a:off x="5733330" y="2712095"/>
              <a:ext cx="147681" cy="147067"/>
            </a:xfrm>
            <a:custGeom>
              <a:avLst/>
              <a:gdLst>
                <a:gd name="T0" fmla="*/ 8 w 207"/>
                <a:gd name="T1" fmla="*/ 196 h 196"/>
                <a:gd name="T2" fmla="*/ 0 w 207"/>
                <a:gd name="T3" fmla="*/ 184 h 196"/>
                <a:gd name="T4" fmla="*/ 191 w 207"/>
                <a:gd name="T5" fmla="*/ 3 h 196"/>
                <a:gd name="T6" fmla="*/ 200 w 207"/>
                <a:gd name="T7" fmla="*/ 0 h 196"/>
                <a:gd name="T8" fmla="*/ 194 w 207"/>
                <a:gd name="T9" fmla="*/ 22 h 196"/>
                <a:gd name="T10" fmla="*/ 76 w 207"/>
                <a:gd name="T11" fmla="*/ 133 h 196"/>
                <a:gd name="T12" fmla="*/ 8 w 207"/>
                <a:gd name="T1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8" y="196"/>
                  </a:moveTo>
                  <a:cubicBezTo>
                    <a:pt x="5" y="192"/>
                    <a:pt x="3" y="188"/>
                    <a:pt x="0" y="184"/>
                  </a:cubicBezTo>
                  <a:cubicBezTo>
                    <a:pt x="64" y="124"/>
                    <a:pt x="128" y="64"/>
                    <a:pt x="191" y="3"/>
                  </a:cubicBezTo>
                  <a:cubicBezTo>
                    <a:pt x="194" y="1"/>
                    <a:pt x="197" y="0"/>
                    <a:pt x="200" y="0"/>
                  </a:cubicBezTo>
                  <a:cubicBezTo>
                    <a:pt x="207" y="10"/>
                    <a:pt x="200" y="17"/>
                    <a:pt x="194" y="22"/>
                  </a:cubicBezTo>
                  <a:cubicBezTo>
                    <a:pt x="154" y="59"/>
                    <a:pt x="116" y="97"/>
                    <a:pt x="76" y="133"/>
                  </a:cubicBezTo>
                  <a:cubicBezTo>
                    <a:pt x="53" y="154"/>
                    <a:pt x="31" y="176"/>
                    <a:pt x="8" y="196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2" name="Freeform 303">
              <a:extLst>
                <a:ext uri="{FF2B5EF4-FFF2-40B4-BE49-F238E27FC236}">
                  <a16:creationId xmlns:a16="http://schemas.microsoft.com/office/drawing/2014/main" id="{6992D531-7D77-80CC-50EE-F7E27FE4DB59}"/>
                </a:ext>
              </a:extLst>
            </p:cNvPr>
            <p:cNvSpPr/>
            <p:nvPr/>
          </p:nvSpPr>
          <p:spPr bwMode="auto">
            <a:xfrm rot="18184254">
              <a:off x="5739301" y="2705123"/>
              <a:ext cx="145134" cy="151937"/>
            </a:xfrm>
            <a:custGeom>
              <a:avLst/>
              <a:gdLst>
                <a:gd name="T0" fmla="*/ 0 w 207"/>
                <a:gd name="T1" fmla="*/ 197 h 202"/>
                <a:gd name="T2" fmla="*/ 28 w 207"/>
                <a:gd name="T3" fmla="*/ 165 h 202"/>
                <a:gd name="T4" fmla="*/ 183 w 207"/>
                <a:gd name="T5" fmla="*/ 20 h 202"/>
                <a:gd name="T6" fmla="*/ 192 w 207"/>
                <a:gd name="T7" fmla="*/ 1 h 202"/>
                <a:gd name="T8" fmla="*/ 193 w 207"/>
                <a:gd name="T9" fmla="*/ 0 h 202"/>
                <a:gd name="T10" fmla="*/ 194 w 207"/>
                <a:gd name="T11" fmla="*/ 1 h 202"/>
                <a:gd name="T12" fmla="*/ 207 w 207"/>
                <a:gd name="T13" fmla="*/ 10 h 202"/>
                <a:gd name="T14" fmla="*/ 149 w 207"/>
                <a:gd name="T15" fmla="*/ 67 h 202"/>
                <a:gd name="T16" fmla="*/ 100 w 207"/>
                <a:gd name="T17" fmla="*/ 115 h 202"/>
                <a:gd name="T18" fmla="*/ 35 w 207"/>
                <a:gd name="T19" fmla="*/ 176 h 202"/>
                <a:gd name="T20" fmla="*/ 19 w 207"/>
                <a:gd name="T21" fmla="*/ 185 h 202"/>
                <a:gd name="T22" fmla="*/ 4 w 207"/>
                <a:gd name="T23" fmla="*/ 202 h 202"/>
                <a:gd name="T24" fmla="*/ 0 w 207"/>
                <a:gd name="T25" fmla="*/ 1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01">
                  <a:moveTo>
                    <a:pt x="0" y="197"/>
                  </a:moveTo>
                  <a:cubicBezTo>
                    <a:pt x="3" y="181"/>
                    <a:pt x="18" y="174"/>
                    <a:pt x="28" y="165"/>
                  </a:cubicBezTo>
                  <a:cubicBezTo>
                    <a:pt x="79" y="116"/>
                    <a:pt x="131" y="68"/>
                    <a:pt x="183" y="20"/>
                  </a:cubicBezTo>
                  <a:cubicBezTo>
                    <a:pt x="189" y="15"/>
                    <a:pt x="194" y="10"/>
                    <a:pt x="192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4" y="1"/>
                    <a:pt x="194" y="1"/>
                  </a:cubicBezTo>
                  <a:cubicBezTo>
                    <a:pt x="200" y="2"/>
                    <a:pt x="206" y="3"/>
                    <a:pt x="207" y="10"/>
                  </a:cubicBezTo>
                  <a:cubicBezTo>
                    <a:pt x="193" y="35"/>
                    <a:pt x="169" y="48"/>
                    <a:pt x="149" y="67"/>
                  </a:cubicBezTo>
                  <a:cubicBezTo>
                    <a:pt x="133" y="84"/>
                    <a:pt x="118" y="100"/>
                    <a:pt x="100" y="115"/>
                  </a:cubicBezTo>
                  <a:cubicBezTo>
                    <a:pt x="77" y="134"/>
                    <a:pt x="56" y="155"/>
                    <a:pt x="35" y="176"/>
                  </a:cubicBezTo>
                  <a:cubicBezTo>
                    <a:pt x="31" y="181"/>
                    <a:pt x="26" y="186"/>
                    <a:pt x="19" y="185"/>
                  </a:cubicBezTo>
                  <a:cubicBezTo>
                    <a:pt x="13" y="190"/>
                    <a:pt x="7" y="195"/>
                    <a:pt x="4" y="202"/>
                  </a:cubicBezTo>
                  <a:cubicBezTo>
                    <a:pt x="2" y="200"/>
                    <a:pt x="1" y="199"/>
                    <a:pt x="0" y="197"/>
                  </a:cubicBez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3" name="Freeform 304">
              <a:extLst>
                <a:ext uri="{FF2B5EF4-FFF2-40B4-BE49-F238E27FC236}">
                  <a16:creationId xmlns:a16="http://schemas.microsoft.com/office/drawing/2014/main" id="{D7E72F46-F3D5-E2AF-93FF-26872D3FECE4}"/>
                </a:ext>
              </a:extLst>
            </p:cNvPr>
            <p:cNvSpPr/>
            <p:nvPr/>
          </p:nvSpPr>
          <p:spPr bwMode="auto">
            <a:xfrm rot="18184254">
              <a:off x="5969452" y="2124356"/>
              <a:ext cx="175689" cy="65255"/>
            </a:xfrm>
            <a:custGeom>
              <a:avLst/>
              <a:gdLst>
                <a:gd name="T0" fmla="*/ 246 w 246"/>
                <a:gd name="T1" fmla="*/ 57 h 87"/>
                <a:gd name="T2" fmla="*/ 240 w 246"/>
                <a:gd name="T3" fmla="*/ 87 h 87"/>
                <a:gd name="T4" fmla="*/ 200 w 246"/>
                <a:gd name="T5" fmla="*/ 63 h 87"/>
                <a:gd name="T6" fmla="*/ 17 w 246"/>
                <a:gd name="T7" fmla="*/ 20 h 87"/>
                <a:gd name="T8" fmla="*/ 0 w 246"/>
                <a:gd name="T9" fmla="*/ 7 h 87"/>
                <a:gd name="T10" fmla="*/ 3 w 246"/>
                <a:gd name="T11" fmla="*/ 0 h 87"/>
                <a:gd name="T12" fmla="*/ 227 w 246"/>
                <a:gd name="T13" fmla="*/ 55 h 87"/>
                <a:gd name="T14" fmla="*/ 246 w 246"/>
                <a:gd name="T1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87">
                  <a:moveTo>
                    <a:pt x="246" y="57"/>
                  </a:moveTo>
                  <a:cubicBezTo>
                    <a:pt x="241" y="66"/>
                    <a:pt x="246" y="78"/>
                    <a:pt x="240" y="87"/>
                  </a:cubicBezTo>
                  <a:cubicBezTo>
                    <a:pt x="230" y="72"/>
                    <a:pt x="216" y="67"/>
                    <a:pt x="200" y="63"/>
                  </a:cubicBezTo>
                  <a:cubicBezTo>
                    <a:pt x="138" y="51"/>
                    <a:pt x="79" y="31"/>
                    <a:pt x="17" y="20"/>
                  </a:cubicBezTo>
                  <a:cubicBezTo>
                    <a:pt x="10" y="18"/>
                    <a:pt x="3" y="15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78" y="19"/>
                    <a:pt x="152" y="37"/>
                    <a:pt x="227" y="55"/>
                  </a:cubicBezTo>
                  <a:cubicBezTo>
                    <a:pt x="233" y="57"/>
                    <a:pt x="240" y="60"/>
                    <a:pt x="246" y="57"/>
                  </a:cubicBezTo>
                  <a:close/>
                </a:path>
              </a:pathLst>
            </a:custGeom>
            <a:solidFill>
              <a:srgbClr val="3A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4" name="Freeform 305">
              <a:extLst>
                <a:ext uri="{FF2B5EF4-FFF2-40B4-BE49-F238E27FC236}">
                  <a16:creationId xmlns:a16="http://schemas.microsoft.com/office/drawing/2014/main" id="{86397DB6-19A7-0757-89AB-76AD7B0F03D4}"/>
                </a:ext>
              </a:extLst>
            </p:cNvPr>
            <p:cNvSpPr/>
            <p:nvPr/>
          </p:nvSpPr>
          <p:spPr bwMode="auto">
            <a:xfrm rot="18184254">
              <a:off x="5956269" y="2540034"/>
              <a:ext cx="45832" cy="46750"/>
            </a:xfrm>
            <a:custGeom>
              <a:avLst/>
              <a:gdLst>
                <a:gd name="T0" fmla="*/ 30 w 63"/>
                <a:gd name="T1" fmla="*/ 60 h 63"/>
                <a:gd name="T2" fmla="*/ 10 w 63"/>
                <a:gd name="T3" fmla="*/ 55 h 63"/>
                <a:gd name="T4" fmla="*/ 5 w 63"/>
                <a:gd name="T5" fmla="*/ 50 h 63"/>
                <a:gd name="T6" fmla="*/ 1 w 63"/>
                <a:gd name="T7" fmla="*/ 29 h 63"/>
                <a:gd name="T8" fmla="*/ 25 w 63"/>
                <a:gd name="T9" fmla="*/ 3 h 63"/>
                <a:gd name="T10" fmla="*/ 55 w 63"/>
                <a:gd name="T11" fmla="*/ 18 h 63"/>
                <a:gd name="T12" fmla="*/ 59 w 63"/>
                <a:gd name="T13" fmla="*/ 31 h 63"/>
                <a:gd name="T14" fmla="*/ 30 w 63"/>
                <a:gd name="T1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2">
                  <a:moveTo>
                    <a:pt x="30" y="60"/>
                  </a:moveTo>
                  <a:cubicBezTo>
                    <a:pt x="23" y="61"/>
                    <a:pt x="16" y="61"/>
                    <a:pt x="10" y="55"/>
                  </a:cubicBezTo>
                  <a:cubicBezTo>
                    <a:pt x="8" y="54"/>
                    <a:pt x="7" y="52"/>
                    <a:pt x="5" y="50"/>
                  </a:cubicBezTo>
                  <a:cubicBezTo>
                    <a:pt x="2" y="43"/>
                    <a:pt x="0" y="36"/>
                    <a:pt x="1" y="29"/>
                  </a:cubicBezTo>
                  <a:cubicBezTo>
                    <a:pt x="3" y="15"/>
                    <a:pt x="11" y="6"/>
                    <a:pt x="25" y="3"/>
                  </a:cubicBezTo>
                  <a:cubicBezTo>
                    <a:pt x="38" y="0"/>
                    <a:pt x="48" y="6"/>
                    <a:pt x="55" y="18"/>
                  </a:cubicBezTo>
                  <a:cubicBezTo>
                    <a:pt x="57" y="22"/>
                    <a:pt x="58" y="26"/>
                    <a:pt x="59" y="31"/>
                  </a:cubicBezTo>
                  <a:cubicBezTo>
                    <a:pt x="63" y="57"/>
                    <a:pt x="57" y="63"/>
                    <a:pt x="30" y="60"/>
                  </a:cubicBezTo>
                  <a:close/>
                </a:path>
              </a:pathLst>
            </a:custGeom>
            <a:solidFill>
              <a:srgbClr val="9E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5" name="Freeform 306">
              <a:extLst>
                <a:ext uri="{FF2B5EF4-FFF2-40B4-BE49-F238E27FC236}">
                  <a16:creationId xmlns:a16="http://schemas.microsoft.com/office/drawing/2014/main" id="{01F7E153-7FFD-0D55-6CAF-8C560553ACFC}"/>
                </a:ext>
              </a:extLst>
            </p:cNvPr>
            <p:cNvSpPr/>
            <p:nvPr/>
          </p:nvSpPr>
          <p:spPr bwMode="auto">
            <a:xfrm rot="18184254">
              <a:off x="5892701" y="2598219"/>
              <a:ext cx="48378" cy="46750"/>
            </a:xfrm>
            <a:custGeom>
              <a:avLst/>
              <a:gdLst>
                <a:gd name="T0" fmla="*/ 0 w 67"/>
                <a:gd name="T1" fmla="*/ 43 h 62"/>
                <a:gd name="T2" fmla="*/ 1 w 67"/>
                <a:gd name="T3" fmla="*/ 18 h 62"/>
                <a:gd name="T4" fmla="*/ 63 w 67"/>
                <a:gd name="T5" fmla="*/ 21 h 62"/>
                <a:gd name="T6" fmla="*/ 60 w 67"/>
                <a:gd name="T7" fmla="*/ 44 h 62"/>
                <a:gd name="T8" fmla="*/ 47 w 67"/>
                <a:gd name="T9" fmla="*/ 58 h 62"/>
                <a:gd name="T10" fmla="*/ 41 w 67"/>
                <a:gd name="T11" fmla="*/ 62 h 62"/>
                <a:gd name="T12" fmla="*/ 0 w 67"/>
                <a:gd name="T13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2">
                  <a:moveTo>
                    <a:pt x="0" y="43"/>
                  </a:moveTo>
                  <a:cubicBezTo>
                    <a:pt x="5" y="35"/>
                    <a:pt x="22" y="27"/>
                    <a:pt x="1" y="18"/>
                  </a:cubicBezTo>
                  <a:cubicBezTo>
                    <a:pt x="15" y="0"/>
                    <a:pt x="53" y="2"/>
                    <a:pt x="63" y="21"/>
                  </a:cubicBezTo>
                  <a:cubicBezTo>
                    <a:pt x="67" y="29"/>
                    <a:pt x="65" y="37"/>
                    <a:pt x="60" y="44"/>
                  </a:cubicBezTo>
                  <a:cubicBezTo>
                    <a:pt x="56" y="49"/>
                    <a:pt x="51" y="54"/>
                    <a:pt x="47" y="58"/>
                  </a:cubicBezTo>
                  <a:cubicBezTo>
                    <a:pt x="45" y="59"/>
                    <a:pt x="43" y="61"/>
                    <a:pt x="41" y="62"/>
                  </a:cubicBezTo>
                  <a:cubicBezTo>
                    <a:pt x="26" y="59"/>
                    <a:pt x="13" y="52"/>
                    <a:pt x="0" y="43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6" name="Freeform 307">
              <a:extLst>
                <a:ext uri="{FF2B5EF4-FFF2-40B4-BE49-F238E27FC236}">
                  <a16:creationId xmlns:a16="http://schemas.microsoft.com/office/drawing/2014/main" id="{F1D88AB8-BD49-00E4-9416-85B01D2D651E}"/>
                </a:ext>
              </a:extLst>
            </p:cNvPr>
            <p:cNvSpPr/>
            <p:nvPr/>
          </p:nvSpPr>
          <p:spPr bwMode="auto">
            <a:xfrm rot="18184254">
              <a:off x="5924918" y="2582607"/>
              <a:ext cx="63655" cy="44802"/>
            </a:xfrm>
            <a:custGeom>
              <a:avLst/>
              <a:gdLst>
                <a:gd name="T0" fmla="*/ 0 w 88"/>
                <a:gd name="T1" fmla="*/ 28 h 59"/>
                <a:gd name="T2" fmla="*/ 0 w 88"/>
                <a:gd name="T3" fmla="*/ 24 h 59"/>
                <a:gd name="T4" fmla="*/ 28 w 88"/>
                <a:gd name="T5" fmla="*/ 0 h 59"/>
                <a:gd name="T6" fmla="*/ 56 w 88"/>
                <a:gd name="T7" fmla="*/ 8 h 59"/>
                <a:gd name="T8" fmla="*/ 62 w 88"/>
                <a:gd name="T9" fmla="*/ 33 h 59"/>
                <a:gd name="T10" fmla="*/ 63 w 88"/>
                <a:gd name="T11" fmla="*/ 32 h 59"/>
                <a:gd name="T12" fmla="*/ 62 w 88"/>
                <a:gd name="T13" fmla="*/ 31 h 59"/>
                <a:gd name="T14" fmla="*/ 62 w 88"/>
                <a:gd name="T15" fmla="*/ 9 h 59"/>
                <a:gd name="T16" fmla="*/ 77 w 88"/>
                <a:gd name="T17" fmla="*/ 14 h 59"/>
                <a:gd name="T18" fmla="*/ 88 w 88"/>
                <a:gd name="T19" fmla="*/ 44 h 59"/>
                <a:gd name="T20" fmla="*/ 88 w 88"/>
                <a:gd name="T21" fmla="*/ 48 h 59"/>
                <a:gd name="T22" fmla="*/ 65 w 88"/>
                <a:gd name="T23" fmla="*/ 48 h 59"/>
                <a:gd name="T24" fmla="*/ 0 w 88"/>
                <a:gd name="T2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9">
                  <a:moveTo>
                    <a:pt x="0" y="28"/>
                  </a:moveTo>
                  <a:cubicBezTo>
                    <a:pt x="0" y="27"/>
                    <a:pt x="0" y="25"/>
                    <a:pt x="0" y="24"/>
                  </a:cubicBezTo>
                  <a:cubicBezTo>
                    <a:pt x="11" y="18"/>
                    <a:pt x="17" y="6"/>
                    <a:pt x="28" y="0"/>
                  </a:cubicBezTo>
                  <a:cubicBezTo>
                    <a:pt x="36" y="8"/>
                    <a:pt x="46" y="9"/>
                    <a:pt x="56" y="8"/>
                  </a:cubicBezTo>
                  <a:cubicBezTo>
                    <a:pt x="63" y="15"/>
                    <a:pt x="58" y="24"/>
                    <a:pt x="62" y="33"/>
                  </a:cubicBezTo>
                  <a:cubicBezTo>
                    <a:pt x="62" y="35"/>
                    <a:pt x="66" y="31"/>
                    <a:pt x="63" y="32"/>
                  </a:cubicBezTo>
                  <a:cubicBezTo>
                    <a:pt x="63" y="32"/>
                    <a:pt x="62" y="32"/>
                    <a:pt x="62" y="31"/>
                  </a:cubicBezTo>
                  <a:cubicBezTo>
                    <a:pt x="59" y="24"/>
                    <a:pt x="59" y="17"/>
                    <a:pt x="62" y="9"/>
                  </a:cubicBezTo>
                  <a:cubicBezTo>
                    <a:pt x="70" y="4"/>
                    <a:pt x="73" y="10"/>
                    <a:pt x="77" y="14"/>
                  </a:cubicBezTo>
                  <a:cubicBezTo>
                    <a:pt x="82" y="24"/>
                    <a:pt x="79" y="36"/>
                    <a:pt x="88" y="44"/>
                  </a:cubicBezTo>
                  <a:cubicBezTo>
                    <a:pt x="88" y="45"/>
                    <a:pt x="88" y="47"/>
                    <a:pt x="88" y="48"/>
                  </a:cubicBezTo>
                  <a:cubicBezTo>
                    <a:pt x="81" y="59"/>
                    <a:pt x="73" y="49"/>
                    <a:pt x="65" y="48"/>
                  </a:cubicBezTo>
                  <a:cubicBezTo>
                    <a:pt x="43" y="44"/>
                    <a:pt x="21" y="38"/>
                    <a:pt x="0" y="28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7" name="Freeform 308">
              <a:extLst>
                <a:ext uri="{FF2B5EF4-FFF2-40B4-BE49-F238E27FC236}">
                  <a16:creationId xmlns:a16="http://schemas.microsoft.com/office/drawing/2014/main" id="{DDFF15BD-B315-CB23-BDD1-D725F680A677}"/>
                </a:ext>
              </a:extLst>
            </p:cNvPr>
            <p:cNvSpPr/>
            <p:nvPr/>
          </p:nvSpPr>
          <p:spPr bwMode="auto">
            <a:xfrm rot="18184254">
              <a:off x="5938739" y="2526485"/>
              <a:ext cx="66202" cy="64281"/>
            </a:xfrm>
            <a:custGeom>
              <a:avLst/>
              <a:gdLst>
                <a:gd name="T0" fmla="*/ 13 w 94"/>
                <a:gd name="T1" fmla="*/ 46 h 86"/>
                <a:gd name="T2" fmla="*/ 0 w 94"/>
                <a:gd name="T3" fmla="*/ 38 h 86"/>
                <a:gd name="T4" fmla="*/ 36 w 94"/>
                <a:gd name="T5" fmla="*/ 2 h 86"/>
                <a:gd name="T6" fmla="*/ 88 w 94"/>
                <a:gd name="T7" fmla="*/ 32 h 86"/>
                <a:gd name="T8" fmla="*/ 92 w 94"/>
                <a:gd name="T9" fmla="*/ 79 h 86"/>
                <a:gd name="T10" fmla="*/ 84 w 94"/>
                <a:gd name="T11" fmla="*/ 86 h 86"/>
                <a:gd name="T12" fmla="*/ 76 w 94"/>
                <a:gd name="T13" fmla="*/ 85 h 86"/>
                <a:gd name="T14" fmla="*/ 72 w 94"/>
                <a:gd name="T15" fmla="*/ 63 h 86"/>
                <a:gd name="T16" fmla="*/ 53 w 94"/>
                <a:gd name="T17" fmla="*/ 27 h 86"/>
                <a:gd name="T18" fmla="*/ 18 w 94"/>
                <a:gd name="T19" fmla="*/ 44 h 86"/>
                <a:gd name="T20" fmla="*/ 13 w 94"/>
                <a:gd name="T21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86">
                  <a:moveTo>
                    <a:pt x="13" y="46"/>
                  </a:moveTo>
                  <a:cubicBezTo>
                    <a:pt x="9" y="44"/>
                    <a:pt x="5" y="41"/>
                    <a:pt x="0" y="38"/>
                  </a:cubicBezTo>
                  <a:cubicBezTo>
                    <a:pt x="5" y="16"/>
                    <a:pt x="18" y="4"/>
                    <a:pt x="36" y="2"/>
                  </a:cubicBezTo>
                  <a:cubicBezTo>
                    <a:pt x="66" y="0"/>
                    <a:pt x="79" y="8"/>
                    <a:pt x="88" y="32"/>
                  </a:cubicBezTo>
                  <a:cubicBezTo>
                    <a:pt x="94" y="47"/>
                    <a:pt x="91" y="63"/>
                    <a:pt x="92" y="79"/>
                  </a:cubicBezTo>
                  <a:cubicBezTo>
                    <a:pt x="93" y="85"/>
                    <a:pt x="87" y="84"/>
                    <a:pt x="84" y="86"/>
                  </a:cubicBezTo>
                  <a:cubicBezTo>
                    <a:pt x="82" y="86"/>
                    <a:pt x="79" y="85"/>
                    <a:pt x="76" y="85"/>
                  </a:cubicBezTo>
                  <a:cubicBezTo>
                    <a:pt x="70" y="79"/>
                    <a:pt x="72" y="70"/>
                    <a:pt x="72" y="63"/>
                  </a:cubicBezTo>
                  <a:cubicBezTo>
                    <a:pt x="72" y="47"/>
                    <a:pt x="69" y="33"/>
                    <a:pt x="53" y="27"/>
                  </a:cubicBezTo>
                  <a:cubicBezTo>
                    <a:pt x="37" y="22"/>
                    <a:pt x="25" y="29"/>
                    <a:pt x="18" y="44"/>
                  </a:cubicBezTo>
                  <a:cubicBezTo>
                    <a:pt x="17" y="46"/>
                    <a:pt x="15" y="47"/>
                    <a:pt x="13" y="46"/>
                  </a:cubicBezTo>
                  <a:close/>
                </a:path>
              </a:pathLst>
            </a:custGeom>
            <a:solidFill>
              <a:srgbClr val="AB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8" name="Freeform 309">
              <a:extLst>
                <a:ext uri="{FF2B5EF4-FFF2-40B4-BE49-F238E27FC236}">
                  <a16:creationId xmlns:a16="http://schemas.microsoft.com/office/drawing/2014/main" id="{93BCA4D6-B91D-DDA2-7B6F-40F863C0A2A0}"/>
                </a:ext>
              </a:extLst>
            </p:cNvPr>
            <p:cNvSpPr/>
            <p:nvPr/>
          </p:nvSpPr>
          <p:spPr bwMode="auto">
            <a:xfrm rot="18184254">
              <a:off x="6239369" y="2085621"/>
              <a:ext cx="50924" cy="81812"/>
            </a:xfrm>
            <a:custGeom>
              <a:avLst/>
              <a:gdLst>
                <a:gd name="T0" fmla="*/ 28 w 72"/>
                <a:gd name="T1" fmla="*/ 28 h 108"/>
                <a:gd name="T2" fmla="*/ 50 w 72"/>
                <a:gd name="T3" fmla="*/ 88 h 108"/>
                <a:gd name="T4" fmla="*/ 70 w 72"/>
                <a:gd name="T5" fmla="*/ 94 h 108"/>
                <a:gd name="T6" fmla="*/ 51 w 72"/>
                <a:gd name="T7" fmla="*/ 105 h 108"/>
                <a:gd name="T8" fmla="*/ 3 w 72"/>
                <a:gd name="T9" fmla="*/ 57 h 108"/>
                <a:gd name="T10" fmla="*/ 31 w 72"/>
                <a:gd name="T11" fmla="*/ 3 h 108"/>
                <a:gd name="T12" fmla="*/ 45 w 72"/>
                <a:gd name="T13" fmla="*/ 2 h 108"/>
                <a:gd name="T14" fmla="*/ 45 w 72"/>
                <a:gd name="T15" fmla="*/ 21 h 108"/>
                <a:gd name="T16" fmla="*/ 28 w 72"/>
                <a:gd name="T17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8">
                  <a:moveTo>
                    <a:pt x="28" y="28"/>
                  </a:moveTo>
                  <a:cubicBezTo>
                    <a:pt x="10" y="56"/>
                    <a:pt x="20" y="80"/>
                    <a:pt x="50" y="88"/>
                  </a:cubicBezTo>
                  <a:cubicBezTo>
                    <a:pt x="57" y="89"/>
                    <a:pt x="69" y="84"/>
                    <a:pt x="70" y="94"/>
                  </a:cubicBezTo>
                  <a:cubicBezTo>
                    <a:pt x="72" y="108"/>
                    <a:pt x="55" y="97"/>
                    <a:pt x="51" y="105"/>
                  </a:cubicBezTo>
                  <a:cubicBezTo>
                    <a:pt x="31" y="93"/>
                    <a:pt x="15" y="77"/>
                    <a:pt x="3" y="57"/>
                  </a:cubicBezTo>
                  <a:cubicBezTo>
                    <a:pt x="0" y="29"/>
                    <a:pt x="8" y="14"/>
                    <a:pt x="31" y="3"/>
                  </a:cubicBezTo>
                  <a:cubicBezTo>
                    <a:pt x="35" y="1"/>
                    <a:pt x="40" y="0"/>
                    <a:pt x="45" y="2"/>
                  </a:cubicBezTo>
                  <a:cubicBezTo>
                    <a:pt x="52" y="8"/>
                    <a:pt x="51" y="15"/>
                    <a:pt x="45" y="21"/>
                  </a:cubicBezTo>
                  <a:cubicBezTo>
                    <a:pt x="39" y="24"/>
                    <a:pt x="34" y="28"/>
                    <a:pt x="28" y="28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9" name="Freeform 310">
              <a:extLst>
                <a:ext uri="{FF2B5EF4-FFF2-40B4-BE49-F238E27FC236}">
                  <a16:creationId xmlns:a16="http://schemas.microsoft.com/office/drawing/2014/main" id="{357BFBAB-0623-F7D1-AEB0-4484550B642D}"/>
                </a:ext>
              </a:extLst>
            </p:cNvPr>
            <p:cNvSpPr/>
            <p:nvPr/>
          </p:nvSpPr>
          <p:spPr bwMode="auto">
            <a:xfrm rot="18184254">
              <a:off x="5927222" y="2516409"/>
              <a:ext cx="96756" cy="71099"/>
            </a:xfrm>
            <a:custGeom>
              <a:avLst/>
              <a:gdLst>
                <a:gd name="T0" fmla="*/ 95 w 135"/>
                <a:gd name="T1" fmla="*/ 91 h 94"/>
                <a:gd name="T2" fmla="*/ 89 w 135"/>
                <a:gd name="T3" fmla="*/ 26 h 94"/>
                <a:gd name="T4" fmla="*/ 44 w 135"/>
                <a:gd name="T5" fmla="*/ 12 h 94"/>
                <a:gd name="T6" fmla="*/ 11 w 135"/>
                <a:gd name="T7" fmla="*/ 43 h 94"/>
                <a:gd name="T8" fmla="*/ 10 w 135"/>
                <a:gd name="T9" fmla="*/ 75 h 94"/>
                <a:gd name="T10" fmla="*/ 3 w 135"/>
                <a:gd name="T11" fmla="*/ 43 h 94"/>
                <a:gd name="T12" fmla="*/ 7 w 135"/>
                <a:gd name="T13" fmla="*/ 31 h 94"/>
                <a:gd name="T14" fmla="*/ 23 w 135"/>
                <a:gd name="T15" fmla="*/ 11 h 94"/>
                <a:gd name="T16" fmla="*/ 75 w 135"/>
                <a:gd name="T17" fmla="*/ 4 h 94"/>
                <a:gd name="T18" fmla="*/ 103 w 135"/>
                <a:gd name="T19" fmla="*/ 32 h 94"/>
                <a:gd name="T20" fmla="*/ 107 w 135"/>
                <a:gd name="T21" fmla="*/ 59 h 94"/>
                <a:gd name="T22" fmla="*/ 135 w 135"/>
                <a:gd name="T23" fmla="*/ 88 h 94"/>
                <a:gd name="T24" fmla="*/ 95 w 135"/>
                <a:gd name="T25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94">
                  <a:moveTo>
                    <a:pt x="95" y="91"/>
                  </a:moveTo>
                  <a:cubicBezTo>
                    <a:pt x="105" y="68"/>
                    <a:pt x="101" y="45"/>
                    <a:pt x="89" y="26"/>
                  </a:cubicBezTo>
                  <a:cubicBezTo>
                    <a:pt x="79" y="10"/>
                    <a:pt x="61" y="10"/>
                    <a:pt x="44" y="12"/>
                  </a:cubicBezTo>
                  <a:cubicBezTo>
                    <a:pt x="26" y="14"/>
                    <a:pt x="20" y="30"/>
                    <a:pt x="11" y="43"/>
                  </a:cubicBezTo>
                  <a:cubicBezTo>
                    <a:pt x="11" y="53"/>
                    <a:pt x="10" y="62"/>
                    <a:pt x="10" y="75"/>
                  </a:cubicBezTo>
                  <a:cubicBezTo>
                    <a:pt x="0" y="64"/>
                    <a:pt x="4" y="53"/>
                    <a:pt x="3" y="43"/>
                  </a:cubicBezTo>
                  <a:cubicBezTo>
                    <a:pt x="8" y="40"/>
                    <a:pt x="7" y="36"/>
                    <a:pt x="7" y="31"/>
                  </a:cubicBezTo>
                  <a:cubicBezTo>
                    <a:pt x="12" y="25"/>
                    <a:pt x="18" y="18"/>
                    <a:pt x="23" y="11"/>
                  </a:cubicBezTo>
                  <a:cubicBezTo>
                    <a:pt x="39" y="0"/>
                    <a:pt x="57" y="3"/>
                    <a:pt x="75" y="4"/>
                  </a:cubicBezTo>
                  <a:cubicBezTo>
                    <a:pt x="91" y="6"/>
                    <a:pt x="99" y="17"/>
                    <a:pt x="103" y="32"/>
                  </a:cubicBezTo>
                  <a:cubicBezTo>
                    <a:pt x="104" y="41"/>
                    <a:pt x="107" y="50"/>
                    <a:pt x="107" y="59"/>
                  </a:cubicBezTo>
                  <a:cubicBezTo>
                    <a:pt x="108" y="87"/>
                    <a:pt x="108" y="87"/>
                    <a:pt x="135" y="88"/>
                  </a:cubicBezTo>
                  <a:cubicBezTo>
                    <a:pt x="122" y="94"/>
                    <a:pt x="108" y="91"/>
                    <a:pt x="95" y="91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0" name="Freeform 311">
              <a:extLst>
                <a:ext uri="{FF2B5EF4-FFF2-40B4-BE49-F238E27FC236}">
                  <a16:creationId xmlns:a16="http://schemas.microsoft.com/office/drawing/2014/main" id="{74CEA170-D289-B3FC-EA1B-B180341FB1EE}"/>
                </a:ext>
              </a:extLst>
            </p:cNvPr>
            <p:cNvSpPr/>
            <p:nvPr/>
          </p:nvSpPr>
          <p:spPr bwMode="auto">
            <a:xfrm rot="18184254">
              <a:off x="5969957" y="2435100"/>
              <a:ext cx="104395" cy="60385"/>
            </a:xfrm>
            <a:custGeom>
              <a:avLst/>
              <a:gdLst>
                <a:gd name="T0" fmla="*/ 9 w 145"/>
                <a:gd name="T1" fmla="*/ 43 h 80"/>
                <a:gd name="T2" fmla="*/ 2 w 145"/>
                <a:gd name="T3" fmla="*/ 80 h 80"/>
                <a:gd name="T4" fmla="*/ 2 w 145"/>
                <a:gd name="T5" fmla="*/ 35 h 80"/>
                <a:gd name="T6" fmla="*/ 45 w 145"/>
                <a:gd name="T7" fmla="*/ 3 h 80"/>
                <a:gd name="T8" fmla="*/ 102 w 145"/>
                <a:gd name="T9" fmla="*/ 3 h 80"/>
                <a:gd name="T10" fmla="*/ 137 w 145"/>
                <a:gd name="T11" fmla="*/ 23 h 80"/>
                <a:gd name="T12" fmla="*/ 145 w 145"/>
                <a:gd name="T13" fmla="*/ 48 h 80"/>
                <a:gd name="T14" fmla="*/ 141 w 145"/>
                <a:gd name="T15" fmla="*/ 50 h 80"/>
                <a:gd name="T16" fmla="*/ 78 w 145"/>
                <a:gd name="T17" fmla="*/ 21 h 80"/>
                <a:gd name="T18" fmla="*/ 61 w 145"/>
                <a:gd name="T19" fmla="*/ 18 h 80"/>
                <a:gd name="T20" fmla="*/ 9 w 145"/>
                <a:gd name="T21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80">
                  <a:moveTo>
                    <a:pt x="9" y="43"/>
                  </a:moveTo>
                  <a:cubicBezTo>
                    <a:pt x="0" y="54"/>
                    <a:pt x="11" y="68"/>
                    <a:pt x="2" y="80"/>
                  </a:cubicBezTo>
                  <a:cubicBezTo>
                    <a:pt x="2" y="64"/>
                    <a:pt x="2" y="50"/>
                    <a:pt x="2" y="35"/>
                  </a:cubicBezTo>
                  <a:cubicBezTo>
                    <a:pt x="10" y="12"/>
                    <a:pt x="23" y="0"/>
                    <a:pt x="45" y="3"/>
                  </a:cubicBezTo>
                  <a:cubicBezTo>
                    <a:pt x="64" y="5"/>
                    <a:pt x="83" y="5"/>
                    <a:pt x="102" y="3"/>
                  </a:cubicBezTo>
                  <a:cubicBezTo>
                    <a:pt x="117" y="1"/>
                    <a:pt x="131" y="6"/>
                    <a:pt x="137" y="23"/>
                  </a:cubicBezTo>
                  <a:cubicBezTo>
                    <a:pt x="139" y="32"/>
                    <a:pt x="142" y="40"/>
                    <a:pt x="145" y="48"/>
                  </a:cubicBezTo>
                  <a:cubicBezTo>
                    <a:pt x="144" y="49"/>
                    <a:pt x="142" y="50"/>
                    <a:pt x="141" y="50"/>
                  </a:cubicBezTo>
                  <a:cubicBezTo>
                    <a:pt x="126" y="13"/>
                    <a:pt x="119" y="10"/>
                    <a:pt x="78" y="21"/>
                  </a:cubicBezTo>
                  <a:cubicBezTo>
                    <a:pt x="71" y="23"/>
                    <a:pt x="67" y="20"/>
                    <a:pt x="61" y="18"/>
                  </a:cubicBezTo>
                  <a:cubicBezTo>
                    <a:pt x="36" y="9"/>
                    <a:pt x="17" y="18"/>
                    <a:pt x="9" y="43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1" name="Freeform 312">
              <a:extLst>
                <a:ext uri="{FF2B5EF4-FFF2-40B4-BE49-F238E27FC236}">
                  <a16:creationId xmlns:a16="http://schemas.microsoft.com/office/drawing/2014/main" id="{AF15CB93-2183-A955-E8F2-9F31DAA8986E}"/>
                </a:ext>
              </a:extLst>
            </p:cNvPr>
            <p:cNvSpPr/>
            <p:nvPr/>
          </p:nvSpPr>
          <p:spPr bwMode="auto">
            <a:xfrm rot="18184254">
              <a:off x="5954301" y="2538179"/>
              <a:ext cx="48378" cy="52594"/>
            </a:xfrm>
            <a:custGeom>
              <a:avLst/>
              <a:gdLst>
                <a:gd name="T0" fmla="*/ 1 w 65"/>
                <a:gd name="T1" fmla="*/ 27 h 71"/>
                <a:gd name="T2" fmla="*/ 25 w 65"/>
                <a:gd name="T3" fmla="*/ 3 h 71"/>
                <a:gd name="T4" fmla="*/ 64 w 65"/>
                <a:gd name="T5" fmla="*/ 37 h 71"/>
                <a:gd name="T6" fmla="*/ 64 w 65"/>
                <a:gd name="T7" fmla="*/ 66 h 71"/>
                <a:gd name="T8" fmla="*/ 32 w 65"/>
                <a:gd name="T9" fmla="*/ 64 h 71"/>
                <a:gd name="T10" fmla="*/ 56 w 65"/>
                <a:gd name="T11" fmla="*/ 52 h 71"/>
                <a:gd name="T12" fmla="*/ 39 w 65"/>
                <a:gd name="T13" fmla="*/ 12 h 71"/>
                <a:gd name="T14" fmla="*/ 10 w 65"/>
                <a:gd name="T15" fmla="*/ 24 h 71"/>
                <a:gd name="T16" fmla="*/ 12 w 65"/>
                <a:gd name="T17" fmla="*/ 55 h 71"/>
                <a:gd name="T18" fmla="*/ 1 w 65"/>
                <a:gd name="T19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1">
                  <a:moveTo>
                    <a:pt x="1" y="27"/>
                  </a:moveTo>
                  <a:cubicBezTo>
                    <a:pt x="8" y="19"/>
                    <a:pt x="10" y="5"/>
                    <a:pt x="25" y="3"/>
                  </a:cubicBezTo>
                  <a:cubicBezTo>
                    <a:pt x="46" y="0"/>
                    <a:pt x="62" y="13"/>
                    <a:pt x="64" y="37"/>
                  </a:cubicBezTo>
                  <a:cubicBezTo>
                    <a:pt x="65" y="47"/>
                    <a:pt x="64" y="56"/>
                    <a:pt x="64" y="66"/>
                  </a:cubicBezTo>
                  <a:cubicBezTo>
                    <a:pt x="53" y="68"/>
                    <a:pt x="43" y="69"/>
                    <a:pt x="32" y="64"/>
                  </a:cubicBezTo>
                  <a:cubicBezTo>
                    <a:pt x="40" y="60"/>
                    <a:pt x="56" y="71"/>
                    <a:pt x="56" y="52"/>
                  </a:cubicBezTo>
                  <a:cubicBezTo>
                    <a:pt x="56" y="36"/>
                    <a:pt x="58" y="19"/>
                    <a:pt x="39" y="12"/>
                  </a:cubicBezTo>
                  <a:cubicBezTo>
                    <a:pt x="27" y="8"/>
                    <a:pt x="17" y="13"/>
                    <a:pt x="10" y="24"/>
                  </a:cubicBezTo>
                  <a:cubicBezTo>
                    <a:pt x="5" y="34"/>
                    <a:pt x="9" y="44"/>
                    <a:pt x="12" y="55"/>
                  </a:cubicBezTo>
                  <a:cubicBezTo>
                    <a:pt x="1" y="48"/>
                    <a:pt x="0" y="38"/>
                    <a:pt x="1" y="27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2" name="Freeform 313">
              <a:extLst>
                <a:ext uri="{FF2B5EF4-FFF2-40B4-BE49-F238E27FC236}">
                  <a16:creationId xmlns:a16="http://schemas.microsoft.com/office/drawing/2014/main" id="{DF6C56B4-A195-055E-FF5C-F3AF09C3536C}"/>
                </a:ext>
              </a:extLst>
            </p:cNvPr>
            <p:cNvSpPr/>
            <p:nvPr/>
          </p:nvSpPr>
          <p:spPr bwMode="auto">
            <a:xfrm rot="18184254">
              <a:off x="5795861" y="2676889"/>
              <a:ext cx="33101" cy="38958"/>
            </a:xfrm>
            <a:custGeom>
              <a:avLst/>
              <a:gdLst>
                <a:gd name="T0" fmla="*/ 30 w 46"/>
                <a:gd name="T1" fmla="*/ 3 h 52"/>
                <a:gd name="T2" fmla="*/ 46 w 46"/>
                <a:gd name="T3" fmla="*/ 20 h 52"/>
                <a:gd name="T4" fmla="*/ 11 w 46"/>
                <a:gd name="T5" fmla="*/ 52 h 52"/>
                <a:gd name="T6" fmla="*/ 10 w 46"/>
                <a:gd name="T7" fmla="*/ 51 h 52"/>
                <a:gd name="T8" fmla="*/ 19 w 46"/>
                <a:gd name="T9" fmla="*/ 18 h 52"/>
                <a:gd name="T10" fmla="*/ 20 w 46"/>
                <a:gd name="T11" fmla="*/ 17 h 52"/>
                <a:gd name="T12" fmla="*/ 19 w 46"/>
                <a:gd name="T13" fmla="*/ 13 h 52"/>
                <a:gd name="T14" fmla="*/ 30 w 46"/>
                <a:gd name="T1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2">
                  <a:moveTo>
                    <a:pt x="30" y="3"/>
                  </a:moveTo>
                  <a:cubicBezTo>
                    <a:pt x="38" y="7"/>
                    <a:pt x="42" y="14"/>
                    <a:pt x="46" y="20"/>
                  </a:cubicBezTo>
                  <a:cubicBezTo>
                    <a:pt x="36" y="32"/>
                    <a:pt x="25" y="44"/>
                    <a:pt x="11" y="5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5" y="38"/>
                    <a:pt x="0" y="25"/>
                    <a:pt x="19" y="18"/>
                  </a:cubicBezTo>
                  <a:cubicBezTo>
                    <a:pt x="20" y="17"/>
                    <a:pt x="21" y="18"/>
                    <a:pt x="20" y="17"/>
                  </a:cubicBezTo>
                  <a:cubicBezTo>
                    <a:pt x="20" y="15"/>
                    <a:pt x="19" y="14"/>
                    <a:pt x="19" y="13"/>
                  </a:cubicBezTo>
                  <a:cubicBezTo>
                    <a:pt x="17" y="3"/>
                    <a:pt x="21" y="0"/>
                    <a:pt x="30" y="3"/>
                  </a:cubicBezTo>
                  <a:close/>
                </a:path>
              </a:pathLst>
            </a:custGeom>
            <a:solidFill>
              <a:srgbClr val="8B8B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3" name="Freeform 314">
              <a:extLst>
                <a:ext uri="{FF2B5EF4-FFF2-40B4-BE49-F238E27FC236}">
                  <a16:creationId xmlns:a16="http://schemas.microsoft.com/office/drawing/2014/main" id="{287849B9-A6BB-7B8A-D04F-E1505C74D2B9}"/>
                </a:ext>
              </a:extLst>
            </p:cNvPr>
            <p:cNvSpPr/>
            <p:nvPr/>
          </p:nvSpPr>
          <p:spPr bwMode="auto">
            <a:xfrm rot="18184254">
              <a:off x="6031198" y="2442160"/>
              <a:ext cx="22916" cy="24349"/>
            </a:xfrm>
            <a:custGeom>
              <a:avLst/>
              <a:gdLst>
                <a:gd name="T0" fmla="*/ 8 w 33"/>
                <a:gd name="T1" fmla="*/ 32 h 32"/>
                <a:gd name="T2" fmla="*/ 5 w 33"/>
                <a:gd name="T3" fmla="*/ 26 h 32"/>
                <a:gd name="T4" fmla="*/ 17 w 33"/>
                <a:gd name="T5" fmla="*/ 1 h 32"/>
                <a:gd name="T6" fmla="*/ 33 w 33"/>
                <a:gd name="T7" fmla="*/ 23 h 32"/>
                <a:gd name="T8" fmla="*/ 8 w 33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8" y="32"/>
                  </a:moveTo>
                  <a:cubicBezTo>
                    <a:pt x="7" y="30"/>
                    <a:pt x="5" y="28"/>
                    <a:pt x="5" y="26"/>
                  </a:cubicBezTo>
                  <a:cubicBezTo>
                    <a:pt x="6" y="16"/>
                    <a:pt x="0" y="2"/>
                    <a:pt x="17" y="1"/>
                  </a:cubicBezTo>
                  <a:cubicBezTo>
                    <a:pt x="30" y="0"/>
                    <a:pt x="33" y="11"/>
                    <a:pt x="33" y="23"/>
                  </a:cubicBezTo>
                  <a:cubicBezTo>
                    <a:pt x="26" y="27"/>
                    <a:pt x="17" y="31"/>
                    <a:pt x="8" y="32"/>
                  </a:cubicBezTo>
                  <a:close/>
                </a:path>
              </a:pathLst>
            </a:custGeom>
            <a:solidFill>
              <a:srgbClr val="AB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4" name="Freeform 315">
              <a:extLst>
                <a:ext uri="{FF2B5EF4-FFF2-40B4-BE49-F238E27FC236}">
                  <a16:creationId xmlns:a16="http://schemas.microsoft.com/office/drawing/2014/main" id="{C4CEED54-5AB1-648C-C08C-1CCECAF3CE63}"/>
                </a:ext>
              </a:extLst>
            </p:cNvPr>
            <p:cNvSpPr/>
            <p:nvPr/>
          </p:nvSpPr>
          <p:spPr bwMode="auto">
            <a:xfrm rot="18184254">
              <a:off x="6310021" y="2111750"/>
              <a:ext cx="43286" cy="22401"/>
            </a:xfrm>
            <a:custGeom>
              <a:avLst/>
              <a:gdLst>
                <a:gd name="T0" fmla="*/ 0 w 60"/>
                <a:gd name="T1" fmla="*/ 2 h 30"/>
                <a:gd name="T2" fmla="*/ 60 w 60"/>
                <a:gd name="T3" fmla="*/ 30 h 30"/>
                <a:gd name="T4" fmla="*/ 0 w 60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0">
                  <a:moveTo>
                    <a:pt x="0" y="2"/>
                  </a:moveTo>
                  <a:cubicBezTo>
                    <a:pt x="17" y="0"/>
                    <a:pt x="53" y="18"/>
                    <a:pt x="60" y="30"/>
                  </a:cubicBezTo>
                  <a:cubicBezTo>
                    <a:pt x="37" y="27"/>
                    <a:pt x="18" y="15"/>
                    <a:pt x="0" y="2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5" name="Freeform 316">
              <a:extLst>
                <a:ext uri="{FF2B5EF4-FFF2-40B4-BE49-F238E27FC236}">
                  <a16:creationId xmlns:a16="http://schemas.microsoft.com/office/drawing/2014/main" id="{DC4B06C0-730B-9633-B7A8-B318D0E723C9}"/>
                </a:ext>
              </a:extLst>
            </p:cNvPr>
            <p:cNvSpPr/>
            <p:nvPr/>
          </p:nvSpPr>
          <p:spPr bwMode="auto">
            <a:xfrm rot="18184254">
              <a:off x="6227440" y="2107273"/>
              <a:ext cx="25462" cy="42854"/>
            </a:xfrm>
            <a:custGeom>
              <a:avLst/>
              <a:gdLst>
                <a:gd name="T0" fmla="*/ 36 w 36"/>
                <a:gd name="T1" fmla="*/ 5 h 57"/>
                <a:gd name="T2" fmla="*/ 7 w 36"/>
                <a:gd name="T3" fmla="*/ 57 h 57"/>
                <a:gd name="T4" fmla="*/ 0 w 36"/>
                <a:gd name="T5" fmla="*/ 49 h 57"/>
                <a:gd name="T6" fmla="*/ 24 w 36"/>
                <a:gd name="T7" fmla="*/ 0 h 57"/>
                <a:gd name="T8" fmla="*/ 32 w 36"/>
                <a:gd name="T9" fmla="*/ 0 h 57"/>
                <a:gd name="T10" fmla="*/ 36 w 36"/>
                <a:gd name="T11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7">
                  <a:moveTo>
                    <a:pt x="36" y="5"/>
                  </a:moveTo>
                  <a:cubicBezTo>
                    <a:pt x="16" y="16"/>
                    <a:pt x="7" y="34"/>
                    <a:pt x="7" y="57"/>
                  </a:cubicBezTo>
                  <a:cubicBezTo>
                    <a:pt x="5" y="54"/>
                    <a:pt x="2" y="51"/>
                    <a:pt x="0" y="49"/>
                  </a:cubicBezTo>
                  <a:cubicBezTo>
                    <a:pt x="5" y="31"/>
                    <a:pt x="9" y="13"/>
                    <a:pt x="24" y="0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3" y="2"/>
                    <a:pt x="36" y="2"/>
                    <a:pt x="36" y="5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6" name="Freeform 317">
              <a:extLst>
                <a:ext uri="{FF2B5EF4-FFF2-40B4-BE49-F238E27FC236}">
                  <a16:creationId xmlns:a16="http://schemas.microsoft.com/office/drawing/2014/main" id="{6225BD8C-C5D6-399D-56D8-FDC15EEFA9AD}"/>
                </a:ext>
              </a:extLst>
            </p:cNvPr>
            <p:cNvSpPr/>
            <p:nvPr/>
          </p:nvSpPr>
          <p:spPr bwMode="auto">
            <a:xfrm rot="18184254">
              <a:off x="5962834" y="2922250"/>
              <a:ext cx="10185" cy="27271"/>
            </a:xfrm>
            <a:custGeom>
              <a:avLst/>
              <a:gdLst>
                <a:gd name="T0" fmla="*/ 3 w 14"/>
                <a:gd name="T1" fmla="*/ 16 h 36"/>
                <a:gd name="T2" fmla="*/ 12 w 14"/>
                <a:gd name="T3" fmla="*/ 0 h 36"/>
                <a:gd name="T4" fmla="*/ 7 w 14"/>
                <a:gd name="T5" fmla="*/ 36 h 36"/>
                <a:gd name="T6" fmla="*/ 3 w 14"/>
                <a:gd name="T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3" y="16"/>
                  </a:moveTo>
                  <a:cubicBezTo>
                    <a:pt x="10" y="13"/>
                    <a:pt x="4" y="3"/>
                    <a:pt x="12" y="0"/>
                  </a:cubicBezTo>
                  <a:cubicBezTo>
                    <a:pt x="14" y="13"/>
                    <a:pt x="9" y="24"/>
                    <a:pt x="7" y="36"/>
                  </a:cubicBezTo>
                  <a:cubicBezTo>
                    <a:pt x="0" y="30"/>
                    <a:pt x="4" y="23"/>
                    <a:pt x="3" y="16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7" name="Freeform 318">
              <a:extLst>
                <a:ext uri="{FF2B5EF4-FFF2-40B4-BE49-F238E27FC236}">
                  <a16:creationId xmlns:a16="http://schemas.microsoft.com/office/drawing/2014/main" id="{27D8B868-9EB7-8CF2-22E0-3F0D98FBEEE3}"/>
                </a:ext>
              </a:extLst>
            </p:cNvPr>
            <p:cNvSpPr/>
            <p:nvPr/>
          </p:nvSpPr>
          <p:spPr bwMode="auto">
            <a:xfrm rot="18184254">
              <a:off x="5679324" y="2131625"/>
              <a:ext cx="364109" cy="427566"/>
            </a:xfrm>
            <a:custGeom>
              <a:avLst/>
              <a:gdLst>
                <a:gd name="T0" fmla="*/ 302 w 513"/>
                <a:gd name="T1" fmla="*/ 532 h 567"/>
                <a:gd name="T2" fmla="*/ 244 w 513"/>
                <a:gd name="T3" fmla="*/ 521 h 567"/>
                <a:gd name="T4" fmla="*/ 235 w 513"/>
                <a:gd name="T5" fmla="*/ 522 h 567"/>
                <a:gd name="T6" fmla="*/ 167 w 513"/>
                <a:gd name="T7" fmla="*/ 544 h 567"/>
                <a:gd name="T8" fmla="*/ 134 w 513"/>
                <a:gd name="T9" fmla="*/ 545 h 567"/>
                <a:gd name="T10" fmla="*/ 106 w 513"/>
                <a:gd name="T11" fmla="*/ 517 h 567"/>
                <a:gd name="T12" fmla="*/ 37 w 513"/>
                <a:gd name="T13" fmla="*/ 455 h 567"/>
                <a:gd name="T14" fmla="*/ 1 w 513"/>
                <a:gd name="T15" fmla="*/ 335 h 567"/>
                <a:gd name="T16" fmla="*/ 14 w 513"/>
                <a:gd name="T17" fmla="*/ 217 h 567"/>
                <a:gd name="T18" fmla="*/ 68 w 513"/>
                <a:gd name="T19" fmla="*/ 112 h 567"/>
                <a:gd name="T20" fmla="*/ 106 w 513"/>
                <a:gd name="T21" fmla="*/ 67 h 567"/>
                <a:gd name="T22" fmla="*/ 276 w 513"/>
                <a:gd name="T23" fmla="*/ 1 h 567"/>
                <a:gd name="T24" fmla="*/ 468 w 513"/>
                <a:gd name="T25" fmla="*/ 107 h 567"/>
                <a:gd name="T26" fmla="*/ 498 w 513"/>
                <a:gd name="T27" fmla="*/ 307 h 567"/>
                <a:gd name="T28" fmla="*/ 486 w 513"/>
                <a:gd name="T29" fmla="*/ 368 h 567"/>
                <a:gd name="T30" fmla="*/ 466 w 513"/>
                <a:gd name="T31" fmla="*/ 395 h 567"/>
                <a:gd name="T32" fmla="*/ 426 w 513"/>
                <a:gd name="T33" fmla="*/ 445 h 567"/>
                <a:gd name="T34" fmla="*/ 421 w 513"/>
                <a:gd name="T35" fmla="*/ 459 h 567"/>
                <a:gd name="T36" fmla="*/ 408 w 513"/>
                <a:gd name="T37" fmla="*/ 472 h 567"/>
                <a:gd name="T38" fmla="*/ 387 w 513"/>
                <a:gd name="T39" fmla="*/ 487 h 567"/>
                <a:gd name="T40" fmla="*/ 309 w 513"/>
                <a:gd name="T41" fmla="*/ 533 h 567"/>
                <a:gd name="T42" fmla="*/ 302 w 513"/>
                <a:gd name="T43" fmla="*/ 53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3" h="567">
                  <a:moveTo>
                    <a:pt x="302" y="532"/>
                  </a:moveTo>
                  <a:cubicBezTo>
                    <a:pt x="285" y="516"/>
                    <a:pt x="266" y="510"/>
                    <a:pt x="244" y="521"/>
                  </a:cubicBezTo>
                  <a:cubicBezTo>
                    <a:pt x="242" y="522"/>
                    <a:pt x="237" y="524"/>
                    <a:pt x="235" y="522"/>
                  </a:cubicBezTo>
                  <a:cubicBezTo>
                    <a:pt x="205" y="507"/>
                    <a:pt x="184" y="519"/>
                    <a:pt x="167" y="544"/>
                  </a:cubicBezTo>
                  <a:cubicBezTo>
                    <a:pt x="156" y="567"/>
                    <a:pt x="145" y="548"/>
                    <a:pt x="134" y="545"/>
                  </a:cubicBezTo>
                  <a:cubicBezTo>
                    <a:pt x="126" y="534"/>
                    <a:pt x="117" y="524"/>
                    <a:pt x="106" y="517"/>
                  </a:cubicBezTo>
                  <a:cubicBezTo>
                    <a:pt x="80" y="500"/>
                    <a:pt x="52" y="485"/>
                    <a:pt x="37" y="455"/>
                  </a:cubicBezTo>
                  <a:cubicBezTo>
                    <a:pt x="19" y="417"/>
                    <a:pt x="0" y="380"/>
                    <a:pt x="1" y="335"/>
                  </a:cubicBezTo>
                  <a:cubicBezTo>
                    <a:pt x="3" y="296"/>
                    <a:pt x="1" y="256"/>
                    <a:pt x="14" y="217"/>
                  </a:cubicBezTo>
                  <a:cubicBezTo>
                    <a:pt x="26" y="179"/>
                    <a:pt x="43" y="144"/>
                    <a:pt x="68" y="112"/>
                  </a:cubicBezTo>
                  <a:cubicBezTo>
                    <a:pt x="80" y="97"/>
                    <a:pt x="91" y="81"/>
                    <a:pt x="106" y="67"/>
                  </a:cubicBezTo>
                  <a:cubicBezTo>
                    <a:pt x="155" y="25"/>
                    <a:pt x="211" y="0"/>
                    <a:pt x="276" y="1"/>
                  </a:cubicBezTo>
                  <a:cubicBezTo>
                    <a:pt x="358" y="2"/>
                    <a:pt x="423" y="35"/>
                    <a:pt x="468" y="107"/>
                  </a:cubicBezTo>
                  <a:cubicBezTo>
                    <a:pt x="509" y="170"/>
                    <a:pt x="513" y="236"/>
                    <a:pt x="498" y="307"/>
                  </a:cubicBezTo>
                  <a:cubicBezTo>
                    <a:pt x="494" y="327"/>
                    <a:pt x="485" y="347"/>
                    <a:pt x="486" y="368"/>
                  </a:cubicBezTo>
                  <a:cubicBezTo>
                    <a:pt x="475" y="374"/>
                    <a:pt x="475" y="388"/>
                    <a:pt x="466" y="395"/>
                  </a:cubicBezTo>
                  <a:cubicBezTo>
                    <a:pt x="449" y="409"/>
                    <a:pt x="446" y="434"/>
                    <a:pt x="426" y="445"/>
                  </a:cubicBezTo>
                  <a:cubicBezTo>
                    <a:pt x="420" y="448"/>
                    <a:pt x="422" y="455"/>
                    <a:pt x="421" y="459"/>
                  </a:cubicBezTo>
                  <a:cubicBezTo>
                    <a:pt x="419" y="466"/>
                    <a:pt x="415" y="471"/>
                    <a:pt x="408" y="472"/>
                  </a:cubicBezTo>
                  <a:cubicBezTo>
                    <a:pt x="398" y="474"/>
                    <a:pt x="392" y="480"/>
                    <a:pt x="387" y="487"/>
                  </a:cubicBezTo>
                  <a:cubicBezTo>
                    <a:pt x="367" y="513"/>
                    <a:pt x="335" y="518"/>
                    <a:pt x="309" y="533"/>
                  </a:cubicBezTo>
                  <a:cubicBezTo>
                    <a:pt x="308" y="534"/>
                    <a:pt x="304" y="533"/>
                    <a:pt x="302" y="532"/>
                  </a:cubicBezTo>
                  <a:close/>
                </a:path>
              </a:pathLst>
            </a:custGeom>
            <a:solidFill>
              <a:srgbClr val="D01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8" name="Freeform 319">
              <a:extLst>
                <a:ext uri="{FF2B5EF4-FFF2-40B4-BE49-F238E27FC236}">
                  <a16:creationId xmlns:a16="http://schemas.microsoft.com/office/drawing/2014/main" id="{C2D4C823-FBE7-BE59-16A1-9B4EBCC6151D}"/>
                </a:ext>
              </a:extLst>
            </p:cNvPr>
            <p:cNvSpPr/>
            <p:nvPr/>
          </p:nvSpPr>
          <p:spPr bwMode="auto">
            <a:xfrm rot="18184254">
              <a:off x="5972959" y="2129678"/>
              <a:ext cx="175689" cy="65255"/>
            </a:xfrm>
            <a:custGeom>
              <a:avLst/>
              <a:gdLst>
                <a:gd name="T0" fmla="*/ 6 w 247"/>
                <a:gd name="T1" fmla="*/ 0 h 87"/>
                <a:gd name="T2" fmla="*/ 109 w 247"/>
                <a:gd name="T3" fmla="*/ 27 h 87"/>
                <a:gd name="T4" fmla="*/ 227 w 247"/>
                <a:gd name="T5" fmla="*/ 57 h 87"/>
                <a:gd name="T6" fmla="*/ 246 w 247"/>
                <a:gd name="T7" fmla="*/ 80 h 87"/>
                <a:gd name="T8" fmla="*/ 244 w 247"/>
                <a:gd name="T9" fmla="*/ 87 h 87"/>
                <a:gd name="T10" fmla="*/ 134 w 247"/>
                <a:gd name="T11" fmla="*/ 61 h 87"/>
                <a:gd name="T12" fmla="*/ 27 w 247"/>
                <a:gd name="T13" fmla="*/ 35 h 87"/>
                <a:gd name="T14" fmla="*/ 0 w 247"/>
                <a:gd name="T15" fmla="*/ 18 h 87"/>
                <a:gd name="T16" fmla="*/ 6 w 24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87">
                  <a:moveTo>
                    <a:pt x="6" y="0"/>
                  </a:moveTo>
                  <a:cubicBezTo>
                    <a:pt x="39" y="13"/>
                    <a:pt x="75" y="17"/>
                    <a:pt x="109" y="27"/>
                  </a:cubicBezTo>
                  <a:cubicBezTo>
                    <a:pt x="148" y="38"/>
                    <a:pt x="188" y="47"/>
                    <a:pt x="227" y="57"/>
                  </a:cubicBezTo>
                  <a:cubicBezTo>
                    <a:pt x="240" y="60"/>
                    <a:pt x="247" y="66"/>
                    <a:pt x="246" y="80"/>
                  </a:cubicBezTo>
                  <a:cubicBezTo>
                    <a:pt x="245" y="82"/>
                    <a:pt x="245" y="85"/>
                    <a:pt x="244" y="87"/>
                  </a:cubicBezTo>
                  <a:cubicBezTo>
                    <a:pt x="207" y="81"/>
                    <a:pt x="171" y="69"/>
                    <a:pt x="134" y="61"/>
                  </a:cubicBezTo>
                  <a:cubicBezTo>
                    <a:pt x="98" y="53"/>
                    <a:pt x="64" y="39"/>
                    <a:pt x="27" y="35"/>
                  </a:cubicBezTo>
                  <a:cubicBezTo>
                    <a:pt x="16" y="34"/>
                    <a:pt x="4" y="31"/>
                    <a:pt x="0" y="18"/>
                  </a:cubicBezTo>
                  <a:cubicBezTo>
                    <a:pt x="2" y="12"/>
                    <a:pt x="4" y="6"/>
                    <a:pt x="6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9" name="Freeform 320">
              <a:extLst>
                <a:ext uri="{FF2B5EF4-FFF2-40B4-BE49-F238E27FC236}">
                  <a16:creationId xmlns:a16="http://schemas.microsoft.com/office/drawing/2014/main" id="{1003E7DD-D35A-5F72-FBF2-646A96297F6B}"/>
                </a:ext>
              </a:extLst>
            </p:cNvPr>
            <p:cNvSpPr/>
            <p:nvPr/>
          </p:nvSpPr>
          <p:spPr bwMode="auto">
            <a:xfrm rot="18184254">
              <a:off x="5780056" y="2688058"/>
              <a:ext cx="45832" cy="43828"/>
            </a:xfrm>
            <a:custGeom>
              <a:avLst/>
              <a:gdLst>
                <a:gd name="T0" fmla="*/ 64 w 65"/>
                <a:gd name="T1" fmla="*/ 7 h 59"/>
                <a:gd name="T2" fmla="*/ 63 w 65"/>
                <a:gd name="T3" fmla="*/ 27 h 59"/>
                <a:gd name="T4" fmla="*/ 44 w 65"/>
                <a:gd name="T5" fmla="*/ 55 h 59"/>
                <a:gd name="T6" fmla="*/ 34 w 65"/>
                <a:gd name="T7" fmla="*/ 34 h 59"/>
                <a:gd name="T8" fmla="*/ 4 w 65"/>
                <a:gd name="T9" fmla="*/ 59 h 59"/>
                <a:gd name="T10" fmla="*/ 0 w 65"/>
                <a:gd name="T11" fmla="*/ 55 h 59"/>
                <a:gd name="T12" fmla="*/ 59 w 65"/>
                <a:gd name="T13" fmla="*/ 0 h 59"/>
                <a:gd name="T14" fmla="*/ 64 w 65"/>
                <a:gd name="T15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59">
                  <a:moveTo>
                    <a:pt x="64" y="7"/>
                  </a:moveTo>
                  <a:cubicBezTo>
                    <a:pt x="41" y="12"/>
                    <a:pt x="65" y="21"/>
                    <a:pt x="63" y="27"/>
                  </a:cubicBezTo>
                  <a:cubicBezTo>
                    <a:pt x="44" y="22"/>
                    <a:pt x="43" y="23"/>
                    <a:pt x="44" y="55"/>
                  </a:cubicBezTo>
                  <a:cubicBezTo>
                    <a:pt x="31" y="53"/>
                    <a:pt x="40" y="40"/>
                    <a:pt x="34" y="34"/>
                  </a:cubicBezTo>
                  <a:cubicBezTo>
                    <a:pt x="24" y="42"/>
                    <a:pt x="14" y="51"/>
                    <a:pt x="4" y="59"/>
                  </a:cubicBezTo>
                  <a:cubicBezTo>
                    <a:pt x="3" y="58"/>
                    <a:pt x="0" y="58"/>
                    <a:pt x="0" y="55"/>
                  </a:cubicBezTo>
                  <a:cubicBezTo>
                    <a:pt x="20" y="37"/>
                    <a:pt x="39" y="18"/>
                    <a:pt x="59" y="0"/>
                  </a:cubicBezTo>
                  <a:cubicBezTo>
                    <a:pt x="61" y="2"/>
                    <a:pt x="63" y="5"/>
                    <a:pt x="64" y="7"/>
                  </a:cubicBezTo>
                  <a:close/>
                </a:path>
              </a:pathLst>
            </a:custGeom>
            <a:solidFill>
              <a:srgbClr val="AD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0" name="Freeform 321">
              <a:extLst>
                <a:ext uri="{FF2B5EF4-FFF2-40B4-BE49-F238E27FC236}">
                  <a16:creationId xmlns:a16="http://schemas.microsoft.com/office/drawing/2014/main" id="{BA22F4B7-99E8-BB4A-5B99-2CCAC5972913}"/>
                </a:ext>
              </a:extLst>
            </p:cNvPr>
            <p:cNvSpPr/>
            <p:nvPr/>
          </p:nvSpPr>
          <p:spPr bwMode="auto">
            <a:xfrm rot="18184254">
              <a:off x="5884013" y="2603903"/>
              <a:ext cx="58563" cy="42854"/>
            </a:xfrm>
            <a:custGeom>
              <a:avLst/>
              <a:gdLst>
                <a:gd name="T0" fmla="*/ 84 w 85"/>
                <a:gd name="T1" fmla="*/ 32 h 56"/>
                <a:gd name="T2" fmla="*/ 56 w 85"/>
                <a:gd name="T3" fmla="*/ 56 h 56"/>
                <a:gd name="T4" fmla="*/ 68 w 85"/>
                <a:gd name="T5" fmla="*/ 42 h 56"/>
                <a:gd name="T6" fmla="*/ 61 w 85"/>
                <a:gd name="T7" fmla="*/ 10 h 56"/>
                <a:gd name="T8" fmla="*/ 16 w 85"/>
                <a:gd name="T9" fmla="*/ 16 h 56"/>
                <a:gd name="T10" fmla="*/ 0 w 85"/>
                <a:gd name="T11" fmla="*/ 21 h 56"/>
                <a:gd name="T12" fmla="*/ 8 w 85"/>
                <a:gd name="T13" fmla="*/ 13 h 56"/>
                <a:gd name="T14" fmla="*/ 28 w 85"/>
                <a:gd name="T15" fmla="*/ 0 h 56"/>
                <a:gd name="T16" fmla="*/ 52 w 85"/>
                <a:gd name="T17" fmla="*/ 0 h 56"/>
                <a:gd name="T18" fmla="*/ 84 w 85"/>
                <a:gd name="T1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6">
                  <a:moveTo>
                    <a:pt x="84" y="32"/>
                  </a:moveTo>
                  <a:cubicBezTo>
                    <a:pt x="76" y="42"/>
                    <a:pt x="70" y="53"/>
                    <a:pt x="56" y="56"/>
                  </a:cubicBezTo>
                  <a:cubicBezTo>
                    <a:pt x="60" y="51"/>
                    <a:pt x="64" y="47"/>
                    <a:pt x="68" y="42"/>
                  </a:cubicBezTo>
                  <a:cubicBezTo>
                    <a:pt x="80" y="29"/>
                    <a:pt x="77" y="14"/>
                    <a:pt x="61" y="10"/>
                  </a:cubicBezTo>
                  <a:cubicBezTo>
                    <a:pt x="46" y="7"/>
                    <a:pt x="29" y="3"/>
                    <a:pt x="16" y="16"/>
                  </a:cubicBezTo>
                  <a:cubicBezTo>
                    <a:pt x="10" y="16"/>
                    <a:pt x="8" y="28"/>
                    <a:pt x="0" y="21"/>
                  </a:cubicBezTo>
                  <a:cubicBezTo>
                    <a:pt x="3" y="18"/>
                    <a:pt x="6" y="15"/>
                    <a:pt x="8" y="13"/>
                  </a:cubicBezTo>
                  <a:cubicBezTo>
                    <a:pt x="15" y="8"/>
                    <a:pt x="21" y="4"/>
                    <a:pt x="28" y="0"/>
                  </a:cubicBezTo>
                  <a:cubicBezTo>
                    <a:pt x="36" y="0"/>
                    <a:pt x="44" y="0"/>
                    <a:pt x="52" y="0"/>
                  </a:cubicBezTo>
                  <a:cubicBezTo>
                    <a:pt x="69" y="4"/>
                    <a:pt x="85" y="10"/>
                    <a:pt x="84" y="32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1" name="Freeform 322">
              <a:extLst>
                <a:ext uri="{FF2B5EF4-FFF2-40B4-BE49-F238E27FC236}">
                  <a16:creationId xmlns:a16="http://schemas.microsoft.com/office/drawing/2014/main" id="{320B146B-A353-C383-9296-0C4FA6FC23A5}"/>
                </a:ext>
              </a:extLst>
            </p:cNvPr>
            <p:cNvSpPr/>
            <p:nvPr/>
          </p:nvSpPr>
          <p:spPr bwMode="auto">
            <a:xfrm rot="18184254">
              <a:off x="5820812" y="2955106"/>
              <a:ext cx="188420" cy="202583"/>
            </a:xfrm>
            <a:custGeom>
              <a:avLst/>
              <a:gdLst>
                <a:gd name="T0" fmla="*/ 127 w 267"/>
                <a:gd name="T1" fmla="*/ 264 h 269"/>
                <a:gd name="T2" fmla="*/ 7 w 267"/>
                <a:gd name="T3" fmla="*/ 166 h 269"/>
                <a:gd name="T4" fmla="*/ 44 w 267"/>
                <a:gd name="T5" fmla="*/ 64 h 269"/>
                <a:gd name="T6" fmla="*/ 235 w 267"/>
                <a:gd name="T7" fmla="*/ 49 h 269"/>
                <a:gd name="T8" fmla="*/ 266 w 267"/>
                <a:gd name="T9" fmla="*/ 137 h 269"/>
                <a:gd name="T10" fmla="*/ 252 w 267"/>
                <a:gd name="T11" fmla="*/ 177 h 269"/>
                <a:gd name="T12" fmla="*/ 230 w 267"/>
                <a:gd name="T13" fmla="*/ 217 h 269"/>
                <a:gd name="T14" fmla="*/ 127 w 267"/>
                <a:gd name="T15" fmla="*/ 26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269">
                  <a:moveTo>
                    <a:pt x="127" y="264"/>
                  </a:moveTo>
                  <a:cubicBezTo>
                    <a:pt x="62" y="269"/>
                    <a:pt x="15" y="224"/>
                    <a:pt x="7" y="166"/>
                  </a:cubicBezTo>
                  <a:cubicBezTo>
                    <a:pt x="0" y="125"/>
                    <a:pt x="20" y="92"/>
                    <a:pt x="44" y="64"/>
                  </a:cubicBezTo>
                  <a:cubicBezTo>
                    <a:pt x="99" y="0"/>
                    <a:pt x="172" y="3"/>
                    <a:pt x="235" y="49"/>
                  </a:cubicBezTo>
                  <a:cubicBezTo>
                    <a:pt x="263" y="70"/>
                    <a:pt x="267" y="104"/>
                    <a:pt x="266" y="137"/>
                  </a:cubicBezTo>
                  <a:cubicBezTo>
                    <a:pt x="266" y="152"/>
                    <a:pt x="266" y="165"/>
                    <a:pt x="252" y="177"/>
                  </a:cubicBezTo>
                  <a:cubicBezTo>
                    <a:pt x="241" y="186"/>
                    <a:pt x="243" y="206"/>
                    <a:pt x="230" y="217"/>
                  </a:cubicBezTo>
                  <a:cubicBezTo>
                    <a:pt x="199" y="241"/>
                    <a:pt x="171" y="267"/>
                    <a:pt x="127" y="264"/>
                  </a:cubicBezTo>
                  <a:close/>
                </a:path>
              </a:pathLst>
            </a:custGeom>
            <a:solidFill>
              <a:srgbClr val="293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2" name="Freeform 323">
              <a:extLst>
                <a:ext uri="{FF2B5EF4-FFF2-40B4-BE49-F238E27FC236}">
                  <a16:creationId xmlns:a16="http://schemas.microsoft.com/office/drawing/2014/main" id="{137DBB5F-ADDD-692E-4824-564952CBAC18}"/>
                </a:ext>
              </a:extLst>
            </p:cNvPr>
            <p:cNvSpPr/>
            <p:nvPr/>
          </p:nvSpPr>
          <p:spPr bwMode="auto">
            <a:xfrm rot="18184254">
              <a:off x="6283161" y="1930515"/>
              <a:ext cx="25462" cy="25323"/>
            </a:xfrm>
            <a:custGeom>
              <a:avLst/>
              <a:gdLst>
                <a:gd name="T0" fmla="*/ 36 w 36"/>
                <a:gd name="T1" fmla="*/ 15 h 34"/>
                <a:gd name="T2" fmla="*/ 18 w 36"/>
                <a:gd name="T3" fmla="*/ 33 h 34"/>
                <a:gd name="T4" fmla="*/ 1 w 36"/>
                <a:gd name="T5" fmla="*/ 20 h 34"/>
                <a:gd name="T6" fmla="*/ 17 w 36"/>
                <a:gd name="T7" fmla="*/ 1 h 34"/>
                <a:gd name="T8" fmla="*/ 36 w 36"/>
                <a:gd name="T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4">
                  <a:moveTo>
                    <a:pt x="36" y="15"/>
                  </a:moveTo>
                  <a:cubicBezTo>
                    <a:pt x="34" y="24"/>
                    <a:pt x="28" y="32"/>
                    <a:pt x="18" y="33"/>
                  </a:cubicBezTo>
                  <a:cubicBezTo>
                    <a:pt x="10" y="34"/>
                    <a:pt x="2" y="31"/>
                    <a:pt x="1" y="20"/>
                  </a:cubicBezTo>
                  <a:cubicBezTo>
                    <a:pt x="0" y="9"/>
                    <a:pt x="6" y="3"/>
                    <a:pt x="17" y="1"/>
                  </a:cubicBezTo>
                  <a:cubicBezTo>
                    <a:pt x="27" y="0"/>
                    <a:pt x="33" y="5"/>
                    <a:pt x="36" y="15"/>
                  </a:cubicBezTo>
                  <a:close/>
                </a:path>
              </a:pathLst>
            </a:custGeom>
            <a:solidFill>
              <a:srgbClr val="3A4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3" name="Freeform 324">
              <a:extLst>
                <a:ext uri="{FF2B5EF4-FFF2-40B4-BE49-F238E27FC236}">
                  <a16:creationId xmlns:a16="http://schemas.microsoft.com/office/drawing/2014/main" id="{185B5054-7C9A-6AAC-9711-9DABAA5A0486}"/>
                </a:ext>
              </a:extLst>
            </p:cNvPr>
            <p:cNvSpPr/>
            <p:nvPr/>
          </p:nvSpPr>
          <p:spPr bwMode="auto">
            <a:xfrm rot="18184254">
              <a:off x="5744395" y="2938903"/>
              <a:ext cx="269899" cy="224984"/>
            </a:xfrm>
            <a:custGeom>
              <a:avLst/>
              <a:gdLst>
                <a:gd name="T0" fmla="*/ 53 w 378"/>
                <a:gd name="T1" fmla="*/ 298 h 298"/>
                <a:gd name="T2" fmla="*/ 24 w 378"/>
                <a:gd name="T3" fmla="*/ 142 h 298"/>
                <a:gd name="T4" fmla="*/ 184 w 378"/>
                <a:gd name="T5" fmla="*/ 8 h 298"/>
                <a:gd name="T6" fmla="*/ 324 w 378"/>
                <a:gd name="T7" fmla="*/ 37 h 298"/>
                <a:gd name="T8" fmla="*/ 370 w 378"/>
                <a:gd name="T9" fmla="*/ 81 h 298"/>
                <a:gd name="T10" fmla="*/ 377 w 378"/>
                <a:gd name="T11" fmla="*/ 102 h 298"/>
                <a:gd name="T12" fmla="*/ 261 w 378"/>
                <a:gd name="T13" fmla="*/ 17 h 298"/>
                <a:gd name="T14" fmla="*/ 60 w 378"/>
                <a:gd name="T15" fmla="*/ 90 h 298"/>
                <a:gd name="T16" fmla="*/ 18 w 378"/>
                <a:gd name="T17" fmla="*/ 197 h 298"/>
                <a:gd name="T18" fmla="*/ 33 w 378"/>
                <a:gd name="T19" fmla="*/ 260 h 298"/>
                <a:gd name="T20" fmla="*/ 53 w 378"/>
                <a:gd name="T2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98">
                  <a:moveTo>
                    <a:pt x="53" y="298"/>
                  </a:moveTo>
                  <a:cubicBezTo>
                    <a:pt x="14" y="256"/>
                    <a:pt x="0" y="206"/>
                    <a:pt x="24" y="142"/>
                  </a:cubicBezTo>
                  <a:cubicBezTo>
                    <a:pt x="51" y="68"/>
                    <a:pt x="106" y="22"/>
                    <a:pt x="184" y="8"/>
                  </a:cubicBezTo>
                  <a:cubicBezTo>
                    <a:pt x="232" y="0"/>
                    <a:pt x="280" y="7"/>
                    <a:pt x="324" y="37"/>
                  </a:cubicBezTo>
                  <a:cubicBezTo>
                    <a:pt x="342" y="50"/>
                    <a:pt x="354" y="67"/>
                    <a:pt x="370" y="81"/>
                  </a:cubicBezTo>
                  <a:cubicBezTo>
                    <a:pt x="376" y="87"/>
                    <a:pt x="378" y="94"/>
                    <a:pt x="377" y="102"/>
                  </a:cubicBezTo>
                  <a:cubicBezTo>
                    <a:pt x="349" y="59"/>
                    <a:pt x="312" y="26"/>
                    <a:pt x="261" y="17"/>
                  </a:cubicBezTo>
                  <a:cubicBezTo>
                    <a:pt x="189" y="3"/>
                    <a:pt x="108" y="27"/>
                    <a:pt x="60" y="90"/>
                  </a:cubicBezTo>
                  <a:cubicBezTo>
                    <a:pt x="35" y="123"/>
                    <a:pt x="23" y="158"/>
                    <a:pt x="18" y="197"/>
                  </a:cubicBezTo>
                  <a:cubicBezTo>
                    <a:pt x="16" y="218"/>
                    <a:pt x="21" y="240"/>
                    <a:pt x="33" y="260"/>
                  </a:cubicBezTo>
                  <a:cubicBezTo>
                    <a:pt x="40" y="272"/>
                    <a:pt x="46" y="285"/>
                    <a:pt x="53" y="298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4" name="Freeform 325">
              <a:extLst>
                <a:ext uri="{FF2B5EF4-FFF2-40B4-BE49-F238E27FC236}">
                  <a16:creationId xmlns:a16="http://schemas.microsoft.com/office/drawing/2014/main" id="{57190F9F-FA3A-C11D-B474-AE9AA8FC6394}"/>
                </a:ext>
              </a:extLst>
            </p:cNvPr>
            <p:cNvSpPr/>
            <p:nvPr/>
          </p:nvSpPr>
          <p:spPr bwMode="auto">
            <a:xfrm rot="18184254">
              <a:off x="5928948" y="2911648"/>
              <a:ext cx="12731" cy="27271"/>
            </a:xfrm>
            <a:custGeom>
              <a:avLst/>
              <a:gdLst>
                <a:gd name="T0" fmla="*/ 5 w 17"/>
                <a:gd name="T1" fmla="*/ 0 h 36"/>
                <a:gd name="T2" fmla="*/ 17 w 17"/>
                <a:gd name="T3" fmla="*/ 36 h 36"/>
                <a:gd name="T4" fmla="*/ 5 w 1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5" y="0"/>
                  </a:moveTo>
                  <a:cubicBezTo>
                    <a:pt x="14" y="11"/>
                    <a:pt x="13" y="24"/>
                    <a:pt x="17" y="36"/>
                  </a:cubicBezTo>
                  <a:cubicBezTo>
                    <a:pt x="0" y="28"/>
                    <a:pt x="6" y="13"/>
                    <a:pt x="5" y="0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5" name="Freeform 326">
              <a:extLst>
                <a:ext uri="{FF2B5EF4-FFF2-40B4-BE49-F238E27FC236}">
                  <a16:creationId xmlns:a16="http://schemas.microsoft.com/office/drawing/2014/main" id="{D9F6F844-41DD-3A9F-0D7B-A5A4EC544D9D}"/>
                </a:ext>
              </a:extLst>
            </p:cNvPr>
            <p:cNvSpPr/>
            <p:nvPr/>
          </p:nvSpPr>
          <p:spPr bwMode="auto">
            <a:xfrm rot="18184254">
              <a:off x="5961183" y="3170256"/>
              <a:ext cx="20370" cy="9740"/>
            </a:xfrm>
            <a:custGeom>
              <a:avLst/>
              <a:gdLst>
                <a:gd name="T0" fmla="*/ 28 w 28"/>
                <a:gd name="T1" fmla="*/ 12 h 13"/>
                <a:gd name="T2" fmla="*/ 0 w 28"/>
                <a:gd name="T3" fmla="*/ 0 h 13"/>
                <a:gd name="T4" fmla="*/ 28 w 28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3">
                  <a:moveTo>
                    <a:pt x="28" y="12"/>
                  </a:moveTo>
                  <a:cubicBezTo>
                    <a:pt x="17" y="13"/>
                    <a:pt x="6" y="13"/>
                    <a:pt x="0" y="0"/>
                  </a:cubicBezTo>
                  <a:cubicBezTo>
                    <a:pt x="10" y="3"/>
                    <a:pt x="21" y="4"/>
                    <a:pt x="28" y="12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6" name="Freeform 327">
              <a:extLst>
                <a:ext uri="{FF2B5EF4-FFF2-40B4-BE49-F238E27FC236}">
                  <a16:creationId xmlns:a16="http://schemas.microsoft.com/office/drawing/2014/main" id="{51E388DD-EBBC-4FBB-D0E7-7E9F9EB31232}"/>
                </a:ext>
              </a:extLst>
            </p:cNvPr>
            <p:cNvSpPr/>
            <p:nvPr/>
          </p:nvSpPr>
          <p:spPr bwMode="auto">
            <a:xfrm rot="18184254">
              <a:off x="6238004" y="2073776"/>
              <a:ext cx="48378" cy="56489"/>
            </a:xfrm>
            <a:custGeom>
              <a:avLst/>
              <a:gdLst>
                <a:gd name="T0" fmla="*/ 4 w 69"/>
                <a:gd name="T1" fmla="*/ 10 h 76"/>
                <a:gd name="T2" fmla="*/ 0 w 69"/>
                <a:gd name="T3" fmla="*/ 5 h 76"/>
                <a:gd name="T4" fmla="*/ 20 w 69"/>
                <a:gd name="T5" fmla="*/ 1 h 76"/>
                <a:gd name="T6" fmla="*/ 48 w 69"/>
                <a:gd name="T7" fmla="*/ 5 h 76"/>
                <a:gd name="T8" fmla="*/ 48 w 69"/>
                <a:gd name="T9" fmla="*/ 53 h 76"/>
                <a:gd name="T10" fmla="*/ 33 w 69"/>
                <a:gd name="T11" fmla="*/ 66 h 76"/>
                <a:gd name="T12" fmla="*/ 14 w 69"/>
                <a:gd name="T13" fmla="*/ 69 h 76"/>
                <a:gd name="T14" fmla="*/ 13 w 69"/>
                <a:gd name="T15" fmla="*/ 47 h 76"/>
                <a:gd name="T16" fmla="*/ 26 w 69"/>
                <a:gd name="T17" fmla="*/ 32 h 76"/>
                <a:gd name="T18" fmla="*/ 6 w 69"/>
                <a:gd name="T19" fmla="*/ 37 h 76"/>
                <a:gd name="T20" fmla="*/ 0 w 69"/>
                <a:gd name="T21" fmla="*/ 33 h 76"/>
                <a:gd name="T22" fmla="*/ 16 w 69"/>
                <a:gd name="T23" fmla="*/ 25 h 76"/>
                <a:gd name="T24" fmla="*/ 35 w 69"/>
                <a:gd name="T25" fmla="*/ 38 h 76"/>
                <a:gd name="T26" fmla="*/ 27 w 69"/>
                <a:gd name="T27" fmla="*/ 47 h 76"/>
                <a:gd name="T28" fmla="*/ 23 w 69"/>
                <a:gd name="T29" fmla="*/ 55 h 76"/>
                <a:gd name="T30" fmla="*/ 35 w 69"/>
                <a:gd name="T31" fmla="*/ 49 h 76"/>
                <a:gd name="T32" fmla="*/ 28 w 69"/>
                <a:gd name="T33" fmla="*/ 14 h 76"/>
                <a:gd name="T34" fmla="*/ 20 w 69"/>
                <a:gd name="T35" fmla="*/ 9 h 76"/>
                <a:gd name="T36" fmla="*/ 4 w 69"/>
                <a:gd name="T37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6">
                  <a:moveTo>
                    <a:pt x="4" y="10"/>
                  </a:moveTo>
                  <a:cubicBezTo>
                    <a:pt x="3" y="8"/>
                    <a:pt x="1" y="7"/>
                    <a:pt x="0" y="5"/>
                  </a:cubicBezTo>
                  <a:cubicBezTo>
                    <a:pt x="6" y="1"/>
                    <a:pt x="13" y="1"/>
                    <a:pt x="20" y="1"/>
                  </a:cubicBezTo>
                  <a:cubicBezTo>
                    <a:pt x="29" y="0"/>
                    <a:pt x="39" y="3"/>
                    <a:pt x="48" y="5"/>
                  </a:cubicBezTo>
                  <a:cubicBezTo>
                    <a:pt x="69" y="31"/>
                    <a:pt x="69" y="31"/>
                    <a:pt x="48" y="53"/>
                  </a:cubicBezTo>
                  <a:cubicBezTo>
                    <a:pt x="43" y="58"/>
                    <a:pt x="38" y="62"/>
                    <a:pt x="33" y="66"/>
                  </a:cubicBezTo>
                  <a:cubicBezTo>
                    <a:pt x="27" y="72"/>
                    <a:pt x="22" y="76"/>
                    <a:pt x="14" y="69"/>
                  </a:cubicBezTo>
                  <a:cubicBezTo>
                    <a:pt x="7" y="62"/>
                    <a:pt x="6" y="55"/>
                    <a:pt x="13" y="47"/>
                  </a:cubicBezTo>
                  <a:cubicBezTo>
                    <a:pt x="17" y="42"/>
                    <a:pt x="21" y="37"/>
                    <a:pt x="26" y="32"/>
                  </a:cubicBezTo>
                  <a:cubicBezTo>
                    <a:pt x="17" y="28"/>
                    <a:pt x="12" y="33"/>
                    <a:pt x="6" y="37"/>
                  </a:cubicBezTo>
                  <a:cubicBezTo>
                    <a:pt x="1" y="40"/>
                    <a:pt x="0" y="37"/>
                    <a:pt x="0" y="33"/>
                  </a:cubicBezTo>
                  <a:cubicBezTo>
                    <a:pt x="4" y="28"/>
                    <a:pt x="10" y="26"/>
                    <a:pt x="16" y="25"/>
                  </a:cubicBezTo>
                  <a:cubicBezTo>
                    <a:pt x="35" y="20"/>
                    <a:pt x="42" y="25"/>
                    <a:pt x="35" y="38"/>
                  </a:cubicBezTo>
                  <a:cubicBezTo>
                    <a:pt x="33" y="41"/>
                    <a:pt x="30" y="44"/>
                    <a:pt x="27" y="47"/>
                  </a:cubicBezTo>
                  <a:cubicBezTo>
                    <a:pt x="25" y="49"/>
                    <a:pt x="22" y="51"/>
                    <a:pt x="23" y="55"/>
                  </a:cubicBezTo>
                  <a:cubicBezTo>
                    <a:pt x="29" y="56"/>
                    <a:pt x="31" y="52"/>
                    <a:pt x="35" y="49"/>
                  </a:cubicBezTo>
                  <a:cubicBezTo>
                    <a:pt x="53" y="32"/>
                    <a:pt x="51" y="23"/>
                    <a:pt x="28" y="14"/>
                  </a:cubicBezTo>
                  <a:cubicBezTo>
                    <a:pt x="25" y="13"/>
                    <a:pt x="22" y="12"/>
                    <a:pt x="20" y="9"/>
                  </a:cubicBezTo>
                  <a:cubicBezTo>
                    <a:pt x="14" y="9"/>
                    <a:pt x="9" y="10"/>
                    <a:pt x="4" y="10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7" name="Freeform 328">
              <a:extLst>
                <a:ext uri="{FF2B5EF4-FFF2-40B4-BE49-F238E27FC236}">
                  <a16:creationId xmlns:a16="http://schemas.microsoft.com/office/drawing/2014/main" id="{C9BB08FB-D014-462A-2917-A87FF230B14F}"/>
                </a:ext>
              </a:extLst>
            </p:cNvPr>
            <p:cNvSpPr/>
            <p:nvPr/>
          </p:nvSpPr>
          <p:spPr bwMode="auto">
            <a:xfrm rot="18184254">
              <a:off x="5774036" y="2751554"/>
              <a:ext cx="101849" cy="97396"/>
            </a:xfrm>
            <a:custGeom>
              <a:avLst/>
              <a:gdLst>
                <a:gd name="T0" fmla="*/ 129 w 145"/>
                <a:gd name="T1" fmla="*/ 0 h 129"/>
                <a:gd name="T2" fmla="*/ 133 w 145"/>
                <a:gd name="T3" fmla="*/ 4 h 129"/>
                <a:gd name="T4" fmla="*/ 145 w 145"/>
                <a:gd name="T5" fmla="*/ 11 h 129"/>
                <a:gd name="T6" fmla="*/ 99 w 145"/>
                <a:gd name="T7" fmla="*/ 44 h 129"/>
                <a:gd name="T8" fmla="*/ 79 w 145"/>
                <a:gd name="T9" fmla="*/ 56 h 129"/>
                <a:gd name="T10" fmla="*/ 15 w 145"/>
                <a:gd name="T11" fmla="*/ 116 h 129"/>
                <a:gd name="T12" fmla="*/ 0 w 145"/>
                <a:gd name="T13" fmla="*/ 120 h 129"/>
                <a:gd name="T14" fmla="*/ 129 w 145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129">
                  <a:moveTo>
                    <a:pt x="129" y="0"/>
                  </a:moveTo>
                  <a:cubicBezTo>
                    <a:pt x="130" y="2"/>
                    <a:pt x="132" y="3"/>
                    <a:pt x="133" y="4"/>
                  </a:cubicBezTo>
                  <a:cubicBezTo>
                    <a:pt x="133" y="14"/>
                    <a:pt x="144" y="4"/>
                    <a:pt x="145" y="11"/>
                  </a:cubicBezTo>
                  <a:cubicBezTo>
                    <a:pt x="124" y="14"/>
                    <a:pt x="108" y="23"/>
                    <a:pt x="99" y="44"/>
                  </a:cubicBezTo>
                  <a:cubicBezTo>
                    <a:pt x="96" y="51"/>
                    <a:pt x="85" y="49"/>
                    <a:pt x="79" y="56"/>
                  </a:cubicBezTo>
                  <a:cubicBezTo>
                    <a:pt x="59" y="77"/>
                    <a:pt x="37" y="96"/>
                    <a:pt x="15" y="116"/>
                  </a:cubicBezTo>
                  <a:cubicBezTo>
                    <a:pt x="11" y="119"/>
                    <a:pt x="8" y="129"/>
                    <a:pt x="0" y="120"/>
                  </a:cubicBezTo>
                  <a:cubicBezTo>
                    <a:pt x="43" y="80"/>
                    <a:pt x="86" y="40"/>
                    <a:pt x="129" y="0"/>
                  </a:cubicBezTo>
                  <a:close/>
                </a:path>
              </a:pathLst>
            </a:custGeom>
            <a:solidFill>
              <a:srgbClr val="BC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8" name="Freeform 329">
              <a:extLst>
                <a:ext uri="{FF2B5EF4-FFF2-40B4-BE49-F238E27FC236}">
                  <a16:creationId xmlns:a16="http://schemas.microsoft.com/office/drawing/2014/main" id="{A4350EE6-6339-9D30-390C-164312F88DB9}"/>
                </a:ext>
              </a:extLst>
            </p:cNvPr>
            <p:cNvSpPr/>
            <p:nvPr/>
          </p:nvSpPr>
          <p:spPr bwMode="auto">
            <a:xfrm rot="18184254">
              <a:off x="6008632" y="2478430"/>
              <a:ext cx="25462" cy="24349"/>
            </a:xfrm>
            <a:custGeom>
              <a:avLst/>
              <a:gdLst>
                <a:gd name="T0" fmla="*/ 36 w 36"/>
                <a:gd name="T1" fmla="*/ 25 h 32"/>
                <a:gd name="T2" fmla="*/ 4 w 36"/>
                <a:gd name="T3" fmla="*/ 29 h 32"/>
                <a:gd name="T4" fmla="*/ 13 w 36"/>
                <a:gd name="T5" fmla="*/ 0 h 32"/>
                <a:gd name="T6" fmla="*/ 12 w 36"/>
                <a:gd name="T7" fmla="*/ 16 h 32"/>
                <a:gd name="T8" fmla="*/ 36 w 36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6" y="25"/>
                  </a:moveTo>
                  <a:cubicBezTo>
                    <a:pt x="26" y="32"/>
                    <a:pt x="15" y="29"/>
                    <a:pt x="4" y="29"/>
                  </a:cubicBezTo>
                  <a:cubicBezTo>
                    <a:pt x="5" y="19"/>
                    <a:pt x="0" y="7"/>
                    <a:pt x="13" y="0"/>
                  </a:cubicBezTo>
                  <a:cubicBezTo>
                    <a:pt x="17" y="6"/>
                    <a:pt x="9" y="10"/>
                    <a:pt x="12" y="16"/>
                  </a:cubicBezTo>
                  <a:cubicBezTo>
                    <a:pt x="25" y="4"/>
                    <a:pt x="35" y="3"/>
                    <a:pt x="36" y="25"/>
                  </a:cubicBezTo>
                  <a:close/>
                </a:path>
              </a:pathLst>
            </a:custGeom>
            <a:solidFill>
              <a:srgbClr val="AD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9" name="Freeform 330">
              <a:extLst>
                <a:ext uri="{FF2B5EF4-FFF2-40B4-BE49-F238E27FC236}">
                  <a16:creationId xmlns:a16="http://schemas.microsoft.com/office/drawing/2014/main" id="{63C46FA0-2886-DCA4-3B27-68F9D6D92995}"/>
                </a:ext>
              </a:extLst>
            </p:cNvPr>
            <p:cNvSpPr/>
            <p:nvPr/>
          </p:nvSpPr>
          <p:spPr bwMode="auto">
            <a:xfrm rot="18184254">
              <a:off x="6242931" y="2081090"/>
              <a:ext cx="38193" cy="47724"/>
            </a:xfrm>
            <a:custGeom>
              <a:avLst/>
              <a:gdLst>
                <a:gd name="T0" fmla="*/ 15 w 54"/>
                <a:gd name="T1" fmla="*/ 0 h 63"/>
                <a:gd name="T2" fmla="*/ 27 w 54"/>
                <a:gd name="T3" fmla="*/ 0 h 63"/>
                <a:gd name="T4" fmla="*/ 40 w 54"/>
                <a:gd name="T5" fmla="*/ 36 h 63"/>
                <a:gd name="T6" fmla="*/ 38 w 54"/>
                <a:gd name="T7" fmla="*/ 39 h 63"/>
                <a:gd name="T8" fmla="*/ 12 w 54"/>
                <a:gd name="T9" fmla="*/ 53 h 63"/>
                <a:gd name="T10" fmla="*/ 24 w 54"/>
                <a:gd name="T11" fmla="*/ 30 h 63"/>
                <a:gd name="T12" fmla="*/ 29 w 54"/>
                <a:gd name="T13" fmla="*/ 20 h 63"/>
                <a:gd name="T14" fmla="*/ 11 w 54"/>
                <a:gd name="T15" fmla="*/ 16 h 63"/>
                <a:gd name="T16" fmla="*/ 15 w 54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2">
                  <a:moveTo>
                    <a:pt x="15" y="0"/>
                  </a:moveTo>
                  <a:cubicBezTo>
                    <a:pt x="19" y="0"/>
                    <a:pt x="23" y="0"/>
                    <a:pt x="27" y="0"/>
                  </a:cubicBezTo>
                  <a:cubicBezTo>
                    <a:pt x="48" y="5"/>
                    <a:pt x="54" y="19"/>
                    <a:pt x="40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29" y="44"/>
                    <a:pt x="22" y="63"/>
                    <a:pt x="12" y="53"/>
                  </a:cubicBezTo>
                  <a:cubicBezTo>
                    <a:pt x="0" y="42"/>
                    <a:pt x="20" y="38"/>
                    <a:pt x="24" y="30"/>
                  </a:cubicBezTo>
                  <a:cubicBezTo>
                    <a:pt x="25" y="26"/>
                    <a:pt x="31" y="24"/>
                    <a:pt x="29" y="20"/>
                  </a:cubicBezTo>
                  <a:cubicBezTo>
                    <a:pt x="25" y="13"/>
                    <a:pt x="17" y="18"/>
                    <a:pt x="11" y="16"/>
                  </a:cubicBezTo>
                  <a:cubicBezTo>
                    <a:pt x="12" y="11"/>
                    <a:pt x="13" y="5"/>
                    <a:pt x="15" y="0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0" name="Freeform 331">
              <a:extLst>
                <a:ext uri="{FF2B5EF4-FFF2-40B4-BE49-F238E27FC236}">
                  <a16:creationId xmlns:a16="http://schemas.microsoft.com/office/drawing/2014/main" id="{A4D9E579-595E-BD1D-5B3C-425FFFCBB421}"/>
                </a:ext>
              </a:extLst>
            </p:cNvPr>
            <p:cNvSpPr/>
            <p:nvPr/>
          </p:nvSpPr>
          <p:spPr bwMode="auto">
            <a:xfrm rot="18184254">
              <a:off x="5728716" y="2167756"/>
              <a:ext cx="285177" cy="340884"/>
            </a:xfrm>
            <a:custGeom>
              <a:avLst/>
              <a:gdLst>
                <a:gd name="T0" fmla="*/ 238 w 402"/>
                <a:gd name="T1" fmla="*/ 0 h 451"/>
                <a:gd name="T2" fmla="*/ 379 w 402"/>
                <a:gd name="T3" fmla="*/ 94 h 451"/>
                <a:gd name="T4" fmla="*/ 402 w 402"/>
                <a:gd name="T5" fmla="*/ 176 h 451"/>
                <a:gd name="T6" fmla="*/ 385 w 402"/>
                <a:gd name="T7" fmla="*/ 291 h 451"/>
                <a:gd name="T8" fmla="*/ 232 w 402"/>
                <a:gd name="T9" fmla="*/ 435 h 451"/>
                <a:gd name="T10" fmla="*/ 172 w 402"/>
                <a:gd name="T11" fmla="*/ 449 h 451"/>
                <a:gd name="T12" fmla="*/ 49 w 402"/>
                <a:gd name="T13" fmla="*/ 393 h 451"/>
                <a:gd name="T14" fmla="*/ 11 w 402"/>
                <a:gd name="T15" fmla="*/ 327 h 451"/>
                <a:gd name="T16" fmla="*/ 1 w 402"/>
                <a:gd name="T17" fmla="*/ 255 h 451"/>
                <a:gd name="T18" fmla="*/ 34 w 402"/>
                <a:gd name="T19" fmla="*/ 124 h 451"/>
                <a:gd name="T20" fmla="*/ 129 w 402"/>
                <a:gd name="T21" fmla="*/ 27 h 451"/>
                <a:gd name="T22" fmla="*/ 206 w 402"/>
                <a:gd name="T23" fmla="*/ 4 h 451"/>
                <a:gd name="T24" fmla="*/ 238 w 402"/>
                <a:gd name="T2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451">
                  <a:moveTo>
                    <a:pt x="238" y="0"/>
                  </a:moveTo>
                  <a:cubicBezTo>
                    <a:pt x="284" y="0"/>
                    <a:pt x="360" y="53"/>
                    <a:pt x="379" y="94"/>
                  </a:cubicBezTo>
                  <a:cubicBezTo>
                    <a:pt x="392" y="121"/>
                    <a:pt x="402" y="149"/>
                    <a:pt x="402" y="176"/>
                  </a:cubicBezTo>
                  <a:cubicBezTo>
                    <a:pt x="402" y="214"/>
                    <a:pt x="402" y="254"/>
                    <a:pt x="385" y="291"/>
                  </a:cubicBezTo>
                  <a:cubicBezTo>
                    <a:pt x="354" y="360"/>
                    <a:pt x="303" y="408"/>
                    <a:pt x="232" y="435"/>
                  </a:cubicBezTo>
                  <a:cubicBezTo>
                    <a:pt x="212" y="443"/>
                    <a:pt x="189" y="451"/>
                    <a:pt x="172" y="449"/>
                  </a:cubicBezTo>
                  <a:cubicBezTo>
                    <a:pt x="126" y="446"/>
                    <a:pt x="78" y="435"/>
                    <a:pt x="49" y="393"/>
                  </a:cubicBezTo>
                  <a:cubicBezTo>
                    <a:pt x="35" y="372"/>
                    <a:pt x="19" y="353"/>
                    <a:pt x="11" y="327"/>
                  </a:cubicBezTo>
                  <a:cubicBezTo>
                    <a:pt x="5" y="303"/>
                    <a:pt x="0" y="278"/>
                    <a:pt x="1" y="255"/>
                  </a:cubicBezTo>
                  <a:cubicBezTo>
                    <a:pt x="3" y="210"/>
                    <a:pt x="11" y="167"/>
                    <a:pt x="34" y="124"/>
                  </a:cubicBezTo>
                  <a:cubicBezTo>
                    <a:pt x="57" y="80"/>
                    <a:pt x="88" y="49"/>
                    <a:pt x="129" y="27"/>
                  </a:cubicBezTo>
                  <a:cubicBezTo>
                    <a:pt x="153" y="14"/>
                    <a:pt x="177" y="3"/>
                    <a:pt x="206" y="4"/>
                  </a:cubicBezTo>
                  <a:cubicBezTo>
                    <a:pt x="217" y="5"/>
                    <a:pt x="228" y="2"/>
                    <a:pt x="238" y="0"/>
                  </a:cubicBezTo>
                  <a:close/>
                </a:path>
              </a:pathLst>
            </a:custGeom>
            <a:solidFill>
              <a:srgbClr val="E20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1" name="Freeform 332">
              <a:extLst>
                <a:ext uri="{FF2B5EF4-FFF2-40B4-BE49-F238E27FC236}">
                  <a16:creationId xmlns:a16="http://schemas.microsoft.com/office/drawing/2014/main" id="{5F08120C-7893-EE97-CC16-4E29D6B2DA4D}"/>
                </a:ext>
              </a:extLst>
            </p:cNvPr>
            <p:cNvSpPr/>
            <p:nvPr/>
          </p:nvSpPr>
          <p:spPr bwMode="auto">
            <a:xfrm rot="18184254">
              <a:off x="5851575" y="2979664"/>
              <a:ext cx="140042" cy="152911"/>
            </a:xfrm>
            <a:custGeom>
              <a:avLst/>
              <a:gdLst>
                <a:gd name="T0" fmla="*/ 10 w 199"/>
                <a:gd name="T1" fmla="*/ 121 h 202"/>
                <a:gd name="T2" fmla="*/ 47 w 199"/>
                <a:gd name="T3" fmla="*/ 38 h 202"/>
                <a:gd name="T4" fmla="*/ 190 w 199"/>
                <a:gd name="T5" fmla="*/ 75 h 202"/>
                <a:gd name="T6" fmla="*/ 172 w 199"/>
                <a:gd name="T7" fmla="*/ 157 h 202"/>
                <a:gd name="T8" fmla="*/ 88 w 199"/>
                <a:gd name="T9" fmla="*/ 199 h 202"/>
                <a:gd name="T10" fmla="*/ 35 w 199"/>
                <a:gd name="T11" fmla="*/ 178 h 202"/>
                <a:gd name="T12" fmla="*/ 10 w 199"/>
                <a:gd name="T13" fmla="*/ 1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01">
                  <a:moveTo>
                    <a:pt x="10" y="121"/>
                  </a:moveTo>
                  <a:cubicBezTo>
                    <a:pt x="2" y="84"/>
                    <a:pt x="26" y="60"/>
                    <a:pt x="47" y="38"/>
                  </a:cubicBezTo>
                  <a:cubicBezTo>
                    <a:pt x="83" y="0"/>
                    <a:pt x="177" y="25"/>
                    <a:pt x="190" y="75"/>
                  </a:cubicBezTo>
                  <a:cubicBezTo>
                    <a:pt x="199" y="105"/>
                    <a:pt x="192" y="131"/>
                    <a:pt x="172" y="157"/>
                  </a:cubicBezTo>
                  <a:cubicBezTo>
                    <a:pt x="150" y="185"/>
                    <a:pt x="120" y="194"/>
                    <a:pt x="88" y="199"/>
                  </a:cubicBezTo>
                  <a:cubicBezTo>
                    <a:pt x="67" y="202"/>
                    <a:pt x="48" y="192"/>
                    <a:pt x="35" y="178"/>
                  </a:cubicBezTo>
                  <a:cubicBezTo>
                    <a:pt x="19" y="163"/>
                    <a:pt x="0" y="147"/>
                    <a:pt x="10" y="121"/>
                  </a:cubicBezTo>
                  <a:close/>
                </a:path>
              </a:pathLst>
            </a:custGeom>
            <a:solidFill>
              <a:srgbClr val="283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2" name="Freeform 333">
              <a:extLst>
                <a:ext uri="{FF2B5EF4-FFF2-40B4-BE49-F238E27FC236}">
                  <a16:creationId xmlns:a16="http://schemas.microsoft.com/office/drawing/2014/main" id="{2F9F5A7B-9D8D-C37F-86CA-B05E70D1115A}"/>
                </a:ext>
              </a:extLst>
            </p:cNvPr>
            <p:cNvSpPr/>
            <p:nvPr/>
          </p:nvSpPr>
          <p:spPr bwMode="auto">
            <a:xfrm rot="18184254">
              <a:off x="5789754" y="2221193"/>
              <a:ext cx="188420" cy="220114"/>
            </a:xfrm>
            <a:custGeom>
              <a:avLst/>
              <a:gdLst>
                <a:gd name="T0" fmla="*/ 121 w 266"/>
                <a:gd name="T1" fmla="*/ 288 h 292"/>
                <a:gd name="T2" fmla="*/ 67 w 266"/>
                <a:gd name="T3" fmla="*/ 288 h 292"/>
                <a:gd name="T4" fmla="*/ 61 w 266"/>
                <a:gd name="T5" fmla="*/ 287 h 292"/>
                <a:gd name="T6" fmla="*/ 10 w 266"/>
                <a:gd name="T7" fmla="*/ 200 h 292"/>
                <a:gd name="T8" fmla="*/ 13 w 266"/>
                <a:gd name="T9" fmla="*/ 146 h 292"/>
                <a:gd name="T10" fmla="*/ 7 w 266"/>
                <a:gd name="T11" fmla="*/ 127 h 292"/>
                <a:gd name="T12" fmla="*/ 9 w 266"/>
                <a:gd name="T13" fmla="*/ 88 h 292"/>
                <a:gd name="T14" fmla="*/ 97 w 266"/>
                <a:gd name="T15" fmla="*/ 17 h 292"/>
                <a:gd name="T16" fmla="*/ 201 w 266"/>
                <a:gd name="T17" fmla="*/ 20 h 292"/>
                <a:gd name="T18" fmla="*/ 262 w 266"/>
                <a:gd name="T19" fmla="*/ 120 h 292"/>
                <a:gd name="T20" fmla="*/ 265 w 266"/>
                <a:gd name="T21" fmla="*/ 165 h 292"/>
                <a:gd name="T22" fmla="*/ 265 w 266"/>
                <a:gd name="T23" fmla="*/ 173 h 292"/>
                <a:gd name="T24" fmla="*/ 229 w 266"/>
                <a:gd name="T25" fmla="*/ 233 h 292"/>
                <a:gd name="T26" fmla="*/ 211 w 266"/>
                <a:gd name="T27" fmla="*/ 257 h 292"/>
                <a:gd name="T28" fmla="*/ 170 w 266"/>
                <a:gd name="T29" fmla="*/ 278 h 292"/>
                <a:gd name="T30" fmla="*/ 121 w 266"/>
                <a:gd name="T31" fmla="*/ 28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92">
                  <a:moveTo>
                    <a:pt x="121" y="288"/>
                  </a:moveTo>
                  <a:cubicBezTo>
                    <a:pt x="102" y="290"/>
                    <a:pt x="85" y="279"/>
                    <a:pt x="67" y="288"/>
                  </a:cubicBezTo>
                  <a:cubicBezTo>
                    <a:pt x="66" y="289"/>
                    <a:pt x="62" y="288"/>
                    <a:pt x="61" y="287"/>
                  </a:cubicBezTo>
                  <a:cubicBezTo>
                    <a:pt x="43" y="259"/>
                    <a:pt x="13" y="238"/>
                    <a:pt x="10" y="200"/>
                  </a:cubicBezTo>
                  <a:cubicBezTo>
                    <a:pt x="8" y="182"/>
                    <a:pt x="4" y="164"/>
                    <a:pt x="13" y="146"/>
                  </a:cubicBezTo>
                  <a:cubicBezTo>
                    <a:pt x="16" y="139"/>
                    <a:pt x="11" y="133"/>
                    <a:pt x="7" y="127"/>
                  </a:cubicBezTo>
                  <a:cubicBezTo>
                    <a:pt x="0" y="114"/>
                    <a:pt x="3" y="103"/>
                    <a:pt x="9" y="88"/>
                  </a:cubicBezTo>
                  <a:cubicBezTo>
                    <a:pt x="26" y="48"/>
                    <a:pt x="63" y="32"/>
                    <a:pt x="97" y="17"/>
                  </a:cubicBezTo>
                  <a:cubicBezTo>
                    <a:pt x="130" y="3"/>
                    <a:pt x="170" y="0"/>
                    <a:pt x="201" y="20"/>
                  </a:cubicBezTo>
                  <a:cubicBezTo>
                    <a:pt x="236" y="42"/>
                    <a:pt x="266" y="72"/>
                    <a:pt x="262" y="120"/>
                  </a:cubicBezTo>
                  <a:cubicBezTo>
                    <a:pt x="261" y="135"/>
                    <a:pt x="260" y="150"/>
                    <a:pt x="265" y="165"/>
                  </a:cubicBezTo>
                  <a:cubicBezTo>
                    <a:pt x="266" y="168"/>
                    <a:pt x="266" y="171"/>
                    <a:pt x="265" y="173"/>
                  </a:cubicBezTo>
                  <a:cubicBezTo>
                    <a:pt x="253" y="193"/>
                    <a:pt x="239" y="211"/>
                    <a:pt x="229" y="233"/>
                  </a:cubicBezTo>
                  <a:cubicBezTo>
                    <a:pt x="226" y="241"/>
                    <a:pt x="216" y="247"/>
                    <a:pt x="211" y="257"/>
                  </a:cubicBezTo>
                  <a:cubicBezTo>
                    <a:pt x="203" y="272"/>
                    <a:pt x="183" y="272"/>
                    <a:pt x="170" y="278"/>
                  </a:cubicBezTo>
                  <a:cubicBezTo>
                    <a:pt x="156" y="285"/>
                    <a:pt x="138" y="292"/>
                    <a:pt x="121" y="288"/>
                  </a:cubicBezTo>
                  <a:close/>
                </a:path>
              </a:pathLst>
            </a:custGeom>
            <a:solidFill>
              <a:srgbClr val="E5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3" name="Freeform 334">
              <a:extLst>
                <a:ext uri="{FF2B5EF4-FFF2-40B4-BE49-F238E27FC236}">
                  <a16:creationId xmlns:a16="http://schemas.microsoft.com/office/drawing/2014/main" id="{2113C9EF-73B3-62AB-B1D3-D39E538ED7C8}"/>
                </a:ext>
              </a:extLst>
            </p:cNvPr>
            <p:cNvSpPr/>
            <p:nvPr/>
          </p:nvSpPr>
          <p:spPr bwMode="auto">
            <a:xfrm rot="18184254">
              <a:off x="5882378" y="3041548"/>
              <a:ext cx="22916" cy="23375"/>
            </a:xfrm>
            <a:custGeom>
              <a:avLst/>
              <a:gdLst>
                <a:gd name="T0" fmla="*/ 32 w 32"/>
                <a:gd name="T1" fmla="*/ 16 h 31"/>
                <a:gd name="T2" fmla="*/ 16 w 32"/>
                <a:gd name="T3" fmla="*/ 31 h 31"/>
                <a:gd name="T4" fmla="*/ 1 w 32"/>
                <a:gd name="T5" fmla="*/ 16 h 31"/>
                <a:gd name="T6" fmla="*/ 19 w 32"/>
                <a:gd name="T7" fmla="*/ 0 h 31"/>
                <a:gd name="T8" fmla="*/ 32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2" y="16"/>
                  </a:moveTo>
                  <a:cubicBezTo>
                    <a:pt x="32" y="27"/>
                    <a:pt x="25" y="31"/>
                    <a:pt x="16" y="31"/>
                  </a:cubicBezTo>
                  <a:cubicBezTo>
                    <a:pt x="7" y="31"/>
                    <a:pt x="0" y="26"/>
                    <a:pt x="1" y="16"/>
                  </a:cubicBezTo>
                  <a:cubicBezTo>
                    <a:pt x="2" y="7"/>
                    <a:pt x="9" y="0"/>
                    <a:pt x="19" y="0"/>
                  </a:cubicBezTo>
                  <a:cubicBezTo>
                    <a:pt x="28" y="0"/>
                    <a:pt x="32" y="8"/>
                    <a:pt x="32" y="16"/>
                  </a:cubicBezTo>
                  <a:close/>
                </a:path>
              </a:pathLst>
            </a:custGeom>
            <a:solidFill>
              <a:srgbClr val="425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4" name="Freeform 335">
              <a:extLst>
                <a:ext uri="{FF2B5EF4-FFF2-40B4-BE49-F238E27FC236}">
                  <a16:creationId xmlns:a16="http://schemas.microsoft.com/office/drawing/2014/main" id="{9B7D901F-1C9A-3AC8-D6C3-D8ECE65A0819}"/>
                </a:ext>
              </a:extLst>
            </p:cNvPr>
            <p:cNvSpPr/>
            <p:nvPr/>
          </p:nvSpPr>
          <p:spPr bwMode="auto">
            <a:xfrm rot="18184254">
              <a:off x="5804353" y="2327424"/>
              <a:ext cx="50924" cy="52594"/>
            </a:xfrm>
            <a:custGeom>
              <a:avLst/>
              <a:gdLst>
                <a:gd name="T0" fmla="*/ 72 w 72"/>
                <a:gd name="T1" fmla="*/ 26 h 69"/>
                <a:gd name="T2" fmla="*/ 35 w 72"/>
                <a:gd name="T3" fmla="*/ 68 h 69"/>
                <a:gd name="T4" fmla="*/ 0 w 72"/>
                <a:gd name="T5" fmla="*/ 38 h 69"/>
                <a:gd name="T6" fmla="*/ 36 w 72"/>
                <a:gd name="T7" fmla="*/ 0 h 69"/>
                <a:gd name="T8" fmla="*/ 72 w 72"/>
                <a:gd name="T9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72" y="26"/>
                  </a:moveTo>
                  <a:cubicBezTo>
                    <a:pt x="72" y="48"/>
                    <a:pt x="55" y="68"/>
                    <a:pt x="35" y="68"/>
                  </a:cubicBezTo>
                  <a:cubicBezTo>
                    <a:pt x="19" y="69"/>
                    <a:pt x="0" y="53"/>
                    <a:pt x="0" y="38"/>
                  </a:cubicBezTo>
                  <a:cubicBezTo>
                    <a:pt x="0" y="18"/>
                    <a:pt x="17" y="1"/>
                    <a:pt x="36" y="0"/>
                  </a:cubicBezTo>
                  <a:cubicBezTo>
                    <a:pt x="56" y="0"/>
                    <a:pt x="72" y="11"/>
                    <a:pt x="72" y="26"/>
                  </a:cubicBezTo>
                  <a:close/>
                </a:path>
              </a:pathLst>
            </a:custGeom>
            <a:solidFill>
              <a:srgbClr val="E72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5" name="Freeform 336">
              <a:extLst>
                <a:ext uri="{FF2B5EF4-FFF2-40B4-BE49-F238E27FC236}">
                  <a16:creationId xmlns:a16="http://schemas.microsoft.com/office/drawing/2014/main" id="{7334548F-8D36-8E5C-6CA0-696B4990E7B6}"/>
                </a:ext>
              </a:extLst>
            </p:cNvPr>
            <p:cNvSpPr/>
            <p:nvPr/>
          </p:nvSpPr>
          <p:spPr bwMode="auto">
            <a:xfrm rot="18184254">
              <a:off x="5815520" y="2334277"/>
              <a:ext cx="30555" cy="34088"/>
            </a:xfrm>
            <a:custGeom>
              <a:avLst/>
              <a:gdLst>
                <a:gd name="T0" fmla="*/ 20 w 43"/>
                <a:gd name="T1" fmla="*/ 0 h 45"/>
                <a:gd name="T2" fmla="*/ 43 w 43"/>
                <a:gd name="T3" fmla="*/ 19 h 45"/>
                <a:gd name="T4" fmla="*/ 19 w 43"/>
                <a:gd name="T5" fmla="*/ 44 h 45"/>
                <a:gd name="T6" fmla="*/ 0 w 43"/>
                <a:gd name="T7" fmla="*/ 24 h 45"/>
                <a:gd name="T8" fmla="*/ 20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20" y="0"/>
                  </a:moveTo>
                  <a:cubicBezTo>
                    <a:pt x="33" y="1"/>
                    <a:pt x="43" y="8"/>
                    <a:pt x="43" y="19"/>
                  </a:cubicBezTo>
                  <a:cubicBezTo>
                    <a:pt x="43" y="33"/>
                    <a:pt x="33" y="42"/>
                    <a:pt x="19" y="44"/>
                  </a:cubicBezTo>
                  <a:cubicBezTo>
                    <a:pt x="6" y="45"/>
                    <a:pt x="0" y="37"/>
                    <a:pt x="0" y="24"/>
                  </a:cubicBezTo>
                  <a:cubicBezTo>
                    <a:pt x="0" y="10"/>
                    <a:pt x="8" y="3"/>
                    <a:pt x="20" y="0"/>
                  </a:cubicBezTo>
                  <a:close/>
                </a:path>
              </a:pathLst>
            </a:custGeom>
            <a:solidFill>
              <a:srgbClr val="EA5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23" name="Grupo 422">
            <a:extLst>
              <a:ext uri="{FF2B5EF4-FFF2-40B4-BE49-F238E27FC236}">
                <a16:creationId xmlns:a16="http://schemas.microsoft.com/office/drawing/2014/main" id="{CE706FF9-16DF-1DD1-7925-4BDADA31C076}"/>
              </a:ext>
            </a:extLst>
          </p:cNvPr>
          <p:cNvGrpSpPr/>
          <p:nvPr/>
        </p:nvGrpSpPr>
        <p:grpSpPr>
          <a:xfrm>
            <a:off x="7254876" y="1982788"/>
            <a:ext cx="1544636" cy="917575"/>
            <a:chOff x="7254876" y="1982788"/>
            <a:chExt cx="1544636" cy="917575"/>
          </a:xfrm>
        </p:grpSpPr>
        <p:sp>
          <p:nvSpPr>
            <p:cNvPr id="359" name="Freeform 340">
              <a:extLst>
                <a:ext uri="{FF2B5EF4-FFF2-40B4-BE49-F238E27FC236}">
                  <a16:creationId xmlns:a16="http://schemas.microsoft.com/office/drawing/2014/main" id="{C0D49022-1651-486D-BD2E-0DCF013305EE}"/>
                </a:ext>
              </a:extLst>
            </p:cNvPr>
            <p:cNvSpPr/>
            <p:nvPr/>
          </p:nvSpPr>
          <p:spPr bwMode="auto">
            <a:xfrm>
              <a:off x="7842250" y="2100263"/>
              <a:ext cx="441325" cy="431800"/>
            </a:xfrm>
            <a:custGeom>
              <a:avLst/>
              <a:gdLst>
                <a:gd name="T0" fmla="*/ 588 w 598"/>
                <a:gd name="T1" fmla="*/ 195 h 588"/>
                <a:gd name="T2" fmla="*/ 587 w 598"/>
                <a:gd name="T3" fmla="*/ 332 h 588"/>
                <a:gd name="T4" fmla="*/ 575 w 598"/>
                <a:gd name="T5" fmla="*/ 381 h 588"/>
                <a:gd name="T6" fmla="*/ 575 w 598"/>
                <a:gd name="T7" fmla="*/ 389 h 588"/>
                <a:gd name="T8" fmla="*/ 570 w 598"/>
                <a:gd name="T9" fmla="*/ 408 h 588"/>
                <a:gd name="T10" fmla="*/ 556 w 598"/>
                <a:gd name="T11" fmla="*/ 428 h 588"/>
                <a:gd name="T12" fmla="*/ 555 w 598"/>
                <a:gd name="T13" fmla="*/ 428 h 588"/>
                <a:gd name="T14" fmla="*/ 549 w 598"/>
                <a:gd name="T15" fmla="*/ 427 h 588"/>
                <a:gd name="T16" fmla="*/ 546 w 598"/>
                <a:gd name="T17" fmla="*/ 412 h 588"/>
                <a:gd name="T18" fmla="*/ 558 w 598"/>
                <a:gd name="T19" fmla="*/ 362 h 588"/>
                <a:gd name="T20" fmla="*/ 537 w 598"/>
                <a:gd name="T21" fmla="*/ 183 h 588"/>
                <a:gd name="T22" fmla="*/ 469 w 598"/>
                <a:gd name="T23" fmla="*/ 105 h 588"/>
                <a:gd name="T24" fmla="*/ 248 w 598"/>
                <a:gd name="T25" fmla="*/ 85 h 588"/>
                <a:gd name="T26" fmla="*/ 81 w 598"/>
                <a:gd name="T27" fmla="*/ 292 h 588"/>
                <a:gd name="T28" fmla="*/ 74 w 598"/>
                <a:gd name="T29" fmla="*/ 421 h 588"/>
                <a:gd name="T30" fmla="*/ 158 w 598"/>
                <a:gd name="T31" fmla="*/ 561 h 588"/>
                <a:gd name="T32" fmla="*/ 171 w 598"/>
                <a:gd name="T33" fmla="*/ 576 h 588"/>
                <a:gd name="T34" fmla="*/ 121 w 598"/>
                <a:gd name="T35" fmla="*/ 586 h 588"/>
                <a:gd name="T36" fmla="*/ 83 w 598"/>
                <a:gd name="T37" fmla="*/ 569 h 588"/>
                <a:gd name="T38" fmla="*/ 5 w 598"/>
                <a:gd name="T39" fmla="*/ 373 h 588"/>
                <a:gd name="T40" fmla="*/ 76 w 598"/>
                <a:gd name="T41" fmla="*/ 137 h 588"/>
                <a:gd name="T42" fmla="*/ 317 w 598"/>
                <a:gd name="T43" fmla="*/ 3 h 588"/>
                <a:gd name="T44" fmla="*/ 492 w 598"/>
                <a:gd name="T45" fmla="*/ 63 h 588"/>
                <a:gd name="T46" fmla="*/ 579 w 598"/>
                <a:gd name="T47" fmla="*/ 185 h 588"/>
                <a:gd name="T48" fmla="*/ 588 w 598"/>
                <a:gd name="T49" fmla="*/ 195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8" h="588">
                  <a:moveTo>
                    <a:pt x="588" y="195"/>
                  </a:moveTo>
                  <a:cubicBezTo>
                    <a:pt x="598" y="241"/>
                    <a:pt x="595" y="286"/>
                    <a:pt x="587" y="332"/>
                  </a:cubicBezTo>
                  <a:cubicBezTo>
                    <a:pt x="584" y="349"/>
                    <a:pt x="579" y="365"/>
                    <a:pt x="575" y="381"/>
                  </a:cubicBezTo>
                  <a:cubicBezTo>
                    <a:pt x="575" y="384"/>
                    <a:pt x="576" y="387"/>
                    <a:pt x="575" y="389"/>
                  </a:cubicBezTo>
                  <a:cubicBezTo>
                    <a:pt x="574" y="396"/>
                    <a:pt x="572" y="402"/>
                    <a:pt x="570" y="408"/>
                  </a:cubicBezTo>
                  <a:cubicBezTo>
                    <a:pt x="567" y="416"/>
                    <a:pt x="561" y="422"/>
                    <a:pt x="556" y="428"/>
                  </a:cubicBezTo>
                  <a:cubicBezTo>
                    <a:pt x="555" y="428"/>
                    <a:pt x="555" y="428"/>
                    <a:pt x="555" y="428"/>
                  </a:cubicBezTo>
                  <a:cubicBezTo>
                    <a:pt x="553" y="429"/>
                    <a:pt x="551" y="429"/>
                    <a:pt x="549" y="427"/>
                  </a:cubicBezTo>
                  <a:cubicBezTo>
                    <a:pt x="545" y="423"/>
                    <a:pt x="543" y="417"/>
                    <a:pt x="546" y="412"/>
                  </a:cubicBezTo>
                  <a:cubicBezTo>
                    <a:pt x="554" y="397"/>
                    <a:pt x="553" y="379"/>
                    <a:pt x="558" y="362"/>
                  </a:cubicBezTo>
                  <a:cubicBezTo>
                    <a:pt x="573" y="301"/>
                    <a:pt x="570" y="240"/>
                    <a:pt x="537" y="183"/>
                  </a:cubicBezTo>
                  <a:cubicBezTo>
                    <a:pt x="520" y="152"/>
                    <a:pt x="499" y="125"/>
                    <a:pt x="469" y="105"/>
                  </a:cubicBezTo>
                  <a:cubicBezTo>
                    <a:pt x="398" y="59"/>
                    <a:pt x="325" y="53"/>
                    <a:pt x="248" y="85"/>
                  </a:cubicBezTo>
                  <a:cubicBezTo>
                    <a:pt x="155" y="123"/>
                    <a:pt x="108" y="200"/>
                    <a:pt x="81" y="292"/>
                  </a:cubicBezTo>
                  <a:cubicBezTo>
                    <a:pt x="68" y="335"/>
                    <a:pt x="67" y="379"/>
                    <a:pt x="74" y="421"/>
                  </a:cubicBezTo>
                  <a:cubicBezTo>
                    <a:pt x="83" y="477"/>
                    <a:pt x="103" y="531"/>
                    <a:pt x="158" y="561"/>
                  </a:cubicBezTo>
                  <a:cubicBezTo>
                    <a:pt x="164" y="564"/>
                    <a:pt x="173" y="566"/>
                    <a:pt x="171" y="576"/>
                  </a:cubicBezTo>
                  <a:cubicBezTo>
                    <a:pt x="155" y="584"/>
                    <a:pt x="137" y="578"/>
                    <a:pt x="121" y="586"/>
                  </a:cubicBezTo>
                  <a:cubicBezTo>
                    <a:pt x="105" y="588"/>
                    <a:pt x="94" y="580"/>
                    <a:pt x="83" y="569"/>
                  </a:cubicBezTo>
                  <a:cubicBezTo>
                    <a:pt x="30" y="514"/>
                    <a:pt x="9" y="448"/>
                    <a:pt x="5" y="373"/>
                  </a:cubicBezTo>
                  <a:cubicBezTo>
                    <a:pt x="0" y="285"/>
                    <a:pt x="27" y="207"/>
                    <a:pt x="76" y="137"/>
                  </a:cubicBezTo>
                  <a:cubicBezTo>
                    <a:pt x="134" y="54"/>
                    <a:pt x="216" y="8"/>
                    <a:pt x="317" y="3"/>
                  </a:cubicBezTo>
                  <a:cubicBezTo>
                    <a:pt x="382" y="0"/>
                    <a:pt x="441" y="22"/>
                    <a:pt x="492" y="63"/>
                  </a:cubicBezTo>
                  <a:cubicBezTo>
                    <a:pt x="533" y="96"/>
                    <a:pt x="563" y="135"/>
                    <a:pt x="579" y="185"/>
                  </a:cubicBezTo>
                  <a:cubicBezTo>
                    <a:pt x="581" y="189"/>
                    <a:pt x="581" y="194"/>
                    <a:pt x="588" y="195"/>
                  </a:cubicBezTo>
                  <a:close/>
                </a:path>
              </a:pathLst>
            </a:custGeom>
            <a:solidFill>
              <a:srgbClr val="B91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0" name="Freeform 341">
              <a:extLst>
                <a:ext uri="{FF2B5EF4-FFF2-40B4-BE49-F238E27FC236}">
                  <a16:creationId xmlns:a16="http://schemas.microsoft.com/office/drawing/2014/main" id="{8A9ADD05-ACBB-A24B-E319-1FAA97786FF6}"/>
                </a:ext>
              </a:extLst>
            </p:cNvPr>
            <p:cNvSpPr/>
            <p:nvPr/>
          </p:nvSpPr>
          <p:spPr bwMode="auto">
            <a:xfrm>
              <a:off x="7618413" y="1982788"/>
              <a:ext cx="444500" cy="514350"/>
            </a:xfrm>
            <a:custGeom>
              <a:avLst/>
              <a:gdLst>
                <a:gd name="T0" fmla="*/ 162 w 604"/>
                <a:gd name="T1" fmla="*/ 662 h 699"/>
                <a:gd name="T2" fmla="*/ 154 w 604"/>
                <a:gd name="T3" fmla="*/ 639 h 699"/>
                <a:gd name="T4" fmla="*/ 384 w 604"/>
                <a:gd name="T5" fmla="*/ 21 h 699"/>
                <a:gd name="T6" fmla="*/ 551 w 604"/>
                <a:gd name="T7" fmla="*/ 13 h 699"/>
                <a:gd name="T8" fmla="*/ 604 w 604"/>
                <a:gd name="T9" fmla="*/ 23 h 699"/>
                <a:gd name="T10" fmla="*/ 574 w 604"/>
                <a:gd name="T11" fmla="*/ 31 h 699"/>
                <a:gd name="T12" fmla="*/ 463 w 604"/>
                <a:gd name="T13" fmla="*/ 40 h 699"/>
                <a:gd name="T14" fmla="*/ 280 w 604"/>
                <a:gd name="T15" fmla="*/ 137 h 699"/>
                <a:gd name="T16" fmla="*/ 138 w 604"/>
                <a:gd name="T17" fmla="*/ 502 h 699"/>
                <a:gd name="T18" fmla="*/ 204 w 604"/>
                <a:gd name="T19" fmla="*/ 682 h 699"/>
                <a:gd name="T20" fmla="*/ 203 w 604"/>
                <a:gd name="T21" fmla="*/ 699 h 699"/>
                <a:gd name="T22" fmla="*/ 196 w 604"/>
                <a:gd name="T23" fmla="*/ 695 h 699"/>
                <a:gd name="T24" fmla="*/ 178 w 604"/>
                <a:gd name="T25" fmla="*/ 681 h 699"/>
                <a:gd name="T26" fmla="*/ 172 w 604"/>
                <a:gd name="T27" fmla="*/ 673 h 699"/>
                <a:gd name="T28" fmla="*/ 162 w 604"/>
                <a:gd name="T29" fmla="*/ 662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699">
                  <a:moveTo>
                    <a:pt x="162" y="662"/>
                  </a:moveTo>
                  <a:cubicBezTo>
                    <a:pt x="165" y="652"/>
                    <a:pt x="158" y="646"/>
                    <a:pt x="154" y="639"/>
                  </a:cubicBezTo>
                  <a:cubicBezTo>
                    <a:pt x="0" y="406"/>
                    <a:pt x="115" y="96"/>
                    <a:pt x="384" y="21"/>
                  </a:cubicBezTo>
                  <a:cubicBezTo>
                    <a:pt x="439" y="6"/>
                    <a:pt x="494" y="0"/>
                    <a:pt x="551" y="13"/>
                  </a:cubicBezTo>
                  <a:cubicBezTo>
                    <a:pt x="568" y="17"/>
                    <a:pt x="586" y="22"/>
                    <a:pt x="604" y="23"/>
                  </a:cubicBezTo>
                  <a:cubicBezTo>
                    <a:pt x="597" y="37"/>
                    <a:pt x="584" y="32"/>
                    <a:pt x="574" y="31"/>
                  </a:cubicBezTo>
                  <a:cubicBezTo>
                    <a:pt x="536" y="29"/>
                    <a:pt x="499" y="32"/>
                    <a:pt x="463" y="40"/>
                  </a:cubicBezTo>
                  <a:cubicBezTo>
                    <a:pt x="393" y="54"/>
                    <a:pt x="332" y="88"/>
                    <a:pt x="280" y="137"/>
                  </a:cubicBezTo>
                  <a:cubicBezTo>
                    <a:pt x="173" y="235"/>
                    <a:pt x="129" y="359"/>
                    <a:pt x="138" y="502"/>
                  </a:cubicBezTo>
                  <a:cubicBezTo>
                    <a:pt x="142" y="567"/>
                    <a:pt x="166" y="627"/>
                    <a:pt x="204" y="682"/>
                  </a:cubicBezTo>
                  <a:cubicBezTo>
                    <a:pt x="210" y="691"/>
                    <a:pt x="210" y="691"/>
                    <a:pt x="203" y="699"/>
                  </a:cubicBezTo>
                  <a:cubicBezTo>
                    <a:pt x="201" y="697"/>
                    <a:pt x="198" y="696"/>
                    <a:pt x="196" y="695"/>
                  </a:cubicBezTo>
                  <a:cubicBezTo>
                    <a:pt x="188" y="693"/>
                    <a:pt x="184" y="686"/>
                    <a:pt x="178" y="681"/>
                  </a:cubicBezTo>
                  <a:cubicBezTo>
                    <a:pt x="176" y="678"/>
                    <a:pt x="174" y="675"/>
                    <a:pt x="172" y="673"/>
                  </a:cubicBezTo>
                  <a:cubicBezTo>
                    <a:pt x="169" y="669"/>
                    <a:pt x="164" y="667"/>
                    <a:pt x="162" y="662"/>
                  </a:cubicBezTo>
                  <a:close/>
                </a:path>
              </a:pathLst>
            </a:custGeom>
            <a:solidFill>
              <a:srgbClr val="250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1" name="Freeform 342">
              <a:extLst>
                <a:ext uri="{FF2B5EF4-FFF2-40B4-BE49-F238E27FC236}">
                  <a16:creationId xmlns:a16="http://schemas.microsoft.com/office/drawing/2014/main" id="{0261FEF4-1900-6E3E-3FE0-FFA257F9AEBC}"/>
                </a:ext>
              </a:extLst>
            </p:cNvPr>
            <p:cNvSpPr/>
            <p:nvPr/>
          </p:nvSpPr>
          <p:spPr bwMode="auto">
            <a:xfrm>
              <a:off x="8591550" y="2384425"/>
              <a:ext cx="207962" cy="238125"/>
            </a:xfrm>
            <a:custGeom>
              <a:avLst/>
              <a:gdLst>
                <a:gd name="T0" fmla="*/ 209 w 282"/>
                <a:gd name="T1" fmla="*/ 268 h 325"/>
                <a:gd name="T2" fmla="*/ 154 w 282"/>
                <a:gd name="T3" fmla="*/ 313 h 325"/>
                <a:gd name="T4" fmla="*/ 104 w 282"/>
                <a:gd name="T5" fmla="*/ 324 h 325"/>
                <a:gd name="T6" fmla="*/ 6 w 282"/>
                <a:gd name="T7" fmla="*/ 229 h 325"/>
                <a:gd name="T8" fmla="*/ 73 w 282"/>
                <a:gd name="T9" fmla="*/ 47 h 325"/>
                <a:gd name="T10" fmla="*/ 164 w 282"/>
                <a:gd name="T11" fmla="*/ 3 h 325"/>
                <a:gd name="T12" fmla="*/ 259 w 282"/>
                <a:gd name="T13" fmla="*/ 53 h 325"/>
                <a:gd name="T14" fmla="*/ 270 w 282"/>
                <a:gd name="T15" fmla="*/ 69 h 325"/>
                <a:gd name="T16" fmla="*/ 239 w 282"/>
                <a:gd name="T17" fmla="*/ 232 h 325"/>
                <a:gd name="T18" fmla="*/ 222 w 282"/>
                <a:gd name="T19" fmla="*/ 255 h 325"/>
                <a:gd name="T20" fmla="*/ 213 w 282"/>
                <a:gd name="T21" fmla="*/ 239 h 325"/>
                <a:gd name="T22" fmla="*/ 228 w 282"/>
                <a:gd name="T23" fmla="*/ 218 h 325"/>
                <a:gd name="T24" fmla="*/ 235 w 282"/>
                <a:gd name="T25" fmla="*/ 209 h 325"/>
                <a:gd name="T26" fmla="*/ 249 w 282"/>
                <a:gd name="T27" fmla="*/ 152 h 325"/>
                <a:gd name="T28" fmla="*/ 209 w 282"/>
                <a:gd name="T29" fmla="*/ 80 h 325"/>
                <a:gd name="T30" fmla="*/ 157 w 282"/>
                <a:gd name="T31" fmla="*/ 82 h 325"/>
                <a:gd name="T32" fmla="*/ 107 w 282"/>
                <a:gd name="T33" fmla="*/ 118 h 325"/>
                <a:gd name="T34" fmla="*/ 90 w 282"/>
                <a:gd name="T35" fmla="*/ 148 h 325"/>
                <a:gd name="T36" fmla="*/ 83 w 282"/>
                <a:gd name="T37" fmla="*/ 219 h 325"/>
                <a:gd name="T38" fmla="*/ 173 w 282"/>
                <a:gd name="T39" fmla="*/ 269 h 325"/>
                <a:gd name="T40" fmla="*/ 192 w 282"/>
                <a:gd name="T41" fmla="*/ 259 h 325"/>
                <a:gd name="T42" fmla="*/ 209 w 282"/>
                <a:gd name="T43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325">
                  <a:moveTo>
                    <a:pt x="209" y="268"/>
                  </a:moveTo>
                  <a:cubicBezTo>
                    <a:pt x="195" y="288"/>
                    <a:pt x="177" y="303"/>
                    <a:pt x="154" y="313"/>
                  </a:cubicBezTo>
                  <a:cubicBezTo>
                    <a:pt x="137" y="318"/>
                    <a:pt x="122" y="324"/>
                    <a:pt x="104" y="324"/>
                  </a:cubicBezTo>
                  <a:cubicBezTo>
                    <a:pt x="46" y="325"/>
                    <a:pt x="9" y="272"/>
                    <a:pt x="6" y="229"/>
                  </a:cubicBezTo>
                  <a:cubicBezTo>
                    <a:pt x="0" y="159"/>
                    <a:pt x="23" y="98"/>
                    <a:pt x="73" y="47"/>
                  </a:cubicBezTo>
                  <a:cubicBezTo>
                    <a:pt x="99" y="21"/>
                    <a:pt x="128" y="6"/>
                    <a:pt x="164" y="3"/>
                  </a:cubicBezTo>
                  <a:cubicBezTo>
                    <a:pt x="199" y="0"/>
                    <a:pt x="243" y="21"/>
                    <a:pt x="259" y="53"/>
                  </a:cubicBezTo>
                  <a:cubicBezTo>
                    <a:pt x="262" y="58"/>
                    <a:pt x="266" y="64"/>
                    <a:pt x="270" y="69"/>
                  </a:cubicBezTo>
                  <a:cubicBezTo>
                    <a:pt x="282" y="128"/>
                    <a:pt x="270" y="182"/>
                    <a:pt x="239" y="232"/>
                  </a:cubicBezTo>
                  <a:cubicBezTo>
                    <a:pt x="234" y="240"/>
                    <a:pt x="228" y="247"/>
                    <a:pt x="222" y="255"/>
                  </a:cubicBezTo>
                  <a:cubicBezTo>
                    <a:pt x="210" y="255"/>
                    <a:pt x="206" y="250"/>
                    <a:pt x="213" y="239"/>
                  </a:cubicBezTo>
                  <a:cubicBezTo>
                    <a:pt x="217" y="232"/>
                    <a:pt x="219" y="223"/>
                    <a:pt x="228" y="218"/>
                  </a:cubicBezTo>
                  <a:cubicBezTo>
                    <a:pt x="232" y="217"/>
                    <a:pt x="235" y="213"/>
                    <a:pt x="235" y="209"/>
                  </a:cubicBezTo>
                  <a:cubicBezTo>
                    <a:pt x="237" y="190"/>
                    <a:pt x="248" y="172"/>
                    <a:pt x="249" y="152"/>
                  </a:cubicBezTo>
                  <a:cubicBezTo>
                    <a:pt x="249" y="120"/>
                    <a:pt x="232" y="97"/>
                    <a:pt x="209" y="80"/>
                  </a:cubicBezTo>
                  <a:cubicBezTo>
                    <a:pt x="193" y="69"/>
                    <a:pt x="174" y="72"/>
                    <a:pt x="157" y="82"/>
                  </a:cubicBezTo>
                  <a:cubicBezTo>
                    <a:pt x="140" y="92"/>
                    <a:pt x="123" y="105"/>
                    <a:pt x="107" y="118"/>
                  </a:cubicBezTo>
                  <a:cubicBezTo>
                    <a:pt x="97" y="125"/>
                    <a:pt x="91" y="135"/>
                    <a:pt x="90" y="148"/>
                  </a:cubicBezTo>
                  <a:cubicBezTo>
                    <a:pt x="87" y="172"/>
                    <a:pt x="84" y="195"/>
                    <a:pt x="83" y="219"/>
                  </a:cubicBezTo>
                  <a:cubicBezTo>
                    <a:pt x="81" y="268"/>
                    <a:pt x="142" y="288"/>
                    <a:pt x="173" y="269"/>
                  </a:cubicBezTo>
                  <a:cubicBezTo>
                    <a:pt x="179" y="266"/>
                    <a:pt x="185" y="261"/>
                    <a:pt x="192" y="259"/>
                  </a:cubicBezTo>
                  <a:cubicBezTo>
                    <a:pt x="200" y="257"/>
                    <a:pt x="208" y="256"/>
                    <a:pt x="209" y="268"/>
                  </a:cubicBezTo>
                  <a:close/>
                </a:path>
              </a:pathLst>
            </a:custGeom>
            <a:solidFill>
              <a:srgbClr val="293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2" name="Freeform 343">
              <a:extLst>
                <a:ext uri="{FF2B5EF4-FFF2-40B4-BE49-F238E27FC236}">
                  <a16:creationId xmlns:a16="http://schemas.microsoft.com/office/drawing/2014/main" id="{68278DA9-6EA0-275C-BBEB-9707D7240975}"/>
                </a:ext>
              </a:extLst>
            </p:cNvPr>
            <p:cNvSpPr/>
            <p:nvPr/>
          </p:nvSpPr>
          <p:spPr bwMode="auto">
            <a:xfrm>
              <a:off x="7783513" y="2027238"/>
              <a:ext cx="465137" cy="500062"/>
            </a:xfrm>
            <a:custGeom>
              <a:avLst/>
              <a:gdLst>
                <a:gd name="T0" fmla="*/ 600 w 633"/>
                <a:gd name="T1" fmla="*/ 122 h 680"/>
                <a:gd name="T2" fmla="*/ 633 w 633"/>
                <a:gd name="T3" fmla="*/ 178 h 680"/>
                <a:gd name="T4" fmla="*/ 614 w 633"/>
                <a:gd name="T5" fmla="*/ 177 h 680"/>
                <a:gd name="T6" fmla="*/ 404 w 633"/>
                <a:gd name="T7" fmla="*/ 69 h 680"/>
                <a:gd name="T8" fmla="*/ 233 w 633"/>
                <a:gd name="T9" fmla="*/ 112 h 680"/>
                <a:gd name="T10" fmla="*/ 66 w 633"/>
                <a:gd name="T11" fmla="*/ 319 h 680"/>
                <a:gd name="T12" fmla="*/ 44 w 633"/>
                <a:gd name="T13" fmla="*/ 414 h 680"/>
                <a:gd name="T14" fmla="*/ 47 w 633"/>
                <a:gd name="T15" fmla="*/ 515 h 680"/>
                <a:gd name="T16" fmla="*/ 109 w 633"/>
                <a:gd name="T17" fmla="*/ 650 h 680"/>
                <a:gd name="T18" fmla="*/ 119 w 633"/>
                <a:gd name="T19" fmla="*/ 676 h 680"/>
                <a:gd name="T20" fmla="*/ 97 w 633"/>
                <a:gd name="T21" fmla="*/ 678 h 680"/>
                <a:gd name="T22" fmla="*/ 37 w 633"/>
                <a:gd name="T23" fmla="*/ 602 h 680"/>
                <a:gd name="T24" fmla="*/ 2 w 633"/>
                <a:gd name="T25" fmla="*/ 444 h 680"/>
                <a:gd name="T26" fmla="*/ 136 w 633"/>
                <a:gd name="T27" fmla="*/ 130 h 680"/>
                <a:gd name="T28" fmla="*/ 511 w 633"/>
                <a:gd name="T29" fmla="*/ 64 h 680"/>
                <a:gd name="T30" fmla="*/ 590 w 633"/>
                <a:gd name="T31" fmla="*/ 117 h 680"/>
                <a:gd name="T32" fmla="*/ 600 w 633"/>
                <a:gd name="T33" fmla="*/ 12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3" h="680">
                  <a:moveTo>
                    <a:pt x="600" y="122"/>
                  </a:moveTo>
                  <a:cubicBezTo>
                    <a:pt x="614" y="139"/>
                    <a:pt x="624" y="158"/>
                    <a:pt x="633" y="178"/>
                  </a:cubicBezTo>
                  <a:cubicBezTo>
                    <a:pt x="625" y="185"/>
                    <a:pt x="620" y="185"/>
                    <a:pt x="614" y="177"/>
                  </a:cubicBezTo>
                  <a:cubicBezTo>
                    <a:pt x="562" y="105"/>
                    <a:pt x="487" y="76"/>
                    <a:pt x="404" y="69"/>
                  </a:cubicBezTo>
                  <a:cubicBezTo>
                    <a:pt x="344" y="65"/>
                    <a:pt x="286" y="81"/>
                    <a:pt x="233" y="112"/>
                  </a:cubicBezTo>
                  <a:cubicBezTo>
                    <a:pt x="150" y="160"/>
                    <a:pt x="99" y="231"/>
                    <a:pt x="66" y="319"/>
                  </a:cubicBezTo>
                  <a:cubicBezTo>
                    <a:pt x="54" y="350"/>
                    <a:pt x="45" y="382"/>
                    <a:pt x="44" y="414"/>
                  </a:cubicBezTo>
                  <a:cubicBezTo>
                    <a:pt x="44" y="447"/>
                    <a:pt x="37" y="481"/>
                    <a:pt x="47" y="515"/>
                  </a:cubicBezTo>
                  <a:cubicBezTo>
                    <a:pt x="62" y="562"/>
                    <a:pt x="76" y="610"/>
                    <a:pt x="109" y="650"/>
                  </a:cubicBezTo>
                  <a:cubicBezTo>
                    <a:pt x="114" y="657"/>
                    <a:pt x="124" y="664"/>
                    <a:pt x="119" y="676"/>
                  </a:cubicBezTo>
                  <a:cubicBezTo>
                    <a:pt x="112" y="680"/>
                    <a:pt x="105" y="680"/>
                    <a:pt x="97" y="678"/>
                  </a:cubicBezTo>
                  <a:cubicBezTo>
                    <a:pt x="66" y="661"/>
                    <a:pt x="52" y="631"/>
                    <a:pt x="37" y="602"/>
                  </a:cubicBezTo>
                  <a:cubicBezTo>
                    <a:pt x="11" y="553"/>
                    <a:pt x="3" y="500"/>
                    <a:pt x="2" y="444"/>
                  </a:cubicBezTo>
                  <a:cubicBezTo>
                    <a:pt x="0" y="319"/>
                    <a:pt x="47" y="215"/>
                    <a:pt x="136" y="130"/>
                  </a:cubicBezTo>
                  <a:cubicBezTo>
                    <a:pt x="232" y="38"/>
                    <a:pt x="386" y="0"/>
                    <a:pt x="511" y="64"/>
                  </a:cubicBezTo>
                  <a:cubicBezTo>
                    <a:pt x="540" y="78"/>
                    <a:pt x="569" y="91"/>
                    <a:pt x="590" y="117"/>
                  </a:cubicBezTo>
                  <a:cubicBezTo>
                    <a:pt x="592" y="120"/>
                    <a:pt x="596" y="122"/>
                    <a:pt x="600" y="122"/>
                  </a:cubicBezTo>
                  <a:close/>
                </a:path>
              </a:pathLst>
            </a:custGeom>
            <a:solidFill>
              <a:srgbClr val="8F1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3" name="Freeform 344">
              <a:extLst>
                <a:ext uri="{FF2B5EF4-FFF2-40B4-BE49-F238E27FC236}">
                  <a16:creationId xmlns:a16="http://schemas.microsoft.com/office/drawing/2014/main" id="{4B6818BD-9A7B-0644-A4D0-39C27403AC93}"/>
                </a:ext>
              </a:extLst>
            </p:cNvPr>
            <p:cNvSpPr/>
            <p:nvPr/>
          </p:nvSpPr>
          <p:spPr bwMode="auto">
            <a:xfrm>
              <a:off x="8542338" y="2343150"/>
              <a:ext cx="247650" cy="295275"/>
            </a:xfrm>
            <a:custGeom>
              <a:avLst/>
              <a:gdLst>
                <a:gd name="T0" fmla="*/ 337 w 337"/>
                <a:gd name="T1" fmla="*/ 125 h 401"/>
                <a:gd name="T2" fmla="*/ 316 w 337"/>
                <a:gd name="T3" fmla="*/ 101 h 401"/>
                <a:gd name="T4" fmla="*/ 262 w 337"/>
                <a:gd name="T5" fmla="*/ 66 h 401"/>
                <a:gd name="T6" fmla="*/ 150 w 337"/>
                <a:gd name="T7" fmla="*/ 101 h 401"/>
                <a:gd name="T8" fmla="*/ 92 w 337"/>
                <a:gd name="T9" fmla="*/ 189 h 401"/>
                <a:gd name="T10" fmla="*/ 76 w 337"/>
                <a:gd name="T11" fmla="*/ 266 h 401"/>
                <a:gd name="T12" fmla="*/ 124 w 337"/>
                <a:gd name="T13" fmla="*/ 362 h 401"/>
                <a:gd name="T14" fmla="*/ 186 w 337"/>
                <a:gd name="T15" fmla="*/ 373 h 401"/>
                <a:gd name="T16" fmla="*/ 221 w 337"/>
                <a:gd name="T17" fmla="*/ 369 h 401"/>
                <a:gd name="T18" fmla="*/ 125 w 337"/>
                <a:gd name="T19" fmla="*/ 401 h 401"/>
                <a:gd name="T20" fmla="*/ 101 w 337"/>
                <a:gd name="T21" fmla="*/ 398 h 401"/>
                <a:gd name="T22" fmla="*/ 46 w 337"/>
                <a:gd name="T23" fmla="*/ 360 h 401"/>
                <a:gd name="T24" fmla="*/ 42 w 337"/>
                <a:gd name="T25" fmla="*/ 343 h 401"/>
                <a:gd name="T26" fmla="*/ 25 w 337"/>
                <a:gd name="T27" fmla="*/ 352 h 401"/>
                <a:gd name="T28" fmla="*/ 24 w 337"/>
                <a:gd name="T29" fmla="*/ 331 h 401"/>
                <a:gd name="T30" fmla="*/ 26 w 337"/>
                <a:gd name="T31" fmla="*/ 312 h 401"/>
                <a:gd name="T32" fmla="*/ 90 w 337"/>
                <a:gd name="T33" fmla="*/ 73 h 401"/>
                <a:gd name="T34" fmla="*/ 257 w 337"/>
                <a:gd name="T35" fmla="*/ 17 h 401"/>
                <a:gd name="T36" fmla="*/ 305 w 337"/>
                <a:gd name="T37" fmla="*/ 41 h 401"/>
                <a:gd name="T38" fmla="*/ 337 w 337"/>
                <a:gd name="T39" fmla="*/ 12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401">
                  <a:moveTo>
                    <a:pt x="337" y="125"/>
                  </a:moveTo>
                  <a:cubicBezTo>
                    <a:pt x="328" y="119"/>
                    <a:pt x="322" y="110"/>
                    <a:pt x="316" y="101"/>
                  </a:cubicBezTo>
                  <a:cubicBezTo>
                    <a:pt x="303" y="83"/>
                    <a:pt x="283" y="70"/>
                    <a:pt x="262" y="66"/>
                  </a:cubicBezTo>
                  <a:cubicBezTo>
                    <a:pt x="220" y="58"/>
                    <a:pt x="183" y="69"/>
                    <a:pt x="150" y="101"/>
                  </a:cubicBezTo>
                  <a:cubicBezTo>
                    <a:pt x="123" y="127"/>
                    <a:pt x="103" y="155"/>
                    <a:pt x="92" y="189"/>
                  </a:cubicBezTo>
                  <a:cubicBezTo>
                    <a:pt x="84" y="214"/>
                    <a:pt x="75" y="238"/>
                    <a:pt x="76" y="266"/>
                  </a:cubicBezTo>
                  <a:cubicBezTo>
                    <a:pt x="77" y="307"/>
                    <a:pt x="93" y="338"/>
                    <a:pt x="124" y="362"/>
                  </a:cubicBezTo>
                  <a:cubicBezTo>
                    <a:pt x="142" y="376"/>
                    <a:pt x="164" y="375"/>
                    <a:pt x="186" y="373"/>
                  </a:cubicBezTo>
                  <a:cubicBezTo>
                    <a:pt x="198" y="372"/>
                    <a:pt x="209" y="365"/>
                    <a:pt x="221" y="369"/>
                  </a:cubicBezTo>
                  <a:cubicBezTo>
                    <a:pt x="192" y="389"/>
                    <a:pt x="159" y="398"/>
                    <a:pt x="125" y="401"/>
                  </a:cubicBezTo>
                  <a:cubicBezTo>
                    <a:pt x="117" y="397"/>
                    <a:pt x="109" y="401"/>
                    <a:pt x="101" y="398"/>
                  </a:cubicBezTo>
                  <a:cubicBezTo>
                    <a:pt x="81" y="388"/>
                    <a:pt x="64" y="372"/>
                    <a:pt x="46" y="360"/>
                  </a:cubicBezTo>
                  <a:cubicBezTo>
                    <a:pt x="37" y="355"/>
                    <a:pt x="41" y="349"/>
                    <a:pt x="42" y="343"/>
                  </a:cubicBezTo>
                  <a:cubicBezTo>
                    <a:pt x="37" y="347"/>
                    <a:pt x="32" y="357"/>
                    <a:pt x="25" y="352"/>
                  </a:cubicBezTo>
                  <a:cubicBezTo>
                    <a:pt x="18" y="347"/>
                    <a:pt x="19" y="338"/>
                    <a:pt x="24" y="331"/>
                  </a:cubicBezTo>
                  <a:cubicBezTo>
                    <a:pt x="27" y="325"/>
                    <a:pt x="27" y="318"/>
                    <a:pt x="26" y="312"/>
                  </a:cubicBezTo>
                  <a:cubicBezTo>
                    <a:pt x="0" y="220"/>
                    <a:pt x="28" y="141"/>
                    <a:pt x="90" y="73"/>
                  </a:cubicBezTo>
                  <a:cubicBezTo>
                    <a:pt x="134" y="25"/>
                    <a:pt x="189" y="0"/>
                    <a:pt x="257" y="17"/>
                  </a:cubicBezTo>
                  <a:cubicBezTo>
                    <a:pt x="275" y="22"/>
                    <a:pt x="289" y="32"/>
                    <a:pt x="305" y="41"/>
                  </a:cubicBezTo>
                  <a:cubicBezTo>
                    <a:pt x="324" y="66"/>
                    <a:pt x="332" y="95"/>
                    <a:pt x="337" y="125"/>
                  </a:cubicBezTo>
                  <a:close/>
                </a:path>
              </a:pathLst>
            </a:custGeom>
            <a:solidFill>
              <a:srgbClr val="27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4" name="Freeform 345">
              <a:extLst>
                <a:ext uri="{FF2B5EF4-FFF2-40B4-BE49-F238E27FC236}">
                  <a16:creationId xmlns:a16="http://schemas.microsoft.com/office/drawing/2014/main" id="{A9B790CA-1F62-B286-3211-3DB04AEC9387}"/>
                </a:ext>
              </a:extLst>
            </p:cNvPr>
            <p:cNvSpPr/>
            <p:nvPr/>
          </p:nvSpPr>
          <p:spPr bwMode="auto">
            <a:xfrm>
              <a:off x="7708900" y="1998663"/>
              <a:ext cx="422275" cy="528637"/>
            </a:xfrm>
            <a:custGeom>
              <a:avLst/>
              <a:gdLst>
                <a:gd name="T0" fmla="*/ 79 w 573"/>
                <a:gd name="T1" fmla="*/ 677 h 718"/>
                <a:gd name="T2" fmla="*/ 81 w 573"/>
                <a:gd name="T3" fmla="*/ 669 h 718"/>
                <a:gd name="T4" fmla="*/ 9 w 573"/>
                <a:gd name="T5" fmla="*/ 401 h 718"/>
                <a:gd name="T6" fmla="*/ 154 w 573"/>
                <a:gd name="T7" fmla="*/ 109 h 718"/>
                <a:gd name="T8" fmla="*/ 348 w 573"/>
                <a:gd name="T9" fmla="*/ 10 h 718"/>
                <a:gd name="T10" fmla="*/ 451 w 573"/>
                <a:gd name="T11" fmla="*/ 4 h 718"/>
                <a:gd name="T12" fmla="*/ 480 w 573"/>
                <a:gd name="T13" fmla="*/ 1 h 718"/>
                <a:gd name="T14" fmla="*/ 573 w 573"/>
                <a:gd name="T15" fmla="*/ 44 h 718"/>
                <a:gd name="T16" fmla="*/ 519 w 573"/>
                <a:gd name="T17" fmla="*/ 39 h 718"/>
                <a:gd name="T18" fmla="*/ 175 w 573"/>
                <a:gd name="T19" fmla="*/ 144 h 718"/>
                <a:gd name="T20" fmla="*/ 47 w 573"/>
                <a:gd name="T21" fmla="*/ 408 h 718"/>
                <a:gd name="T22" fmla="*/ 101 w 573"/>
                <a:gd name="T23" fmla="*/ 657 h 718"/>
                <a:gd name="T24" fmla="*/ 130 w 573"/>
                <a:gd name="T25" fmla="*/ 697 h 718"/>
                <a:gd name="T26" fmla="*/ 136 w 573"/>
                <a:gd name="T27" fmla="*/ 711 h 718"/>
                <a:gd name="T28" fmla="*/ 120 w 573"/>
                <a:gd name="T29" fmla="*/ 713 h 718"/>
                <a:gd name="T30" fmla="*/ 79 w 573"/>
                <a:gd name="T31" fmla="*/ 67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3" h="718">
                  <a:moveTo>
                    <a:pt x="79" y="677"/>
                  </a:moveTo>
                  <a:cubicBezTo>
                    <a:pt x="83" y="675"/>
                    <a:pt x="84" y="672"/>
                    <a:pt x="81" y="669"/>
                  </a:cubicBezTo>
                  <a:cubicBezTo>
                    <a:pt x="18" y="590"/>
                    <a:pt x="0" y="498"/>
                    <a:pt x="9" y="401"/>
                  </a:cubicBezTo>
                  <a:cubicBezTo>
                    <a:pt x="19" y="286"/>
                    <a:pt x="67" y="187"/>
                    <a:pt x="154" y="109"/>
                  </a:cubicBezTo>
                  <a:cubicBezTo>
                    <a:pt x="210" y="58"/>
                    <a:pt x="274" y="23"/>
                    <a:pt x="348" y="10"/>
                  </a:cubicBezTo>
                  <a:cubicBezTo>
                    <a:pt x="382" y="4"/>
                    <a:pt x="416" y="0"/>
                    <a:pt x="451" y="4"/>
                  </a:cubicBezTo>
                  <a:cubicBezTo>
                    <a:pt x="460" y="5"/>
                    <a:pt x="471" y="8"/>
                    <a:pt x="480" y="1"/>
                  </a:cubicBezTo>
                  <a:cubicBezTo>
                    <a:pt x="513" y="11"/>
                    <a:pt x="546" y="21"/>
                    <a:pt x="573" y="44"/>
                  </a:cubicBezTo>
                  <a:cubicBezTo>
                    <a:pt x="554" y="50"/>
                    <a:pt x="536" y="42"/>
                    <a:pt x="519" y="39"/>
                  </a:cubicBezTo>
                  <a:cubicBezTo>
                    <a:pt x="385" y="12"/>
                    <a:pt x="272" y="52"/>
                    <a:pt x="175" y="144"/>
                  </a:cubicBezTo>
                  <a:cubicBezTo>
                    <a:pt x="99" y="215"/>
                    <a:pt x="60" y="307"/>
                    <a:pt x="47" y="408"/>
                  </a:cubicBezTo>
                  <a:cubicBezTo>
                    <a:pt x="36" y="496"/>
                    <a:pt x="52" y="581"/>
                    <a:pt x="101" y="657"/>
                  </a:cubicBezTo>
                  <a:cubicBezTo>
                    <a:pt x="110" y="671"/>
                    <a:pt x="120" y="684"/>
                    <a:pt x="130" y="697"/>
                  </a:cubicBezTo>
                  <a:cubicBezTo>
                    <a:pt x="134" y="701"/>
                    <a:pt x="139" y="706"/>
                    <a:pt x="136" y="711"/>
                  </a:cubicBezTo>
                  <a:cubicBezTo>
                    <a:pt x="132" y="718"/>
                    <a:pt x="125" y="715"/>
                    <a:pt x="120" y="713"/>
                  </a:cubicBezTo>
                  <a:cubicBezTo>
                    <a:pt x="104" y="703"/>
                    <a:pt x="91" y="691"/>
                    <a:pt x="79" y="677"/>
                  </a:cubicBezTo>
                  <a:close/>
                </a:path>
              </a:pathLst>
            </a:custGeom>
            <a:solidFill>
              <a:srgbClr val="4D1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5" name="Freeform 346">
              <a:extLst>
                <a:ext uri="{FF2B5EF4-FFF2-40B4-BE49-F238E27FC236}">
                  <a16:creationId xmlns:a16="http://schemas.microsoft.com/office/drawing/2014/main" id="{17E916F5-75B7-822E-9586-9F09A6F65BE4}"/>
                </a:ext>
              </a:extLst>
            </p:cNvPr>
            <p:cNvSpPr/>
            <p:nvPr/>
          </p:nvSpPr>
          <p:spPr bwMode="auto">
            <a:xfrm>
              <a:off x="7823200" y="2078038"/>
              <a:ext cx="452437" cy="466725"/>
            </a:xfrm>
            <a:custGeom>
              <a:avLst/>
              <a:gdLst>
                <a:gd name="T0" fmla="*/ 614 w 615"/>
                <a:gd name="T1" fmla="*/ 225 h 635"/>
                <a:gd name="T2" fmla="*/ 602 w 615"/>
                <a:gd name="T3" fmla="*/ 223 h 635"/>
                <a:gd name="T4" fmla="*/ 585 w 615"/>
                <a:gd name="T5" fmla="*/ 179 h 635"/>
                <a:gd name="T6" fmla="*/ 422 w 615"/>
                <a:gd name="T7" fmla="*/ 49 h 635"/>
                <a:gd name="T8" fmla="*/ 291 w 615"/>
                <a:gd name="T9" fmla="*/ 46 h 635"/>
                <a:gd name="T10" fmla="*/ 192 w 615"/>
                <a:gd name="T11" fmla="*/ 86 h 635"/>
                <a:gd name="T12" fmla="*/ 101 w 615"/>
                <a:gd name="T13" fmla="*/ 179 h 635"/>
                <a:gd name="T14" fmla="*/ 42 w 615"/>
                <a:gd name="T15" fmla="*/ 315 h 635"/>
                <a:gd name="T16" fmla="*/ 39 w 615"/>
                <a:gd name="T17" fmla="*/ 423 h 635"/>
                <a:gd name="T18" fmla="*/ 48 w 615"/>
                <a:gd name="T19" fmla="*/ 489 h 635"/>
                <a:gd name="T20" fmla="*/ 124 w 615"/>
                <a:gd name="T21" fmla="*/ 607 h 635"/>
                <a:gd name="T22" fmla="*/ 145 w 615"/>
                <a:gd name="T23" fmla="*/ 613 h 635"/>
                <a:gd name="T24" fmla="*/ 127 w 615"/>
                <a:gd name="T25" fmla="*/ 635 h 635"/>
                <a:gd name="T26" fmla="*/ 50 w 615"/>
                <a:gd name="T27" fmla="*/ 562 h 635"/>
                <a:gd name="T28" fmla="*/ 0 w 615"/>
                <a:gd name="T29" fmla="*/ 392 h 635"/>
                <a:gd name="T30" fmla="*/ 88 w 615"/>
                <a:gd name="T31" fmla="*/ 136 h 635"/>
                <a:gd name="T32" fmla="*/ 312 w 615"/>
                <a:gd name="T33" fmla="*/ 11 h 635"/>
                <a:gd name="T34" fmla="*/ 544 w 615"/>
                <a:gd name="T35" fmla="*/ 91 h 635"/>
                <a:gd name="T36" fmla="*/ 609 w 615"/>
                <a:gd name="T37" fmla="*/ 205 h 635"/>
                <a:gd name="T38" fmla="*/ 614 w 615"/>
                <a:gd name="T39" fmla="*/ 22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5" h="635">
                  <a:moveTo>
                    <a:pt x="614" y="225"/>
                  </a:moveTo>
                  <a:cubicBezTo>
                    <a:pt x="608" y="239"/>
                    <a:pt x="604" y="229"/>
                    <a:pt x="602" y="223"/>
                  </a:cubicBezTo>
                  <a:cubicBezTo>
                    <a:pt x="597" y="209"/>
                    <a:pt x="592" y="194"/>
                    <a:pt x="585" y="179"/>
                  </a:cubicBezTo>
                  <a:cubicBezTo>
                    <a:pt x="549" y="113"/>
                    <a:pt x="493" y="70"/>
                    <a:pt x="422" y="49"/>
                  </a:cubicBezTo>
                  <a:cubicBezTo>
                    <a:pt x="380" y="36"/>
                    <a:pt x="335" y="31"/>
                    <a:pt x="291" y="46"/>
                  </a:cubicBezTo>
                  <a:cubicBezTo>
                    <a:pt x="258" y="57"/>
                    <a:pt x="221" y="63"/>
                    <a:pt x="192" y="86"/>
                  </a:cubicBezTo>
                  <a:cubicBezTo>
                    <a:pt x="157" y="113"/>
                    <a:pt x="125" y="142"/>
                    <a:pt x="101" y="179"/>
                  </a:cubicBezTo>
                  <a:cubicBezTo>
                    <a:pt x="73" y="221"/>
                    <a:pt x="53" y="266"/>
                    <a:pt x="42" y="315"/>
                  </a:cubicBezTo>
                  <a:cubicBezTo>
                    <a:pt x="34" y="351"/>
                    <a:pt x="36" y="387"/>
                    <a:pt x="39" y="423"/>
                  </a:cubicBezTo>
                  <a:cubicBezTo>
                    <a:pt x="40" y="445"/>
                    <a:pt x="41" y="467"/>
                    <a:pt x="48" y="489"/>
                  </a:cubicBezTo>
                  <a:cubicBezTo>
                    <a:pt x="64" y="535"/>
                    <a:pt x="91" y="573"/>
                    <a:pt x="124" y="607"/>
                  </a:cubicBezTo>
                  <a:cubicBezTo>
                    <a:pt x="131" y="614"/>
                    <a:pt x="140" y="605"/>
                    <a:pt x="145" y="613"/>
                  </a:cubicBezTo>
                  <a:cubicBezTo>
                    <a:pt x="145" y="625"/>
                    <a:pt x="139" y="633"/>
                    <a:pt x="127" y="635"/>
                  </a:cubicBezTo>
                  <a:cubicBezTo>
                    <a:pt x="93" y="619"/>
                    <a:pt x="69" y="593"/>
                    <a:pt x="50" y="562"/>
                  </a:cubicBezTo>
                  <a:cubicBezTo>
                    <a:pt x="17" y="510"/>
                    <a:pt x="0" y="453"/>
                    <a:pt x="0" y="392"/>
                  </a:cubicBezTo>
                  <a:cubicBezTo>
                    <a:pt x="0" y="297"/>
                    <a:pt x="30" y="211"/>
                    <a:pt x="88" y="136"/>
                  </a:cubicBezTo>
                  <a:cubicBezTo>
                    <a:pt x="144" y="63"/>
                    <a:pt x="220" y="23"/>
                    <a:pt x="312" y="11"/>
                  </a:cubicBezTo>
                  <a:cubicBezTo>
                    <a:pt x="403" y="0"/>
                    <a:pt x="478" y="33"/>
                    <a:pt x="544" y="91"/>
                  </a:cubicBezTo>
                  <a:cubicBezTo>
                    <a:pt x="578" y="121"/>
                    <a:pt x="596" y="162"/>
                    <a:pt x="609" y="205"/>
                  </a:cubicBezTo>
                  <a:cubicBezTo>
                    <a:pt x="612" y="211"/>
                    <a:pt x="615" y="217"/>
                    <a:pt x="614" y="225"/>
                  </a:cubicBezTo>
                  <a:close/>
                </a:path>
              </a:pathLst>
            </a:custGeom>
            <a:solidFill>
              <a:srgbClr val="A8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6" name="Freeform 347">
              <a:extLst>
                <a:ext uri="{FF2B5EF4-FFF2-40B4-BE49-F238E27FC236}">
                  <a16:creationId xmlns:a16="http://schemas.microsoft.com/office/drawing/2014/main" id="{585F5837-3D45-62EF-7C56-E7D2E3285E4A}"/>
                </a:ext>
              </a:extLst>
            </p:cNvPr>
            <p:cNvSpPr/>
            <p:nvPr/>
          </p:nvSpPr>
          <p:spPr bwMode="auto">
            <a:xfrm>
              <a:off x="7356475" y="2654300"/>
              <a:ext cx="258762" cy="234950"/>
            </a:xfrm>
            <a:custGeom>
              <a:avLst/>
              <a:gdLst>
                <a:gd name="T0" fmla="*/ 310 w 350"/>
                <a:gd name="T1" fmla="*/ 245 h 319"/>
                <a:gd name="T2" fmla="*/ 199 w 350"/>
                <a:gd name="T3" fmla="*/ 314 h 319"/>
                <a:gd name="T4" fmla="*/ 93 w 350"/>
                <a:gd name="T5" fmla="*/ 305 h 319"/>
                <a:gd name="T6" fmla="*/ 6 w 350"/>
                <a:gd name="T7" fmla="*/ 162 h 319"/>
                <a:gd name="T8" fmla="*/ 197 w 350"/>
                <a:gd name="T9" fmla="*/ 0 h 319"/>
                <a:gd name="T10" fmla="*/ 338 w 350"/>
                <a:gd name="T11" fmla="*/ 99 h 319"/>
                <a:gd name="T12" fmla="*/ 325 w 350"/>
                <a:gd name="T13" fmla="*/ 212 h 319"/>
                <a:gd name="T14" fmla="*/ 310 w 350"/>
                <a:gd name="T15" fmla="*/ 2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319">
                  <a:moveTo>
                    <a:pt x="310" y="245"/>
                  </a:moveTo>
                  <a:cubicBezTo>
                    <a:pt x="280" y="280"/>
                    <a:pt x="246" y="308"/>
                    <a:pt x="199" y="314"/>
                  </a:cubicBezTo>
                  <a:cubicBezTo>
                    <a:pt x="163" y="316"/>
                    <a:pt x="129" y="319"/>
                    <a:pt x="93" y="305"/>
                  </a:cubicBezTo>
                  <a:cubicBezTo>
                    <a:pt x="34" y="283"/>
                    <a:pt x="0" y="218"/>
                    <a:pt x="6" y="162"/>
                  </a:cubicBezTo>
                  <a:cubicBezTo>
                    <a:pt x="17" y="69"/>
                    <a:pt x="102" y="0"/>
                    <a:pt x="197" y="0"/>
                  </a:cubicBezTo>
                  <a:cubicBezTo>
                    <a:pt x="255" y="1"/>
                    <a:pt x="322" y="46"/>
                    <a:pt x="338" y="99"/>
                  </a:cubicBezTo>
                  <a:cubicBezTo>
                    <a:pt x="350" y="137"/>
                    <a:pt x="345" y="176"/>
                    <a:pt x="325" y="212"/>
                  </a:cubicBezTo>
                  <a:cubicBezTo>
                    <a:pt x="319" y="222"/>
                    <a:pt x="307" y="231"/>
                    <a:pt x="310" y="245"/>
                  </a:cubicBezTo>
                  <a:close/>
                </a:path>
              </a:pathLst>
            </a:custGeom>
            <a:solidFill>
              <a:srgbClr val="293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7" name="Freeform 348">
              <a:extLst>
                <a:ext uri="{FF2B5EF4-FFF2-40B4-BE49-F238E27FC236}">
                  <a16:creationId xmlns:a16="http://schemas.microsoft.com/office/drawing/2014/main" id="{5E291765-19CA-D4AE-3E51-DFA2E101AE8D}"/>
                </a:ext>
              </a:extLst>
            </p:cNvPr>
            <p:cNvSpPr/>
            <p:nvPr/>
          </p:nvSpPr>
          <p:spPr bwMode="auto">
            <a:xfrm>
              <a:off x="8435975" y="2287588"/>
              <a:ext cx="246062" cy="274637"/>
            </a:xfrm>
            <a:custGeom>
              <a:avLst/>
              <a:gdLst>
                <a:gd name="T0" fmla="*/ 46 w 334"/>
                <a:gd name="T1" fmla="*/ 373 h 373"/>
                <a:gd name="T2" fmla="*/ 5 w 334"/>
                <a:gd name="T3" fmla="*/ 237 h 373"/>
                <a:gd name="T4" fmla="*/ 1 w 334"/>
                <a:gd name="T5" fmla="*/ 219 h 373"/>
                <a:gd name="T6" fmla="*/ 3 w 334"/>
                <a:gd name="T7" fmla="*/ 210 h 373"/>
                <a:gd name="T8" fmla="*/ 13 w 334"/>
                <a:gd name="T9" fmla="*/ 183 h 373"/>
                <a:gd name="T10" fmla="*/ 197 w 334"/>
                <a:gd name="T11" fmla="*/ 8 h 373"/>
                <a:gd name="T12" fmla="*/ 334 w 334"/>
                <a:gd name="T13" fmla="*/ 21 h 373"/>
                <a:gd name="T14" fmla="*/ 320 w 334"/>
                <a:gd name="T15" fmla="*/ 28 h 373"/>
                <a:gd name="T16" fmla="*/ 115 w 334"/>
                <a:gd name="T17" fmla="*/ 153 h 373"/>
                <a:gd name="T18" fmla="*/ 73 w 334"/>
                <a:gd name="T19" fmla="*/ 277 h 373"/>
                <a:gd name="T20" fmla="*/ 73 w 334"/>
                <a:gd name="T21" fmla="*/ 324 h 373"/>
                <a:gd name="T22" fmla="*/ 53 w 334"/>
                <a:gd name="T23" fmla="*/ 368 h 373"/>
                <a:gd name="T24" fmla="*/ 46 w 334"/>
                <a:gd name="T25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73">
                  <a:moveTo>
                    <a:pt x="46" y="373"/>
                  </a:moveTo>
                  <a:cubicBezTo>
                    <a:pt x="17" y="332"/>
                    <a:pt x="5" y="287"/>
                    <a:pt x="5" y="237"/>
                  </a:cubicBezTo>
                  <a:cubicBezTo>
                    <a:pt x="0" y="232"/>
                    <a:pt x="0" y="226"/>
                    <a:pt x="1" y="219"/>
                  </a:cubicBezTo>
                  <a:cubicBezTo>
                    <a:pt x="2" y="216"/>
                    <a:pt x="2" y="213"/>
                    <a:pt x="3" y="210"/>
                  </a:cubicBezTo>
                  <a:cubicBezTo>
                    <a:pt x="5" y="201"/>
                    <a:pt x="4" y="190"/>
                    <a:pt x="13" y="183"/>
                  </a:cubicBezTo>
                  <a:cubicBezTo>
                    <a:pt x="29" y="101"/>
                    <a:pt x="109" y="25"/>
                    <a:pt x="197" y="8"/>
                  </a:cubicBezTo>
                  <a:cubicBezTo>
                    <a:pt x="244" y="0"/>
                    <a:pt x="290" y="2"/>
                    <a:pt x="334" y="21"/>
                  </a:cubicBezTo>
                  <a:cubicBezTo>
                    <a:pt x="333" y="30"/>
                    <a:pt x="326" y="28"/>
                    <a:pt x="320" y="28"/>
                  </a:cubicBezTo>
                  <a:cubicBezTo>
                    <a:pt x="226" y="27"/>
                    <a:pt x="162" y="77"/>
                    <a:pt x="115" y="153"/>
                  </a:cubicBezTo>
                  <a:cubicBezTo>
                    <a:pt x="92" y="191"/>
                    <a:pt x="80" y="233"/>
                    <a:pt x="73" y="277"/>
                  </a:cubicBezTo>
                  <a:cubicBezTo>
                    <a:pt x="70" y="293"/>
                    <a:pt x="75" y="309"/>
                    <a:pt x="73" y="324"/>
                  </a:cubicBezTo>
                  <a:cubicBezTo>
                    <a:pt x="66" y="339"/>
                    <a:pt x="55" y="351"/>
                    <a:pt x="53" y="368"/>
                  </a:cubicBezTo>
                  <a:cubicBezTo>
                    <a:pt x="53" y="371"/>
                    <a:pt x="50" y="373"/>
                    <a:pt x="46" y="373"/>
                  </a:cubicBezTo>
                  <a:close/>
                </a:path>
              </a:pathLst>
            </a:custGeom>
            <a:solidFill>
              <a:srgbClr val="090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8" name="Freeform 349">
              <a:extLst>
                <a:ext uri="{FF2B5EF4-FFF2-40B4-BE49-F238E27FC236}">
                  <a16:creationId xmlns:a16="http://schemas.microsoft.com/office/drawing/2014/main" id="{AA3CCC10-7C35-F631-311F-3B33441C780C}"/>
                </a:ext>
              </a:extLst>
            </p:cNvPr>
            <p:cNvSpPr/>
            <p:nvPr/>
          </p:nvSpPr>
          <p:spPr bwMode="auto">
            <a:xfrm>
              <a:off x="8647113" y="2427288"/>
              <a:ext cx="138112" cy="171450"/>
            </a:xfrm>
            <a:custGeom>
              <a:avLst/>
              <a:gdLst>
                <a:gd name="T0" fmla="*/ 134 w 189"/>
                <a:gd name="T1" fmla="*/ 208 h 231"/>
                <a:gd name="T2" fmla="*/ 104 w 189"/>
                <a:gd name="T3" fmla="*/ 212 h 231"/>
                <a:gd name="T4" fmla="*/ 35 w 189"/>
                <a:gd name="T5" fmla="*/ 213 h 231"/>
                <a:gd name="T6" fmla="*/ 2 w 189"/>
                <a:gd name="T7" fmla="*/ 157 h 231"/>
                <a:gd name="T8" fmla="*/ 11 w 189"/>
                <a:gd name="T9" fmla="*/ 76 h 231"/>
                <a:gd name="T10" fmla="*/ 34 w 189"/>
                <a:gd name="T11" fmla="*/ 49 h 231"/>
                <a:gd name="T12" fmla="*/ 76 w 189"/>
                <a:gd name="T13" fmla="*/ 19 h 231"/>
                <a:gd name="T14" fmla="*/ 156 w 189"/>
                <a:gd name="T15" fmla="*/ 33 h 231"/>
                <a:gd name="T16" fmla="*/ 169 w 189"/>
                <a:gd name="T17" fmla="*/ 125 h 231"/>
                <a:gd name="T18" fmla="*/ 165 w 189"/>
                <a:gd name="T19" fmla="*/ 152 h 231"/>
                <a:gd name="T20" fmla="*/ 142 w 189"/>
                <a:gd name="T21" fmla="*/ 180 h 231"/>
                <a:gd name="T22" fmla="*/ 147 w 189"/>
                <a:gd name="T23" fmla="*/ 195 h 231"/>
                <a:gd name="T24" fmla="*/ 134 w 189"/>
                <a:gd name="T25" fmla="*/ 2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231">
                  <a:moveTo>
                    <a:pt x="134" y="208"/>
                  </a:moveTo>
                  <a:cubicBezTo>
                    <a:pt x="123" y="193"/>
                    <a:pt x="111" y="206"/>
                    <a:pt x="104" y="212"/>
                  </a:cubicBezTo>
                  <a:cubicBezTo>
                    <a:pt x="81" y="231"/>
                    <a:pt x="55" y="222"/>
                    <a:pt x="35" y="213"/>
                  </a:cubicBezTo>
                  <a:cubicBezTo>
                    <a:pt x="15" y="204"/>
                    <a:pt x="0" y="184"/>
                    <a:pt x="2" y="157"/>
                  </a:cubicBezTo>
                  <a:cubicBezTo>
                    <a:pt x="4" y="130"/>
                    <a:pt x="8" y="103"/>
                    <a:pt x="11" y="76"/>
                  </a:cubicBezTo>
                  <a:cubicBezTo>
                    <a:pt x="13" y="63"/>
                    <a:pt x="25" y="57"/>
                    <a:pt x="34" y="49"/>
                  </a:cubicBezTo>
                  <a:cubicBezTo>
                    <a:pt x="47" y="38"/>
                    <a:pt x="61" y="29"/>
                    <a:pt x="76" y="19"/>
                  </a:cubicBezTo>
                  <a:cubicBezTo>
                    <a:pt x="105" y="0"/>
                    <a:pt x="135" y="6"/>
                    <a:pt x="156" y="33"/>
                  </a:cubicBezTo>
                  <a:cubicBezTo>
                    <a:pt x="178" y="61"/>
                    <a:pt x="189" y="90"/>
                    <a:pt x="169" y="125"/>
                  </a:cubicBezTo>
                  <a:cubicBezTo>
                    <a:pt x="165" y="132"/>
                    <a:pt x="168" y="143"/>
                    <a:pt x="165" y="152"/>
                  </a:cubicBezTo>
                  <a:cubicBezTo>
                    <a:pt x="160" y="164"/>
                    <a:pt x="148" y="168"/>
                    <a:pt x="142" y="180"/>
                  </a:cubicBezTo>
                  <a:cubicBezTo>
                    <a:pt x="137" y="192"/>
                    <a:pt x="143" y="191"/>
                    <a:pt x="147" y="195"/>
                  </a:cubicBezTo>
                  <a:cubicBezTo>
                    <a:pt x="144" y="201"/>
                    <a:pt x="141" y="206"/>
                    <a:pt x="134" y="208"/>
                  </a:cubicBezTo>
                  <a:close/>
                </a:path>
              </a:pathLst>
            </a:custGeom>
            <a:solidFill>
              <a:srgbClr val="283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9" name="Freeform 350">
              <a:extLst>
                <a:ext uri="{FF2B5EF4-FFF2-40B4-BE49-F238E27FC236}">
                  <a16:creationId xmlns:a16="http://schemas.microsoft.com/office/drawing/2014/main" id="{5D3ED2B4-6260-0348-1876-E983782DA324}"/>
                </a:ext>
              </a:extLst>
            </p:cNvPr>
            <p:cNvSpPr/>
            <p:nvPr/>
          </p:nvSpPr>
          <p:spPr bwMode="auto">
            <a:xfrm>
              <a:off x="7762875" y="2033588"/>
              <a:ext cx="461962" cy="500062"/>
            </a:xfrm>
            <a:custGeom>
              <a:avLst/>
              <a:gdLst>
                <a:gd name="T0" fmla="*/ 627 w 627"/>
                <a:gd name="T1" fmla="*/ 112 h 679"/>
                <a:gd name="T2" fmla="*/ 612 w 627"/>
                <a:gd name="T3" fmla="*/ 110 h 679"/>
                <a:gd name="T4" fmla="*/ 482 w 627"/>
                <a:gd name="T5" fmla="*/ 39 h 679"/>
                <a:gd name="T6" fmla="*/ 295 w 627"/>
                <a:gd name="T7" fmla="*/ 47 h 679"/>
                <a:gd name="T8" fmla="*/ 140 w 627"/>
                <a:gd name="T9" fmla="*/ 151 h 679"/>
                <a:gd name="T10" fmla="*/ 57 w 627"/>
                <a:gd name="T11" fmla="*/ 292 h 679"/>
                <a:gd name="T12" fmla="*/ 35 w 627"/>
                <a:gd name="T13" fmla="*/ 462 h 679"/>
                <a:gd name="T14" fmla="*/ 107 w 627"/>
                <a:gd name="T15" fmla="*/ 650 h 679"/>
                <a:gd name="T16" fmla="*/ 123 w 627"/>
                <a:gd name="T17" fmla="*/ 664 h 679"/>
                <a:gd name="T18" fmla="*/ 101 w 627"/>
                <a:gd name="T19" fmla="*/ 676 h 679"/>
                <a:gd name="T20" fmla="*/ 1 w 627"/>
                <a:gd name="T21" fmla="*/ 433 h 679"/>
                <a:gd name="T22" fmla="*/ 144 w 627"/>
                <a:gd name="T23" fmla="*/ 98 h 679"/>
                <a:gd name="T24" fmla="*/ 376 w 627"/>
                <a:gd name="T25" fmla="*/ 3 h 679"/>
                <a:gd name="T26" fmla="*/ 528 w 627"/>
                <a:gd name="T27" fmla="*/ 30 h 679"/>
                <a:gd name="T28" fmla="*/ 599 w 627"/>
                <a:gd name="T29" fmla="*/ 76 h 679"/>
                <a:gd name="T30" fmla="*/ 627 w 627"/>
                <a:gd name="T31" fmla="*/ 11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679">
                  <a:moveTo>
                    <a:pt x="627" y="112"/>
                  </a:moveTo>
                  <a:cubicBezTo>
                    <a:pt x="621" y="119"/>
                    <a:pt x="616" y="114"/>
                    <a:pt x="612" y="110"/>
                  </a:cubicBezTo>
                  <a:cubicBezTo>
                    <a:pt x="577" y="71"/>
                    <a:pt x="530" y="53"/>
                    <a:pt x="482" y="39"/>
                  </a:cubicBezTo>
                  <a:cubicBezTo>
                    <a:pt x="419" y="20"/>
                    <a:pt x="356" y="25"/>
                    <a:pt x="295" y="47"/>
                  </a:cubicBezTo>
                  <a:cubicBezTo>
                    <a:pt x="234" y="68"/>
                    <a:pt x="181" y="101"/>
                    <a:pt x="140" y="151"/>
                  </a:cubicBezTo>
                  <a:cubicBezTo>
                    <a:pt x="105" y="193"/>
                    <a:pt x="76" y="238"/>
                    <a:pt x="57" y="292"/>
                  </a:cubicBezTo>
                  <a:cubicBezTo>
                    <a:pt x="37" y="348"/>
                    <a:pt x="34" y="404"/>
                    <a:pt x="35" y="462"/>
                  </a:cubicBezTo>
                  <a:cubicBezTo>
                    <a:pt x="37" y="533"/>
                    <a:pt x="65" y="594"/>
                    <a:pt x="107" y="650"/>
                  </a:cubicBezTo>
                  <a:cubicBezTo>
                    <a:pt x="111" y="656"/>
                    <a:pt x="120" y="657"/>
                    <a:pt x="123" y="664"/>
                  </a:cubicBezTo>
                  <a:cubicBezTo>
                    <a:pt x="118" y="673"/>
                    <a:pt x="112" y="679"/>
                    <a:pt x="101" y="676"/>
                  </a:cubicBezTo>
                  <a:cubicBezTo>
                    <a:pt x="35" y="608"/>
                    <a:pt x="3" y="528"/>
                    <a:pt x="1" y="433"/>
                  </a:cubicBezTo>
                  <a:cubicBezTo>
                    <a:pt x="0" y="300"/>
                    <a:pt x="47" y="188"/>
                    <a:pt x="144" y="98"/>
                  </a:cubicBezTo>
                  <a:cubicBezTo>
                    <a:pt x="209" y="39"/>
                    <a:pt x="286" y="7"/>
                    <a:pt x="376" y="3"/>
                  </a:cubicBezTo>
                  <a:cubicBezTo>
                    <a:pt x="429" y="0"/>
                    <a:pt x="479" y="12"/>
                    <a:pt x="528" y="30"/>
                  </a:cubicBezTo>
                  <a:cubicBezTo>
                    <a:pt x="555" y="39"/>
                    <a:pt x="577" y="58"/>
                    <a:pt x="599" y="76"/>
                  </a:cubicBezTo>
                  <a:cubicBezTo>
                    <a:pt x="609" y="88"/>
                    <a:pt x="620" y="99"/>
                    <a:pt x="627" y="112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0" name="Freeform 351">
              <a:extLst>
                <a:ext uri="{FF2B5EF4-FFF2-40B4-BE49-F238E27FC236}">
                  <a16:creationId xmlns:a16="http://schemas.microsoft.com/office/drawing/2014/main" id="{B0435B46-B1C4-450D-985B-982BD0C4E672}"/>
                </a:ext>
              </a:extLst>
            </p:cNvPr>
            <p:cNvSpPr/>
            <p:nvPr/>
          </p:nvSpPr>
          <p:spPr bwMode="auto">
            <a:xfrm>
              <a:off x="7807325" y="2073275"/>
              <a:ext cx="465137" cy="484187"/>
            </a:xfrm>
            <a:custGeom>
              <a:avLst/>
              <a:gdLst>
                <a:gd name="T0" fmla="*/ 631 w 631"/>
                <a:gd name="T1" fmla="*/ 211 h 658"/>
                <a:gd name="T2" fmla="*/ 606 w 631"/>
                <a:gd name="T3" fmla="*/ 162 h 658"/>
                <a:gd name="T4" fmla="*/ 358 w 631"/>
                <a:gd name="T5" fmla="*/ 21 h 658"/>
                <a:gd name="T6" fmla="*/ 184 w 631"/>
                <a:gd name="T7" fmla="*/ 79 h 658"/>
                <a:gd name="T8" fmla="*/ 38 w 631"/>
                <a:gd name="T9" fmla="*/ 307 h 658"/>
                <a:gd name="T10" fmla="*/ 33 w 631"/>
                <a:gd name="T11" fmla="*/ 452 h 658"/>
                <a:gd name="T12" fmla="*/ 98 w 631"/>
                <a:gd name="T13" fmla="*/ 595 h 658"/>
                <a:gd name="T14" fmla="*/ 151 w 631"/>
                <a:gd name="T15" fmla="*/ 639 h 658"/>
                <a:gd name="T16" fmla="*/ 148 w 631"/>
                <a:gd name="T17" fmla="*/ 654 h 658"/>
                <a:gd name="T18" fmla="*/ 118 w 631"/>
                <a:gd name="T19" fmla="*/ 646 h 658"/>
                <a:gd name="T20" fmla="*/ 87 w 631"/>
                <a:gd name="T21" fmla="*/ 611 h 658"/>
                <a:gd name="T22" fmla="*/ 4 w 631"/>
                <a:gd name="T23" fmla="*/ 430 h 658"/>
                <a:gd name="T24" fmla="*/ 7 w 631"/>
                <a:gd name="T25" fmla="*/ 389 h 658"/>
                <a:gd name="T26" fmla="*/ 10 w 631"/>
                <a:gd name="T27" fmla="*/ 323 h 658"/>
                <a:gd name="T28" fmla="*/ 52 w 631"/>
                <a:gd name="T29" fmla="*/ 199 h 658"/>
                <a:gd name="T30" fmla="*/ 102 w 631"/>
                <a:gd name="T31" fmla="*/ 123 h 658"/>
                <a:gd name="T32" fmla="*/ 200 w 631"/>
                <a:gd name="T33" fmla="*/ 43 h 658"/>
                <a:gd name="T34" fmla="*/ 361 w 631"/>
                <a:gd name="T35" fmla="*/ 0 h 658"/>
                <a:gd name="T36" fmla="*/ 543 w 631"/>
                <a:gd name="T37" fmla="*/ 66 h 658"/>
                <a:gd name="T38" fmla="*/ 585 w 631"/>
                <a:gd name="T39" fmla="*/ 112 h 658"/>
                <a:gd name="T40" fmla="*/ 600 w 631"/>
                <a:gd name="T41" fmla="*/ 115 h 658"/>
                <a:gd name="T42" fmla="*/ 631 w 631"/>
                <a:gd name="T43" fmla="*/ 211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1" h="658">
                  <a:moveTo>
                    <a:pt x="631" y="211"/>
                  </a:moveTo>
                  <a:cubicBezTo>
                    <a:pt x="619" y="197"/>
                    <a:pt x="615" y="178"/>
                    <a:pt x="606" y="162"/>
                  </a:cubicBezTo>
                  <a:cubicBezTo>
                    <a:pt x="552" y="64"/>
                    <a:pt x="466" y="20"/>
                    <a:pt x="358" y="21"/>
                  </a:cubicBezTo>
                  <a:cubicBezTo>
                    <a:pt x="295" y="21"/>
                    <a:pt x="237" y="43"/>
                    <a:pt x="184" y="79"/>
                  </a:cubicBezTo>
                  <a:cubicBezTo>
                    <a:pt x="103" y="136"/>
                    <a:pt x="61" y="217"/>
                    <a:pt x="38" y="307"/>
                  </a:cubicBezTo>
                  <a:cubicBezTo>
                    <a:pt x="26" y="353"/>
                    <a:pt x="23" y="402"/>
                    <a:pt x="33" y="452"/>
                  </a:cubicBezTo>
                  <a:cubicBezTo>
                    <a:pt x="43" y="506"/>
                    <a:pt x="66" y="553"/>
                    <a:pt x="98" y="595"/>
                  </a:cubicBezTo>
                  <a:cubicBezTo>
                    <a:pt x="112" y="614"/>
                    <a:pt x="133" y="624"/>
                    <a:pt x="151" y="639"/>
                  </a:cubicBezTo>
                  <a:cubicBezTo>
                    <a:pt x="155" y="645"/>
                    <a:pt x="154" y="650"/>
                    <a:pt x="148" y="654"/>
                  </a:cubicBezTo>
                  <a:cubicBezTo>
                    <a:pt x="137" y="658"/>
                    <a:pt x="127" y="656"/>
                    <a:pt x="118" y="646"/>
                  </a:cubicBezTo>
                  <a:cubicBezTo>
                    <a:pt x="115" y="628"/>
                    <a:pt x="99" y="621"/>
                    <a:pt x="87" y="611"/>
                  </a:cubicBezTo>
                  <a:cubicBezTo>
                    <a:pt x="41" y="559"/>
                    <a:pt x="19" y="496"/>
                    <a:pt x="4" y="430"/>
                  </a:cubicBezTo>
                  <a:cubicBezTo>
                    <a:pt x="0" y="416"/>
                    <a:pt x="9" y="403"/>
                    <a:pt x="7" y="389"/>
                  </a:cubicBezTo>
                  <a:cubicBezTo>
                    <a:pt x="3" y="366"/>
                    <a:pt x="7" y="345"/>
                    <a:pt x="10" y="323"/>
                  </a:cubicBezTo>
                  <a:cubicBezTo>
                    <a:pt x="16" y="278"/>
                    <a:pt x="32" y="238"/>
                    <a:pt x="52" y="199"/>
                  </a:cubicBezTo>
                  <a:cubicBezTo>
                    <a:pt x="66" y="172"/>
                    <a:pt x="82" y="146"/>
                    <a:pt x="102" y="123"/>
                  </a:cubicBezTo>
                  <a:cubicBezTo>
                    <a:pt x="130" y="90"/>
                    <a:pt x="163" y="65"/>
                    <a:pt x="200" y="43"/>
                  </a:cubicBezTo>
                  <a:cubicBezTo>
                    <a:pt x="250" y="13"/>
                    <a:pt x="305" y="0"/>
                    <a:pt x="361" y="0"/>
                  </a:cubicBezTo>
                  <a:cubicBezTo>
                    <a:pt x="429" y="1"/>
                    <a:pt x="490" y="24"/>
                    <a:pt x="543" y="66"/>
                  </a:cubicBezTo>
                  <a:cubicBezTo>
                    <a:pt x="560" y="79"/>
                    <a:pt x="578" y="89"/>
                    <a:pt x="585" y="112"/>
                  </a:cubicBezTo>
                  <a:cubicBezTo>
                    <a:pt x="586" y="116"/>
                    <a:pt x="593" y="120"/>
                    <a:pt x="600" y="115"/>
                  </a:cubicBezTo>
                  <a:cubicBezTo>
                    <a:pt x="616" y="145"/>
                    <a:pt x="627" y="177"/>
                    <a:pt x="631" y="211"/>
                  </a:cubicBezTo>
                  <a:close/>
                </a:path>
              </a:pathLst>
            </a:custGeom>
            <a:solidFill>
              <a:srgbClr val="A2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1" name="Freeform 352">
              <a:extLst>
                <a:ext uri="{FF2B5EF4-FFF2-40B4-BE49-F238E27FC236}">
                  <a16:creationId xmlns:a16="http://schemas.microsoft.com/office/drawing/2014/main" id="{D430E188-8987-5E72-B73D-67A78F6687E1}"/>
                </a:ext>
              </a:extLst>
            </p:cNvPr>
            <p:cNvSpPr/>
            <p:nvPr/>
          </p:nvSpPr>
          <p:spPr bwMode="auto">
            <a:xfrm>
              <a:off x="7742238" y="2019300"/>
              <a:ext cx="461962" cy="520700"/>
            </a:xfrm>
            <a:custGeom>
              <a:avLst/>
              <a:gdLst>
                <a:gd name="T0" fmla="*/ 627 w 627"/>
                <a:gd name="T1" fmla="*/ 95 h 706"/>
                <a:gd name="T2" fmla="*/ 578 w 627"/>
                <a:gd name="T3" fmla="*/ 67 h 706"/>
                <a:gd name="T4" fmla="*/ 450 w 627"/>
                <a:gd name="T5" fmla="*/ 28 h 706"/>
                <a:gd name="T6" fmla="*/ 188 w 627"/>
                <a:gd name="T7" fmla="*/ 110 h 706"/>
                <a:gd name="T8" fmla="*/ 92 w 627"/>
                <a:gd name="T9" fmla="*/ 225 h 706"/>
                <a:gd name="T10" fmla="*/ 36 w 627"/>
                <a:gd name="T11" fmla="*/ 392 h 706"/>
                <a:gd name="T12" fmla="*/ 41 w 627"/>
                <a:gd name="T13" fmla="*/ 519 h 706"/>
                <a:gd name="T14" fmla="*/ 125 w 627"/>
                <a:gd name="T15" fmla="*/ 683 h 706"/>
                <a:gd name="T16" fmla="*/ 131 w 627"/>
                <a:gd name="T17" fmla="*/ 696 h 706"/>
                <a:gd name="T18" fmla="*/ 121 w 627"/>
                <a:gd name="T19" fmla="*/ 703 h 706"/>
                <a:gd name="T20" fmla="*/ 9 w 627"/>
                <a:gd name="T21" fmla="*/ 469 h 706"/>
                <a:gd name="T22" fmla="*/ 104 w 627"/>
                <a:gd name="T23" fmla="*/ 156 h 706"/>
                <a:gd name="T24" fmla="*/ 381 w 627"/>
                <a:gd name="T25" fmla="*/ 5 h 706"/>
                <a:gd name="T26" fmla="*/ 544 w 627"/>
                <a:gd name="T27" fmla="*/ 30 h 706"/>
                <a:gd name="T28" fmla="*/ 561 w 627"/>
                <a:gd name="T29" fmla="*/ 35 h 706"/>
                <a:gd name="T30" fmla="*/ 627 w 627"/>
                <a:gd name="T31" fmla="*/ 95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7" h="706">
                  <a:moveTo>
                    <a:pt x="627" y="95"/>
                  </a:moveTo>
                  <a:cubicBezTo>
                    <a:pt x="611" y="86"/>
                    <a:pt x="594" y="77"/>
                    <a:pt x="578" y="67"/>
                  </a:cubicBezTo>
                  <a:cubicBezTo>
                    <a:pt x="539" y="42"/>
                    <a:pt x="495" y="32"/>
                    <a:pt x="450" y="28"/>
                  </a:cubicBezTo>
                  <a:cubicBezTo>
                    <a:pt x="352" y="18"/>
                    <a:pt x="264" y="48"/>
                    <a:pt x="188" y="110"/>
                  </a:cubicBezTo>
                  <a:cubicBezTo>
                    <a:pt x="149" y="142"/>
                    <a:pt x="117" y="181"/>
                    <a:pt x="92" y="225"/>
                  </a:cubicBezTo>
                  <a:cubicBezTo>
                    <a:pt x="63" y="278"/>
                    <a:pt x="43" y="333"/>
                    <a:pt x="36" y="392"/>
                  </a:cubicBezTo>
                  <a:cubicBezTo>
                    <a:pt x="32" y="434"/>
                    <a:pt x="33" y="477"/>
                    <a:pt x="41" y="519"/>
                  </a:cubicBezTo>
                  <a:cubicBezTo>
                    <a:pt x="53" y="582"/>
                    <a:pt x="82" y="637"/>
                    <a:pt x="125" y="683"/>
                  </a:cubicBezTo>
                  <a:cubicBezTo>
                    <a:pt x="128" y="687"/>
                    <a:pt x="131" y="691"/>
                    <a:pt x="131" y="696"/>
                  </a:cubicBezTo>
                  <a:cubicBezTo>
                    <a:pt x="131" y="703"/>
                    <a:pt x="128" y="706"/>
                    <a:pt x="121" y="703"/>
                  </a:cubicBezTo>
                  <a:cubicBezTo>
                    <a:pt x="51" y="641"/>
                    <a:pt x="16" y="562"/>
                    <a:pt x="9" y="469"/>
                  </a:cubicBezTo>
                  <a:cubicBezTo>
                    <a:pt x="0" y="351"/>
                    <a:pt x="34" y="248"/>
                    <a:pt x="104" y="156"/>
                  </a:cubicBezTo>
                  <a:cubicBezTo>
                    <a:pt x="174" y="65"/>
                    <a:pt x="268" y="15"/>
                    <a:pt x="381" y="5"/>
                  </a:cubicBezTo>
                  <a:cubicBezTo>
                    <a:pt x="437" y="0"/>
                    <a:pt x="491" y="10"/>
                    <a:pt x="544" y="30"/>
                  </a:cubicBezTo>
                  <a:cubicBezTo>
                    <a:pt x="549" y="32"/>
                    <a:pt x="555" y="34"/>
                    <a:pt x="561" y="35"/>
                  </a:cubicBezTo>
                  <a:cubicBezTo>
                    <a:pt x="587" y="51"/>
                    <a:pt x="608" y="72"/>
                    <a:pt x="627" y="95"/>
                  </a:cubicBezTo>
                  <a:close/>
                </a:path>
              </a:pathLst>
            </a:custGeom>
            <a:solidFill>
              <a:srgbClr val="6D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2" name="Freeform 353">
              <a:extLst>
                <a:ext uri="{FF2B5EF4-FFF2-40B4-BE49-F238E27FC236}">
                  <a16:creationId xmlns:a16="http://schemas.microsoft.com/office/drawing/2014/main" id="{EE40AAC7-2962-E5D9-BD32-D51F11542EEE}"/>
                </a:ext>
              </a:extLst>
            </p:cNvPr>
            <p:cNvSpPr/>
            <p:nvPr/>
          </p:nvSpPr>
          <p:spPr bwMode="auto">
            <a:xfrm>
              <a:off x="7300913" y="2586038"/>
              <a:ext cx="331787" cy="303212"/>
            </a:xfrm>
            <a:custGeom>
              <a:avLst/>
              <a:gdLst>
                <a:gd name="T0" fmla="*/ 432 w 451"/>
                <a:gd name="T1" fmla="*/ 97 h 411"/>
                <a:gd name="T2" fmla="*/ 447 w 451"/>
                <a:gd name="T3" fmla="*/ 206 h 411"/>
                <a:gd name="T4" fmla="*/ 438 w 451"/>
                <a:gd name="T5" fmla="*/ 195 h 411"/>
                <a:gd name="T6" fmla="*/ 324 w 451"/>
                <a:gd name="T7" fmla="*/ 66 h 411"/>
                <a:gd name="T8" fmla="*/ 87 w 451"/>
                <a:gd name="T9" fmla="*/ 144 h 411"/>
                <a:gd name="T10" fmla="*/ 54 w 451"/>
                <a:gd name="T11" fmla="*/ 303 h 411"/>
                <a:gd name="T12" fmla="*/ 99 w 451"/>
                <a:gd name="T13" fmla="*/ 374 h 411"/>
                <a:gd name="T14" fmla="*/ 127 w 451"/>
                <a:gd name="T15" fmla="*/ 400 h 411"/>
                <a:gd name="T16" fmla="*/ 131 w 451"/>
                <a:gd name="T17" fmla="*/ 411 h 411"/>
                <a:gd name="T18" fmla="*/ 75 w 451"/>
                <a:gd name="T19" fmla="*/ 387 h 411"/>
                <a:gd name="T20" fmla="*/ 31 w 451"/>
                <a:gd name="T21" fmla="*/ 155 h 411"/>
                <a:gd name="T22" fmla="*/ 293 w 451"/>
                <a:gd name="T23" fmla="*/ 21 h 411"/>
                <a:gd name="T24" fmla="*/ 381 w 451"/>
                <a:gd name="T25" fmla="*/ 50 h 411"/>
                <a:gd name="T26" fmla="*/ 421 w 451"/>
                <a:gd name="T27" fmla="*/ 89 h 411"/>
                <a:gd name="T28" fmla="*/ 432 w 451"/>
                <a:gd name="T29" fmla="*/ 9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1" h="411">
                  <a:moveTo>
                    <a:pt x="432" y="97"/>
                  </a:moveTo>
                  <a:cubicBezTo>
                    <a:pt x="448" y="132"/>
                    <a:pt x="451" y="169"/>
                    <a:pt x="447" y="206"/>
                  </a:cubicBezTo>
                  <a:cubicBezTo>
                    <a:pt x="439" y="206"/>
                    <a:pt x="439" y="200"/>
                    <a:pt x="438" y="195"/>
                  </a:cubicBezTo>
                  <a:cubicBezTo>
                    <a:pt x="426" y="129"/>
                    <a:pt x="388" y="86"/>
                    <a:pt x="324" y="66"/>
                  </a:cubicBezTo>
                  <a:cubicBezTo>
                    <a:pt x="233" y="38"/>
                    <a:pt x="144" y="69"/>
                    <a:pt x="87" y="144"/>
                  </a:cubicBezTo>
                  <a:cubicBezTo>
                    <a:pt x="50" y="193"/>
                    <a:pt x="43" y="245"/>
                    <a:pt x="54" y="303"/>
                  </a:cubicBezTo>
                  <a:cubicBezTo>
                    <a:pt x="60" y="332"/>
                    <a:pt x="79" y="354"/>
                    <a:pt x="99" y="374"/>
                  </a:cubicBezTo>
                  <a:cubicBezTo>
                    <a:pt x="108" y="383"/>
                    <a:pt x="116" y="393"/>
                    <a:pt x="127" y="400"/>
                  </a:cubicBezTo>
                  <a:cubicBezTo>
                    <a:pt x="130" y="402"/>
                    <a:pt x="134" y="406"/>
                    <a:pt x="131" y="411"/>
                  </a:cubicBezTo>
                  <a:cubicBezTo>
                    <a:pt x="110" y="408"/>
                    <a:pt x="92" y="399"/>
                    <a:pt x="75" y="387"/>
                  </a:cubicBezTo>
                  <a:cubicBezTo>
                    <a:pt x="0" y="337"/>
                    <a:pt x="2" y="222"/>
                    <a:pt x="31" y="155"/>
                  </a:cubicBezTo>
                  <a:cubicBezTo>
                    <a:pt x="72" y="64"/>
                    <a:pt x="197" y="0"/>
                    <a:pt x="293" y="21"/>
                  </a:cubicBezTo>
                  <a:cubicBezTo>
                    <a:pt x="324" y="27"/>
                    <a:pt x="354" y="33"/>
                    <a:pt x="381" y="50"/>
                  </a:cubicBezTo>
                  <a:cubicBezTo>
                    <a:pt x="397" y="61"/>
                    <a:pt x="409" y="75"/>
                    <a:pt x="421" y="89"/>
                  </a:cubicBezTo>
                  <a:cubicBezTo>
                    <a:pt x="424" y="92"/>
                    <a:pt x="426" y="97"/>
                    <a:pt x="432" y="97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3" name="Freeform 354">
              <a:extLst>
                <a:ext uri="{FF2B5EF4-FFF2-40B4-BE49-F238E27FC236}">
                  <a16:creationId xmlns:a16="http://schemas.microsoft.com/office/drawing/2014/main" id="{2E683458-8446-28CF-E96F-897293E7C4EA}"/>
                </a:ext>
              </a:extLst>
            </p:cNvPr>
            <p:cNvSpPr/>
            <p:nvPr/>
          </p:nvSpPr>
          <p:spPr bwMode="auto">
            <a:xfrm>
              <a:off x="7729538" y="2009775"/>
              <a:ext cx="425450" cy="542925"/>
            </a:xfrm>
            <a:custGeom>
              <a:avLst/>
              <a:gdLst>
                <a:gd name="T0" fmla="*/ 578 w 578"/>
                <a:gd name="T1" fmla="*/ 48 h 737"/>
                <a:gd name="T2" fmla="*/ 522 w 578"/>
                <a:gd name="T3" fmla="*/ 36 h 737"/>
                <a:gd name="T4" fmla="*/ 453 w 578"/>
                <a:gd name="T5" fmla="*/ 24 h 737"/>
                <a:gd name="T6" fmla="*/ 347 w 578"/>
                <a:gd name="T7" fmla="*/ 31 h 737"/>
                <a:gd name="T8" fmla="*/ 206 w 578"/>
                <a:gd name="T9" fmla="*/ 94 h 737"/>
                <a:gd name="T10" fmla="*/ 79 w 578"/>
                <a:gd name="T11" fmla="*/ 244 h 737"/>
                <a:gd name="T12" fmla="*/ 29 w 578"/>
                <a:gd name="T13" fmla="*/ 448 h 737"/>
                <a:gd name="T14" fmla="*/ 85 w 578"/>
                <a:gd name="T15" fmla="*/ 648 h 737"/>
                <a:gd name="T16" fmla="*/ 124 w 578"/>
                <a:gd name="T17" fmla="*/ 695 h 737"/>
                <a:gd name="T18" fmla="*/ 140 w 578"/>
                <a:gd name="T19" fmla="*/ 717 h 737"/>
                <a:gd name="T20" fmla="*/ 160 w 578"/>
                <a:gd name="T21" fmla="*/ 710 h 737"/>
                <a:gd name="T22" fmla="*/ 155 w 578"/>
                <a:gd name="T23" fmla="*/ 737 h 737"/>
                <a:gd name="T24" fmla="*/ 92 w 578"/>
                <a:gd name="T25" fmla="*/ 697 h 737"/>
                <a:gd name="T26" fmla="*/ 108 w 578"/>
                <a:gd name="T27" fmla="*/ 695 h 737"/>
                <a:gd name="T28" fmla="*/ 66 w 578"/>
                <a:gd name="T29" fmla="*/ 640 h 737"/>
                <a:gd name="T30" fmla="*/ 17 w 578"/>
                <a:gd name="T31" fmla="*/ 512 h 737"/>
                <a:gd name="T32" fmla="*/ 70 w 578"/>
                <a:gd name="T33" fmla="*/ 220 h 737"/>
                <a:gd name="T34" fmla="*/ 295 w 578"/>
                <a:gd name="T35" fmla="*/ 30 h 737"/>
                <a:gd name="T36" fmla="*/ 494 w 578"/>
                <a:gd name="T37" fmla="*/ 18 h 737"/>
                <a:gd name="T38" fmla="*/ 545 w 578"/>
                <a:gd name="T39" fmla="*/ 28 h 737"/>
                <a:gd name="T40" fmla="*/ 578 w 578"/>
                <a:gd name="T41" fmla="*/ 48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8" h="737">
                  <a:moveTo>
                    <a:pt x="578" y="48"/>
                  </a:moveTo>
                  <a:cubicBezTo>
                    <a:pt x="557" y="53"/>
                    <a:pt x="540" y="41"/>
                    <a:pt x="522" y="36"/>
                  </a:cubicBezTo>
                  <a:cubicBezTo>
                    <a:pt x="499" y="31"/>
                    <a:pt x="477" y="25"/>
                    <a:pt x="453" y="24"/>
                  </a:cubicBezTo>
                  <a:cubicBezTo>
                    <a:pt x="418" y="24"/>
                    <a:pt x="382" y="22"/>
                    <a:pt x="347" y="31"/>
                  </a:cubicBezTo>
                  <a:cubicBezTo>
                    <a:pt x="296" y="43"/>
                    <a:pt x="249" y="63"/>
                    <a:pt x="206" y="94"/>
                  </a:cubicBezTo>
                  <a:cubicBezTo>
                    <a:pt x="151" y="133"/>
                    <a:pt x="108" y="183"/>
                    <a:pt x="79" y="244"/>
                  </a:cubicBezTo>
                  <a:cubicBezTo>
                    <a:pt x="48" y="308"/>
                    <a:pt x="26" y="376"/>
                    <a:pt x="29" y="448"/>
                  </a:cubicBezTo>
                  <a:cubicBezTo>
                    <a:pt x="31" y="519"/>
                    <a:pt x="44" y="588"/>
                    <a:pt x="85" y="648"/>
                  </a:cubicBezTo>
                  <a:cubicBezTo>
                    <a:pt x="96" y="665"/>
                    <a:pt x="109" y="681"/>
                    <a:pt x="124" y="695"/>
                  </a:cubicBezTo>
                  <a:cubicBezTo>
                    <a:pt x="131" y="701"/>
                    <a:pt x="139" y="706"/>
                    <a:pt x="140" y="717"/>
                  </a:cubicBezTo>
                  <a:cubicBezTo>
                    <a:pt x="148" y="718"/>
                    <a:pt x="152" y="707"/>
                    <a:pt x="160" y="710"/>
                  </a:cubicBezTo>
                  <a:cubicBezTo>
                    <a:pt x="175" y="722"/>
                    <a:pt x="173" y="729"/>
                    <a:pt x="155" y="737"/>
                  </a:cubicBezTo>
                  <a:cubicBezTo>
                    <a:pt x="131" y="728"/>
                    <a:pt x="111" y="713"/>
                    <a:pt x="92" y="697"/>
                  </a:cubicBezTo>
                  <a:cubicBezTo>
                    <a:pt x="96" y="696"/>
                    <a:pt x="101" y="696"/>
                    <a:pt x="108" y="695"/>
                  </a:cubicBezTo>
                  <a:cubicBezTo>
                    <a:pt x="90" y="677"/>
                    <a:pt x="78" y="658"/>
                    <a:pt x="66" y="640"/>
                  </a:cubicBezTo>
                  <a:cubicBezTo>
                    <a:pt x="40" y="601"/>
                    <a:pt x="24" y="557"/>
                    <a:pt x="17" y="512"/>
                  </a:cubicBezTo>
                  <a:cubicBezTo>
                    <a:pt x="0" y="409"/>
                    <a:pt x="19" y="312"/>
                    <a:pt x="70" y="220"/>
                  </a:cubicBezTo>
                  <a:cubicBezTo>
                    <a:pt x="121" y="128"/>
                    <a:pt x="195" y="63"/>
                    <a:pt x="295" y="30"/>
                  </a:cubicBezTo>
                  <a:cubicBezTo>
                    <a:pt x="360" y="8"/>
                    <a:pt x="426" y="0"/>
                    <a:pt x="494" y="18"/>
                  </a:cubicBezTo>
                  <a:cubicBezTo>
                    <a:pt x="510" y="22"/>
                    <a:pt x="528" y="24"/>
                    <a:pt x="545" y="28"/>
                  </a:cubicBezTo>
                  <a:cubicBezTo>
                    <a:pt x="558" y="31"/>
                    <a:pt x="568" y="40"/>
                    <a:pt x="578" y="48"/>
                  </a:cubicBezTo>
                  <a:close/>
                </a:path>
              </a:pathLst>
            </a:custGeom>
            <a:solidFill>
              <a:srgbClr val="681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4" name="Freeform 355">
              <a:extLst>
                <a:ext uri="{FF2B5EF4-FFF2-40B4-BE49-F238E27FC236}">
                  <a16:creationId xmlns:a16="http://schemas.microsoft.com/office/drawing/2014/main" id="{F334E7F3-703C-DF1E-32A3-E5D53678C33A}"/>
                </a:ext>
              </a:extLst>
            </p:cNvPr>
            <p:cNvSpPr/>
            <p:nvPr/>
          </p:nvSpPr>
          <p:spPr bwMode="auto">
            <a:xfrm>
              <a:off x="7343775" y="2628900"/>
              <a:ext cx="279400" cy="268287"/>
            </a:xfrm>
            <a:custGeom>
              <a:avLst/>
              <a:gdLst>
                <a:gd name="T0" fmla="*/ 329 w 381"/>
                <a:gd name="T1" fmla="*/ 280 h 364"/>
                <a:gd name="T2" fmla="*/ 329 w 381"/>
                <a:gd name="T3" fmla="*/ 258 h 364"/>
                <a:gd name="T4" fmla="*/ 319 w 381"/>
                <a:gd name="T5" fmla="*/ 86 h 364"/>
                <a:gd name="T6" fmla="*/ 210 w 381"/>
                <a:gd name="T7" fmla="*/ 41 h 364"/>
                <a:gd name="T8" fmla="*/ 30 w 381"/>
                <a:gd name="T9" fmla="*/ 200 h 364"/>
                <a:gd name="T10" fmla="*/ 114 w 381"/>
                <a:gd name="T11" fmla="*/ 335 h 364"/>
                <a:gd name="T12" fmla="*/ 195 w 381"/>
                <a:gd name="T13" fmla="*/ 344 h 364"/>
                <a:gd name="T14" fmla="*/ 218 w 381"/>
                <a:gd name="T15" fmla="*/ 349 h 364"/>
                <a:gd name="T16" fmla="*/ 189 w 381"/>
                <a:gd name="T17" fmla="*/ 360 h 364"/>
                <a:gd name="T18" fmla="*/ 120 w 381"/>
                <a:gd name="T19" fmla="*/ 357 h 364"/>
                <a:gd name="T20" fmla="*/ 88 w 381"/>
                <a:gd name="T21" fmla="*/ 345 h 364"/>
                <a:gd name="T22" fmla="*/ 37 w 381"/>
                <a:gd name="T23" fmla="*/ 305 h 364"/>
                <a:gd name="T24" fmla="*/ 2 w 381"/>
                <a:gd name="T25" fmla="*/ 223 h 364"/>
                <a:gd name="T26" fmla="*/ 35 w 381"/>
                <a:gd name="T27" fmla="*/ 105 h 364"/>
                <a:gd name="T28" fmla="*/ 153 w 381"/>
                <a:gd name="T29" fmla="*/ 20 h 364"/>
                <a:gd name="T30" fmla="*/ 341 w 381"/>
                <a:gd name="T31" fmla="*/ 70 h 364"/>
                <a:gd name="T32" fmla="*/ 366 w 381"/>
                <a:gd name="T33" fmla="*/ 103 h 364"/>
                <a:gd name="T34" fmla="*/ 368 w 381"/>
                <a:gd name="T35" fmla="*/ 109 h 364"/>
                <a:gd name="T36" fmla="*/ 379 w 381"/>
                <a:gd name="T37" fmla="*/ 144 h 364"/>
                <a:gd name="T38" fmla="*/ 381 w 381"/>
                <a:gd name="T39" fmla="*/ 169 h 364"/>
                <a:gd name="T40" fmla="*/ 381 w 381"/>
                <a:gd name="T41" fmla="*/ 188 h 364"/>
                <a:gd name="T42" fmla="*/ 329 w 381"/>
                <a:gd name="T43" fmla="*/ 28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64">
                  <a:moveTo>
                    <a:pt x="329" y="280"/>
                  </a:moveTo>
                  <a:cubicBezTo>
                    <a:pt x="324" y="273"/>
                    <a:pt x="319" y="269"/>
                    <a:pt x="329" y="258"/>
                  </a:cubicBezTo>
                  <a:cubicBezTo>
                    <a:pt x="365" y="218"/>
                    <a:pt x="372" y="128"/>
                    <a:pt x="319" y="86"/>
                  </a:cubicBezTo>
                  <a:cubicBezTo>
                    <a:pt x="286" y="60"/>
                    <a:pt x="251" y="40"/>
                    <a:pt x="210" y="41"/>
                  </a:cubicBezTo>
                  <a:cubicBezTo>
                    <a:pt x="118" y="43"/>
                    <a:pt x="40" y="109"/>
                    <a:pt x="30" y="200"/>
                  </a:cubicBezTo>
                  <a:cubicBezTo>
                    <a:pt x="25" y="252"/>
                    <a:pt x="56" y="315"/>
                    <a:pt x="114" y="335"/>
                  </a:cubicBezTo>
                  <a:cubicBezTo>
                    <a:pt x="141" y="344"/>
                    <a:pt x="167" y="353"/>
                    <a:pt x="195" y="344"/>
                  </a:cubicBezTo>
                  <a:cubicBezTo>
                    <a:pt x="204" y="341"/>
                    <a:pt x="211" y="345"/>
                    <a:pt x="218" y="349"/>
                  </a:cubicBezTo>
                  <a:cubicBezTo>
                    <a:pt x="211" y="359"/>
                    <a:pt x="199" y="356"/>
                    <a:pt x="189" y="360"/>
                  </a:cubicBezTo>
                  <a:cubicBezTo>
                    <a:pt x="166" y="357"/>
                    <a:pt x="143" y="364"/>
                    <a:pt x="120" y="357"/>
                  </a:cubicBezTo>
                  <a:cubicBezTo>
                    <a:pt x="110" y="352"/>
                    <a:pt x="99" y="347"/>
                    <a:pt x="88" y="345"/>
                  </a:cubicBezTo>
                  <a:cubicBezTo>
                    <a:pt x="67" y="336"/>
                    <a:pt x="49" y="325"/>
                    <a:pt x="37" y="305"/>
                  </a:cubicBezTo>
                  <a:cubicBezTo>
                    <a:pt x="23" y="278"/>
                    <a:pt x="4" y="254"/>
                    <a:pt x="2" y="223"/>
                  </a:cubicBezTo>
                  <a:cubicBezTo>
                    <a:pt x="0" y="179"/>
                    <a:pt x="11" y="141"/>
                    <a:pt x="35" y="105"/>
                  </a:cubicBezTo>
                  <a:cubicBezTo>
                    <a:pt x="64" y="61"/>
                    <a:pt x="105" y="37"/>
                    <a:pt x="153" y="20"/>
                  </a:cubicBezTo>
                  <a:cubicBezTo>
                    <a:pt x="211" y="0"/>
                    <a:pt x="301" y="22"/>
                    <a:pt x="341" y="70"/>
                  </a:cubicBezTo>
                  <a:cubicBezTo>
                    <a:pt x="350" y="80"/>
                    <a:pt x="361" y="90"/>
                    <a:pt x="366" y="103"/>
                  </a:cubicBezTo>
                  <a:cubicBezTo>
                    <a:pt x="367" y="105"/>
                    <a:pt x="368" y="107"/>
                    <a:pt x="368" y="109"/>
                  </a:cubicBezTo>
                  <a:cubicBezTo>
                    <a:pt x="370" y="121"/>
                    <a:pt x="370" y="134"/>
                    <a:pt x="379" y="144"/>
                  </a:cubicBezTo>
                  <a:cubicBezTo>
                    <a:pt x="381" y="152"/>
                    <a:pt x="378" y="160"/>
                    <a:pt x="381" y="169"/>
                  </a:cubicBezTo>
                  <a:cubicBezTo>
                    <a:pt x="381" y="175"/>
                    <a:pt x="376" y="181"/>
                    <a:pt x="381" y="188"/>
                  </a:cubicBezTo>
                  <a:cubicBezTo>
                    <a:pt x="371" y="223"/>
                    <a:pt x="354" y="254"/>
                    <a:pt x="329" y="280"/>
                  </a:cubicBezTo>
                  <a:close/>
                </a:path>
              </a:pathLst>
            </a:custGeom>
            <a:solidFill>
              <a:srgbClr val="282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5" name="Freeform 356">
              <a:extLst>
                <a:ext uri="{FF2B5EF4-FFF2-40B4-BE49-F238E27FC236}">
                  <a16:creationId xmlns:a16="http://schemas.microsoft.com/office/drawing/2014/main" id="{25A582F6-D235-A07C-F2A9-2823243F8C7F}"/>
                </a:ext>
              </a:extLst>
            </p:cNvPr>
            <p:cNvSpPr/>
            <p:nvPr/>
          </p:nvSpPr>
          <p:spPr bwMode="auto">
            <a:xfrm>
              <a:off x="8526463" y="2325688"/>
              <a:ext cx="239712" cy="312737"/>
            </a:xfrm>
            <a:custGeom>
              <a:avLst/>
              <a:gdLst>
                <a:gd name="T0" fmla="*/ 326 w 326"/>
                <a:gd name="T1" fmla="*/ 63 h 423"/>
                <a:gd name="T2" fmla="*/ 284 w 326"/>
                <a:gd name="T3" fmla="*/ 46 h 423"/>
                <a:gd name="T4" fmla="*/ 138 w 326"/>
                <a:gd name="T5" fmla="*/ 77 h 423"/>
                <a:gd name="T6" fmla="*/ 43 w 326"/>
                <a:gd name="T7" fmla="*/ 256 h 423"/>
                <a:gd name="T8" fmla="*/ 57 w 326"/>
                <a:gd name="T9" fmla="*/ 337 h 423"/>
                <a:gd name="T10" fmla="*/ 52 w 326"/>
                <a:gd name="T11" fmla="*/ 351 h 423"/>
                <a:gd name="T12" fmla="*/ 46 w 326"/>
                <a:gd name="T13" fmla="*/ 372 h 423"/>
                <a:gd name="T14" fmla="*/ 64 w 326"/>
                <a:gd name="T15" fmla="*/ 355 h 423"/>
                <a:gd name="T16" fmla="*/ 67 w 326"/>
                <a:gd name="T17" fmla="*/ 377 h 423"/>
                <a:gd name="T18" fmla="*/ 86 w 326"/>
                <a:gd name="T19" fmla="*/ 390 h 423"/>
                <a:gd name="T20" fmla="*/ 107 w 326"/>
                <a:gd name="T21" fmla="*/ 404 h 423"/>
                <a:gd name="T22" fmla="*/ 122 w 326"/>
                <a:gd name="T23" fmla="*/ 419 h 423"/>
                <a:gd name="T24" fmla="*/ 47 w 326"/>
                <a:gd name="T25" fmla="*/ 393 h 423"/>
                <a:gd name="T26" fmla="*/ 2 w 326"/>
                <a:gd name="T27" fmla="*/ 322 h 423"/>
                <a:gd name="T28" fmla="*/ 1 w 326"/>
                <a:gd name="T29" fmla="*/ 320 h 423"/>
                <a:gd name="T30" fmla="*/ 0 w 326"/>
                <a:gd name="T31" fmla="*/ 270 h 423"/>
                <a:gd name="T32" fmla="*/ 11 w 326"/>
                <a:gd name="T33" fmla="*/ 209 h 423"/>
                <a:gd name="T34" fmla="*/ 85 w 326"/>
                <a:gd name="T35" fmla="*/ 72 h 423"/>
                <a:gd name="T36" fmla="*/ 253 w 326"/>
                <a:gd name="T37" fmla="*/ 12 h 423"/>
                <a:gd name="T38" fmla="*/ 290 w 326"/>
                <a:gd name="T39" fmla="*/ 19 h 423"/>
                <a:gd name="T40" fmla="*/ 326 w 326"/>
                <a:gd name="T41" fmla="*/ 6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6" h="422">
                  <a:moveTo>
                    <a:pt x="326" y="63"/>
                  </a:moveTo>
                  <a:cubicBezTo>
                    <a:pt x="309" y="64"/>
                    <a:pt x="298" y="50"/>
                    <a:pt x="284" y="46"/>
                  </a:cubicBezTo>
                  <a:cubicBezTo>
                    <a:pt x="230" y="30"/>
                    <a:pt x="182" y="42"/>
                    <a:pt x="138" y="77"/>
                  </a:cubicBezTo>
                  <a:cubicBezTo>
                    <a:pt x="80" y="123"/>
                    <a:pt x="51" y="184"/>
                    <a:pt x="43" y="256"/>
                  </a:cubicBezTo>
                  <a:cubicBezTo>
                    <a:pt x="40" y="283"/>
                    <a:pt x="38" y="313"/>
                    <a:pt x="57" y="337"/>
                  </a:cubicBezTo>
                  <a:cubicBezTo>
                    <a:pt x="62" y="344"/>
                    <a:pt x="44" y="343"/>
                    <a:pt x="52" y="351"/>
                  </a:cubicBezTo>
                  <a:cubicBezTo>
                    <a:pt x="41" y="356"/>
                    <a:pt x="47" y="364"/>
                    <a:pt x="46" y="372"/>
                  </a:cubicBezTo>
                  <a:cubicBezTo>
                    <a:pt x="55" y="369"/>
                    <a:pt x="61" y="363"/>
                    <a:pt x="64" y="355"/>
                  </a:cubicBezTo>
                  <a:cubicBezTo>
                    <a:pt x="77" y="361"/>
                    <a:pt x="60" y="378"/>
                    <a:pt x="67" y="377"/>
                  </a:cubicBezTo>
                  <a:cubicBezTo>
                    <a:pt x="80" y="376"/>
                    <a:pt x="81" y="384"/>
                    <a:pt x="86" y="390"/>
                  </a:cubicBezTo>
                  <a:cubicBezTo>
                    <a:pt x="91" y="398"/>
                    <a:pt x="100" y="399"/>
                    <a:pt x="107" y="404"/>
                  </a:cubicBezTo>
                  <a:cubicBezTo>
                    <a:pt x="113" y="408"/>
                    <a:pt x="121" y="410"/>
                    <a:pt x="122" y="419"/>
                  </a:cubicBezTo>
                  <a:cubicBezTo>
                    <a:pt x="93" y="423"/>
                    <a:pt x="68" y="419"/>
                    <a:pt x="47" y="393"/>
                  </a:cubicBezTo>
                  <a:cubicBezTo>
                    <a:pt x="29" y="371"/>
                    <a:pt x="18" y="345"/>
                    <a:pt x="2" y="322"/>
                  </a:cubicBezTo>
                  <a:cubicBezTo>
                    <a:pt x="2" y="321"/>
                    <a:pt x="1" y="320"/>
                    <a:pt x="1" y="320"/>
                  </a:cubicBezTo>
                  <a:cubicBezTo>
                    <a:pt x="14" y="303"/>
                    <a:pt x="9" y="286"/>
                    <a:pt x="0" y="270"/>
                  </a:cubicBezTo>
                  <a:cubicBezTo>
                    <a:pt x="8" y="250"/>
                    <a:pt x="6" y="229"/>
                    <a:pt x="11" y="209"/>
                  </a:cubicBezTo>
                  <a:cubicBezTo>
                    <a:pt x="24" y="156"/>
                    <a:pt x="49" y="110"/>
                    <a:pt x="85" y="72"/>
                  </a:cubicBezTo>
                  <a:cubicBezTo>
                    <a:pt x="130" y="26"/>
                    <a:pt x="185" y="0"/>
                    <a:pt x="253" y="12"/>
                  </a:cubicBezTo>
                  <a:cubicBezTo>
                    <a:pt x="265" y="14"/>
                    <a:pt x="278" y="16"/>
                    <a:pt x="290" y="19"/>
                  </a:cubicBezTo>
                  <a:cubicBezTo>
                    <a:pt x="304" y="32"/>
                    <a:pt x="315" y="47"/>
                    <a:pt x="326" y="63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6" name="Freeform 357">
              <a:extLst>
                <a:ext uri="{FF2B5EF4-FFF2-40B4-BE49-F238E27FC236}">
                  <a16:creationId xmlns:a16="http://schemas.microsoft.com/office/drawing/2014/main" id="{A591BABA-8014-8AFE-9844-2AE37E751815}"/>
                </a:ext>
              </a:extLst>
            </p:cNvPr>
            <p:cNvSpPr/>
            <p:nvPr/>
          </p:nvSpPr>
          <p:spPr bwMode="auto">
            <a:xfrm>
              <a:off x="7267576" y="2563813"/>
              <a:ext cx="347662" cy="276225"/>
            </a:xfrm>
            <a:custGeom>
              <a:avLst/>
              <a:gdLst>
                <a:gd name="T0" fmla="*/ 67 w 472"/>
                <a:gd name="T1" fmla="*/ 375 h 375"/>
                <a:gd name="T2" fmla="*/ 21 w 472"/>
                <a:gd name="T3" fmla="*/ 297 h 375"/>
                <a:gd name="T4" fmla="*/ 20 w 472"/>
                <a:gd name="T5" fmla="*/ 281 h 375"/>
                <a:gd name="T6" fmla="*/ 123 w 472"/>
                <a:gd name="T7" fmla="*/ 53 h 375"/>
                <a:gd name="T8" fmla="*/ 259 w 472"/>
                <a:gd name="T9" fmla="*/ 3 h 375"/>
                <a:gd name="T10" fmla="*/ 384 w 472"/>
                <a:gd name="T11" fmla="*/ 18 h 375"/>
                <a:gd name="T12" fmla="*/ 436 w 472"/>
                <a:gd name="T13" fmla="*/ 57 h 375"/>
                <a:gd name="T14" fmla="*/ 447 w 472"/>
                <a:gd name="T15" fmla="*/ 67 h 375"/>
                <a:gd name="T16" fmla="*/ 452 w 472"/>
                <a:gd name="T17" fmla="*/ 73 h 375"/>
                <a:gd name="T18" fmla="*/ 462 w 472"/>
                <a:gd name="T19" fmla="*/ 107 h 375"/>
                <a:gd name="T20" fmla="*/ 452 w 472"/>
                <a:gd name="T21" fmla="*/ 103 h 375"/>
                <a:gd name="T22" fmla="*/ 314 w 472"/>
                <a:gd name="T23" fmla="*/ 39 h 375"/>
                <a:gd name="T24" fmla="*/ 143 w 472"/>
                <a:gd name="T25" fmla="*/ 87 h 375"/>
                <a:gd name="T26" fmla="*/ 49 w 472"/>
                <a:gd name="T27" fmla="*/ 258 h 375"/>
                <a:gd name="T28" fmla="*/ 67 w 472"/>
                <a:gd name="T29" fmla="*/ 358 h 375"/>
                <a:gd name="T30" fmla="*/ 67 w 472"/>
                <a:gd name="T31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375">
                  <a:moveTo>
                    <a:pt x="67" y="375"/>
                  </a:moveTo>
                  <a:cubicBezTo>
                    <a:pt x="45" y="353"/>
                    <a:pt x="30" y="327"/>
                    <a:pt x="21" y="297"/>
                  </a:cubicBezTo>
                  <a:cubicBezTo>
                    <a:pt x="22" y="292"/>
                    <a:pt x="21" y="286"/>
                    <a:pt x="20" y="281"/>
                  </a:cubicBezTo>
                  <a:cubicBezTo>
                    <a:pt x="0" y="181"/>
                    <a:pt x="67" y="91"/>
                    <a:pt x="123" y="53"/>
                  </a:cubicBezTo>
                  <a:cubicBezTo>
                    <a:pt x="164" y="26"/>
                    <a:pt x="209" y="4"/>
                    <a:pt x="259" y="3"/>
                  </a:cubicBezTo>
                  <a:cubicBezTo>
                    <a:pt x="301" y="1"/>
                    <a:pt x="344" y="0"/>
                    <a:pt x="384" y="18"/>
                  </a:cubicBezTo>
                  <a:cubicBezTo>
                    <a:pt x="406" y="25"/>
                    <a:pt x="418" y="45"/>
                    <a:pt x="436" y="57"/>
                  </a:cubicBezTo>
                  <a:cubicBezTo>
                    <a:pt x="444" y="55"/>
                    <a:pt x="444" y="63"/>
                    <a:pt x="447" y="67"/>
                  </a:cubicBezTo>
                  <a:cubicBezTo>
                    <a:pt x="449" y="69"/>
                    <a:pt x="451" y="71"/>
                    <a:pt x="452" y="73"/>
                  </a:cubicBezTo>
                  <a:cubicBezTo>
                    <a:pt x="457" y="84"/>
                    <a:pt x="472" y="92"/>
                    <a:pt x="462" y="107"/>
                  </a:cubicBezTo>
                  <a:cubicBezTo>
                    <a:pt x="458" y="108"/>
                    <a:pt x="455" y="106"/>
                    <a:pt x="452" y="103"/>
                  </a:cubicBezTo>
                  <a:cubicBezTo>
                    <a:pt x="418" y="55"/>
                    <a:pt x="367" y="44"/>
                    <a:pt x="314" y="39"/>
                  </a:cubicBezTo>
                  <a:cubicBezTo>
                    <a:pt x="252" y="33"/>
                    <a:pt x="193" y="49"/>
                    <a:pt x="143" y="87"/>
                  </a:cubicBezTo>
                  <a:cubicBezTo>
                    <a:pt x="88" y="130"/>
                    <a:pt x="52" y="184"/>
                    <a:pt x="49" y="258"/>
                  </a:cubicBezTo>
                  <a:cubicBezTo>
                    <a:pt x="48" y="293"/>
                    <a:pt x="52" y="326"/>
                    <a:pt x="67" y="358"/>
                  </a:cubicBezTo>
                  <a:cubicBezTo>
                    <a:pt x="70" y="364"/>
                    <a:pt x="73" y="369"/>
                    <a:pt x="67" y="375"/>
                  </a:cubicBezTo>
                  <a:close/>
                </a:path>
              </a:pathLst>
            </a:custGeom>
            <a:solidFill>
              <a:srgbClr val="191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7" name="Freeform 358">
              <a:extLst>
                <a:ext uri="{FF2B5EF4-FFF2-40B4-BE49-F238E27FC236}">
                  <a16:creationId xmlns:a16="http://schemas.microsoft.com/office/drawing/2014/main" id="{2D34EE54-03DB-DAC8-E4CB-38959A04FE96}"/>
                </a:ext>
              </a:extLst>
            </p:cNvPr>
            <p:cNvSpPr/>
            <p:nvPr/>
          </p:nvSpPr>
          <p:spPr bwMode="auto">
            <a:xfrm>
              <a:off x="8480425" y="2301875"/>
              <a:ext cx="236537" cy="227012"/>
            </a:xfrm>
            <a:custGeom>
              <a:avLst/>
              <a:gdLst>
                <a:gd name="T0" fmla="*/ 9 w 321"/>
                <a:gd name="T1" fmla="*/ 305 h 309"/>
                <a:gd name="T2" fmla="*/ 44 w 321"/>
                <a:gd name="T3" fmla="*/ 142 h 309"/>
                <a:gd name="T4" fmla="*/ 144 w 321"/>
                <a:gd name="T5" fmla="*/ 34 h 309"/>
                <a:gd name="T6" fmla="*/ 264 w 321"/>
                <a:gd name="T7" fmla="*/ 5 h 309"/>
                <a:gd name="T8" fmla="*/ 273 w 321"/>
                <a:gd name="T9" fmla="*/ 2 h 309"/>
                <a:gd name="T10" fmla="*/ 321 w 321"/>
                <a:gd name="T11" fmla="*/ 26 h 309"/>
                <a:gd name="T12" fmla="*/ 295 w 321"/>
                <a:gd name="T13" fmla="*/ 33 h 309"/>
                <a:gd name="T14" fmla="*/ 129 w 321"/>
                <a:gd name="T15" fmla="*/ 100 h 309"/>
                <a:gd name="T16" fmla="*/ 57 w 321"/>
                <a:gd name="T17" fmla="*/ 234 h 309"/>
                <a:gd name="T18" fmla="*/ 54 w 321"/>
                <a:gd name="T19" fmla="*/ 274 h 309"/>
                <a:gd name="T20" fmla="*/ 38 w 321"/>
                <a:gd name="T21" fmla="*/ 304 h 309"/>
                <a:gd name="T22" fmla="*/ 17 w 321"/>
                <a:gd name="T23" fmla="*/ 309 h 309"/>
                <a:gd name="T24" fmla="*/ 9 w 321"/>
                <a:gd name="T25" fmla="*/ 30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309">
                  <a:moveTo>
                    <a:pt x="9" y="305"/>
                  </a:moveTo>
                  <a:cubicBezTo>
                    <a:pt x="0" y="247"/>
                    <a:pt x="18" y="194"/>
                    <a:pt x="44" y="142"/>
                  </a:cubicBezTo>
                  <a:cubicBezTo>
                    <a:pt x="67" y="96"/>
                    <a:pt x="101" y="61"/>
                    <a:pt x="144" y="34"/>
                  </a:cubicBezTo>
                  <a:cubicBezTo>
                    <a:pt x="180" y="12"/>
                    <a:pt x="220" y="0"/>
                    <a:pt x="264" y="5"/>
                  </a:cubicBezTo>
                  <a:cubicBezTo>
                    <a:pt x="267" y="6"/>
                    <a:pt x="270" y="5"/>
                    <a:pt x="273" y="2"/>
                  </a:cubicBezTo>
                  <a:cubicBezTo>
                    <a:pt x="291" y="5"/>
                    <a:pt x="305" y="17"/>
                    <a:pt x="321" y="26"/>
                  </a:cubicBezTo>
                  <a:cubicBezTo>
                    <a:pt x="315" y="38"/>
                    <a:pt x="303" y="34"/>
                    <a:pt x="295" y="33"/>
                  </a:cubicBezTo>
                  <a:cubicBezTo>
                    <a:pt x="228" y="27"/>
                    <a:pt x="174" y="54"/>
                    <a:pt x="129" y="100"/>
                  </a:cubicBezTo>
                  <a:cubicBezTo>
                    <a:pt x="92" y="137"/>
                    <a:pt x="73" y="185"/>
                    <a:pt x="57" y="234"/>
                  </a:cubicBezTo>
                  <a:cubicBezTo>
                    <a:pt x="53" y="247"/>
                    <a:pt x="54" y="260"/>
                    <a:pt x="54" y="274"/>
                  </a:cubicBezTo>
                  <a:cubicBezTo>
                    <a:pt x="54" y="286"/>
                    <a:pt x="51" y="298"/>
                    <a:pt x="38" y="304"/>
                  </a:cubicBezTo>
                  <a:cubicBezTo>
                    <a:pt x="32" y="306"/>
                    <a:pt x="24" y="307"/>
                    <a:pt x="17" y="309"/>
                  </a:cubicBezTo>
                  <a:cubicBezTo>
                    <a:pt x="14" y="309"/>
                    <a:pt x="11" y="308"/>
                    <a:pt x="9" y="305"/>
                  </a:cubicBezTo>
                  <a:close/>
                </a:path>
              </a:pathLst>
            </a:custGeom>
            <a:solidFill>
              <a:srgbClr val="191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8" name="Freeform 359">
              <a:extLst>
                <a:ext uri="{FF2B5EF4-FFF2-40B4-BE49-F238E27FC236}">
                  <a16:creationId xmlns:a16="http://schemas.microsoft.com/office/drawing/2014/main" id="{8BF1B2F9-7783-BD6B-8D99-3DD9C58CAD4F}"/>
                </a:ext>
              </a:extLst>
            </p:cNvPr>
            <p:cNvSpPr/>
            <p:nvPr/>
          </p:nvSpPr>
          <p:spPr bwMode="auto">
            <a:xfrm>
              <a:off x="7254876" y="2540000"/>
              <a:ext cx="295275" cy="242887"/>
            </a:xfrm>
            <a:custGeom>
              <a:avLst/>
              <a:gdLst>
                <a:gd name="T0" fmla="*/ 400 w 400"/>
                <a:gd name="T1" fmla="*/ 49 h 328"/>
                <a:gd name="T2" fmla="*/ 373 w 400"/>
                <a:gd name="T3" fmla="*/ 46 h 328"/>
                <a:gd name="T4" fmla="*/ 135 w 400"/>
                <a:gd name="T5" fmla="*/ 94 h 328"/>
                <a:gd name="T6" fmla="*/ 40 w 400"/>
                <a:gd name="T7" fmla="*/ 254 h 328"/>
                <a:gd name="T8" fmla="*/ 40 w 400"/>
                <a:gd name="T9" fmla="*/ 308 h 328"/>
                <a:gd name="T10" fmla="*/ 37 w 400"/>
                <a:gd name="T11" fmla="*/ 328 h 328"/>
                <a:gd name="T12" fmla="*/ 118 w 400"/>
                <a:gd name="T13" fmla="*/ 62 h 328"/>
                <a:gd name="T14" fmla="*/ 326 w 400"/>
                <a:gd name="T15" fmla="*/ 17 h 328"/>
                <a:gd name="T16" fmla="*/ 400 w 400"/>
                <a:gd name="T17" fmla="*/ 4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28">
                  <a:moveTo>
                    <a:pt x="400" y="49"/>
                  </a:moveTo>
                  <a:cubicBezTo>
                    <a:pt x="391" y="58"/>
                    <a:pt x="381" y="48"/>
                    <a:pt x="373" y="46"/>
                  </a:cubicBezTo>
                  <a:cubicBezTo>
                    <a:pt x="286" y="26"/>
                    <a:pt x="206" y="40"/>
                    <a:pt x="135" y="94"/>
                  </a:cubicBezTo>
                  <a:cubicBezTo>
                    <a:pt x="82" y="134"/>
                    <a:pt x="48" y="186"/>
                    <a:pt x="40" y="254"/>
                  </a:cubicBezTo>
                  <a:cubicBezTo>
                    <a:pt x="37" y="272"/>
                    <a:pt x="32" y="289"/>
                    <a:pt x="40" y="308"/>
                  </a:cubicBezTo>
                  <a:cubicBezTo>
                    <a:pt x="42" y="313"/>
                    <a:pt x="43" y="322"/>
                    <a:pt x="37" y="328"/>
                  </a:cubicBezTo>
                  <a:cubicBezTo>
                    <a:pt x="0" y="239"/>
                    <a:pt x="35" y="124"/>
                    <a:pt x="118" y="62"/>
                  </a:cubicBezTo>
                  <a:cubicBezTo>
                    <a:pt x="180" y="15"/>
                    <a:pt x="250" y="0"/>
                    <a:pt x="326" y="17"/>
                  </a:cubicBezTo>
                  <a:cubicBezTo>
                    <a:pt x="352" y="23"/>
                    <a:pt x="377" y="34"/>
                    <a:pt x="400" y="49"/>
                  </a:cubicBezTo>
                  <a:close/>
                </a:path>
              </a:pathLst>
            </a:custGeom>
            <a:solidFill>
              <a:srgbClr val="0A0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9" name="Freeform 360">
              <a:extLst>
                <a:ext uri="{FF2B5EF4-FFF2-40B4-BE49-F238E27FC236}">
                  <a16:creationId xmlns:a16="http://schemas.microsoft.com/office/drawing/2014/main" id="{21897316-B345-41A3-803D-F9A7E5EDF62E}"/>
                </a:ext>
              </a:extLst>
            </p:cNvPr>
            <p:cNvSpPr/>
            <p:nvPr/>
          </p:nvSpPr>
          <p:spPr bwMode="auto">
            <a:xfrm>
              <a:off x="7327900" y="2617788"/>
              <a:ext cx="303212" cy="282575"/>
            </a:xfrm>
            <a:custGeom>
              <a:avLst/>
              <a:gdLst>
                <a:gd name="T0" fmla="*/ 137 w 410"/>
                <a:gd name="T1" fmla="*/ 367 h 383"/>
                <a:gd name="T2" fmla="*/ 209 w 410"/>
                <a:gd name="T3" fmla="*/ 375 h 383"/>
                <a:gd name="T4" fmla="*/ 93 w 410"/>
                <a:gd name="T5" fmla="*/ 368 h 383"/>
                <a:gd name="T6" fmla="*/ 42 w 410"/>
                <a:gd name="T7" fmla="*/ 318 h 383"/>
                <a:gd name="T8" fmla="*/ 7 w 410"/>
                <a:gd name="T9" fmla="*/ 186 h 383"/>
                <a:gd name="T10" fmla="*/ 140 w 410"/>
                <a:gd name="T11" fmla="*/ 23 h 383"/>
                <a:gd name="T12" fmla="*/ 305 w 410"/>
                <a:gd name="T13" fmla="*/ 25 h 383"/>
                <a:gd name="T14" fmla="*/ 365 w 410"/>
                <a:gd name="T15" fmla="*/ 65 h 383"/>
                <a:gd name="T16" fmla="*/ 405 w 410"/>
                <a:gd name="T17" fmla="*/ 154 h 383"/>
                <a:gd name="T18" fmla="*/ 409 w 410"/>
                <a:gd name="T19" fmla="*/ 163 h 383"/>
                <a:gd name="T20" fmla="*/ 406 w 410"/>
                <a:gd name="T21" fmla="*/ 167 h 383"/>
                <a:gd name="T22" fmla="*/ 397 w 410"/>
                <a:gd name="T23" fmla="*/ 183 h 383"/>
                <a:gd name="T24" fmla="*/ 397 w 410"/>
                <a:gd name="T25" fmla="*/ 159 h 383"/>
                <a:gd name="T26" fmla="*/ 385 w 410"/>
                <a:gd name="T27" fmla="*/ 123 h 383"/>
                <a:gd name="T28" fmla="*/ 311 w 410"/>
                <a:gd name="T29" fmla="*/ 50 h 383"/>
                <a:gd name="T30" fmla="*/ 117 w 410"/>
                <a:gd name="T31" fmla="*/ 62 h 383"/>
                <a:gd name="T32" fmla="*/ 23 w 410"/>
                <a:gd name="T33" fmla="*/ 215 h 383"/>
                <a:gd name="T34" fmla="*/ 61 w 410"/>
                <a:gd name="T35" fmla="*/ 319 h 383"/>
                <a:gd name="T36" fmla="*/ 109 w 410"/>
                <a:gd name="T37" fmla="*/ 355 h 383"/>
                <a:gd name="T38" fmla="*/ 137 w 410"/>
                <a:gd name="T39" fmla="*/ 36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383">
                  <a:moveTo>
                    <a:pt x="137" y="367"/>
                  </a:moveTo>
                  <a:cubicBezTo>
                    <a:pt x="161" y="376"/>
                    <a:pt x="186" y="366"/>
                    <a:pt x="209" y="375"/>
                  </a:cubicBezTo>
                  <a:cubicBezTo>
                    <a:pt x="170" y="383"/>
                    <a:pt x="131" y="382"/>
                    <a:pt x="93" y="368"/>
                  </a:cubicBezTo>
                  <a:cubicBezTo>
                    <a:pt x="76" y="352"/>
                    <a:pt x="58" y="336"/>
                    <a:pt x="42" y="318"/>
                  </a:cubicBezTo>
                  <a:cubicBezTo>
                    <a:pt x="6" y="280"/>
                    <a:pt x="0" y="234"/>
                    <a:pt x="7" y="186"/>
                  </a:cubicBezTo>
                  <a:cubicBezTo>
                    <a:pt x="19" y="107"/>
                    <a:pt x="68" y="53"/>
                    <a:pt x="140" y="23"/>
                  </a:cubicBezTo>
                  <a:cubicBezTo>
                    <a:pt x="194" y="0"/>
                    <a:pt x="250" y="1"/>
                    <a:pt x="305" y="25"/>
                  </a:cubicBezTo>
                  <a:cubicBezTo>
                    <a:pt x="328" y="35"/>
                    <a:pt x="348" y="46"/>
                    <a:pt x="365" y="65"/>
                  </a:cubicBezTo>
                  <a:cubicBezTo>
                    <a:pt x="388" y="91"/>
                    <a:pt x="402" y="120"/>
                    <a:pt x="405" y="154"/>
                  </a:cubicBezTo>
                  <a:cubicBezTo>
                    <a:pt x="405" y="157"/>
                    <a:pt x="407" y="160"/>
                    <a:pt x="409" y="163"/>
                  </a:cubicBezTo>
                  <a:cubicBezTo>
                    <a:pt x="410" y="166"/>
                    <a:pt x="408" y="167"/>
                    <a:pt x="406" y="167"/>
                  </a:cubicBezTo>
                  <a:cubicBezTo>
                    <a:pt x="399" y="170"/>
                    <a:pt x="409" y="183"/>
                    <a:pt x="397" y="183"/>
                  </a:cubicBezTo>
                  <a:cubicBezTo>
                    <a:pt x="391" y="175"/>
                    <a:pt x="396" y="167"/>
                    <a:pt x="397" y="159"/>
                  </a:cubicBezTo>
                  <a:cubicBezTo>
                    <a:pt x="387" y="149"/>
                    <a:pt x="390" y="135"/>
                    <a:pt x="385" y="123"/>
                  </a:cubicBezTo>
                  <a:cubicBezTo>
                    <a:pt x="371" y="88"/>
                    <a:pt x="343" y="65"/>
                    <a:pt x="311" y="50"/>
                  </a:cubicBezTo>
                  <a:cubicBezTo>
                    <a:pt x="245" y="18"/>
                    <a:pt x="179" y="24"/>
                    <a:pt x="117" y="62"/>
                  </a:cubicBezTo>
                  <a:cubicBezTo>
                    <a:pt x="61" y="97"/>
                    <a:pt x="30" y="149"/>
                    <a:pt x="23" y="215"/>
                  </a:cubicBezTo>
                  <a:cubicBezTo>
                    <a:pt x="20" y="255"/>
                    <a:pt x="39" y="288"/>
                    <a:pt x="61" y="319"/>
                  </a:cubicBezTo>
                  <a:cubicBezTo>
                    <a:pt x="73" y="337"/>
                    <a:pt x="90" y="347"/>
                    <a:pt x="109" y="355"/>
                  </a:cubicBezTo>
                  <a:cubicBezTo>
                    <a:pt x="117" y="363"/>
                    <a:pt x="128" y="363"/>
                    <a:pt x="137" y="367"/>
                  </a:cubicBezTo>
                  <a:close/>
                </a:path>
              </a:pathLst>
            </a:custGeom>
            <a:solidFill>
              <a:srgbClr val="282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0" name="Freeform 361">
              <a:extLst>
                <a:ext uri="{FF2B5EF4-FFF2-40B4-BE49-F238E27FC236}">
                  <a16:creationId xmlns:a16="http://schemas.microsoft.com/office/drawing/2014/main" id="{7251C52D-01D6-4257-66EA-F384CA2472E2}"/>
                </a:ext>
              </a:extLst>
            </p:cNvPr>
            <p:cNvSpPr/>
            <p:nvPr/>
          </p:nvSpPr>
          <p:spPr bwMode="auto">
            <a:xfrm>
              <a:off x="7294563" y="2584450"/>
              <a:ext cx="323850" cy="287337"/>
            </a:xfrm>
            <a:custGeom>
              <a:avLst/>
              <a:gdLst>
                <a:gd name="T0" fmla="*/ 30 w 440"/>
                <a:gd name="T1" fmla="*/ 346 h 389"/>
                <a:gd name="T2" fmla="*/ 16 w 440"/>
                <a:gd name="T3" fmla="*/ 309 h 389"/>
                <a:gd name="T4" fmla="*/ 9 w 440"/>
                <a:gd name="T5" fmla="*/ 208 h 389"/>
                <a:gd name="T6" fmla="*/ 97 w 440"/>
                <a:gd name="T7" fmla="*/ 58 h 389"/>
                <a:gd name="T8" fmla="*/ 242 w 440"/>
                <a:gd name="T9" fmla="*/ 4 h 389"/>
                <a:gd name="T10" fmla="*/ 397 w 440"/>
                <a:gd name="T11" fmla="*/ 42 h 389"/>
                <a:gd name="T12" fmla="*/ 414 w 440"/>
                <a:gd name="T13" fmla="*/ 62 h 389"/>
                <a:gd name="T14" fmla="*/ 428 w 440"/>
                <a:gd name="T15" fmla="*/ 76 h 389"/>
                <a:gd name="T16" fmla="*/ 431 w 440"/>
                <a:gd name="T17" fmla="*/ 76 h 389"/>
                <a:gd name="T18" fmla="*/ 440 w 440"/>
                <a:gd name="T19" fmla="*/ 99 h 389"/>
                <a:gd name="T20" fmla="*/ 426 w 440"/>
                <a:gd name="T21" fmla="*/ 94 h 389"/>
                <a:gd name="T22" fmla="*/ 298 w 440"/>
                <a:gd name="T23" fmla="*/ 28 h 389"/>
                <a:gd name="T24" fmla="*/ 104 w 440"/>
                <a:gd name="T25" fmla="*/ 83 h 389"/>
                <a:gd name="T26" fmla="*/ 26 w 440"/>
                <a:gd name="T27" fmla="*/ 273 h 389"/>
                <a:gd name="T28" fmla="*/ 55 w 440"/>
                <a:gd name="T29" fmla="*/ 357 h 389"/>
                <a:gd name="T30" fmla="*/ 79 w 440"/>
                <a:gd name="T31" fmla="*/ 380 h 389"/>
                <a:gd name="T32" fmla="*/ 83 w 440"/>
                <a:gd name="T33" fmla="*/ 389 h 389"/>
                <a:gd name="T34" fmla="*/ 30 w 440"/>
                <a:gd name="T35" fmla="*/ 34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0" h="389">
                  <a:moveTo>
                    <a:pt x="30" y="346"/>
                  </a:moveTo>
                  <a:cubicBezTo>
                    <a:pt x="30" y="332"/>
                    <a:pt x="22" y="320"/>
                    <a:pt x="16" y="309"/>
                  </a:cubicBezTo>
                  <a:cubicBezTo>
                    <a:pt x="0" y="276"/>
                    <a:pt x="6" y="241"/>
                    <a:pt x="9" y="208"/>
                  </a:cubicBezTo>
                  <a:cubicBezTo>
                    <a:pt x="14" y="145"/>
                    <a:pt x="50" y="96"/>
                    <a:pt x="97" y="58"/>
                  </a:cubicBezTo>
                  <a:cubicBezTo>
                    <a:pt x="138" y="25"/>
                    <a:pt x="187" y="7"/>
                    <a:pt x="242" y="4"/>
                  </a:cubicBezTo>
                  <a:cubicBezTo>
                    <a:pt x="298" y="0"/>
                    <a:pt x="349" y="17"/>
                    <a:pt x="397" y="42"/>
                  </a:cubicBezTo>
                  <a:cubicBezTo>
                    <a:pt x="405" y="46"/>
                    <a:pt x="410" y="54"/>
                    <a:pt x="414" y="62"/>
                  </a:cubicBezTo>
                  <a:cubicBezTo>
                    <a:pt x="417" y="68"/>
                    <a:pt x="418" y="76"/>
                    <a:pt x="428" y="76"/>
                  </a:cubicBezTo>
                  <a:cubicBezTo>
                    <a:pt x="429" y="76"/>
                    <a:pt x="430" y="76"/>
                    <a:pt x="431" y="76"/>
                  </a:cubicBezTo>
                  <a:cubicBezTo>
                    <a:pt x="434" y="84"/>
                    <a:pt x="437" y="92"/>
                    <a:pt x="440" y="99"/>
                  </a:cubicBezTo>
                  <a:cubicBezTo>
                    <a:pt x="432" y="106"/>
                    <a:pt x="430" y="99"/>
                    <a:pt x="426" y="94"/>
                  </a:cubicBezTo>
                  <a:cubicBezTo>
                    <a:pt x="394" y="52"/>
                    <a:pt x="349" y="36"/>
                    <a:pt x="298" y="28"/>
                  </a:cubicBezTo>
                  <a:cubicBezTo>
                    <a:pt x="224" y="16"/>
                    <a:pt x="159" y="36"/>
                    <a:pt x="104" y="83"/>
                  </a:cubicBezTo>
                  <a:cubicBezTo>
                    <a:pt x="47" y="131"/>
                    <a:pt x="17" y="194"/>
                    <a:pt x="26" y="273"/>
                  </a:cubicBezTo>
                  <a:cubicBezTo>
                    <a:pt x="29" y="305"/>
                    <a:pt x="42" y="331"/>
                    <a:pt x="55" y="357"/>
                  </a:cubicBezTo>
                  <a:cubicBezTo>
                    <a:pt x="59" y="367"/>
                    <a:pt x="71" y="373"/>
                    <a:pt x="79" y="380"/>
                  </a:cubicBezTo>
                  <a:cubicBezTo>
                    <a:pt x="82" y="382"/>
                    <a:pt x="88" y="383"/>
                    <a:pt x="83" y="389"/>
                  </a:cubicBezTo>
                  <a:cubicBezTo>
                    <a:pt x="61" y="379"/>
                    <a:pt x="44" y="365"/>
                    <a:pt x="30" y="346"/>
                  </a:cubicBezTo>
                  <a:close/>
                </a:path>
              </a:pathLst>
            </a:custGeom>
            <a:solidFill>
              <a:srgbClr val="1F2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1" name="Freeform 362">
              <a:extLst>
                <a:ext uri="{FF2B5EF4-FFF2-40B4-BE49-F238E27FC236}">
                  <a16:creationId xmlns:a16="http://schemas.microsoft.com/office/drawing/2014/main" id="{7C9EE784-44E5-12FF-6ADF-6C1CC3159C25}"/>
                </a:ext>
              </a:extLst>
            </p:cNvPr>
            <p:cNvSpPr/>
            <p:nvPr/>
          </p:nvSpPr>
          <p:spPr bwMode="auto">
            <a:xfrm>
              <a:off x="8507413" y="2317750"/>
              <a:ext cx="233362" cy="212725"/>
            </a:xfrm>
            <a:custGeom>
              <a:avLst/>
              <a:gdLst>
                <a:gd name="T0" fmla="*/ 0 w 316"/>
                <a:gd name="T1" fmla="*/ 279 h 288"/>
                <a:gd name="T2" fmla="*/ 12 w 316"/>
                <a:gd name="T3" fmla="*/ 249 h 288"/>
                <a:gd name="T4" fmla="*/ 71 w 316"/>
                <a:gd name="T5" fmla="*/ 94 h 288"/>
                <a:gd name="T6" fmla="*/ 196 w 316"/>
                <a:gd name="T7" fmla="*/ 10 h 288"/>
                <a:gd name="T8" fmla="*/ 275 w 316"/>
                <a:gd name="T9" fmla="*/ 7 h 288"/>
                <a:gd name="T10" fmla="*/ 284 w 316"/>
                <a:gd name="T11" fmla="*/ 4 h 288"/>
                <a:gd name="T12" fmla="*/ 316 w 316"/>
                <a:gd name="T13" fmla="*/ 31 h 288"/>
                <a:gd name="T14" fmla="*/ 285 w 316"/>
                <a:gd name="T15" fmla="*/ 31 h 288"/>
                <a:gd name="T16" fmla="*/ 147 w 316"/>
                <a:gd name="T17" fmla="*/ 61 h 288"/>
                <a:gd name="T18" fmla="*/ 63 w 316"/>
                <a:gd name="T19" fmla="*/ 165 h 288"/>
                <a:gd name="T20" fmla="*/ 36 w 316"/>
                <a:gd name="T21" fmla="*/ 269 h 288"/>
                <a:gd name="T22" fmla="*/ 28 w 316"/>
                <a:gd name="T23" fmla="*/ 283 h 288"/>
                <a:gd name="T24" fmla="*/ 0 w 316"/>
                <a:gd name="T25" fmla="*/ 27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6" h="288">
                  <a:moveTo>
                    <a:pt x="0" y="279"/>
                  </a:moveTo>
                  <a:cubicBezTo>
                    <a:pt x="10" y="272"/>
                    <a:pt x="12" y="261"/>
                    <a:pt x="12" y="249"/>
                  </a:cubicBezTo>
                  <a:cubicBezTo>
                    <a:pt x="12" y="190"/>
                    <a:pt x="40" y="141"/>
                    <a:pt x="71" y="94"/>
                  </a:cubicBezTo>
                  <a:cubicBezTo>
                    <a:pt x="101" y="49"/>
                    <a:pt x="147" y="27"/>
                    <a:pt x="196" y="10"/>
                  </a:cubicBezTo>
                  <a:cubicBezTo>
                    <a:pt x="222" y="0"/>
                    <a:pt x="248" y="5"/>
                    <a:pt x="275" y="7"/>
                  </a:cubicBezTo>
                  <a:cubicBezTo>
                    <a:pt x="278" y="7"/>
                    <a:pt x="281" y="7"/>
                    <a:pt x="284" y="4"/>
                  </a:cubicBezTo>
                  <a:cubicBezTo>
                    <a:pt x="296" y="11"/>
                    <a:pt x="307" y="20"/>
                    <a:pt x="316" y="31"/>
                  </a:cubicBezTo>
                  <a:cubicBezTo>
                    <a:pt x="306" y="42"/>
                    <a:pt x="291" y="33"/>
                    <a:pt x="285" y="31"/>
                  </a:cubicBezTo>
                  <a:cubicBezTo>
                    <a:pt x="232" y="17"/>
                    <a:pt x="189" y="33"/>
                    <a:pt x="147" y="61"/>
                  </a:cubicBezTo>
                  <a:cubicBezTo>
                    <a:pt x="107" y="87"/>
                    <a:pt x="83" y="124"/>
                    <a:pt x="63" y="165"/>
                  </a:cubicBezTo>
                  <a:cubicBezTo>
                    <a:pt x="47" y="198"/>
                    <a:pt x="35" y="232"/>
                    <a:pt x="36" y="269"/>
                  </a:cubicBezTo>
                  <a:cubicBezTo>
                    <a:pt x="36" y="275"/>
                    <a:pt x="34" y="280"/>
                    <a:pt x="28" y="283"/>
                  </a:cubicBezTo>
                  <a:cubicBezTo>
                    <a:pt x="17" y="288"/>
                    <a:pt x="8" y="286"/>
                    <a:pt x="0" y="279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2" name="Freeform 363">
              <a:extLst>
                <a:ext uri="{FF2B5EF4-FFF2-40B4-BE49-F238E27FC236}">
                  <a16:creationId xmlns:a16="http://schemas.microsoft.com/office/drawing/2014/main" id="{7233C1C9-A12E-B427-12DC-6EE57593CDA9}"/>
                </a:ext>
              </a:extLst>
            </p:cNvPr>
            <p:cNvSpPr/>
            <p:nvPr/>
          </p:nvSpPr>
          <p:spPr bwMode="auto">
            <a:xfrm>
              <a:off x="7596188" y="2497138"/>
              <a:ext cx="139700" cy="144462"/>
            </a:xfrm>
            <a:custGeom>
              <a:avLst/>
              <a:gdLst>
                <a:gd name="T0" fmla="*/ 22 w 191"/>
                <a:gd name="T1" fmla="*/ 196 h 196"/>
                <a:gd name="T2" fmla="*/ 19 w 191"/>
                <a:gd name="T3" fmla="*/ 196 h 196"/>
                <a:gd name="T4" fmla="*/ 2 w 191"/>
                <a:gd name="T5" fmla="*/ 165 h 196"/>
                <a:gd name="T6" fmla="*/ 16 w 191"/>
                <a:gd name="T7" fmla="*/ 146 h 196"/>
                <a:gd name="T8" fmla="*/ 37 w 191"/>
                <a:gd name="T9" fmla="*/ 132 h 196"/>
                <a:gd name="T10" fmla="*/ 110 w 191"/>
                <a:gd name="T11" fmla="*/ 70 h 196"/>
                <a:gd name="T12" fmla="*/ 118 w 191"/>
                <a:gd name="T13" fmla="*/ 59 h 196"/>
                <a:gd name="T14" fmla="*/ 139 w 191"/>
                <a:gd name="T15" fmla="*/ 41 h 196"/>
                <a:gd name="T16" fmla="*/ 147 w 191"/>
                <a:gd name="T17" fmla="*/ 30 h 196"/>
                <a:gd name="T18" fmla="*/ 167 w 191"/>
                <a:gd name="T19" fmla="*/ 11 h 196"/>
                <a:gd name="T20" fmla="*/ 187 w 191"/>
                <a:gd name="T21" fmla="*/ 17 h 196"/>
                <a:gd name="T22" fmla="*/ 189 w 191"/>
                <a:gd name="T23" fmla="*/ 24 h 196"/>
                <a:gd name="T24" fmla="*/ 191 w 191"/>
                <a:gd name="T25" fmla="*/ 29 h 196"/>
                <a:gd name="T26" fmla="*/ 46 w 191"/>
                <a:gd name="T27" fmla="*/ 168 h 196"/>
                <a:gd name="T28" fmla="*/ 22 w 191"/>
                <a:gd name="T2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196">
                  <a:moveTo>
                    <a:pt x="22" y="196"/>
                  </a:moveTo>
                  <a:cubicBezTo>
                    <a:pt x="21" y="196"/>
                    <a:pt x="20" y="196"/>
                    <a:pt x="19" y="196"/>
                  </a:cubicBezTo>
                  <a:cubicBezTo>
                    <a:pt x="17" y="184"/>
                    <a:pt x="7" y="176"/>
                    <a:pt x="2" y="165"/>
                  </a:cubicBezTo>
                  <a:cubicBezTo>
                    <a:pt x="0" y="154"/>
                    <a:pt x="8" y="150"/>
                    <a:pt x="16" y="146"/>
                  </a:cubicBezTo>
                  <a:cubicBezTo>
                    <a:pt x="26" y="145"/>
                    <a:pt x="31" y="138"/>
                    <a:pt x="37" y="132"/>
                  </a:cubicBezTo>
                  <a:cubicBezTo>
                    <a:pt x="60" y="110"/>
                    <a:pt x="81" y="86"/>
                    <a:pt x="110" y="70"/>
                  </a:cubicBezTo>
                  <a:cubicBezTo>
                    <a:pt x="114" y="68"/>
                    <a:pt x="115" y="63"/>
                    <a:pt x="118" y="59"/>
                  </a:cubicBezTo>
                  <a:cubicBezTo>
                    <a:pt x="123" y="51"/>
                    <a:pt x="130" y="45"/>
                    <a:pt x="139" y="41"/>
                  </a:cubicBezTo>
                  <a:cubicBezTo>
                    <a:pt x="143" y="39"/>
                    <a:pt x="155" y="42"/>
                    <a:pt x="147" y="30"/>
                  </a:cubicBezTo>
                  <a:cubicBezTo>
                    <a:pt x="154" y="23"/>
                    <a:pt x="160" y="17"/>
                    <a:pt x="167" y="11"/>
                  </a:cubicBezTo>
                  <a:cubicBezTo>
                    <a:pt x="179" y="0"/>
                    <a:pt x="182" y="1"/>
                    <a:pt x="187" y="17"/>
                  </a:cubicBezTo>
                  <a:cubicBezTo>
                    <a:pt x="188" y="19"/>
                    <a:pt x="188" y="22"/>
                    <a:pt x="189" y="24"/>
                  </a:cubicBezTo>
                  <a:cubicBezTo>
                    <a:pt x="190" y="26"/>
                    <a:pt x="191" y="28"/>
                    <a:pt x="191" y="29"/>
                  </a:cubicBezTo>
                  <a:cubicBezTo>
                    <a:pt x="145" y="78"/>
                    <a:pt x="94" y="122"/>
                    <a:pt x="46" y="168"/>
                  </a:cubicBezTo>
                  <a:cubicBezTo>
                    <a:pt x="37" y="177"/>
                    <a:pt x="25" y="183"/>
                    <a:pt x="22" y="19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3" name="Freeform 364">
              <a:extLst>
                <a:ext uri="{FF2B5EF4-FFF2-40B4-BE49-F238E27FC236}">
                  <a16:creationId xmlns:a16="http://schemas.microsoft.com/office/drawing/2014/main" id="{910AA231-2CE0-CE27-AFE0-BF88CD24B06D}"/>
                </a:ext>
              </a:extLst>
            </p:cNvPr>
            <p:cNvSpPr/>
            <p:nvPr/>
          </p:nvSpPr>
          <p:spPr bwMode="auto">
            <a:xfrm>
              <a:off x="8472488" y="2541588"/>
              <a:ext cx="161925" cy="98425"/>
            </a:xfrm>
            <a:custGeom>
              <a:avLst/>
              <a:gdLst>
                <a:gd name="T0" fmla="*/ 75 w 219"/>
                <a:gd name="T1" fmla="*/ 27 h 134"/>
                <a:gd name="T2" fmla="*/ 89 w 219"/>
                <a:gd name="T3" fmla="*/ 41 h 134"/>
                <a:gd name="T4" fmla="*/ 110 w 219"/>
                <a:gd name="T5" fmla="*/ 81 h 134"/>
                <a:gd name="T6" fmla="*/ 195 w 219"/>
                <a:gd name="T7" fmla="*/ 127 h 134"/>
                <a:gd name="T8" fmla="*/ 219 w 219"/>
                <a:gd name="T9" fmla="*/ 131 h 134"/>
                <a:gd name="T10" fmla="*/ 119 w 219"/>
                <a:gd name="T11" fmla="*/ 119 h 134"/>
                <a:gd name="T12" fmla="*/ 59 w 219"/>
                <a:gd name="T13" fmla="*/ 91 h 134"/>
                <a:gd name="T14" fmla="*/ 50 w 219"/>
                <a:gd name="T15" fmla="*/ 84 h 134"/>
                <a:gd name="T16" fmla="*/ 58 w 219"/>
                <a:gd name="T17" fmla="*/ 74 h 134"/>
                <a:gd name="T18" fmla="*/ 24 w 219"/>
                <a:gd name="T19" fmla="*/ 6 h 134"/>
                <a:gd name="T20" fmla="*/ 42 w 219"/>
                <a:gd name="T21" fmla="*/ 1 h 134"/>
                <a:gd name="T22" fmla="*/ 53 w 219"/>
                <a:gd name="T23" fmla="*/ 3 h 134"/>
                <a:gd name="T24" fmla="*/ 52 w 219"/>
                <a:gd name="T25" fmla="*/ 13 h 134"/>
                <a:gd name="T26" fmla="*/ 45 w 219"/>
                <a:gd name="T27" fmla="*/ 38 h 134"/>
                <a:gd name="T28" fmla="*/ 67 w 219"/>
                <a:gd name="T29" fmla="*/ 28 h 134"/>
                <a:gd name="T30" fmla="*/ 75 w 219"/>
                <a:gd name="T31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134">
                  <a:moveTo>
                    <a:pt x="75" y="27"/>
                  </a:moveTo>
                  <a:cubicBezTo>
                    <a:pt x="84" y="27"/>
                    <a:pt x="89" y="34"/>
                    <a:pt x="89" y="41"/>
                  </a:cubicBezTo>
                  <a:cubicBezTo>
                    <a:pt x="90" y="58"/>
                    <a:pt x="103" y="70"/>
                    <a:pt x="110" y="81"/>
                  </a:cubicBezTo>
                  <a:cubicBezTo>
                    <a:pt x="129" y="110"/>
                    <a:pt x="156" y="133"/>
                    <a:pt x="195" y="127"/>
                  </a:cubicBezTo>
                  <a:cubicBezTo>
                    <a:pt x="203" y="128"/>
                    <a:pt x="212" y="124"/>
                    <a:pt x="219" y="131"/>
                  </a:cubicBezTo>
                  <a:cubicBezTo>
                    <a:pt x="185" y="134"/>
                    <a:pt x="151" y="133"/>
                    <a:pt x="119" y="119"/>
                  </a:cubicBezTo>
                  <a:cubicBezTo>
                    <a:pt x="99" y="109"/>
                    <a:pt x="81" y="97"/>
                    <a:pt x="59" y="91"/>
                  </a:cubicBezTo>
                  <a:cubicBezTo>
                    <a:pt x="56" y="88"/>
                    <a:pt x="53" y="86"/>
                    <a:pt x="50" y="84"/>
                  </a:cubicBezTo>
                  <a:cubicBezTo>
                    <a:pt x="50" y="79"/>
                    <a:pt x="57" y="78"/>
                    <a:pt x="58" y="74"/>
                  </a:cubicBezTo>
                  <a:cubicBezTo>
                    <a:pt x="14" y="61"/>
                    <a:pt x="0" y="34"/>
                    <a:pt x="24" y="6"/>
                  </a:cubicBezTo>
                  <a:cubicBezTo>
                    <a:pt x="31" y="9"/>
                    <a:pt x="36" y="3"/>
                    <a:pt x="42" y="1"/>
                  </a:cubicBezTo>
                  <a:cubicBezTo>
                    <a:pt x="46" y="0"/>
                    <a:pt x="50" y="0"/>
                    <a:pt x="53" y="3"/>
                  </a:cubicBezTo>
                  <a:cubicBezTo>
                    <a:pt x="57" y="6"/>
                    <a:pt x="54" y="10"/>
                    <a:pt x="52" y="13"/>
                  </a:cubicBezTo>
                  <a:cubicBezTo>
                    <a:pt x="49" y="21"/>
                    <a:pt x="33" y="28"/>
                    <a:pt x="45" y="38"/>
                  </a:cubicBezTo>
                  <a:cubicBezTo>
                    <a:pt x="55" y="46"/>
                    <a:pt x="59" y="30"/>
                    <a:pt x="67" y="28"/>
                  </a:cubicBezTo>
                  <a:cubicBezTo>
                    <a:pt x="70" y="27"/>
                    <a:pt x="72" y="26"/>
                    <a:pt x="75" y="27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4" name="Freeform 365">
              <a:extLst>
                <a:ext uri="{FF2B5EF4-FFF2-40B4-BE49-F238E27FC236}">
                  <a16:creationId xmlns:a16="http://schemas.microsoft.com/office/drawing/2014/main" id="{B7410419-5E03-B4AE-1F1C-FEC0C36C3D1B}"/>
                </a:ext>
              </a:extLst>
            </p:cNvPr>
            <p:cNvSpPr/>
            <p:nvPr/>
          </p:nvSpPr>
          <p:spPr bwMode="auto">
            <a:xfrm>
              <a:off x="8016875" y="2520950"/>
              <a:ext cx="98425" cy="60325"/>
            </a:xfrm>
            <a:custGeom>
              <a:avLst/>
              <a:gdLst>
                <a:gd name="T0" fmla="*/ 135 w 135"/>
                <a:gd name="T1" fmla="*/ 45 h 80"/>
                <a:gd name="T2" fmla="*/ 111 w 135"/>
                <a:gd name="T3" fmla="*/ 57 h 80"/>
                <a:gd name="T4" fmla="*/ 107 w 135"/>
                <a:gd name="T5" fmla="*/ 53 h 80"/>
                <a:gd name="T6" fmla="*/ 95 w 135"/>
                <a:gd name="T7" fmla="*/ 42 h 80"/>
                <a:gd name="T8" fmla="*/ 88 w 135"/>
                <a:gd name="T9" fmla="*/ 57 h 80"/>
                <a:gd name="T10" fmla="*/ 86 w 135"/>
                <a:gd name="T11" fmla="*/ 66 h 80"/>
                <a:gd name="T12" fmla="*/ 79 w 135"/>
                <a:gd name="T13" fmla="*/ 69 h 80"/>
                <a:gd name="T14" fmla="*/ 72 w 135"/>
                <a:gd name="T15" fmla="*/ 48 h 80"/>
                <a:gd name="T16" fmla="*/ 54 w 135"/>
                <a:gd name="T17" fmla="*/ 64 h 80"/>
                <a:gd name="T18" fmla="*/ 34 w 135"/>
                <a:gd name="T19" fmla="*/ 55 h 80"/>
                <a:gd name="T20" fmla="*/ 28 w 135"/>
                <a:gd name="T21" fmla="*/ 43 h 80"/>
                <a:gd name="T22" fmla="*/ 28 w 135"/>
                <a:gd name="T23" fmla="*/ 69 h 80"/>
                <a:gd name="T24" fmla="*/ 18 w 135"/>
                <a:gd name="T25" fmla="*/ 80 h 80"/>
                <a:gd name="T26" fmla="*/ 11 w 135"/>
                <a:gd name="T27" fmla="*/ 69 h 80"/>
                <a:gd name="T28" fmla="*/ 0 w 135"/>
                <a:gd name="T29" fmla="*/ 38 h 80"/>
                <a:gd name="T30" fmla="*/ 50 w 135"/>
                <a:gd name="T31" fmla="*/ 6 h 80"/>
                <a:gd name="T32" fmla="*/ 85 w 135"/>
                <a:gd name="T33" fmla="*/ 6 h 80"/>
                <a:gd name="T34" fmla="*/ 135 w 135"/>
                <a:gd name="T35" fmla="*/ 4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80">
                  <a:moveTo>
                    <a:pt x="135" y="45"/>
                  </a:moveTo>
                  <a:cubicBezTo>
                    <a:pt x="128" y="52"/>
                    <a:pt x="120" y="54"/>
                    <a:pt x="111" y="57"/>
                  </a:cubicBezTo>
                  <a:cubicBezTo>
                    <a:pt x="110" y="56"/>
                    <a:pt x="108" y="54"/>
                    <a:pt x="107" y="53"/>
                  </a:cubicBezTo>
                  <a:cubicBezTo>
                    <a:pt x="104" y="48"/>
                    <a:pt x="102" y="40"/>
                    <a:pt x="95" y="42"/>
                  </a:cubicBezTo>
                  <a:cubicBezTo>
                    <a:pt x="87" y="43"/>
                    <a:pt x="88" y="51"/>
                    <a:pt x="88" y="57"/>
                  </a:cubicBezTo>
                  <a:cubicBezTo>
                    <a:pt x="88" y="60"/>
                    <a:pt x="87" y="63"/>
                    <a:pt x="86" y="66"/>
                  </a:cubicBezTo>
                  <a:cubicBezTo>
                    <a:pt x="84" y="67"/>
                    <a:pt x="81" y="68"/>
                    <a:pt x="79" y="69"/>
                  </a:cubicBezTo>
                  <a:cubicBezTo>
                    <a:pt x="67" y="64"/>
                    <a:pt x="71" y="55"/>
                    <a:pt x="72" y="48"/>
                  </a:cubicBezTo>
                  <a:cubicBezTo>
                    <a:pt x="64" y="50"/>
                    <a:pt x="74" y="73"/>
                    <a:pt x="54" y="64"/>
                  </a:cubicBezTo>
                  <a:cubicBezTo>
                    <a:pt x="49" y="56"/>
                    <a:pt x="45" y="50"/>
                    <a:pt x="34" y="55"/>
                  </a:cubicBezTo>
                  <a:cubicBezTo>
                    <a:pt x="27" y="59"/>
                    <a:pt x="26" y="52"/>
                    <a:pt x="28" y="43"/>
                  </a:cubicBezTo>
                  <a:cubicBezTo>
                    <a:pt x="24" y="54"/>
                    <a:pt x="29" y="61"/>
                    <a:pt x="28" y="69"/>
                  </a:cubicBezTo>
                  <a:cubicBezTo>
                    <a:pt x="26" y="75"/>
                    <a:pt x="25" y="80"/>
                    <a:pt x="18" y="80"/>
                  </a:cubicBezTo>
                  <a:cubicBezTo>
                    <a:pt x="12" y="79"/>
                    <a:pt x="11" y="74"/>
                    <a:pt x="11" y="69"/>
                  </a:cubicBezTo>
                  <a:cubicBezTo>
                    <a:pt x="11" y="57"/>
                    <a:pt x="7" y="47"/>
                    <a:pt x="0" y="38"/>
                  </a:cubicBezTo>
                  <a:cubicBezTo>
                    <a:pt x="4" y="12"/>
                    <a:pt x="22" y="0"/>
                    <a:pt x="50" y="6"/>
                  </a:cubicBezTo>
                  <a:cubicBezTo>
                    <a:pt x="62" y="9"/>
                    <a:pt x="73" y="9"/>
                    <a:pt x="85" y="6"/>
                  </a:cubicBezTo>
                  <a:cubicBezTo>
                    <a:pt x="115" y="0"/>
                    <a:pt x="135" y="16"/>
                    <a:pt x="135" y="45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5" name="Freeform 366">
              <a:extLst>
                <a:ext uri="{FF2B5EF4-FFF2-40B4-BE49-F238E27FC236}">
                  <a16:creationId xmlns:a16="http://schemas.microsoft.com/office/drawing/2014/main" id="{50A80D7D-C462-F56B-581E-132DE35503EE}"/>
                </a:ext>
              </a:extLst>
            </p:cNvPr>
            <p:cNvSpPr/>
            <p:nvPr/>
          </p:nvSpPr>
          <p:spPr bwMode="auto">
            <a:xfrm>
              <a:off x="8251825" y="2398713"/>
              <a:ext cx="187325" cy="63500"/>
            </a:xfrm>
            <a:custGeom>
              <a:avLst/>
              <a:gdLst>
                <a:gd name="T0" fmla="*/ 254 w 254"/>
                <a:gd name="T1" fmla="*/ 69 h 86"/>
                <a:gd name="T2" fmla="*/ 254 w 254"/>
                <a:gd name="T3" fmla="*/ 86 h 86"/>
                <a:gd name="T4" fmla="*/ 0 w 254"/>
                <a:gd name="T5" fmla="*/ 22 h 86"/>
                <a:gd name="T6" fmla="*/ 10 w 254"/>
                <a:gd name="T7" fmla="*/ 0 h 86"/>
                <a:gd name="T8" fmla="*/ 123 w 254"/>
                <a:gd name="T9" fmla="*/ 32 h 86"/>
                <a:gd name="T10" fmla="*/ 247 w 254"/>
                <a:gd name="T11" fmla="*/ 63 h 86"/>
                <a:gd name="T12" fmla="*/ 254 w 254"/>
                <a:gd name="T13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86">
                  <a:moveTo>
                    <a:pt x="254" y="69"/>
                  </a:moveTo>
                  <a:cubicBezTo>
                    <a:pt x="254" y="75"/>
                    <a:pt x="254" y="81"/>
                    <a:pt x="254" y="86"/>
                  </a:cubicBezTo>
                  <a:cubicBezTo>
                    <a:pt x="169" y="65"/>
                    <a:pt x="84" y="44"/>
                    <a:pt x="0" y="22"/>
                  </a:cubicBezTo>
                  <a:cubicBezTo>
                    <a:pt x="3" y="15"/>
                    <a:pt x="7" y="8"/>
                    <a:pt x="10" y="0"/>
                  </a:cubicBezTo>
                  <a:cubicBezTo>
                    <a:pt x="46" y="17"/>
                    <a:pt x="86" y="21"/>
                    <a:pt x="123" y="32"/>
                  </a:cubicBezTo>
                  <a:cubicBezTo>
                    <a:pt x="164" y="43"/>
                    <a:pt x="206" y="53"/>
                    <a:pt x="247" y="63"/>
                  </a:cubicBezTo>
                  <a:cubicBezTo>
                    <a:pt x="250" y="64"/>
                    <a:pt x="253" y="66"/>
                    <a:pt x="254" y="69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6" name="Freeform 367">
              <a:extLst>
                <a:ext uri="{FF2B5EF4-FFF2-40B4-BE49-F238E27FC236}">
                  <a16:creationId xmlns:a16="http://schemas.microsoft.com/office/drawing/2014/main" id="{2A2539C3-A63C-EB60-4D4C-0BB28D7EF28B}"/>
                </a:ext>
              </a:extLst>
            </p:cNvPr>
            <p:cNvSpPr/>
            <p:nvPr/>
          </p:nvSpPr>
          <p:spPr bwMode="auto">
            <a:xfrm>
              <a:off x="8110538" y="2414588"/>
              <a:ext cx="141287" cy="138112"/>
            </a:xfrm>
            <a:custGeom>
              <a:avLst/>
              <a:gdLst>
                <a:gd name="T0" fmla="*/ 186 w 190"/>
                <a:gd name="T1" fmla="*/ 0 h 189"/>
                <a:gd name="T2" fmla="*/ 190 w 190"/>
                <a:gd name="T3" fmla="*/ 1 h 189"/>
                <a:gd name="T4" fmla="*/ 10 w 190"/>
                <a:gd name="T5" fmla="*/ 189 h 189"/>
                <a:gd name="T6" fmla="*/ 0 w 190"/>
                <a:gd name="T7" fmla="*/ 165 h 189"/>
                <a:gd name="T8" fmla="*/ 58 w 190"/>
                <a:gd name="T9" fmla="*/ 137 h 189"/>
                <a:gd name="T10" fmla="*/ 72 w 190"/>
                <a:gd name="T11" fmla="*/ 126 h 189"/>
                <a:gd name="T12" fmla="*/ 106 w 190"/>
                <a:gd name="T13" fmla="*/ 100 h 189"/>
                <a:gd name="T14" fmla="*/ 113 w 190"/>
                <a:gd name="T15" fmla="*/ 95 h 189"/>
                <a:gd name="T16" fmla="*/ 148 w 190"/>
                <a:gd name="T17" fmla="*/ 42 h 189"/>
                <a:gd name="T18" fmla="*/ 186 w 190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186" y="0"/>
                  </a:moveTo>
                  <a:cubicBezTo>
                    <a:pt x="187" y="0"/>
                    <a:pt x="189" y="1"/>
                    <a:pt x="190" y="1"/>
                  </a:cubicBezTo>
                  <a:cubicBezTo>
                    <a:pt x="151" y="84"/>
                    <a:pt x="93" y="148"/>
                    <a:pt x="10" y="189"/>
                  </a:cubicBezTo>
                  <a:cubicBezTo>
                    <a:pt x="5" y="182"/>
                    <a:pt x="0" y="175"/>
                    <a:pt x="0" y="165"/>
                  </a:cubicBezTo>
                  <a:cubicBezTo>
                    <a:pt x="19" y="155"/>
                    <a:pt x="38" y="145"/>
                    <a:pt x="58" y="137"/>
                  </a:cubicBezTo>
                  <a:cubicBezTo>
                    <a:pt x="64" y="135"/>
                    <a:pt x="68" y="130"/>
                    <a:pt x="72" y="126"/>
                  </a:cubicBezTo>
                  <a:cubicBezTo>
                    <a:pt x="83" y="116"/>
                    <a:pt x="91" y="104"/>
                    <a:pt x="106" y="100"/>
                  </a:cubicBezTo>
                  <a:cubicBezTo>
                    <a:pt x="109" y="99"/>
                    <a:pt x="112" y="98"/>
                    <a:pt x="113" y="95"/>
                  </a:cubicBezTo>
                  <a:cubicBezTo>
                    <a:pt x="117" y="73"/>
                    <a:pt x="137" y="60"/>
                    <a:pt x="148" y="42"/>
                  </a:cubicBezTo>
                  <a:cubicBezTo>
                    <a:pt x="158" y="27"/>
                    <a:pt x="166" y="8"/>
                    <a:pt x="186" y="0"/>
                  </a:cubicBezTo>
                  <a:close/>
                </a:path>
              </a:pathLst>
            </a:custGeom>
            <a:solidFill>
              <a:srgbClr val="B4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7" name="Freeform 368">
              <a:extLst>
                <a:ext uri="{FF2B5EF4-FFF2-40B4-BE49-F238E27FC236}">
                  <a16:creationId xmlns:a16="http://schemas.microsoft.com/office/drawing/2014/main" id="{287F1F12-F815-E65B-B467-B7553EA6A895}"/>
                </a:ext>
              </a:extLst>
            </p:cNvPr>
            <p:cNvSpPr/>
            <p:nvPr/>
          </p:nvSpPr>
          <p:spPr bwMode="auto">
            <a:xfrm>
              <a:off x="7986713" y="2538413"/>
              <a:ext cx="87312" cy="50800"/>
            </a:xfrm>
            <a:custGeom>
              <a:avLst/>
              <a:gdLst>
                <a:gd name="T0" fmla="*/ 96 w 120"/>
                <a:gd name="T1" fmla="*/ 40 h 69"/>
                <a:gd name="T2" fmla="*/ 104 w 120"/>
                <a:gd name="T3" fmla="*/ 37 h 69"/>
                <a:gd name="T4" fmla="*/ 114 w 120"/>
                <a:gd name="T5" fmla="*/ 20 h 69"/>
                <a:gd name="T6" fmla="*/ 120 w 120"/>
                <a:gd name="T7" fmla="*/ 47 h 69"/>
                <a:gd name="T8" fmla="*/ 36 w 120"/>
                <a:gd name="T9" fmla="*/ 65 h 69"/>
                <a:gd name="T10" fmla="*/ 3 w 120"/>
                <a:gd name="T11" fmla="*/ 37 h 69"/>
                <a:gd name="T12" fmla="*/ 0 w 120"/>
                <a:gd name="T13" fmla="*/ 14 h 69"/>
                <a:gd name="T14" fmla="*/ 9 w 120"/>
                <a:gd name="T15" fmla="*/ 6 h 69"/>
                <a:gd name="T16" fmla="*/ 38 w 120"/>
                <a:gd name="T17" fmla="*/ 9 h 69"/>
                <a:gd name="T18" fmla="*/ 39 w 120"/>
                <a:gd name="T19" fmla="*/ 13 h 69"/>
                <a:gd name="T20" fmla="*/ 38 w 120"/>
                <a:gd name="T21" fmla="*/ 47 h 69"/>
                <a:gd name="T22" fmla="*/ 44 w 120"/>
                <a:gd name="T23" fmla="*/ 16 h 69"/>
                <a:gd name="T24" fmla="*/ 56 w 120"/>
                <a:gd name="T25" fmla="*/ 46 h 69"/>
                <a:gd name="T26" fmla="*/ 61 w 120"/>
                <a:gd name="T27" fmla="*/ 53 h 69"/>
                <a:gd name="T28" fmla="*/ 64 w 120"/>
                <a:gd name="T29" fmla="*/ 44 h 69"/>
                <a:gd name="T30" fmla="*/ 96 w 120"/>
                <a:gd name="T31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69">
                  <a:moveTo>
                    <a:pt x="96" y="40"/>
                  </a:moveTo>
                  <a:cubicBezTo>
                    <a:pt x="100" y="41"/>
                    <a:pt x="104" y="43"/>
                    <a:pt x="104" y="37"/>
                  </a:cubicBezTo>
                  <a:cubicBezTo>
                    <a:pt x="103" y="28"/>
                    <a:pt x="108" y="24"/>
                    <a:pt x="114" y="20"/>
                  </a:cubicBezTo>
                  <a:cubicBezTo>
                    <a:pt x="118" y="29"/>
                    <a:pt x="113" y="39"/>
                    <a:pt x="120" y="47"/>
                  </a:cubicBezTo>
                  <a:cubicBezTo>
                    <a:pt x="93" y="58"/>
                    <a:pt x="64" y="63"/>
                    <a:pt x="36" y="65"/>
                  </a:cubicBezTo>
                  <a:cubicBezTo>
                    <a:pt x="4" y="69"/>
                    <a:pt x="3" y="68"/>
                    <a:pt x="3" y="37"/>
                  </a:cubicBezTo>
                  <a:cubicBezTo>
                    <a:pt x="2" y="29"/>
                    <a:pt x="0" y="22"/>
                    <a:pt x="0" y="14"/>
                  </a:cubicBezTo>
                  <a:cubicBezTo>
                    <a:pt x="1" y="9"/>
                    <a:pt x="3" y="0"/>
                    <a:pt x="9" y="6"/>
                  </a:cubicBezTo>
                  <a:cubicBezTo>
                    <a:pt x="19" y="14"/>
                    <a:pt x="28" y="8"/>
                    <a:pt x="38" y="9"/>
                  </a:cubicBezTo>
                  <a:cubicBezTo>
                    <a:pt x="38" y="11"/>
                    <a:pt x="39" y="12"/>
                    <a:pt x="39" y="13"/>
                  </a:cubicBezTo>
                  <a:cubicBezTo>
                    <a:pt x="37" y="25"/>
                    <a:pt x="39" y="37"/>
                    <a:pt x="38" y="47"/>
                  </a:cubicBezTo>
                  <a:cubicBezTo>
                    <a:pt x="43" y="39"/>
                    <a:pt x="31" y="24"/>
                    <a:pt x="44" y="16"/>
                  </a:cubicBezTo>
                  <a:cubicBezTo>
                    <a:pt x="59" y="22"/>
                    <a:pt x="55" y="35"/>
                    <a:pt x="56" y="46"/>
                  </a:cubicBezTo>
                  <a:cubicBezTo>
                    <a:pt x="56" y="49"/>
                    <a:pt x="55" y="55"/>
                    <a:pt x="61" y="53"/>
                  </a:cubicBezTo>
                  <a:cubicBezTo>
                    <a:pt x="63" y="52"/>
                    <a:pt x="63" y="47"/>
                    <a:pt x="64" y="44"/>
                  </a:cubicBezTo>
                  <a:cubicBezTo>
                    <a:pt x="74" y="38"/>
                    <a:pt x="85" y="37"/>
                    <a:pt x="96" y="40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8" name="Freeform 369">
              <a:extLst>
                <a:ext uri="{FF2B5EF4-FFF2-40B4-BE49-F238E27FC236}">
                  <a16:creationId xmlns:a16="http://schemas.microsoft.com/office/drawing/2014/main" id="{599D64F2-55D2-DB2E-6B03-B144AD91AD34}"/>
                </a:ext>
              </a:extLst>
            </p:cNvPr>
            <p:cNvSpPr/>
            <p:nvPr/>
          </p:nvSpPr>
          <p:spPr bwMode="auto">
            <a:xfrm>
              <a:off x="7588250" y="2470150"/>
              <a:ext cx="152400" cy="144462"/>
            </a:xfrm>
            <a:custGeom>
              <a:avLst/>
              <a:gdLst>
                <a:gd name="T0" fmla="*/ 8 w 207"/>
                <a:gd name="T1" fmla="*/ 196 h 196"/>
                <a:gd name="T2" fmla="*/ 0 w 207"/>
                <a:gd name="T3" fmla="*/ 184 h 196"/>
                <a:gd name="T4" fmla="*/ 191 w 207"/>
                <a:gd name="T5" fmla="*/ 3 h 196"/>
                <a:gd name="T6" fmla="*/ 200 w 207"/>
                <a:gd name="T7" fmla="*/ 0 h 196"/>
                <a:gd name="T8" fmla="*/ 194 w 207"/>
                <a:gd name="T9" fmla="*/ 22 h 196"/>
                <a:gd name="T10" fmla="*/ 76 w 207"/>
                <a:gd name="T11" fmla="*/ 133 h 196"/>
                <a:gd name="T12" fmla="*/ 8 w 207"/>
                <a:gd name="T1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8" y="196"/>
                  </a:moveTo>
                  <a:cubicBezTo>
                    <a:pt x="5" y="192"/>
                    <a:pt x="3" y="188"/>
                    <a:pt x="0" y="184"/>
                  </a:cubicBezTo>
                  <a:cubicBezTo>
                    <a:pt x="64" y="124"/>
                    <a:pt x="128" y="64"/>
                    <a:pt x="191" y="3"/>
                  </a:cubicBezTo>
                  <a:cubicBezTo>
                    <a:pt x="194" y="1"/>
                    <a:pt x="197" y="0"/>
                    <a:pt x="200" y="0"/>
                  </a:cubicBezTo>
                  <a:cubicBezTo>
                    <a:pt x="207" y="10"/>
                    <a:pt x="200" y="17"/>
                    <a:pt x="194" y="22"/>
                  </a:cubicBezTo>
                  <a:cubicBezTo>
                    <a:pt x="154" y="59"/>
                    <a:pt x="116" y="97"/>
                    <a:pt x="76" y="133"/>
                  </a:cubicBezTo>
                  <a:cubicBezTo>
                    <a:pt x="53" y="154"/>
                    <a:pt x="31" y="176"/>
                    <a:pt x="8" y="196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9" name="Freeform 370">
              <a:extLst>
                <a:ext uri="{FF2B5EF4-FFF2-40B4-BE49-F238E27FC236}">
                  <a16:creationId xmlns:a16="http://schemas.microsoft.com/office/drawing/2014/main" id="{A484225B-B8EE-4D99-9BBF-144C3AEFE4A6}"/>
                </a:ext>
              </a:extLst>
            </p:cNvPr>
            <p:cNvSpPr/>
            <p:nvPr/>
          </p:nvSpPr>
          <p:spPr bwMode="auto">
            <a:xfrm>
              <a:off x="7594600" y="2468563"/>
              <a:ext cx="152400" cy="149225"/>
            </a:xfrm>
            <a:custGeom>
              <a:avLst/>
              <a:gdLst>
                <a:gd name="T0" fmla="*/ 0 w 207"/>
                <a:gd name="T1" fmla="*/ 197 h 202"/>
                <a:gd name="T2" fmla="*/ 28 w 207"/>
                <a:gd name="T3" fmla="*/ 165 h 202"/>
                <a:gd name="T4" fmla="*/ 183 w 207"/>
                <a:gd name="T5" fmla="*/ 20 h 202"/>
                <a:gd name="T6" fmla="*/ 192 w 207"/>
                <a:gd name="T7" fmla="*/ 1 h 202"/>
                <a:gd name="T8" fmla="*/ 193 w 207"/>
                <a:gd name="T9" fmla="*/ 0 h 202"/>
                <a:gd name="T10" fmla="*/ 194 w 207"/>
                <a:gd name="T11" fmla="*/ 1 h 202"/>
                <a:gd name="T12" fmla="*/ 207 w 207"/>
                <a:gd name="T13" fmla="*/ 10 h 202"/>
                <a:gd name="T14" fmla="*/ 149 w 207"/>
                <a:gd name="T15" fmla="*/ 67 h 202"/>
                <a:gd name="T16" fmla="*/ 100 w 207"/>
                <a:gd name="T17" fmla="*/ 115 h 202"/>
                <a:gd name="T18" fmla="*/ 35 w 207"/>
                <a:gd name="T19" fmla="*/ 176 h 202"/>
                <a:gd name="T20" fmla="*/ 19 w 207"/>
                <a:gd name="T21" fmla="*/ 185 h 202"/>
                <a:gd name="T22" fmla="*/ 4 w 207"/>
                <a:gd name="T23" fmla="*/ 202 h 202"/>
                <a:gd name="T24" fmla="*/ 0 w 207"/>
                <a:gd name="T25" fmla="*/ 1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201">
                  <a:moveTo>
                    <a:pt x="0" y="197"/>
                  </a:moveTo>
                  <a:cubicBezTo>
                    <a:pt x="3" y="181"/>
                    <a:pt x="18" y="174"/>
                    <a:pt x="28" y="165"/>
                  </a:cubicBezTo>
                  <a:cubicBezTo>
                    <a:pt x="79" y="116"/>
                    <a:pt x="131" y="68"/>
                    <a:pt x="183" y="20"/>
                  </a:cubicBezTo>
                  <a:cubicBezTo>
                    <a:pt x="189" y="15"/>
                    <a:pt x="194" y="10"/>
                    <a:pt x="192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4" y="1"/>
                    <a:pt x="194" y="1"/>
                  </a:cubicBezTo>
                  <a:cubicBezTo>
                    <a:pt x="200" y="2"/>
                    <a:pt x="206" y="3"/>
                    <a:pt x="207" y="10"/>
                  </a:cubicBezTo>
                  <a:cubicBezTo>
                    <a:pt x="193" y="35"/>
                    <a:pt x="169" y="48"/>
                    <a:pt x="149" y="67"/>
                  </a:cubicBezTo>
                  <a:cubicBezTo>
                    <a:pt x="133" y="84"/>
                    <a:pt x="118" y="100"/>
                    <a:pt x="100" y="115"/>
                  </a:cubicBezTo>
                  <a:cubicBezTo>
                    <a:pt x="77" y="134"/>
                    <a:pt x="56" y="155"/>
                    <a:pt x="35" y="176"/>
                  </a:cubicBezTo>
                  <a:cubicBezTo>
                    <a:pt x="31" y="181"/>
                    <a:pt x="26" y="186"/>
                    <a:pt x="19" y="185"/>
                  </a:cubicBezTo>
                  <a:cubicBezTo>
                    <a:pt x="13" y="190"/>
                    <a:pt x="7" y="195"/>
                    <a:pt x="4" y="202"/>
                  </a:cubicBezTo>
                  <a:cubicBezTo>
                    <a:pt x="2" y="200"/>
                    <a:pt x="1" y="199"/>
                    <a:pt x="0" y="197"/>
                  </a:cubicBez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0" name="Freeform 371">
              <a:extLst>
                <a:ext uri="{FF2B5EF4-FFF2-40B4-BE49-F238E27FC236}">
                  <a16:creationId xmlns:a16="http://schemas.microsoft.com/office/drawing/2014/main" id="{EC2C0A88-0974-8054-E961-2FA50567DD16}"/>
                </a:ext>
              </a:extLst>
            </p:cNvPr>
            <p:cNvSpPr/>
            <p:nvPr/>
          </p:nvSpPr>
          <p:spPr bwMode="auto">
            <a:xfrm>
              <a:off x="8264525" y="2379663"/>
              <a:ext cx="180975" cy="65087"/>
            </a:xfrm>
            <a:custGeom>
              <a:avLst/>
              <a:gdLst>
                <a:gd name="T0" fmla="*/ 246 w 246"/>
                <a:gd name="T1" fmla="*/ 57 h 87"/>
                <a:gd name="T2" fmla="*/ 240 w 246"/>
                <a:gd name="T3" fmla="*/ 87 h 87"/>
                <a:gd name="T4" fmla="*/ 200 w 246"/>
                <a:gd name="T5" fmla="*/ 63 h 87"/>
                <a:gd name="T6" fmla="*/ 17 w 246"/>
                <a:gd name="T7" fmla="*/ 20 h 87"/>
                <a:gd name="T8" fmla="*/ 0 w 246"/>
                <a:gd name="T9" fmla="*/ 7 h 87"/>
                <a:gd name="T10" fmla="*/ 3 w 246"/>
                <a:gd name="T11" fmla="*/ 0 h 87"/>
                <a:gd name="T12" fmla="*/ 227 w 246"/>
                <a:gd name="T13" fmla="*/ 55 h 87"/>
                <a:gd name="T14" fmla="*/ 246 w 246"/>
                <a:gd name="T1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87">
                  <a:moveTo>
                    <a:pt x="246" y="57"/>
                  </a:moveTo>
                  <a:cubicBezTo>
                    <a:pt x="241" y="66"/>
                    <a:pt x="246" y="78"/>
                    <a:pt x="240" y="87"/>
                  </a:cubicBezTo>
                  <a:cubicBezTo>
                    <a:pt x="230" y="72"/>
                    <a:pt x="216" y="67"/>
                    <a:pt x="200" y="63"/>
                  </a:cubicBezTo>
                  <a:cubicBezTo>
                    <a:pt x="138" y="51"/>
                    <a:pt x="79" y="31"/>
                    <a:pt x="17" y="20"/>
                  </a:cubicBezTo>
                  <a:cubicBezTo>
                    <a:pt x="10" y="18"/>
                    <a:pt x="3" y="15"/>
                    <a:pt x="0" y="7"/>
                  </a:cubicBezTo>
                  <a:cubicBezTo>
                    <a:pt x="1" y="5"/>
                    <a:pt x="2" y="3"/>
                    <a:pt x="3" y="0"/>
                  </a:cubicBezTo>
                  <a:cubicBezTo>
                    <a:pt x="78" y="19"/>
                    <a:pt x="152" y="37"/>
                    <a:pt x="227" y="55"/>
                  </a:cubicBezTo>
                  <a:cubicBezTo>
                    <a:pt x="233" y="57"/>
                    <a:pt x="240" y="60"/>
                    <a:pt x="246" y="57"/>
                  </a:cubicBezTo>
                  <a:close/>
                </a:path>
              </a:pathLst>
            </a:custGeom>
            <a:solidFill>
              <a:srgbClr val="3A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1" name="Freeform 372">
              <a:extLst>
                <a:ext uri="{FF2B5EF4-FFF2-40B4-BE49-F238E27FC236}">
                  <a16:creationId xmlns:a16="http://schemas.microsoft.com/office/drawing/2014/main" id="{7CB847B6-053E-A725-FFE1-24727CF437FD}"/>
                </a:ext>
              </a:extLst>
            </p:cNvPr>
            <p:cNvSpPr/>
            <p:nvPr/>
          </p:nvSpPr>
          <p:spPr bwMode="auto">
            <a:xfrm>
              <a:off x="7931150" y="2541588"/>
              <a:ext cx="47625" cy="46037"/>
            </a:xfrm>
            <a:custGeom>
              <a:avLst/>
              <a:gdLst>
                <a:gd name="T0" fmla="*/ 30 w 63"/>
                <a:gd name="T1" fmla="*/ 60 h 63"/>
                <a:gd name="T2" fmla="*/ 10 w 63"/>
                <a:gd name="T3" fmla="*/ 55 h 63"/>
                <a:gd name="T4" fmla="*/ 5 w 63"/>
                <a:gd name="T5" fmla="*/ 50 h 63"/>
                <a:gd name="T6" fmla="*/ 1 w 63"/>
                <a:gd name="T7" fmla="*/ 29 h 63"/>
                <a:gd name="T8" fmla="*/ 25 w 63"/>
                <a:gd name="T9" fmla="*/ 3 h 63"/>
                <a:gd name="T10" fmla="*/ 55 w 63"/>
                <a:gd name="T11" fmla="*/ 18 h 63"/>
                <a:gd name="T12" fmla="*/ 59 w 63"/>
                <a:gd name="T13" fmla="*/ 31 h 63"/>
                <a:gd name="T14" fmla="*/ 30 w 63"/>
                <a:gd name="T1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2">
                  <a:moveTo>
                    <a:pt x="30" y="60"/>
                  </a:moveTo>
                  <a:cubicBezTo>
                    <a:pt x="23" y="61"/>
                    <a:pt x="16" y="61"/>
                    <a:pt x="10" y="55"/>
                  </a:cubicBezTo>
                  <a:cubicBezTo>
                    <a:pt x="8" y="54"/>
                    <a:pt x="7" y="52"/>
                    <a:pt x="5" y="50"/>
                  </a:cubicBezTo>
                  <a:cubicBezTo>
                    <a:pt x="2" y="43"/>
                    <a:pt x="0" y="36"/>
                    <a:pt x="1" y="29"/>
                  </a:cubicBezTo>
                  <a:cubicBezTo>
                    <a:pt x="3" y="15"/>
                    <a:pt x="11" y="6"/>
                    <a:pt x="25" y="3"/>
                  </a:cubicBezTo>
                  <a:cubicBezTo>
                    <a:pt x="38" y="0"/>
                    <a:pt x="48" y="6"/>
                    <a:pt x="55" y="18"/>
                  </a:cubicBezTo>
                  <a:cubicBezTo>
                    <a:pt x="57" y="22"/>
                    <a:pt x="58" y="26"/>
                    <a:pt x="59" y="31"/>
                  </a:cubicBezTo>
                  <a:cubicBezTo>
                    <a:pt x="63" y="57"/>
                    <a:pt x="57" y="63"/>
                    <a:pt x="30" y="60"/>
                  </a:cubicBezTo>
                  <a:close/>
                </a:path>
              </a:pathLst>
            </a:custGeom>
            <a:solidFill>
              <a:srgbClr val="9E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2" name="Freeform 373">
              <a:extLst>
                <a:ext uri="{FF2B5EF4-FFF2-40B4-BE49-F238E27FC236}">
                  <a16:creationId xmlns:a16="http://schemas.microsoft.com/office/drawing/2014/main" id="{3BAB4A1E-4951-7EB0-F9D4-05B539CCA295}"/>
                </a:ext>
              </a:extLst>
            </p:cNvPr>
            <p:cNvSpPr/>
            <p:nvPr/>
          </p:nvSpPr>
          <p:spPr bwMode="auto">
            <a:xfrm>
              <a:off x="7843838" y="2520950"/>
              <a:ext cx="49212" cy="46037"/>
            </a:xfrm>
            <a:custGeom>
              <a:avLst/>
              <a:gdLst>
                <a:gd name="T0" fmla="*/ 0 w 67"/>
                <a:gd name="T1" fmla="*/ 43 h 62"/>
                <a:gd name="T2" fmla="*/ 1 w 67"/>
                <a:gd name="T3" fmla="*/ 18 h 62"/>
                <a:gd name="T4" fmla="*/ 63 w 67"/>
                <a:gd name="T5" fmla="*/ 21 h 62"/>
                <a:gd name="T6" fmla="*/ 60 w 67"/>
                <a:gd name="T7" fmla="*/ 44 h 62"/>
                <a:gd name="T8" fmla="*/ 47 w 67"/>
                <a:gd name="T9" fmla="*/ 58 h 62"/>
                <a:gd name="T10" fmla="*/ 41 w 67"/>
                <a:gd name="T11" fmla="*/ 62 h 62"/>
                <a:gd name="T12" fmla="*/ 0 w 67"/>
                <a:gd name="T13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2">
                  <a:moveTo>
                    <a:pt x="0" y="43"/>
                  </a:moveTo>
                  <a:cubicBezTo>
                    <a:pt x="5" y="35"/>
                    <a:pt x="22" y="27"/>
                    <a:pt x="1" y="18"/>
                  </a:cubicBezTo>
                  <a:cubicBezTo>
                    <a:pt x="15" y="0"/>
                    <a:pt x="53" y="2"/>
                    <a:pt x="63" y="21"/>
                  </a:cubicBezTo>
                  <a:cubicBezTo>
                    <a:pt x="67" y="29"/>
                    <a:pt x="65" y="37"/>
                    <a:pt x="60" y="44"/>
                  </a:cubicBezTo>
                  <a:cubicBezTo>
                    <a:pt x="56" y="49"/>
                    <a:pt x="51" y="54"/>
                    <a:pt x="47" y="58"/>
                  </a:cubicBezTo>
                  <a:cubicBezTo>
                    <a:pt x="45" y="59"/>
                    <a:pt x="43" y="61"/>
                    <a:pt x="41" y="62"/>
                  </a:cubicBezTo>
                  <a:cubicBezTo>
                    <a:pt x="26" y="59"/>
                    <a:pt x="13" y="52"/>
                    <a:pt x="0" y="43"/>
                  </a:cubicBezTo>
                  <a:close/>
                </a:path>
              </a:pathLst>
            </a:custGeom>
            <a:solidFill>
              <a:srgbClr val="831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3" name="Freeform 374">
              <a:extLst>
                <a:ext uri="{FF2B5EF4-FFF2-40B4-BE49-F238E27FC236}">
                  <a16:creationId xmlns:a16="http://schemas.microsoft.com/office/drawing/2014/main" id="{539EADB1-52B7-656D-06CB-662053BCF685}"/>
                </a:ext>
              </a:extLst>
            </p:cNvPr>
            <p:cNvSpPr/>
            <p:nvPr/>
          </p:nvSpPr>
          <p:spPr bwMode="auto">
            <a:xfrm>
              <a:off x="7874000" y="2546350"/>
              <a:ext cx="65087" cy="44450"/>
            </a:xfrm>
            <a:custGeom>
              <a:avLst/>
              <a:gdLst>
                <a:gd name="T0" fmla="*/ 0 w 88"/>
                <a:gd name="T1" fmla="*/ 28 h 59"/>
                <a:gd name="T2" fmla="*/ 0 w 88"/>
                <a:gd name="T3" fmla="*/ 24 h 59"/>
                <a:gd name="T4" fmla="*/ 28 w 88"/>
                <a:gd name="T5" fmla="*/ 0 h 59"/>
                <a:gd name="T6" fmla="*/ 56 w 88"/>
                <a:gd name="T7" fmla="*/ 8 h 59"/>
                <a:gd name="T8" fmla="*/ 62 w 88"/>
                <a:gd name="T9" fmla="*/ 33 h 59"/>
                <a:gd name="T10" fmla="*/ 63 w 88"/>
                <a:gd name="T11" fmla="*/ 32 h 59"/>
                <a:gd name="T12" fmla="*/ 62 w 88"/>
                <a:gd name="T13" fmla="*/ 31 h 59"/>
                <a:gd name="T14" fmla="*/ 62 w 88"/>
                <a:gd name="T15" fmla="*/ 9 h 59"/>
                <a:gd name="T16" fmla="*/ 77 w 88"/>
                <a:gd name="T17" fmla="*/ 14 h 59"/>
                <a:gd name="T18" fmla="*/ 88 w 88"/>
                <a:gd name="T19" fmla="*/ 44 h 59"/>
                <a:gd name="T20" fmla="*/ 88 w 88"/>
                <a:gd name="T21" fmla="*/ 48 h 59"/>
                <a:gd name="T22" fmla="*/ 65 w 88"/>
                <a:gd name="T23" fmla="*/ 48 h 59"/>
                <a:gd name="T24" fmla="*/ 0 w 88"/>
                <a:gd name="T2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59">
                  <a:moveTo>
                    <a:pt x="0" y="28"/>
                  </a:moveTo>
                  <a:cubicBezTo>
                    <a:pt x="0" y="27"/>
                    <a:pt x="0" y="25"/>
                    <a:pt x="0" y="24"/>
                  </a:cubicBezTo>
                  <a:cubicBezTo>
                    <a:pt x="11" y="18"/>
                    <a:pt x="17" y="6"/>
                    <a:pt x="28" y="0"/>
                  </a:cubicBezTo>
                  <a:cubicBezTo>
                    <a:pt x="36" y="8"/>
                    <a:pt x="46" y="9"/>
                    <a:pt x="56" y="8"/>
                  </a:cubicBezTo>
                  <a:cubicBezTo>
                    <a:pt x="63" y="15"/>
                    <a:pt x="58" y="24"/>
                    <a:pt x="62" y="33"/>
                  </a:cubicBezTo>
                  <a:cubicBezTo>
                    <a:pt x="62" y="35"/>
                    <a:pt x="66" y="31"/>
                    <a:pt x="63" y="32"/>
                  </a:cubicBezTo>
                  <a:cubicBezTo>
                    <a:pt x="63" y="32"/>
                    <a:pt x="62" y="32"/>
                    <a:pt x="62" y="31"/>
                  </a:cubicBezTo>
                  <a:cubicBezTo>
                    <a:pt x="59" y="24"/>
                    <a:pt x="59" y="17"/>
                    <a:pt x="62" y="9"/>
                  </a:cubicBezTo>
                  <a:cubicBezTo>
                    <a:pt x="70" y="4"/>
                    <a:pt x="73" y="10"/>
                    <a:pt x="77" y="14"/>
                  </a:cubicBezTo>
                  <a:cubicBezTo>
                    <a:pt x="82" y="24"/>
                    <a:pt x="79" y="36"/>
                    <a:pt x="88" y="44"/>
                  </a:cubicBezTo>
                  <a:cubicBezTo>
                    <a:pt x="88" y="45"/>
                    <a:pt x="88" y="47"/>
                    <a:pt x="88" y="48"/>
                  </a:cubicBezTo>
                  <a:cubicBezTo>
                    <a:pt x="81" y="59"/>
                    <a:pt x="73" y="49"/>
                    <a:pt x="65" y="48"/>
                  </a:cubicBezTo>
                  <a:cubicBezTo>
                    <a:pt x="43" y="44"/>
                    <a:pt x="21" y="38"/>
                    <a:pt x="0" y="28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4" name="Freeform 375">
              <a:extLst>
                <a:ext uri="{FF2B5EF4-FFF2-40B4-BE49-F238E27FC236}">
                  <a16:creationId xmlns:a16="http://schemas.microsoft.com/office/drawing/2014/main" id="{634826A2-2CD8-3358-7BF4-B6D8F554D6EA}"/>
                </a:ext>
              </a:extLst>
            </p:cNvPr>
            <p:cNvSpPr/>
            <p:nvPr/>
          </p:nvSpPr>
          <p:spPr bwMode="auto">
            <a:xfrm>
              <a:off x="7921625" y="2524125"/>
              <a:ext cx="68262" cy="63500"/>
            </a:xfrm>
            <a:custGeom>
              <a:avLst/>
              <a:gdLst>
                <a:gd name="T0" fmla="*/ 13 w 94"/>
                <a:gd name="T1" fmla="*/ 46 h 86"/>
                <a:gd name="T2" fmla="*/ 0 w 94"/>
                <a:gd name="T3" fmla="*/ 38 h 86"/>
                <a:gd name="T4" fmla="*/ 36 w 94"/>
                <a:gd name="T5" fmla="*/ 2 h 86"/>
                <a:gd name="T6" fmla="*/ 88 w 94"/>
                <a:gd name="T7" fmla="*/ 32 h 86"/>
                <a:gd name="T8" fmla="*/ 92 w 94"/>
                <a:gd name="T9" fmla="*/ 79 h 86"/>
                <a:gd name="T10" fmla="*/ 84 w 94"/>
                <a:gd name="T11" fmla="*/ 86 h 86"/>
                <a:gd name="T12" fmla="*/ 76 w 94"/>
                <a:gd name="T13" fmla="*/ 85 h 86"/>
                <a:gd name="T14" fmla="*/ 72 w 94"/>
                <a:gd name="T15" fmla="*/ 63 h 86"/>
                <a:gd name="T16" fmla="*/ 53 w 94"/>
                <a:gd name="T17" fmla="*/ 27 h 86"/>
                <a:gd name="T18" fmla="*/ 18 w 94"/>
                <a:gd name="T19" fmla="*/ 44 h 86"/>
                <a:gd name="T20" fmla="*/ 13 w 94"/>
                <a:gd name="T21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86">
                  <a:moveTo>
                    <a:pt x="13" y="46"/>
                  </a:moveTo>
                  <a:cubicBezTo>
                    <a:pt x="9" y="44"/>
                    <a:pt x="5" y="41"/>
                    <a:pt x="0" y="38"/>
                  </a:cubicBezTo>
                  <a:cubicBezTo>
                    <a:pt x="5" y="16"/>
                    <a:pt x="18" y="4"/>
                    <a:pt x="36" y="2"/>
                  </a:cubicBezTo>
                  <a:cubicBezTo>
                    <a:pt x="66" y="0"/>
                    <a:pt x="79" y="8"/>
                    <a:pt x="88" y="32"/>
                  </a:cubicBezTo>
                  <a:cubicBezTo>
                    <a:pt x="94" y="47"/>
                    <a:pt x="91" y="63"/>
                    <a:pt x="92" y="79"/>
                  </a:cubicBezTo>
                  <a:cubicBezTo>
                    <a:pt x="93" y="85"/>
                    <a:pt x="87" y="84"/>
                    <a:pt x="84" y="86"/>
                  </a:cubicBezTo>
                  <a:cubicBezTo>
                    <a:pt x="82" y="86"/>
                    <a:pt x="79" y="85"/>
                    <a:pt x="76" y="85"/>
                  </a:cubicBezTo>
                  <a:cubicBezTo>
                    <a:pt x="70" y="79"/>
                    <a:pt x="72" y="70"/>
                    <a:pt x="72" y="63"/>
                  </a:cubicBezTo>
                  <a:cubicBezTo>
                    <a:pt x="72" y="47"/>
                    <a:pt x="69" y="33"/>
                    <a:pt x="53" y="27"/>
                  </a:cubicBezTo>
                  <a:cubicBezTo>
                    <a:pt x="37" y="22"/>
                    <a:pt x="25" y="29"/>
                    <a:pt x="18" y="44"/>
                  </a:cubicBezTo>
                  <a:cubicBezTo>
                    <a:pt x="17" y="46"/>
                    <a:pt x="15" y="47"/>
                    <a:pt x="13" y="46"/>
                  </a:cubicBezTo>
                  <a:close/>
                </a:path>
              </a:pathLst>
            </a:custGeom>
            <a:solidFill>
              <a:srgbClr val="AB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5" name="Freeform 376">
              <a:extLst>
                <a:ext uri="{FF2B5EF4-FFF2-40B4-BE49-F238E27FC236}">
                  <a16:creationId xmlns:a16="http://schemas.microsoft.com/office/drawing/2014/main" id="{1666170B-E2F3-CF65-C539-412FF1ABAED6}"/>
                </a:ext>
              </a:extLst>
            </p:cNvPr>
            <p:cNvSpPr/>
            <p:nvPr/>
          </p:nvSpPr>
          <p:spPr bwMode="auto">
            <a:xfrm>
              <a:off x="8472488" y="2525713"/>
              <a:ext cx="52387" cy="79375"/>
            </a:xfrm>
            <a:custGeom>
              <a:avLst/>
              <a:gdLst>
                <a:gd name="T0" fmla="*/ 28 w 72"/>
                <a:gd name="T1" fmla="*/ 28 h 108"/>
                <a:gd name="T2" fmla="*/ 50 w 72"/>
                <a:gd name="T3" fmla="*/ 88 h 108"/>
                <a:gd name="T4" fmla="*/ 70 w 72"/>
                <a:gd name="T5" fmla="*/ 94 h 108"/>
                <a:gd name="T6" fmla="*/ 51 w 72"/>
                <a:gd name="T7" fmla="*/ 105 h 108"/>
                <a:gd name="T8" fmla="*/ 3 w 72"/>
                <a:gd name="T9" fmla="*/ 57 h 108"/>
                <a:gd name="T10" fmla="*/ 31 w 72"/>
                <a:gd name="T11" fmla="*/ 3 h 108"/>
                <a:gd name="T12" fmla="*/ 45 w 72"/>
                <a:gd name="T13" fmla="*/ 2 h 108"/>
                <a:gd name="T14" fmla="*/ 45 w 72"/>
                <a:gd name="T15" fmla="*/ 21 h 108"/>
                <a:gd name="T16" fmla="*/ 28 w 72"/>
                <a:gd name="T17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8">
                  <a:moveTo>
                    <a:pt x="28" y="28"/>
                  </a:moveTo>
                  <a:cubicBezTo>
                    <a:pt x="10" y="56"/>
                    <a:pt x="20" y="80"/>
                    <a:pt x="50" y="88"/>
                  </a:cubicBezTo>
                  <a:cubicBezTo>
                    <a:pt x="57" y="89"/>
                    <a:pt x="69" y="84"/>
                    <a:pt x="70" y="94"/>
                  </a:cubicBezTo>
                  <a:cubicBezTo>
                    <a:pt x="72" y="108"/>
                    <a:pt x="55" y="97"/>
                    <a:pt x="51" y="105"/>
                  </a:cubicBezTo>
                  <a:cubicBezTo>
                    <a:pt x="31" y="93"/>
                    <a:pt x="15" y="77"/>
                    <a:pt x="3" y="57"/>
                  </a:cubicBezTo>
                  <a:cubicBezTo>
                    <a:pt x="0" y="29"/>
                    <a:pt x="8" y="14"/>
                    <a:pt x="31" y="3"/>
                  </a:cubicBezTo>
                  <a:cubicBezTo>
                    <a:pt x="35" y="1"/>
                    <a:pt x="40" y="0"/>
                    <a:pt x="45" y="2"/>
                  </a:cubicBezTo>
                  <a:cubicBezTo>
                    <a:pt x="52" y="8"/>
                    <a:pt x="51" y="15"/>
                    <a:pt x="45" y="21"/>
                  </a:cubicBezTo>
                  <a:cubicBezTo>
                    <a:pt x="39" y="24"/>
                    <a:pt x="34" y="28"/>
                    <a:pt x="28" y="28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6" name="Freeform 377">
              <a:extLst>
                <a:ext uri="{FF2B5EF4-FFF2-40B4-BE49-F238E27FC236}">
                  <a16:creationId xmlns:a16="http://schemas.microsoft.com/office/drawing/2014/main" id="{2664F667-2BFE-BA48-111F-9DE7D5F09190}"/>
                </a:ext>
              </a:extLst>
            </p:cNvPr>
            <p:cNvSpPr/>
            <p:nvPr/>
          </p:nvSpPr>
          <p:spPr bwMode="auto">
            <a:xfrm>
              <a:off x="7913688" y="2520950"/>
              <a:ext cx="98425" cy="69850"/>
            </a:xfrm>
            <a:custGeom>
              <a:avLst/>
              <a:gdLst>
                <a:gd name="T0" fmla="*/ 95 w 135"/>
                <a:gd name="T1" fmla="*/ 91 h 94"/>
                <a:gd name="T2" fmla="*/ 89 w 135"/>
                <a:gd name="T3" fmla="*/ 26 h 94"/>
                <a:gd name="T4" fmla="*/ 44 w 135"/>
                <a:gd name="T5" fmla="*/ 12 h 94"/>
                <a:gd name="T6" fmla="*/ 11 w 135"/>
                <a:gd name="T7" fmla="*/ 43 h 94"/>
                <a:gd name="T8" fmla="*/ 10 w 135"/>
                <a:gd name="T9" fmla="*/ 75 h 94"/>
                <a:gd name="T10" fmla="*/ 3 w 135"/>
                <a:gd name="T11" fmla="*/ 43 h 94"/>
                <a:gd name="T12" fmla="*/ 7 w 135"/>
                <a:gd name="T13" fmla="*/ 31 h 94"/>
                <a:gd name="T14" fmla="*/ 23 w 135"/>
                <a:gd name="T15" fmla="*/ 11 h 94"/>
                <a:gd name="T16" fmla="*/ 75 w 135"/>
                <a:gd name="T17" fmla="*/ 4 h 94"/>
                <a:gd name="T18" fmla="*/ 103 w 135"/>
                <a:gd name="T19" fmla="*/ 32 h 94"/>
                <a:gd name="T20" fmla="*/ 107 w 135"/>
                <a:gd name="T21" fmla="*/ 59 h 94"/>
                <a:gd name="T22" fmla="*/ 135 w 135"/>
                <a:gd name="T23" fmla="*/ 88 h 94"/>
                <a:gd name="T24" fmla="*/ 95 w 135"/>
                <a:gd name="T25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94">
                  <a:moveTo>
                    <a:pt x="95" y="91"/>
                  </a:moveTo>
                  <a:cubicBezTo>
                    <a:pt x="105" y="68"/>
                    <a:pt x="101" y="45"/>
                    <a:pt x="89" y="26"/>
                  </a:cubicBezTo>
                  <a:cubicBezTo>
                    <a:pt x="79" y="10"/>
                    <a:pt x="61" y="10"/>
                    <a:pt x="44" y="12"/>
                  </a:cubicBezTo>
                  <a:cubicBezTo>
                    <a:pt x="26" y="14"/>
                    <a:pt x="20" y="30"/>
                    <a:pt x="11" y="43"/>
                  </a:cubicBezTo>
                  <a:cubicBezTo>
                    <a:pt x="11" y="53"/>
                    <a:pt x="10" y="62"/>
                    <a:pt x="10" y="75"/>
                  </a:cubicBezTo>
                  <a:cubicBezTo>
                    <a:pt x="0" y="64"/>
                    <a:pt x="4" y="53"/>
                    <a:pt x="3" y="43"/>
                  </a:cubicBezTo>
                  <a:cubicBezTo>
                    <a:pt x="8" y="40"/>
                    <a:pt x="7" y="36"/>
                    <a:pt x="7" y="31"/>
                  </a:cubicBezTo>
                  <a:cubicBezTo>
                    <a:pt x="12" y="25"/>
                    <a:pt x="18" y="18"/>
                    <a:pt x="23" y="11"/>
                  </a:cubicBezTo>
                  <a:cubicBezTo>
                    <a:pt x="39" y="0"/>
                    <a:pt x="57" y="3"/>
                    <a:pt x="75" y="4"/>
                  </a:cubicBezTo>
                  <a:cubicBezTo>
                    <a:pt x="91" y="6"/>
                    <a:pt x="99" y="17"/>
                    <a:pt x="103" y="32"/>
                  </a:cubicBezTo>
                  <a:cubicBezTo>
                    <a:pt x="104" y="41"/>
                    <a:pt x="107" y="50"/>
                    <a:pt x="107" y="59"/>
                  </a:cubicBezTo>
                  <a:cubicBezTo>
                    <a:pt x="108" y="87"/>
                    <a:pt x="108" y="87"/>
                    <a:pt x="135" y="88"/>
                  </a:cubicBezTo>
                  <a:cubicBezTo>
                    <a:pt x="122" y="94"/>
                    <a:pt x="108" y="91"/>
                    <a:pt x="95" y="91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7" name="Freeform 378">
              <a:extLst>
                <a:ext uri="{FF2B5EF4-FFF2-40B4-BE49-F238E27FC236}">
                  <a16:creationId xmlns:a16="http://schemas.microsoft.com/office/drawing/2014/main" id="{64C4AB73-C272-0B5F-43EF-0C2C673F10C3}"/>
                </a:ext>
              </a:extLst>
            </p:cNvPr>
            <p:cNvSpPr/>
            <p:nvPr/>
          </p:nvSpPr>
          <p:spPr bwMode="auto">
            <a:xfrm>
              <a:off x="8012113" y="2517775"/>
              <a:ext cx="106362" cy="58737"/>
            </a:xfrm>
            <a:custGeom>
              <a:avLst/>
              <a:gdLst>
                <a:gd name="T0" fmla="*/ 9 w 145"/>
                <a:gd name="T1" fmla="*/ 43 h 80"/>
                <a:gd name="T2" fmla="*/ 2 w 145"/>
                <a:gd name="T3" fmla="*/ 80 h 80"/>
                <a:gd name="T4" fmla="*/ 2 w 145"/>
                <a:gd name="T5" fmla="*/ 35 h 80"/>
                <a:gd name="T6" fmla="*/ 45 w 145"/>
                <a:gd name="T7" fmla="*/ 3 h 80"/>
                <a:gd name="T8" fmla="*/ 102 w 145"/>
                <a:gd name="T9" fmla="*/ 3 h 80"/>
                <a:gd name="T10" fmla="*/ 137 w 145"/>
                <a:gd name="T11" fmla="*/ 23 h 80"/>
                <a:gd name="T12" fmla="*/ 145 w 145"/>
                <a:gd name="T13" fmla="*/ 48 h 80"/>
                <a:gd name="T14" fmla="*/ 141 w 145"/>
                <a:gd name="T15" fmla="*/ 50 h 80"/>
                <a:gd name="T16" fmla="*/ 78 w 145"/>
                <a:gd name="T17" fmla="*/ 21 h 80"/>
                <a:gd name="T18" fmla="*/ 61 w 145"/>
                <a:gd name="T19" fmla="*/ 18 h 80"/>
                <a:gd name="T20" fmla="*/ 9 w 145"/>
                <a:gd name="T21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80">
                  <a:moveTo>
                    <a:pt x="9" y="43"/>
                  </a:moveTo>
                  <a:cubicBezTo>
                    <a:pt x="0" y="54"/>
                    <a:pt x="11" y="68"/>
                    <a:pt x="2" y="80"/>
                  </a:cubicBezTo>
                  <a:cubicBezTo>
                    <a:pt x="2" y="64"/>
                    <a:pt x="2" y="50"/>
                    <a:pt x="2" y="35"/>
                  </a:cubicBezTo>
                  <a:cubicBezTo>
                    <a:pt x="10" y="12"/>
                    <a:pt x="23" y="0"/>
                    <a:pt x="45" y="3"/>
                  </a:cubicBezTo>
                  <a:cubicBezTo>
                    <a:pt x="64" y="5"/>
                    <a:pt x="83" y="5"/>
                    <a:pt x="102" y="3"/>
                  </a:cubicBezTo>
                  <a:cubicBezTo>
                    <a:pt x="117" y="1"/>
                    <a:pt x="131" y="6"/>
                    <a:pt x="137" y="23"/>
                  </a:cubicBezTo>
                  <a:cubicBezTo>
                    <a:pt x="139" y="32"/>
                    <a:pt x="142" y="40"/>
                    <a:pt x="145" y="48"/>
                  </a:cubicBezTo>
                  <a:cubicBezTo>
                    <a:pt x="144" y="49"/>
                    <a:pt x="142" y="50"/>
                    <a:pt x="141" y="50"/>
                  </a:cubicBezTo>
                  <a:cubicBezTo>
                    <a:pt x="126" y="13"/>
                    <a:pt x="119" y="10"/>
                    <a:pt x="78" y="21"/>
                  </a:cubicBezTo>
                  <a:cubicBezTo>
                    <a:pt x="71" y="23"/>
                    <a:pt x="67" y="20"/>
                    <a:pt x="61" y="18"/>
                  </a:cubicBezTo>
                  <a:cubicBezTo>
                    <a:pt x="36" y="9"/>
                    <a:pt x="17" y="18"/>
                    <a:pt x="9" y="43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8" name="Freeform 379">
              <a:extLst>
                <a:ext uri="{FF2B5EF4-FFF2-40B4-BE49-F238E27FC236}">
                  <a16:creationId xmlns:a16="http://schemas.microsoft.com/office/drawing/2014/main" id="{3A41AC4F-F93E-95C4-E05D-E6FB8982AF70}"/>
                </a:ext>
              </a:extLst>
            </p:cNvPr>
            <p:cNvSpPr/>
            <p:nvPr/>
          </p:nvSpPr>
          <p:spPr bwMode="auto">
            <a:xfrm>
              <a:off x="7929563" y="2538413"/>
              <a:ext cx="49212" cy="52387"/>
            </a:xfrm>
            <a:custGeom>
              <a:avLst/>
              <a:gdLst>
                <a:gd name="T0" fmla="*/ 1 w 65"/>
                <a:gd name="T1" fmla="*/ 27 h 71"/>
                <a:gd name="T2" fmla="*/ 25 w 65"/>
                <a:gd name="T3" fmla="*/ 3 h 71"/>
                <a:gd name="T4" fmla="*/ 64 w 65"/>
                <a:gd name="T5" fmla="*/ 37 h 71"/>
                <a:gd name="T6" fmla="*/ 64 w 65"/>
                <a:gd name="T7" fmla="*/ 66 h 71"/>
                <a:gd name="T8" fmla="*/ 32 w 65"/>
                <a:gd name="T9" fmla="*/ 64 h 71"/>
                <a:gd name="T10" fmla="*/ 56 w 65"/>
                <a:gd name="T11" fmla="*/ 52 h 71"/>
                <a:gd name="T12" fmla="*/ 39 w 65"/>
                <a:gd name="T13" fmla="*/ 12 h 71"/>
                <a:gd name="T14" fmla="*/ 10 w 65"/>
                <a:gd name="T15" fmla="*/ 24 h 71"/>
                <a:gd name="T16" fmla="*/ 12 w 65"/>
                <a:gd name="T17" fmla="*/ 55 h 71"/>
                <a:gd name="T18" fmla="*/ 1 w 65"/>
                <a:gd name="T19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1">
                  <a:moveTo>
                    <a:pt x="1" y="27"/>
                  </a:moveTo>
                  <a:cubicBezTo>
                    <a:pt x="8" y="19"/>
                    <a:pt x="10" y="5"/>
                    <a:pt x="25" y="3"/>
                  </a:cubicBezTo>
                  <a:cubicBezTo>
                    <a:pt x="46" y="0"/>
                    <a:pt x="62" y="13"/>
                    <a:pt x="64" y="37"/>
                  </a:cubicBezTo>
                  <a:cubicBezTo>
                    <a:pt x="65" y="47"/>
                    <a:pt x="64" y="56"/>
                    <a:pt x="64" y="66"/>
                  </a:cubicBezTo>
                  <a:cubicBezTo>
                    <a:pt x="53" y="68"/>
                    <a:pt x="43" y="69"/>
                    <a:pt x="32" y="64"/>
                  </a:cubicBezTo>
                  <a:cubicBezTo>
                    <a:pt x="40" y="60"/>
                    <a:pt x="56" y="71"/>
                    <a:pt x="56" y="52"/>
                  </a:cubicBezTo>
                  <a:cubicBezTo>
                    <a:pt x="56" y="36"/>
                    <a:pt x="58" y="19"/>
                    <a:pt x="39" y="12"/>
                  </a:cubicBezTo>
                  <a:cubicBezTo>
                    <a:pt x="27" y="8"/>
                    <a:pt x="17" y="13"/>
                    <a:pt x="10" y="24"/>
                  </a:cubicBezTo>
                  <a:cubicBezTo>
                    <a:pt x="5" y="34"/>
                    <a:pt x="9" y="44"/>
                    <a:pt x="12" y="55"/>
                  </a:cubicBezTo>
                  <a:cubicBezTo>
                    <a:pt x="1" y="48"/>
                    <a:pt x="0" y="38"/>
                    <a:pt x="1" y="27"/>
                  </a:cubicBezTo>
                  <a:close/>
                </a:path>
              </a:pathLst>
            </a:custGeom>
            <a:solidFill>
              <a:srgbClr val="A81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9" name="Freeform 380">
              <a:extLst>
                <a:ext uri="{FF2B5EF4-FFF2-40B4-BE49-F238E27FC236}">
                  <a16:creationId xmlns:a16="http://schemas.microsoft.com/office/drawing/2014/main" id="{60335FDA-EADD-6B2A-9843-3F1C9766F3E5}"/>
                </a:ext>
              </a:extLst>
            </p:cNvPr>
            <p:cNvSpPr/>
            <p:nvPr/>
          </p:nvSpPr>
          <p:spPr bwMode="auto">
            <a:xfrm>
              <a:off x="7727950" y="2479675"/>
              <a:ext cx="34925" cy="38100"/>
            </a:xfrm>
            <a:custGeom>
              <a:avLst/>
              <a:gdLst>
                <a:gd name="T0" fmla="*/ 30 w 46"/>
                <a:gd name="T1" fmla="*/ 3 h 52"/>
                <a:gd name="T2" fmla="*/ 46 w 46"/>
                <a:gd name="T3" fmla="*/ 20 h 52"/>
                <a:gd name="T4" fmla="*/ 11 w 46"/>
                <a:gd name="T5" fmla="*/ 52 h 52"/>
                <a:gd name="T6" fmla="*/ 10 w 46"/>
                <a:gd name="T7" fmla="*/ 51 h 52"/>
                <a:gd name="T8" fmla="*/ 19 w 46"/>
                <a:gd name="T9" fmla="*/ 18 h 52"/>
                <a:gd name="T10" fmla="*/ 20 w 46"/>
                <a:gd name="T11" fmla="*/ 17 h 52"/>
                <a:gd name="T12" fmla="*/ 19 w 46"/>
                <a:gd name="T13" fmla="*/ 13 h 52"/>
                <a:gd name="T14" fmla="*/ 30 w 46"/>
                <a:gd name="T15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2">
                  <a:moveTo>
                    <a:pt x="30" y="3"/>
                  </a:moveTo>
                  <a:cubicBezTo>
                    <a:pt x="38" y="7"/>
                    <a:pt x="42" y="14"/>
                    <a:pt x="46" y="20"/>
                  </a:cubicBezTo>
                  <a:cubicBezTo>
                    <a:pt x="36" y="32"/>
                    <a:pt x="25" y="44"/>
                    <a:pt x="11" y="5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5" y="38"/>
                    <a:pt x="0" y="25"/>
                    <a:pt x="19" y="18"/>
                  </a:cubicBezTo>
                  <a:cubicBezTo>
                    <a:pt x="20" y="17"/>
                    <a:pt x="21" y="18"/>
                    <a:pt x="20" y="17"/>
                  </a:cubicBezTo>
                  <a:cubicBezTo>
                    <a:pt x="20" y="15"/>
                    <a:pt x="19" y="14"/>
                    <a:pt x="19" y="13"/>
                  </a:cubicBezTo>
                  <a:cubicBezTo>
                    <a:pt x="17" y="3"/>
                    <a:pt x="21" y="0"/>
                    <a:pt x="30" y="3"/>
                  </a:cubicBezTo>
                  <a:close/>
                </a:path>
              </a:pathLst>
            </a:custGeom>
            <a:solidFill>
              <a:srgbClr val="8B8B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0" name="Freeform 381">
              <a:extLst>
                <a:ext uri="{FF2B5EF4-FFF2-40B4-BE49-F238E27FC236}">
                  <a16:creationId xmlns:a16="http://schemas.microsoft.com/office/drawing/2014/main" id="{76501A75-4797-E06B-EA17-94BF3CA63648}"/>
                </a:ext>
              </a:extLst>
            </p:cNvPr>
            <p:cNvSpPr/>
            <p:nvPr/>
          </p:nvSpPr>
          <p:spPr bwMode="auto">
            <a:xfrm>
              <a:off x="8074025" y="2546350"/>
              <a:ext cx="23812" cy="23812"/>
            </a:xfrm>
            <a:custGeom>
              <a:avLst/>
              <a:gdLst>
                <a:gd name="T0" fmla="*/ 8 w 33"/>
                <a:gd name="T1" fmla="*/ 32 h 32"/>
                <a:gd name="T2" fmla="*/ 5 w 33"/>
                <a:gd name="T3" fmla="*/ 26 h 32"/>
                <a:gd name="T4" fmla="*/ 17 w 33"/>
                <a:gd name="T5" fmla="*/ 1 h 32"/>
                <a:gd name="T6" fmla="*/ 33 w 33"/>
                <a:gd name="T7" fmla="*/ 23 h 32"/>
                <a:gd name="T8" fmla="*/ 8 w 33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8" y="32"/>
                  </a:moveTo>
                  <a:cubicBezTo>
                    <a:pt x="7" y="30"/>
                    <a:pt x="5" y="28"/>
                    <a:pt x="5" y="26"/>
                  </a:cubicBezTo>
                  <a:cubicBezTo>
                    <a:pt x="6" y="16"/>
                    <a:pt x="0" y="2"/>
                    <a:pt x="17" y="1"/>
                  </a:cubicBezTo>
                  <a:cubicBezTo>
                    <a:pt x="30" y="0"/>
                    <a:pt x="33" y="11"/>
                    <a:pt x="33" y="23"/>
                  </a:cubicBezTo>
                  <a:cubicBezTo>
                    <a:pt x="26" y="27"/>
                    <a:pt x="17" y="31"/>
                    <a:pt x="8" y="32"/>
                  </a:cubicBezTo>
                  <a:close/>
                </a:path>
              </a:pathLst>
            </a:custGeom>
            <a:solidFill>
              <a:srgbClr val="AB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1" name="Freeform 382">
              <a:extLst>
                <a:ext uri="{FF2B5EF4-FFF2-40B4-BE49-F238E27FC236}">
                  <a16:creationId xmlns:a16="http://schemas.microsoft.com/office/drawing/2014/main" id="{6D02C2C3-218A-5214-C570-8BD5F86EA286}"/>
                </a:ext>
              </a:extLst>
            </p:cNvPr>
            <p:cNvSpPr/>
            <p:nvPr/>
          </p:nvSpPr>
          <p:spPr bwMode="auto">
            <a:xfrm>
              <a:off x="8516938" y="2606675"/>
              <a:ext cx="42862" cy="22225"/>
            </a:xfrm>
            <a:custGeom>
              <a:avLst/>
              <a:gdLst>
                <a:gd name="T0" fmla="*/ 0 w 60"/>
                <a:gd name="T1" fmla="*/ 2 h 30"/>
                <a:gd name="T2" fmla="*/ 60 w 60"/>
                <a:gd name="T3" fmla="*/ 30 h 30"/>
                <a:gd name="T4" fmla="*/ 0 w 60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0">
                  <a:moveTo>
                    <a:pt x="0" y="2"/>
                  </a:moveTo>
                  <a:cubicBezTo>
                    <a:pt x="17" y="0"/>
                    <a:pt x="53" y="18"/>
                    <a:pt x="60" y="30"/>
                  </a:cubicBezTo>
                  <a:cubicBezTo>
                    <a:pt x="37" y="27"/>
                    <a:pt x="18" y="15"/>
                    <a:pt x="0" y="2"/>
                  </a:cubicBezTo>
                  <a:close/>
                </a:path>
              </a:pathLst>
            </a:custGeom>
            <a:solidFill>
              <a:srgbClr val="17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2" name="Freeform 383">
              <a:extLst>
                <a:ext uri="{FF2B5EF4-FFF2-40B4-BE49-F238E27FC236}">
                  <a16:creationId xmlns:a16="http://schemas.microsoft.com/office/drawing/2014/main" id="{5429DC11-73A5-E88E-E506-A7E0F1FBCC54}"/>
                </a:ext>
              </a:extLst>
            </p:cNvPr>
            <p:cNvSpPr/>
            <p:nvPr/>
          </p:nvSpPr>
          <p:spPr bwMode="auto">
            <a:xfrm>
              <a:off x="8469313" y="2525713"/>
              <a:ext cx="26987" cy="42862"/>
            </a:xfrm>
            <a:custGeom>
              <a:avLst/>
              <a:gdLst>
                <a:gd name="T0" fmla="*/ 36 w 36"/>
                <a:gd name="T1" fmla="*/ 5 h 57"/>
                <a:gd name="T2" fmla="*/ 7 w 36"/>
                <a:gd name="T3" fmla="*/ 57 h 57"/>
                <a:gd name="T4" fmla="*/ 0 w 36"/>
                <a:gd name="T5" fmla="*/ 49 h 57"/>
                <a:gd name="T6" fmla="*/ 24 w 36"/>
                <a:gd name="T7" fmla="*/ 0 h 57"/>
                <a:gd name="T8" fmla="*/ 32 w 36"/>
                <a:gd name="T9" fmla="*/ 0 h 57"/>
                <a:gd name="T10" fmla="*/ 36 w 36"/>
                <a:gd name="T11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7">
                  <a:moveTo>
                    <a:pt x="36" y="5"/>
                  </a:moveTo>
                  <a:cubicBezTo>
                    <a:pt x="16" y="16"/>
                    <a:pt x="7" y="34"/>
                    <a:pt x="7" y="57"/>
                  </a:cubicBezTo>
                  <a:cubicBezTo>
                    <a:pt x="5" y="54"/>
                    <a:pt x="2" y="51"/>
                    <a:pt x="0" y="49"/>
                  </a:cubicBezTo>
                  <a:cubicBezTo>
                    <a:pt x="5" y="31"/>
                    <a:pt x="9" y="13"/>
                    <a:pt x="24" y="0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3" y="2"/>
                    <a:pt x="36" y="2"/>
                    <a:pt x="36" y="5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3" name="Freeform 384">
              <a:extLst>
                <a:ext uri="{FF2B5EF4-FFF2-40B4-BE49-F238E27FC236}">
                  <a16:creationId xmlns:a16="http://schemas.microsoft.com/office/drawing/2014/main" id="{8408A2EF-C3FD-EDF1-E384-DFB92A8BE277}"/>
                </a:ext>
              </a:extLst>
            </p:cNvPr>
            <p:cNvSpPr/>
            <p:nvPr/>
          </p:nvSpPr>
          <p:spPr bwMode="auto">
            <a:xfrm>
              <a:off x="7618413" y="2741613"/>
              <a:ext cx="11112" cy="25400"/>
            </a:xfrm>
            <a:custGeom>
              <a:avLst/>
              <a:gdLst>
                <a:gd name="T0" fmla="*/ 3 w 14"/>
                <a:gd name="T1" fmla="*/ 16 h 36"/>
                <a:gd name="T2" fmla="*/ 12 w 14"/>
                <a:gd name="T3" fmla="*/ 0 h 36"/>
                <a:gd name="T4" fmla="*/ 7 w 14"/>
                <a:gd name="T5" fmla="*/ 36 h 36"/>
                <a:gd name="T6" fmla="*/ 3 w 14"/>
                <a:gd name="T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3" y="16"/>
                  </a:moveTo>
                  <a:cubicBezTo>
                    <a:pt x="10" y="13"/>
                    <a:pt x="4" y="3"/>
                    <a:pt x="12" y="0"/>
                  </a:cubicBezTo>
                  <a:cubicBezTo>
                    <a:pt x="14" y="13"/>
                    <a:pt x="9" y="24"/>
                    <a:pt x="7" y="36"/>
                  </a:cubicBezTo>
                  <a:cubicBezTo>
                    <a:pt x="0" y="30"/>
                    <a:pt x="4" y="23"/>
                    <a:pt x="3" y="16"/>
                  </a:cubicBezTo>
                  <a:close/>
                </a:path>
              </a:pathLst>
            </a:custGeom>
            <a:solidFill>
              <a:srgbClr val="232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4" name="Freeform 385">
              <a:extLst>
                <a:ext uri="{FF2B5EF4-FFF2-40B4-BE49-F238E27FC236}">
                  <a16:creationId xmlns:a16="http://schemas.microsoft.com/office/drawing/2014/main" id="{6E7F7194-AC5D-CF93-BA67-275FA138A410}"/>
                </a:ext>
              </a:extLst>
            </p:cNvPr>
            <p:cNvSpPr/>
            <p:nvPr/>
          </p:nvSpPr>
          <p:spPr bwMode="auto">
            <a:xfrm>
              <a:off x="7889875" y="2143125"/>
              <a:ext cx="377825" cy="417512"/>
            </a:xfrm>
            <a:custGeom>
              <a:avLst/>
              <a:gdLst>
                <a:gd name="T0" fmla="*/ 302 w 513"/>
                <a:gd name="T1" fmla="*/ 532 h 567"/>
                <a:gd name="T2" fmla="*/ 244 w 513"/>
                <a:gd name="T3" fmla="*/ 521 h 567"/>
                <a:gd name="T4" fmla="*/ 235 w 513"/>
                <a:gd name="T5" fmla="*/ 522 h 567"/>
                <a:gd name="T6" fmla="*/ 167 w 513"/>
                <a:gd name="T7" fmla="*/ 544 h 567"/>
                <a:gd name="T8" fmla="*/ 134 w 513"/>
                <a:gd name="T9" fmla="*/ 545 h 567"/>
                <a:gd name="T10" fmla="*/ 106 w 513"/>
                <a:gd name="T11" fmla="*/ 517 h 567"/>
                <a:gd name="T12" fmla="*/ 37 w 513"/>
                <a:gd name="T13" fmla="*/ 455 h 567"/>
                <a:gd name="T14" fmla="*/ 1 w 513"/>
                <a:gd name="T15" fmla="*/ 335 h 567"/>
                <a:gd name="T16" fmla="*/ 14 w 513"/>
                <a:gd name="T17" fmla="*/ 217 h 567"/>
                <a:gd name="T18" fmla="*/ 68 w 513"/>
                <a:gd name="T19" fmla="*/ 112 h 567"/>
                <a:gd name="T20" fmla="*/ 106 w 513"/>
                <a:gd name="T21" fmla="*/ 67 h 567"/>
                <a:gd name="T22" fmla="*/ 276 w 513"/>
                <a:gd name="T23" fmla="*/ 1 h 567"/>
                <a:gd name="T24" fmla="*/ 468 w 513"/>
                <a:gd name="T25" fmla="*/ 107 h 567"/>
                <a:gd name="T26" fmla="*/ 498 w 513"/>
                <a:gd name="T27" fmla="*/ 307 h 567"/>
                <a:gd name="T28" fmla="*/ 486 w 513"/>
                <a:gd name="T29" fmla="*/ 368 h 567"/>
                <a:gd name="T30" fmla="*/ 466 w 513"/>
                <a:gd name="T31" fmla="*/ 395 h 567"/>
                <a:gd name="T32" fmla="*/ 426 w 513"/>
                <a:gd name="T33" fmla="*/ 445 h 567"/>
                <a:gd name="T34" fmla="*/ 421 w 513"/>
                <a:gd name="T35" fmla="*/ 459 h 567"/>
                <a:gd name="T36" fmla="*/ 408 w 513"/>
                <a:gd name="T37" fmla="*/ 472 h 567"/>
                <a:gd name="T38" fmla="*/ 387 w 513"/>
                <a:gd name="T39" fmla="*/ 487 h 567"/>
                <a:gd name="T40" fmla="*/ 309 w 513"/>
                <a:gd name="T41" fmla="*/ 533 h 567"/>
                <a:gd name="T42" fmla="*/ 302 w 513"/>
                <a:gd name="T43" fmla="*/ 53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3" h="567">
                  <a:moveTo>
                    <a:pt x="302" y="532"/>
                  </a:moveTo>
                  <a:cubicBezTo>
                    <a:pt x="285" y="516"/>
                    <a:pt x="266" y="510"/>
                    <a:pt x="244" y="521"/>
                  </a:cubicBezTo>
                  <a:cubicBezTo>
                    <a:pt x="242" y="522"/>
                    <a:pt x="237" y="524"/>
                    <a:pt x="235" y="522"/>
                  </a:cubicBezTo>
                  <a:cubicBezTo>
                    <a:pt x="205" y="507"/>
                    <a:pt x="184" y="519"/>
                    <a:pt x="167" y="544"/>
                  </a:cubicBezTo>
                  <a:cubicBezTo>
                    <a:pt x="156" y="567"/>
                    <a:pt x="145" y="548"/>
                    <a:pt x="134" y="545"/>
                  </a:cubicBezTo>
                  <a:cubicBezTo>
                    <a:pt x="126" y="534"/>
                    <a:pt x="117" y="524"/>
                    <a:pt x="106" y="517"/>
                  </a:cubicBezTo>
                  <a:cubicBezTo>
                    <a:pt x="80" y="500"/>
                    <a:pt x="52" y="485"/>
                    <a:pt x="37" y="455"/>
                  </a:cubicBezTo>
                  <a:cubicBezTo>
                    <a:pt x="19" y="417"/>
                    <a:pt x="0" y="380"/>
                    <a:pt x="1" y="335"/>
                  </a:cubicBezTo>
                  <a:cubicBezTo>
                    <a:pt x="3" y="296"/>
                    <a:pt x="1" y="256"/>
                    <a:pt x="14" y="217"/>
                  </a:cubicBezTo>
                  <a:cubicBezTo>
                    <a:pt x="26" y="179"/>
                    <a:pt x="43" y="144"/>
                    <a:pt x="68" y="112"/>
                  </a:cubicBezTo>
                  <a:cubicBezTo>
                    <a:pt x="80" y="97"/>
                    <a:pt x="91" y="81"/>
                    <a:pt x="106" y="67"/>
                  </a:cubicBezTo>
                  <a:cubicBezTo>
                    <a:pt x="155" y="25"/>
                    <a:pt x="211" y="0"/>
                    <a:pt x="276" y="1"/>
                  </a:cubicBezTo>
                  <a:cubicBezTo>
                    <a:pt x="358" y="2"/>
                    <a:pt x="423" y="35"/>
                    <a:pt x="468" y="107"/>
                  </a:cubicBezTo>
                  <a:cubicBezTo>
                    <a:pt x="509" y="170"/>
                    <a:pt x="513" y="236"/>
                    <a:pt x="498" y="307"/>
                  </a:cubicBezTo>
                  <a:cubicBezTo>
                    <a:pt x="494" y="327"/>
                    <a:pt x="485" y="347"/>
                    <a:pt x="486" y="368"/>
                  </a:cubicBezTo>
                  <a:cubicBezTo>
                    <a:pt x="475" y="374"/>
                    <a:pt x="475" y="388"/>
                    <a:pt x="466" y="395"/>
                  </a:cubicBezTo>
                  <a:cubicBezTo>
                    <a:pt x="449" y="409"/>
                    <a:pt x="446" y="434"/>
                    <a:pt x="426" y="445"/>
                  </a:cubicBezTo>
                  <a:cubicBezTo>
                    <a:pt x="420" y="448"/>
                    <a:pt x="422" y="455"/>
                    <a:pt x="421" y="459"/>
                  </a:cubicBezTo>
                  <a:cubicBezTo>
                    <a:pt x="419" y="466"/>
                    <a:pt x="415" y="471"/>
                    <a:pt x="408" y="472"/>
                  </a:cubicBezTo>
                  <a:cubicBezTo>
                    <a:pt x="398" y="474"/>
                    <a:pt x="392" y="480"/>
                    <a:pt x="387" y="487"/>
                  </a:cubicBezTo>
                  <a:cubicBezTo>
                    <a:pt x="367" y="513"/>
                    <a:pt x="335" y="518"/>
                    <a:pt x="309" y="533"/>
                  </a:cubicBezTo>
                  <a:cubicBezTo>
                    <a:pt x="308" y="534"/>
                    <a:pt x="304" y="533"/>
                    <a:pt x="302" y="532"/>
                  </a:cubicBezTo>
                  <a:close/>
                </a:path>
              </a:pathLst>
            </a:custGeom>
            <a:solidFill>
              <a:srgbClr val="D01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5" name="Freeform 386">
              <a:extLst>
                <a:ext uri="{FF2B5EF4-FFF2-40B4-BE49-F238E27FC236}">
                  <a16:creationId xmlns:a16="http://schemas.microsoft.com/office/drawing/2014/main" id="{98D88498-6F15-2151-E070-78D4E538B587}"/>
                </a:ext>
              </a:extLst>
            </p:cNvPr>
            <p:cNvSpPr/>
            <p:nvPr/>
          </p:nvSpPr>
          <p:spPr bwMode="auto">
            <a:xfrm>
              <a:off x="8259763" y="2386013"/>
              <a:ext cx="180975" cy="63500"/>
            </a:xfrm>
            <a:custGeom>
              <a:avLst/>
              <a:gdLst>
                <a:gd name="T0" fmla="*/ 6 w 247"/>
                <a:gd name="T1" fmla="*/ 0 h 87"/>
                <a:gd name="T2" fmla="*/ 109 w 247"/>
                <a:gd name="T3" fmla="*/ 27 h 87"/>
                <a:gd name="T4" fmla="*/ 227 w 247"/>
                <a:gd name="T5" fmla="*/ 57 h 87"/>
                <a:gd name="T6" fmla="*/ 246 w 247"/>
                <a:gd name="T7" fmla="*/ 80 h 87"/>
                <a:gd name="T8" fmla="*/ 244 w 247"/>
                <a:gd name="T9" fmla="*/ 87 h 87"/>
                <a:gd name="T10" fmla="*/ 134 w 247"/>
                <a:gd name="T11" fmla="*/ 61 h 87"/>
                <a:gd name="T12" fmla="*/ 27 w 247"/>
                <a:gd name="T13" fmla="*/ 35 h 87"/>
                <a:gd name="T14" fmla="*/ 0 w 247"/>
                <a:gd name="T15" fmla="*/ 18 h 87"/>
                <a:gd name="T16" fmla="*/ 6 w 24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87">
                  <a:moveTo>
                    <a:pt x="6" y="0"/>
                  </a:moveTo>
                  <a:cubicBezTo>
                    <a:pt x="39" y="13"/>
                    <a:pt x="75" y="17"/>
                    <a:pt x="109" y="27"/>
                  </a:cubicBezTo>
                  <a:cubicBezTo>
                    <a:pt x="148" y="38"/>
                    <a:pt x="188" y="47"/>
                    <a:pt x="227" y="57"/>
                  </a:cubicBezTo>
                  <a:cubicBezTo>
                    <a:pt x="240" y="60"/>
                    <a:pt x="247" y="66"/>
                    <a:pt x="246" y="80"/>
                  </a:cubicBezTo>
                  <a:cubicBezTo>
                    <a:pt x="245" y="82"/>
                    <a:pt x="245" y="85"/>
                    <a:pt x="244" y="87"/>
                  </a:cubicBezTo>
                  <a:cubicBezTo>
                    <a:pt x="207" y="81"/>
                    <a:pt x="171" y="69"/>
                    <a:pt x="134" y="61"/>
                  </a:cubicBezTo>
                  <a:cubicBezTo>
                    <a:pt x="98" y="53"/>
                    <a:pt x="64" y="39"/>
                    <a:pt x="27" y="35"/>
                  </a:cubicBezTo>
                  <a:cubicBezTo>
                    <a:pt x="16" y="34"/>
                    <a:pt x="4" y="31"/>
                    <a:pt x="0" y="18"/>
                  </a:cubicBezTo>
                  <a:cubicBezTo>
                    <a:pt x="2" y="12"/>
                    <a:pt x="4" y="6"/>
                    <a:pt x="6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6" name="Freeform 387">
              <a:extLst>
                <a:ext uri="{FF2B5EF4-FFF2-40B4-BE49-F238E27FC236}">
                  <a16:creationId xmlns:a16="http://schemas.microsoft.com/office/drawing/2014/main" id="{84DE9FFD-6151-0DC1-4B1E-4E1314D47BD0}"/>
                </a:ext>
              </a:extLst>
            </p:cNvPr>
            <p:cNvSpPr/>
            <p:nvPr/>
          </p:nvSpPr>
          <p:spPr bwMode="auto">
            <a:xfrm>
              <a:off x="7702550" y="2476500"/>
              <a:ext cx="49212" cy="42862"/>
            </a:xfrm>
            <a:custGeom>
              <a:avLst/>
              <a:gdLst>
                <a:gd name="T0" fmla="*/ 64 w 65"/>
                <a:gd name="T1" fmla="*/ 7 h 59"/>
                <a:gd name="T2" fmla="*/ 63 w 65"/>
                <a:gd name="T3" fmla="*/ 27 h 59"/>
                <a:gd name="T4" fmla="*/ 44 w 65"/>
                <a:gd name="T5" fmla="*/ 55 h 59"/>
                <a:gd name="T6" fmla="*/ 34 w 65"/>
                <a:gd name="T7" fmla="*/ 34 h 59"/>
                <a:gd name="T8" fmla="*/ 4 w 65"/>
                <a:gd name="T9" fmla="*/ 59 h 59"/>
                <a:gd name="T10" fmla="*/ 0 w 65"/>
                <a:gd name="T11" fmla="*/ 55 h 59"/>
                <a:gd name="T12" fmla="*/ 59 w 65"/>
                <a:gd name="T13" fmla="*/ 0 h 59"/>
                <a:gd name="T14" fmla="*/ 64 w 65"/>
                <a:gd name="T15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59">
                  <a:moveTo>
                    <a:pt x="64" y="7"/>
                  </a:moveTo>
                  <a:cubicBezTo>
                    <a:pt x="41" y="12"/>
                    <a:pt x="65" y="21"/>
                    <a:pt x="63" y="27"/>
                  </a:cubicBezTo>
                  <a:cubicBezTo>
                    <a:pt x="44" y="22"/>
                    <a:pt x="43" y="23"/>
                    <a:pt x="44" y="55"/>
                  </a:cubicBezTo>
                  <a:cubicBezTo>
                    <a:pt x="31" y="53"/>
                    <a:pt x="40" y="40"/>
                    <a:pt x="34" y="34"/>
                  </a:cubicBezTo>
                  <a:cubicBezTo>
                    <a:pt x="24" y="42"/>
                    <a:pt x="14" y="51"/>
                    <a:pt x="4" y="59"/>
                  </a:cubicBezTo>
                  <a:cubicBezTo>
                    <a:pt x="3" y="58"/>
                    <a:pt x="0" y="58"/>
                    <a:pt x="0" y="55"/>
                  </a:cubicBezTo>
                  <a:cubicBezTo>
                    <a:pt x="20" y="37"/>
                    <a:pt x="39" y="18"/>
                    <a:pt x="59" y="0"/>
                  </a:cubicBezTo>
                  <a:cubicBezTo>
                    <a:pt x="61" y="2"/>
                    <a:pt x="63" y="5"/>
                    <a:pt x="64" y="7"/>
                  </a:cubicBezTo>
                  <a:close/>
                </a:path>
              </a:pathLst>
            </a:custGeom>
            <a:solidFill>
              <a:srgbClr val="AD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7" name="Freeform 388">
              <a:extLst>
                <a:ext uri="{FF2B5EF4-FFF2-40B4-BE49-F238E27FC236}">
                  <a16:creationId xmlns:a16="http://schemas.microsoft.com/office/drawing/2014/main" id="{2E4FB8A7-091C-B348-562E-ED778F8E59C4}"/>
                </a:ext>
              </a:extLst>
            </p:cNvPr>
            <p:cNvSpPr/>
            <p:nvPr/>
          </p:nvSpPr>
          <p:spPr bwMode="auto">
            <a:xfrm>
              <a:off x="7832725" y="2522538"/>
              <a:ext cx="63500" cy="41275"/>
            </a:xfrm>
            <a:custGeom>
              <a:avLst/>
              <a:gdLst>
                <a:gd name="T0" fmla="*/ 84 w 85"/>
                <a:gd name="T1" fmla="*/ 32 h 56"/>
                <a:gd name="T2" fmla="*/ 56 w 85"/>
                <a:gd name="T3" fmla="*/ 56 h 56"/>
                <a:gd name="T4" fmla="*/ 68 w 85"/>
                <a:gd name="T5" fmla="*/ 42 h 56"/>
                <a:gd name="T6" fmla="*/ 61 w 85"/>
                <a:gd name="T7" fmla="*/ 10 h 56"/>
                <a:gd name="T8" fmla="*/ 16 w 85"/>
                <a:gd name="T9" fmla="*/ 16 h 56"/>
                <a:gd name="T10" fmla="*/ 0 w 85"/>
                <a:gd name="T11" fmla="*/ 21 h 56"/>
                <a:gd name="T12" fmla="*/ 8 w 85"/>
                <a:gd name="T13" fmla="*/ 13 h 56"/>
                <a:gd name="T14" fmla="*/ 28 w 85"/>
                <a:gd name="T15" fmla="*/ 0 h 56"/>
                <a:gd name="T16" fmla="*/ 52 w 85"/>
                <a:gd name="T17" fmla="*/ 0 h 56"/>
                <a:gd name="T18" fmla="*/ 84 w 85"/>
                <a:gd name="T1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6">
                  <a:moveTo>
                    <a:pt x="84" y="32"/>
                  </a:moveTo>
                  <a:cubicBezTo>
                    <a:pt x="76" y="42"/>
                    <a:pt x="70" y="53"/>
                    <a:pt x="56" y="56"/>
                  </a:cubicBezTo>
                  <a:cubicBezTo>
                    <a:pt x="60" y="51"/>
                    <a:pt x="64" y="47"/>
                    <a:pt x="68" y="42"/>
                  </a:cubicBezTo>
                  <a:cubicBezTo>
                    <a:pt x="80" y="29"/>
                    <a:pt x="77" y="14"/>
                    <a:pt x="61" y="10"/>
                  </a:cubicBezTo>
                  <a:cubicBezTo>
                    <a:pt x="46" y="7"/>
                    <a:pt x="29" y="3"/>
                    <a:pt x="16" y="16"/>
                  </a:cubicBezTo>
                  <a:cubicBezTo>
                    <a:pt x="10" y="16"/>
                    <a:pt x="8" y="28"/>
                    <a:pt x="0" y="21"/>
                  </a:cubicBezTo>
                  <a:cubicBezTo>
                    <a:pt x="3" y="18"/>
                    <a:pt x="6" y="15"/>
                    <a:pt x="8" y="13"/>
                  </a:cubicBezTo>
                  <a:cubicBezTo>
                    <a:pt x="15" y="8"/>
                    <a:pt x="21" y="4"/>
                    <a:pt x="28" y="0"/>
                  </a:cubicBezTo>
                  <a:cubicBezTo>
                    <a:pt x="36" y="0"/>
                    <a:pt x="44" y="0"/>
                    <a:pt x="52" y="0"/>
                  </a:cubicBezTo>
                  <a:cubicBezTo>
                    <a:pt x="69" y="4"/>
                    <a:pt x="85" y="10"/>
                    <a:pt x="84" y="32"/>
                  </a:cubicBezTo>
                  <a:close/>
                </a:path>
              </a:pathLst>
            </a:custGeom>
            <a:solidFill>
              <a:srgbClr val="84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8" name="Freeform 389">
              <a:extLst>
                <a:ext uri="{FF2B5EF4-FFF2-40B4-BE49-F238E27FC236}">
                  <a16:creationId xmlns:a16="http://schemas.microsoft.com/office/drawing/2014/main" id="{5C57C5D4-0DD0-234F-5B43-745D0BDCDA54}"/>
                </a:ext>
              </a:extLst>
            </p:cNvPr>
            <p:cNvSpPr/>
            <p:nvPr/>
          </p:nvSpPr>
          <p:spPr bwMode="auto">
            <a:xfrm>
              <a:off x="7389813" y="2676525"/>
              <a:ext cx="196850" cy="198437"/>
            </a:xfrm>
            <a:custGeom>
              <a:avLst/>
              <a:gdLst>
                <a:gd name="T0" fmla="*/ 127 w 267"/>
                <a:gd name="T1" fmla="*/ 264 h 269"/>
                <a:gd name="T2" fmla="*/ 7 w 267"/>
                <a:gd name="T3" fmla="*/ 166 h 269"/>
                <a:gd name="T4" fmla="*/ 44 w 267"/>
                <a:gd name="T5" fmla="*/ 64 h 269"/>
                <a:gd name="T6" fmla="*/ 235 w 267"/>
                <a:gd name="T7" fmla="*/ 49 h 269"/>
                <a:gd name="T8" fmla="*/ 266 w 267"/>
                <a:gd name="T9" fmla="*/ 137 h 269"/>
                <a:gd name="T10" fmla="*/ 252 w 267"/>
                <a:gd name="T11" fmla="*/ 177 h 269"/>
                <a:gd name="T12" fmla="*/ 230 w 267"/>
                <a:gd name="T13" fmla="*/ 217 h 269"/>
                <a:gd name="T14" fmla="*/ 127 w 267"/>
                <a:gd name="T15" fmla="*/ 26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269">
                  <a:moveTo>
                    <a:pt x="127" y="264"/>
                  </a:moveTo>
                  <a:cubicBezTo>
                    <a:pt x="62" y="269"/>
                    <a:pt x="15" y="224"/>
                    <a:pt x="7" y="166"/>
                  </a:cubicBezTo>
                  <a:cubicBezTo>
                    <a:pt x="0" y="125"/>
                    <a:pt x="20" y="92"/>
                    <a:pt x="44" y="64"/>
                  </a:cubicBezTo>
                  <a:cubicBezTo>
                    <a:pt x="99" y="0"/>
                    <a:pt x="172" y="3"/>
                    <a:pt x="235" y="49"/>
                  </a:cubicBezTo>
                  <a:cubicBezTo>
                    <a:pt x="263" y="70"/>
                    <a:pt x="267" y="104"/>
                    <a:pt x="266" y="137"/>
                  </a:cubicBezTo>
                  <a:cubicBezTo>
                    <a:pt x="266" y="152"/>
                    <a:pt x="266" y="165"/>
                    <a:pt x="252" y="177"/>
                  </a:cubicBezTo>
                  <a:cubicBezTo>
                    <a:pt x="241" y="186"/>
                    <a:pt x="243" y="206"/>
                    <a:pt x="230" y="217"/>
                  </a:cubicBezTo>
                  <a:cubicBezTo>
                    <a:pt x="199" y="241"/>
                    <a:pt x="171" y="267"/>
                    <a:pt x="127" y="264"/>
                  </a:cubicBezTo>
                  <a:close/>
                </a:path>
              </a:pathLst>
            </a:custGeom>
            <a:solidFill>
              <a:srgbClr val="293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9" name="Freeform 390">
              <a:extLst>
                <a:ext uri="{FF2B5EF4-FFF2-40B4-BE49-F238E27FC236}">
                  <a16:creationId xmlns:a16="http://schemas.microsoft.com/office/drawing/2014/main" id="{9F44E9B0-726B-3B27-96B8-7DCE416D028B}"/>
                </a:ext>
              </a:extLst>
            </p:cNvPr>
            <p:cNvSpPr/>
            <p:nvPr/>
          </p:nvSpPr>
          <p:spPr bwMode="auto">
            <a:xfrm>
              <a:off x="8662988" y="2481263"/>
              <a:ext cx="26987" cy="25400"/>
            </a:xfrm>
            <a:custGeom>
              <a:avLst/>
              <a:gdLst>
                <a:gd name="T0" fmla="*/ 36 w 36"/>
                <a:gd name="T1" fmla="*/ 15 h 34"/>
                <a:gd name="T2" fmla="*/ 18 w 36"/>
                <a:gd name="T3" fmla="*/ 33 h 34"/>
                <a:gd name="T4" fmla="*/ 1 w 36"/>
                <a:gd name="T5" fmla="*/ 20 h 34"/>
                <a:gd name="T6" fmla="*/ 17 w 36"/>
                <a:gd name="T7" fmla="*/ 1 h 34"/>
                <a:gd name="T8" fmla="*/ 36 w 36"/>
                <a:gd name="T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4">
                  <a:moveTo>
                    <a:pt x="36" y="15"/>
                  </a:moveTo>
                  <a:cubicBezTo>
                    <a:pt x="34" y="24"/>
                    <a:pt x="28" y="32"/>
                    <a:pt x="18" y="33"/>
                  </a:cubicBezTo>
                  <a:cubicBezTo>
                    <a:pt x="10" y="34"/>
                    <a:pt x="2" y="31"/>
                    <a:pt x="1" y="20"/>
                  </a:cubicBezTo>
                  <a:cubicBezTo>
                    <a:pt x="0" y="9"/>
                    <a:pt x="6" y="3"/>
                    <a:pt x="17" y="1"/>
                  </a:cubicBezTo>
                  <a:cubicBezTo>
                    <a:pt x="27" y="0"/>
                    <a:pt x="33" y="5"/>
                    <a:pt x="36" y="15"/>
                  </a:cubicBezTo>
                  <a:close/>
                </a:path>
              </a:pathLst>
            </a:custGeom>
            <a:solidFill>
              <a:srgbClr val="3A4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0" name="Freeform 391">
              <a:extLst>
                <a:ext uri="{FF2B5EF4-FFF2-40B4-BE49-F238E27FC236}">
                  <a16:creationId xmlns:a16="http://schemas.microsoft.com/office/drawing/2014/main" id="{993D5E59-AFCA-1ACE-03C5-4DDC065EAE7C}"/>
                </a:ext>
              </a:extLst>
            </p:cNvPr>
            <p:cNvSpPr/>
            <p:nvPr/>
          </p:nvSpPr>
          <p:spPr bwMode="auto">
            <a:xfrm>
              <a:off x="7334250" y="2633663"/>
              <a:ext cx="277812" cy="219075"/>
            </a:xfrm>
            <a:custGeom>
              <a:avLst/>
              <a:gdLst>
                <a:gd name="T0" fmla="*/ 53 w 378"/>
                <a:gd name="T1" fmla="*/ 298 h 298"/>
                <a:gd name="T2" fmla="*/ 24 w 378"/>
                <a:gd name="T3" fmla="*/ 142 h 298"/>
                <a:gd name="T4" fmla="*/ 184 w 378"/>
                <a:gd name="T5" fmla="*/ 8 h 298"/>
                <a:gd name="T6" fmla="*/ 324 w 378"/>
                <a:gd name="T7" fmla="*/ 37 h 298"/>
                <a:gd name="T8" fmla="*/ 370 w 378"/>
                <a:gd name="T9" fmla="*/ 81 h 298"/>
                <a:gd name="T10" fmla="*/ 377 w 378"/>
                <a:gd name="T11" fmla="*/ 102 h 298"/>
                <a:gd name="T12" fmla="*/ 261 w 378"/>
                <a:gd name="T13" fmla="*/ 17 h 298"/>
                <a:gd name="T14" fmla="*/ 60 w 378"/>
                <a:gd name="T15" fmla="*/ 90 h 298"/>
                <a:gd name="T16" fmla="*/ 18 w 378"/>
                <a:gd name="T17" fmla="*/ 197 h 298"/>
                <a:gd name="T18" fmla="*/ 33 w 378"/>
                <a:gd name="T19" fmla="*/ 260 h 298"/>
                <a:gd name="T20" fmla="*/ 53 w 378"/>
                <a:gd name="T2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98">
                  <a:moveTo>
                    <a:pt x="53" y="298"/>
                  </a:moveTo>
                  <a:cubicBezTo>
                    <a:pt x="14" y="256"/>
                    <a:pt x="0" y="206"/>
                    <a:pt x="24" y="142"/>
                  </a:cubicBezTo>
                  <a:cubicBezTo>
                    <a:pt x="51" y="68"/>
                    <a:pt x="106" y="22"/>
                    <a:pt x="184" y="8"/>
                  </a:cubicBezTo>
                  <a:cubicBezTo>
                    <a:pt x="232" y="0"/>
                    <a:pt x="280" y="7"/>
                    <a:pt x="324" y="37"/>
                  </a:cubicBezTo>
                  <a:cubicBezTo>
                    <a:pt x="342" y="50"/>
                    <a:pt x="354" y="67"/>
                    <a:pt x="370" y="81"/>
                  </a:cubicBezTo>
                  <a:cubicBezTo>
                    <a:pt x="376" y="87"/>
                    <a:pt x="378" y="94"/>
                    <a:pt x="377" y="102"/>
                  </a:cubicBezTo>
                  <a:cubicBezTo>
                    <a:pt x="349" y="59"/>
                    <a:pt x="312" y="26"/>
                    <a:pt x="261" y="17"/>
                  </a:cubicBezTo>
                  <a:cubicBezTo>
                    <a:pt x="189" y="3"/>
                    <a:pt x="108" y="27"/>
                    <a:pt x="60" y="90"/>
                  </a:cubicBezTo>
                  <a:cubicBezTo>
                    <a:pt x="35" y="123"/>
                    <a:pt x="23" y="158"/>
                    <a:pt x="18" y="197"/>
                  </a:cubicBezTo>
                  <a:cubicBezTo>
                    <a:pt x="16" y="218"/>
                    <a:pt x="21" y="240"/>
                    <a:pt x="33" y="260"/>
                  </a:cubicBezTo>
                  <a:cubicBezTo>
                    <a:pt x="40" y="272"/>
                    <a:pt x="46" y="285"/>
                    <a:pt x="53" y="298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1" name="Freeform 392">
              <a:extLst>
                <a:ext uri="{FF2B5EF4-FFF2-40B4-BE49-F238E27FC236}">
                  <a16:creationId xmlns:a16="http://schemas.microsoft.com/office/drawing/2014/main" id="{9D4300F8-0D19-10EF-1DDF-8EF6BDA9DD26}"/>
                </a:ext>
              </a:extLst>
            </p:cNvPr>
            <p:cNvSpPr/>
            <p:nvPr/>
          </p:nvSpPr>
          <p:spPr bwMode="auto">
            <a:xfrm>
              <a:off x="7608888" y="2708275"/>
              <a:ext cx="11112" cy="26987"/>
            </a:xfrm>
            <a:custGeom>
              <a:avLst/>
              <a:gdLst>
                <a:gd name="T0" fmla="*/ 5 w 17"/>
                <a:gd name="T1" fmla="*/ 0 h 36"/>
                <a:gd name="T2" fmla="*/ 17 w 17"/>
                <a:gd name="T3" fmla="*/ 36 h 36"/>
                <a:gd name="T4" fmla="*/ 5 w 1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5" y="0"/>
                  </a:moveTo>
                  <a:cubicBezTo>
                    <a:pt x="14" y="11"/>
                    <a:pt x="13" y="24"/>
                    <a:pt x="17" y="36"/>
                  </a:cubicBezTo>
                  <a:cubicBezTo>
                    <a:pt x="0" y="28"/>
                    <a:pt x="6" y="13"/>
                    <a:pt x="5" y="0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2" name="Freeform 393">
              <a:extLst>
                <a:ext uri="{FF2B5EF4-FFF2-40B4-BE49-F238E27FC236}">
                  <a16:creationId xmlns:a16="http://schemas.microsoft.com/office/drawing/2014/main" id="{6E3B91C3-1B53-B3CF-2871-70FBD079BED6}"/>
                </a:ext>
              </a:extLst>
            </p:cNvPr>
            <p:cNvSpPr/>
            <p:nvPr/>
          </p:nvSpPr>
          <p:spPr bwMode="auto">
            <a:xfrm>
              <a:off x="7408863" y="2879725"/>
              <a:ext cx="20637" cy="9525"/>
            </a:xfrm>
            <a:custGeom>
              <a:avLst/>
              <a:gdLst>
                <a:gd name="T0" fmla="*/ 28 w 28"/>
                <a:gd name="T1" fmla="*/ 12 h 13"/>
                <a:gd name="T2" fmla="*/ 0 w 28"/>
                <a:gd name="T3" fmla="*/ 0 h 13"/>
                <a:gd name="T4" fmla="*/ 28 w 28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3">
                  <a:moveTo>
                    <a:pt x="28" y="12"/>
                  </a:moveTo>
                  <a:cubicBezTo>
                    <a:pt x="17" y="13"/>
                    <a:pt x="6" y="13"/>
                    <a:pt x="0" y="0"/>
                  </a:cubicBezTo>
                  <a:cubicBezTo>
                    <a:pt x="10" y="3"/>
                    <a:pt x="21" y="4"/>
                    <a:pt x="28" y="12"/>
                  </a:cubicBezTo>
                  <a:close/>
                </a:path>
              </a:pathLst>
            </a:custGeom>
            <a:solidFill>
              <a:srgbClr val="272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3" name="Freeform 394">
              <a:extLst>
                <a:ext uri="{FF2B5EF4-FFF2-40B4-BE49-F238E27FC236}">
                  <a16:creationId xmlns:a16="http://schemas.microsoft.com/office/drawing/2014/main" id="{4C8673A7-F813-D668-E985-A8C60303AFBA}"/>
                </a:ext>
              </a:extLst>
            </p:cNvPr>
            <p:cNvSpPr/>
            <p:nvPr/>
          </p:nvSpPr>
          <p:spPr bwMode="auto">
            <a:xfrm>
              <a:off x="8493125" y="2522538"/>
              <a:ext cx="50800" cy="55562"/>
            </a:xfrm>
            <a:custGeom>
              <a:avLst/>
              <a:gdLst>
                <a:gd name="T0" fmla="*/ 4 w 69"/>
                <a:gd name="T1" fmla="*/ 10 h 76"/>
                <a:gd name="T2" fmla="*/ 0 w 69"/>
                <a:gd name="T3" fmla="*/ 5 h 76"/>
                <a:gd name="T4" fmla="*/ 20 w 69"/>
                <a:gd name="T5" fmla="*/ 1 h 76"/>
                <a:gd name="T6" fmla="*/ 48 w 69"/>
                <a:gd name="T7" fmla="*/ 5 h 76"/>
                <a:gd name="T8" fmla="*/ 48 w 69"/>
                <a:gd name="T9" fmla="*/ 53 h 76"/>
                <a:gd name="T10" fmla="*/ 33 w 69"/>
                <a:gd name="T11" fmla="*/ 66 h 76"/>
                <a:gd name="T12" fmla="*/ 14 w 69"/>
                <a:gd name="T13" fmla="*/ 69 h 76"/>
                <a:gd name="T14" fmla="*/ 13 w 69"/>
                <a:gd name="T15" fmla="*/ 47 h 76"/>
                <a:gd name="T16" fmla="*/ 26 w 69"/>
                <a:gd name="T17" fmla="*/ 32 h 76"/>
                <a:gd name="T18" fmla="*/ 6 w 69"/>
                <a:gd name="T19" fmla="*/ 37 h 76"/>
                <a:gd name="T20" fmla="*/ 0 w 69"/>
                <a:gd name="T21" fmla="*/ 33 h 76"/>
                <a:gd name="T22" fmla="*/ 16 w 69"/>
                <a:gd name="T23" fmla="*/ 25 h 76"/>
                <a:gd name="T24" fmla="*/ 35 w 69"/>
                <a:gd name="T25" fmla="*/ 38 h 76"/>
                <a:gd name="T26" fmla="*/ 27 w 69"/>
                <a:gd name="T27" fmla="*/ 47 h 76"/>
                <a:gd name="T28" fmla="*/ 23 w 69"/>
                <a:gd name="T29" fmla="*/ 55 h 76"/>
                <a:gd name="T30" fmla="*/ 35 w 69"/>
                <a:gd name="T31" fmla="*/ 49 h 76"/>
                <a:gd name="T32" fmla="*/ 28 w 69"/>
                <a:gd name="T33" fmla="*/ 14 h 76"/>
                <a:gd name="T34" fmla="*/ 20 w 69"/>
                <a:gd name="T35" fmla="*/ 9 h 76"/>
                <a:gd name="T36" fmla="*/ 4 w 69"/>
                <a:gd name="T37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6">
                  <a:moveTo>
                    <a:pt x="4" y="10"/>
                  </a:moveTo>
                  <a:cubicBezTo>
                    <a:pt x="3" y="8"/>
                    <a:pt x="1" y="7"/>
                    <a:pt x="0" y="5"/>
                  </a:cubicBezTo>
                  <a:cubicBezTo>
                    <a:pt x="6" y="1"/>
                    <a:pt x="13" y="1"/>
                    <a:pt x="20" y="1"/>
                  </a:cubicBezTo>
                  <a:cubicBezTo>
                    <a:pt x="29" y="0"/>
                    <a:pt x="39" y="3"/>
                    <a:pt x="48" y="5"/>
                  </a:cubicBezTo>
                  <a:cubicBezTo>
                    <a:pt x="69" y="31"/>
                    <a:pt x="69" y="31"/>
                    <a:pt x="48" y="53"/>
                  </a:cubicBezTo>
                  <a:cubicBezTo>
                    <a:pt x="43" y="58"/>
                    <a:pt x="38" y="62"/>
                    <a:pt x="33" y="66"/>
                  </a:cubicBezTo>
                  <a:cubicBezTo>
                    <a:pt x="27" y="72"/>
                    <a:pt x="22" y="76"/>
                    <a:pt x="14" y="69"/>
                  </a:cubicBezTo>
                  <a:cubicBezTo>
                    <a:pt x="7" y="62"/>
                    <a:pt x="6" y="55"/>
                    <a:pt x="13" y="47"/>
                  </a:cubicBezTo>
                  <a:cubicBezTo>
                    <a:pt x="17" y="42"/>
                    <a:pt x="21" y="37"/>
                    <a:pt x="26" y="32"/>
                  </a:cubicBezTo>
                  <a:cubicBezTo>
                    <a:pt x="17" y="28"/>
                    <a:pt x="12" y="33"/>
                    <a:pt x="6" y="37"/>
                  </a:cubicBezTo>
                  <a:cubicBezTo>
                    <a:pt x="1" y="40"/>
                    <a:pt x="0" y="37"/>
                    <a:pt x="0" y="33"/>
                  </a:cubicBezTo>
                  <a:cubicBezTo>
                    <a:pt x="4" y="28"/>
                    <a:pt x="10" y="26"/>
                    <a:pt x="16" y="25"/>
                  </a:cubicBezTo>
                  <a:cubicBezTo>
                    <a:pt x="35" y="20"/>
                    <a:pt x="42" y="25"/>
                    <a:pt x="35" y="38"/>
                  </a:cubicBezTo>
                  <a:cubicBezTo>
                    <a:pt x="33" y="41"/>
                    <a:pt x="30" y="44"/>
                    <a:pt x="27" y="47"/>
                  </a:cubicBezTo>
                  <a:cubicBezTo>
                    <a:pt x="25" y="49"/>
                    <a:pt x="22" y="51"/>
                    <a:pt x="23" y="55"/>
                  </a:cubicBezTo>
                  <a:cubicBezTo>
                    <a:pt x="29" y="56"/>
                    <a:pt x="31" y="52"/>
                    <a:pt x="35" y="49"/>
                  </a:cubicBezTo>
                  <a:cubicBezTo>
                    <a:pt x="53" y="32"/>
                    <a:pt x="51" y="23"/>
                    <a:pt x="28" y="14"/>
                  </a:cubicBezTo>
                  <a:cubicBezTo>
                    <a:pt x="25" y="13"/>
                    <a:pt x="22" y="12"/>
                    <a:pt x="20" y="9"/>
                  </a:cubicBezTo>
                  <a:cubicBezTo>
                    <a:pt x="14" y="9"/>
                    <a:pt x="9" y="10"/>
                    <a:pt x="4" y="10"/>
                  </a:cubicBezTo>
                  <a:close/>
                </a:path>
              </a:pathLst>
            </a:custGeom>
            <a:solidFill>
              <a:srgbClr val="202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4" name="Freeform 395">
              <a:extLst>
                <a:ext uri="{FF2B5EF4-FFF2-40B4-BE49-F238E27FC236}">
                  <a16:creationId xmlns:a16="http://schemas.microsoft.com/office/drawing/2014/main" id="{43467AAC-6D4B-7ACF-AC6F-3E11651A3DFF}"/>
                </a:ext>
              </a:extLst>
            </p:cNvPr>
            <p:cNvSpPr/>
            <p:nvPr/>
          </p:nvSpPr>
          <p:spPr bwMode="auto">
            <a:xfrm>
              <a:off x="7608888" y="2517775"/>
              <a:ext cx="106362" cy="93662"/>
            </a:xfrm>
            <a:custGeom>
              <a:avLst/>
              <a:gdLst>
                <a:gd name="T0" fmla="*/ 129 w 145"/>
                <a:gd name="T1" fmla="*/ 0 h 129"/>
                <a:gd name="T2" fmla="*/ 133 w 145"/>
                <a:gd name="T3" fmla="*/ 4 h 129"/>
                <a:gd name="T4" fmla="*/ 145 w 145"/>
                <a:gd name="T5" fmla="*/ 11 h 129"/>
                <a:gd name="T6" fmla="*/ 99 w 145"/>
                <a:gd name="T7" fmla="*/ 44 h 129"/>
                <a:gd name="T8" fmla="*/ 79 w 145"/>
                <a:gd name="T9" fmla="*/ 56 h 129"/>
                <a:gd name="T10" fmla="*/ 15 w 145"/>
                <a:gd name="T11" fmla="*/ 116 h 129"/>
                <a:gd name="T12" fmla="*/ 0 w 145"/>
                <a:gd name="T13" fmla="*/ 120 h 129"/>
                <a:gd name="T14" fmla="*/ 129 w 145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129">
                  <a:moveTo>
                    <a:pt x="129" y="0"/>
                  </a:moveTo>
                  <a:cubicBezTo>
                    <a:pt x="130" y="2"/>
                    <a:pt x="132" y="3"/>
                    <a:pt x="133" y="4"/>
                  </a:cubicBezTo>
                  <a:cubicBezTo>
                    <a:pt x="133" y="14"/>
                    <a:pt x="144" y="4"/>
                    <a:pt x="145" y="11"/>
                  </a:cubicBezTo>
                  <a:cubicBezTo>
                    <a:pt x="124" y="14"/>
                    <a:pt x="108" y="23"/>
                    <a:pt x="99" y="44"/>
                  </a:cubicBezTo>
                  <a:cubicBezTo>
                    <a:pt x="96" y="51"/>
                    <a:pt x="85" y="49"/>
                    <a:pt x="79" y="56"/>
                  </a:cubicBezTo>
                  <a:cubicBezTo>
                    <a:pt x="59" y="77"/>
                    <a:pt x="37" y="96"/>
                    <a:pt x="15" y="116"/>
                  </a:cubicBezTo>
                  <a:cubicBezTo>
                    <a:pt x="11" y="119"/>
                    <a:pt x="8" y="129"/>
                    <a:pt x="0" y="120"/>
                  </a:cubicBezTo>
                  <a:cubicBezTo>
                    <a:pt x="43" y="80"/>
                    <a:pt x="86" y="40"/>
                    <a:pt x="129" y="0"/>
                  </a:cubicBezTo>
                  <a:close/>
                </a:path>
              </a:pathLst>
            </a:custGeom>
            <a:solidFill>
              <a:srgbClr val="BC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5" name="Freeform 396">
              <a:extLst>
                <a:ext uri="{FF2B5EF4-FFF2-40B4-BE49-F238E27FC236}">
                  <a16:creationId xmlns:a16="http://schemas.microsoft.com/office/drawing/2014/main" id="{3CA1D67A-AFCB-0443-C7F4-B6716E4A45BA}"/>
                </a:ext>
              </a:extLst>
            </p:cNvPr>
            <p:cNvSpPr/>
            <p:nvPr/>
          </p:nvSpPr>
          <p:spPr bwMode="auto">
            <a:xfrm>
              <a:off x="8029575" y="2549525"/>
              <a:ext cx="26987" cy="22225"/>
            </a:xfrm>
            <a:custGeom>
              <a:avLst/>
              <a:gdLst>
                <a:gd name="T0" fmla="*/ 36 w 36"/>
                <a:gd name="T1" fmla="*/ 25 h 32"/>
                <a:gd name="T2" fmla="*/ 4 w 36"/>
                <a:gd name="T3" fmla="*/ 29 h 32"/>
                <a:gd name="T4" fmla="*/ 13 w 36"/>
                <a:gd name="T5" fmla="*/ 0 h 32"/>
                <a:gd name="T6" fmla="*/ 12 w 36"/>
                <a:gd name="T7" fmla="*/ 16 h 32"/>
                <a:gd name="T8" fmla="*/ 36 w 36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6" y="25"/>
                  </a:moveTo>
                  <a:cubicBezTo>
                    <a:pt x="26" y="32"/>
                    <a:pt x="15" y="29"/>
                    <a:pt x="4" y="29"/>
                  </a:cubicBezTo>
                  <a:cubicBezTo>
                    <a:pt x="5" y="19"/>
                    <a:pt x="0" y="7"/>
                    <a:pt x="13" y="0"/>
                  </a:cubicBezTo>
                  <a:cubicBezTo>
                    <a:pt x="17" y="6"/>
                    <a:pt x="9" y="10"/>
                    <a:pt x="12" y="16"/>
                  </a:cubicBezTo>
                  <a:cubicBezTo>
                    <a:pt x="25" y="4"/>
                    <a:pt x="35" y="3"/>
                    <a:pt x="36" y="25"/>
                  </a:cubicBezTo>
                  <a:close/>
                </a:path>
              </a:pathLst>
            </a:custGeom>
            <a:solidFill>
              <a:srgbClr val="AD1B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6" name="Freeform 397">
              <a:extLst>
                <a:ext uri="{FF2B5EF4-FFF2-40B4-BE49-F238E27FC236}">
                  <a16:creationId xmlns:a16="http://schemas.microsoft.com/office/drawing/2014/main" id="{B11D63A7-DC8F-B36F-9F82-E171C6BEE93E}"/>
                </a:ext>
              </a:extLst>
            </p:cNvPr>
            <p:cNvSpPr/>
            <p:nvPr/>
          </p:nvSpPr>
          <p:spPr bwMode="auto">
            <a:xfrm>
              <a:off x="8496300" y="2528888"/>
              <a:ext cx="39687" cy="46037"/>
            </a:xfrm>
            <a:custGeom>
              <a:avLst/>
              <a:gdLst>
                <a:gd name="T0" fmla="*/ 15 w 54"/>
                <a:gd name="T1" fmla="*/ 0 h 63"/>
                <a:gd name="T2" fmla="*/ 27 w 54"/>
                <a:gd name="T3" fmla="*/ 0 h 63"/>
                <a:gd name="T4" fmla="*/ 40 w 54"/>
                <a:gd name="T5" fmla="*/ 36 h 63"/>
                <a:gd name="T6" fmla="*/ 38 w 54"/>
                <a:gd name="T7" fmla="*/ 39 h 63"/>
                <a:gd name="T8" fmla="*/ 12 w 54"/>
                <a:gd name="T9" fmla="*/ 53 h 63"/>
                <a:gd name="T10" fmla="*/ 24 w 54"/>
                <a:gd name="T11" fmla="*/ 30 h 63"/>
                <a:gd name="T12" fmla="*/ 29 w 54"/>
                <a:gd name="T13" fmla="*/ 20 h 63"/>
                <a:gd name="T14" fmla="*/ 11 w 54"/>
                <a:gd name="T15" fmla="*/ 16 h 63"/>
                <a:gd name="T16" fmla="*/ 15 w 54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2">
                  <a:moveTo>
                    <a:pt x="15" y="0"/>
                  </a:moveTo>
                  <a:cubicBezTo>
                    <a:pt x="19" y="0"/>
                    <a:pt x="23" y="0"/>
                    <a:pt x="27" y="0"/>
                  </a:cubicBezTo>
                  <a:cubicBezTo>
                    <a:pt x="48" y="5"/>
                    <a:pt x="54" y="19"/>
                    <a:pt x="40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29" y="44"/>
                    <a:pt x="22" y="63"/>
                    <a:pt x="12" y="53"/>
                  </a:cubicBezTo>
                  <a:cubicBezTo>
                    <a:pt x="0" y="42"/>
                    <a:pt x="20" y="38"/>
                    <a:pt x="24" y="30"/>
                  </a:cubicBezTo>
                  <a:cubicBezTo>
                    <a:pt x="25" y="26"/>
                    <a:pt x="31" y="24"/>
                    <a:pt x="29" y="20"/>
                  </a:cubicBezTo>
                  <a:cubicBezTo>
                    <a:pt x="25" y="13"/>
                    <a:pt x="17" y="18"/>
                    <a:pt x="11" y="16"/>
                  </a:cubicBezTo>
                  <a:cubicBezTo>
                    <a:pt x="12" y="11"/>
                    <a:pt x="13" y="5"/>
                    <a:pt x="15" y="0"/>
                  </a:cubicBezTo>
                  <a:close/>
                </a:path>
              </a:pathLst>
            </a:custGeom>
            <a:solidFill>
              <a:srgbClr val="202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7" name="Freeform 398">
              <a:extLst>
                <a:ext uri="{FF2B5EF4-FFF2-40B4-BE49-F238E27FC236}">
                  <a16:creationId xmlns:a16="http://schemas.microsoft.com/office/drawing/2014/main" id="{3050BC54-8496-F3AF-CA29-D7A724D32549}"/>
                </a:ext>
              </a:extLst>
            </p:cNvPr>
            <p:cNvSpPr/>
            <p:nvPr/>
          </p:nvSpPr>
          <p:spPr bwMode="auto">
            <a:xfrm>
              <a:off x="7942263" y="2190750"/>
              <a:ext cx="295275" cy="331787"/>
            </a:xfrm>
            <a:custGeom>
              <a:avLst/>
              <a:gdLst>
                <a:gd name="T0" fmla="*/ 238 w 402"/>
                <a:gd name="T1" fmla="*/ 0 h 451"/>
                <a:gd name="T2" fmla="*/ 379 w 402"/>
                <a:gd name="T3" fmla="*/ 94 h 451"/>
                <a:gd name="T4" fmla="*/ 402 w 402"/>
                <a:gd name="T5" fmla="*/ 176 h 451"/>
                <a:gd name="T6" fmla="*/ 385 w 402"/>
                <a:gd name="T7" fmla="*/ 291 h 451"/>
                <a:gd name="T8" fmla="*/ 232 w 402"/>
                <a:gd name="T9" fmla="*/ 435 h 451"/>
                <a:gd name="T10" fmla="*/ 172 w 402"/>
                <a:gd name="T11" fmla="*/ 449 h 451"/>
                <a:gd name="T12" fmla="*/ 49 w 402"/>
                <a:gd name="T13" fmla="*/ 393 h 451"/>
                <a:gd name="T14" fmla="*/ 11 w 402"/>
                <a:gd name="T15" fmla="*/ 327 h 451"/>
                <a:gd name="T16" fmla="*/ 1 w 402"/>
                <a:gd name="T17" fmla="*/ 255 h 451"/>
                <a:gd name="T18" fmla="*/ 34 w 402"/>
                <a:gd name="T19" fmla="*/ 124 h 451"/>
                <a:gd name="T20" fmla="*/ 129 w 402"/>
                <a:gd name="T21" fmla="*/ 27 h 451"/>
                <a:gd name="T22" fmla="*/ 206 w 402"/>
                <a:gd name="T23" fmla="*/ 4 h 451"/>
                <a:gd name="T24" fmla="*/ 238 w 402"/>
                <a:gd name="T25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451">
                  <a:moveTo>
                    <a:pt x="238" y="0"/>
                  </a:moveTo>
                  <a:cubicBezTo>
                    <a:pt x="284" y="0"/>
                    <a:pt x="360" y="53"/>
                    <a:pt x="379" y="94"/>
                  </a:cubicBezTo>
                  <a:cubicBezTo>
                    <a:pt x="392" y="121"/>
                    <a:pt x="402" y="149"/>
                    <a:pt x="402" y="176"/>
                  </a:cubicBezTo>
                  <a:cubicBezTo>
                    <a:pt x="402" y="214"/>
                    <a:pt x="402" y="254"/>
                    <a:pt x="385" y="291"/>
                  </a:cubicBezTo>
                  <a:cubicBezTo>
                    <a:pt x="354" y="360"/>
                    <a:pt x="303" y="408"/>
                    <a:pt x="232" y="435"/>
                  </a:cubicBezTo>
                  <a:cubicBezTo>
                    <a:pt x="212" y="443"/>
                    <a:pt x="189" y="451"/>
                    <a:pt x="172" y="449"/>
                  </a:cubicBezTo>
                  <a:cubicBezTo>
                    <a:pt x="126" y="446"/>
                    <a:pt x="78" y="435"/>
                    <a:pt x="49" y="393"/>
                  </a:cubicBezTo>
                  <a:cubicBezTo>
                    <a:pt x="35" y="372"/>
                    <a:pt x="19" y="353"/>
                    <a:pt x="11" y="327"/>
                  </a:cubicBezTo>
                  <a:cubicBezTo>
                    <a:pt x="5" y="303"/>
                    <a:pt x="0" y="278"/>
                    <a:pt x="1" y="255"/>
                  </a:cubicBezTo>
                  <a:cubicBezTo>
                    <a:pt x="3" y="210"/>
                    <a:pt x="11" y="167"/>
                    <a:pt x="34" y="124"/>
                  </a:cubicBezTo>
                  <a:cubicBezTo>
                    <a:pt x="57" y="80"/>
                    <a:pt x="88" y="49"/>
                    <a:pt x="129" y="27"/>
                  </a:cubicBezTo>
                  <a:cubicBezTo>
                    <a:pt x="153" y="14"/>
                    <a:pt x="177" y="3"/>
                    <a:pt x="206" y="4"/>
                  </a:cubicBezTo>
                  <a:cubicBezTo>
                    <a:pt x="217" y="5"/>
                    <a:pt x="228" y="2"/>
                    <a:pt x="238" y="0"/>
                  </a:cubicBezTo>
                  <a:close/>
                </a:path>
              </a:pathLst>
            </a:custGeom>
            <a:solidFill>
              <a:srgbClr val="E20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8" name="Freeform 399">
              <a:extLst>
                <a:ext uri="{FF2B5EF4-FFF2-40B4-BE49-F238E27FC236}">
                  <a16:creationId xmlns:a16="http://schemas.microsoft.com/office/drawing/2014/main" id="{2AAD4EE8-96FE-C241-D20C-0424C43150E8}"/>
                </a:ext>
              </a:extLst>
            </p:cNvPr>
            <p:cNvSpPr/>
            <p:nvPr/>
          </p:nvSpPr>
          <p:spPr bwMode="auto">
            <a:xfrm>
              <a:off x="7419975" y="2705100"/>
              <a:ext cx="146050" cy="149225"/>
            </a:xfrm>
            <a:custGeom>
              <a:avLst/>
              <a:gdLst>
                <a:gd name="T0" fmla="*/ 10 w 199"/>
                <a:gd name="T1" fmla="*/ 121 h 202"/>
                <a:gd name="T2" fmla="*/ 47 w 199"/>
                <a:gd name="T3" fmla="*/ 38 h 202"/>
                <a:gd name="T4" fmla="*/ 190 w 199"/>
                <a:gd name="T5" fmla="*/ 75 h 202"/>
                <a:gd name="T6" fmla="*/ 172 w 199"/>
                <a:gd name="T7" fmla="*/ 157 h 202"/>
                <a:gd name="T8" fmla="*/ 88 w 199"/>
                <a:gd name="T9" fmla="*/ 199 h 202"/>
                <a:gd name="T10" fmla="*/ 35 w 199"/>
                <a:gd name="T11" fmla="*/ 178 h 202"/>
                <a:gd name="T12" fmla="*/ 10 w 199"/>
                <a:gd name="T13" fmla="*/ 12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01">
                  <a:moveTo>
                    <a:pt x="10" y="121"/>
                  </a:moveTo>
                  <a:cubicBezTo>
                    <a:pt x="2" y="84"/>
                    <a:pt x="26" y="60"/>
                    <a:pt x="47" y="38"/>
                  </a:cubicBezTo>
                  <a:cubicBezTo>
                    <a:pt x="83" y="0"/>
                    <a:pt x="177" y="25"/>
                    <a:pt x="190" y="75"/>
                  </a:cubicBezTo>
                  <a:cubicBezTo>
                    <a:pt x="199" y="105"/>
                    <a:pt x="192" y="131"/>
                    <a:pt x="172" y="157"/>
                  </a:cubicBezTo>
                  <a:cubicBezTo>
                    <a:pt x="150" y="185"/>
                    <a:pt x="120" y="194"/>
                    <a:pt x="88" y="199"/>
                  </a:cubicBezTo>
                  <a:cubicBezTo>
                    <a:pt x="67" y="202"/>
                    <a:pt x="48" y="192"/>
                    <a:pt x="35" y="178"/>
                  </a:cubicBezTo>
                  <a:cubicBezTo>
                    <a:pt x="19" y="163"/>
                    <a:pt x="0" y="147"/>
                    <a:pt x="10" y="121"/>
                  </a:cubicBezTo>
                  <a:close/>
                </a:path>
              </a:pathLst>
            </a:custGeom>
            <a:solidFill>
              <a:srgbClr val="283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9" name="Freeform 400">
              <a:extLst>
                <a:ext uri="{FF2B5EF4-FFF2-40B4-BE49-F238E27FC236}">
                  <a16:creationId xmlns:a16="http://schemas.microsoft.com/office/drawing/2014/main" id="{3B32A36F-8ED6-6E23-13C4-28C42420895D}"/>
                </a:ext>
              </a:extLst>
            </p:cNvPr>
            <p:cNvSpPr/>
            <p:nvPr/>
          </p:nvSpPr>
          <p:spPr bwMode="auto">
            <a:xfrm>
              <a:off x="8005763" y="2254250"/>
              <a:ext cx="195262" cy="215900"/>
            </a:xfrm>
            <a:custGeom>
              <a:avLst/>
              <a:gdLst>
                <a:gd name="T0" fmla="*/ 121 w 266"/>
                <a:gd name="T1" fmla="*/ 288 h 292"/>
                <a:gd name="T2" fmla="*/ 67 w 266"/>
                <a:gd name="T3" fmla="*/ 288 h 292"/>
                <a:gd name="T4" fmla="*/ 61 w 266"/>
                <a:gd name="T5" fmla="*/ 287 h 292"/>
                <a:gd name="T6" fmla="*/ 10 w 266"/>
                <a:gd name="T7" fmla="*/ 200 h 292"/>
                <a:gd name="T8" fmla="*/ 13 w 266"/>
                <a:gd name="T9" fmla="*/ 146 h 292"/>
                <a:gd name="T10" fmla="*/ 7 w 266"/>
                <a:gd name="T11" fmla="*/ 127 h 292"/>
                <a:gd name="T12" fmla="*/ 9 w 266"/>
                <a:gd name="T13" fmla="*/ 88 h 292"/>
                <a:gd name="T14" fmla="*/ 97 w 266"/>
                <a:gd name="T15" fmla="*/ 17 h 292"/>
                <a:gd name="T16" fmla="*/ 201 w 266"/>
                <a:gd name="T17" fmla="*/ 20 h 292"/>
                <a:gd name="T18" fmla="*/ 262 w 266"/>
                <a:gd name="T19" fmla="*/ 120 h 292"/>
                <a:gd name="T20" fmla="*/ 265 w 266"/>
                <a:gd name="T21" fmla="*/ 165 h 292"/>
                <a:gd name="T22" fmla="*/ 265 w 266"/>
                <a:gd name="T23" fmla="*/ 173 h 292"/>
                <a:gd name="T24" fmla="*/ 229 w 266"/>
                <a:gd name="T25" fmla="*/ 233 h 292"/>
                <a:gd name="T26" fmla="*/ 211 w 266"/>
                <a:gd name="T27" fmla="*/ 257 h 292"/>
                <a:gd name="T28" fmla="*/ 170 w 266"/>
                <a:gd name="T29" fmla="*/ 278 h 292"/>
                <a:gd name="T30" fmla="*/ 121 w 266"/>
                <a:gd name="T31" fmla="*/ 28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92">
                  <a:moveTo>
                    <a:pt x="121" y="288"/>
                  </a:moveTo>
                  <a:cubicBezTo>
                    <a:pt x="102" y="290"/>
                    <a:pt x="85" y="279"/>
                    <a:pt x="67" y="288"/>
                  </a:cubicBezTo>
                  <a:cubicBezTo>
                    <a:pt x="66" y="289"/>
                    <a:pt x="62" y="288"/>
                    <a:pt x="61" y="287"/>
                  </a:cubicBezTo>
                  <a:cubicBezTo>
                    <a:pt x="43" y="259"/>
                    <a:pt x="13" y="238"/>
                    <a:pt x="10" y="200"/>
                  </a:cubicBezTo>
                  <a:cubicBezTo>
                    <a:pt x="8" y="182"/>
                    <a:pt x="4" y="164"/>
                    <a:pt x="13" y="146"/>
                  </a:cubicBezTo>
                  <a:cubicBezTo>
                    <a:pt x="16" y="139"/>
                    <a:pt x="11" y="133"/>
                    <a:pt x="7" y="127"/>
                  </a:cubicBezTo>
                  <a:cubicBezTo>
                    <a:pt x="0" y="114"/>
                    <a:pt x="3" y="103"/>
                    <a:pt x="9" y="88"/>
                  </a:cubicBezTo>
                  <a:cubicBezTo>
                    <a:pt x="26" y="48"/>
                    <a:pt x="63" y="32"/>
                    <a:pt x="97" y="17"/>
                  </a:cubicBezTo>
                  <a:cubicBezTo>
                    <a:pt x="130" y="3"/>
                    <a:pt x="170" y="0"/>
                    <a:pt x="201" y="20"/>
                  </a:cubicBezTo>
                  <a:cubicBezTo>
                    <a:pt x="236" y="42"/>
                    <a:pt x="266" y="72"/>
                    <a:pt x="262" y="120"/>
                  </a:cubicBezTo>
                  <a:cubicBezTo>
                    <a:pt x="261" y="135"/>
                    <a:pt x="260" y="150"/>
                    <a:pt x="265" y="165"/>
                  </a:cubicBezTo>
                  <a:cubicBezTo>
                    <a:pt x="266" y="168"/>
                    <a:pt x="266" y="171"/>
                    <a:pt x="265" y="173"/>
                  </a:cubicBezTo>
                  <a:cubicBezTo>
                    <a:pt x="253" y="193"/>
                    <a:pt x="239" y="211"/>
                    <a:pt x="229" y="233"/>
                  </a:cubicBezTo>
                  <a:cubicBezTo>
                    <a:pt x="226" y="241"/>
                    <a:pt x="216" y="247"/>
                    <a:pt x="211" y="257"/>
                  </a:cubicBezTo>
                  <a:cubicBezTo>
                    <a:pt x="203" y="272"/>
                    <a:pt x="183" y="272"/>
                    <a:pt x="170" y="278"/>
                  </a:cubicBezTo>
                  <a:cubicBezTo>
                    <a:pt x="156" y="285"/>
                    <a:pt x="138" y="292"/>
                    <a:pt x="121" y="288"/>
                  </a:cubicBezTo>
                  <a:close/>
                </a:path>
              </a:pathLst>
            </a:custGeom>
            <a:solidFill>
              <a:srgbClr val="E5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0" name="Freeform 401">
              <a:extLst>
                <a:ext uri="{FF2B5EF4-FFF2-40B4-BE49-F238E27FC236}">
                  <a16:creationId xmlns:a16="http://schemas.microsoft.com/office/drawing/2014/main" id="{1E523E8C-645B-102E-A786-5707372D2BA8}"/>
                </a:ext>
              </a:extLst>
            </p:cNvPr>
            <p:cNvSpPr/>
            <p:nvPr/>
          </p:nvSpPr>
          <p:spPr bwMode="auto">
            <a:xfrm>
              <a:off x="7467600" y="2744788"/>
              <a:ext cx="23812" cy="22225"/>
            </a:xfrm>
            <a:custGeom>
              <a:avLst/>
              <a:gdLst>
                <a:gd name="T0" fmla="*/ 32 w 32"/>
                <a:gd name="T1" fmla="*/ 16 h 31"/>
                <a:gd name="T2" fmla="*/ 16 w 32"/>
                <a:gd name="T3" fmla="*/ 31 h 31"/>
                <a:gd name="T4" fmla="*/ 1 w 32"/>
                <a:gd name="T5" fmla="*/ 16 h 31"/>
                <a:gd name="T6" fmla="*/ 19 w 32"/>
                <a:gd name="T7" fmla="*/ 0 h 31"/>
                <a:gd name="T8" fmla="*/ 32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2" y="16"/>
                  </a:moveTo>
                  <a:cubicBezTo>
                    <a:pt x="32" y="27"/>
                    <a:pt x="25" y="31"/>
                    <a:pt x="16" y="31"/>
                  </a:cubicBezTo>
                  <a:cubicBezTo>
                    <a:pt x="7" y="31"/>
                    <a:pt x="0" y="26"/>
                    <a:pt x="1" y="16"/>
                  </a:cubicBezTo>
                  <a:cubicBezTo>
                    <a:pt x="2" y="7"/>
                    <a:pt x="9" y="0"/>
                    <a:pt x="19" y="0"/>
                  </a:cubicBezTo>
                  <a:cubicBezTo>
                    <a:pt x="28" y="0"/>
                    <a:pt x="32" y="8"/>
                    <a:pt x="32" y="16"/>
                  </a:cubicBezTo>
                  <a:close/>
                </a:path>
              </a:pathLst>
            </a:custGeom>
            <a:solidFill>
              <a:srgbClr val="4254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1" name="Freeform 402">
              <a:extLst>
                <a:ext uri="{FF2B5EF4-FFF2-40B4-BE49-F238E27FC236}">
                  <a16:creationId xmlns:a16="http://schemas.microsoft.com/office/drawing/2014/main" id="{A9DAD2D5-8AE0-B0CF-577F-E2C5D9949ECB}"/>
                </a:ext>
              </a:extLst>
            </p:cNvPr>
            <p:cNvSpPr/>
            <p:nvPr/>
          </p:nvSpPr>
          <p:spPr bwMode="auto">
            <a:xfrm>
              <a:off x="8027988" y="2305050"/>
              <a:ext cx="52387" cy="50800"/>
            </a:xfrm>
            <a:custGeom>
              <a:avLst/>
              <a:gdLst>
                <a:gd name="T0" fmla="*/ 72 w 72"/>
                <a:gd name="T1" fmla="*/ 26 h 69"/>
                <a:gd name="T2" fmla="*/ 35 w 72"/>
                <a:gd name="T3" fmla="*/ 68 h 69"/>
                <a:gd name="T4" fmla="*/ 0 w 72"/>
                <a:gd name="T5" fmla="*/ 38 h 69"/>
                <a:gd name="T6" fmla="*/ 36 w 72"/>
                <a:gd name="T7" fmla="*/ 0 h 69"/>
                <a:gd name="T8" fmla="*/ 72 w 72"/>
                <a:gd name="T9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72" y="26"/>
                  </a:moveTo>
                  <a:cubicBezTo>
                    <a:pt x="72" y="48"/>
                    <a:pt x="55" y="68"/>
                    <a:pt x="35" y="68"/>
                  </a:cubicBezTo>
                  <a:cubicBezTo>
                    <a:pt x="19" y="69"/>
                    <a:pt x="0" y="53"/>
                    <a:pt x="0" y="38"/>
                  </a:cubicBezTo>
                  <a:cubicBezTo>
                    <a:pt x="0" y="18"/>
                    <a:pt x="17" y="1"/>
                    <a:pt x="36" y="0"/>
                  </a:cubicBezTo>
                  <a:cubicBezTo>
                    <a:pt x="56" y="0"/>
                    <a:pt x="72" y="11"/>
                    <a:pt x="72" y="26"/>
                  </a:cubicBezTo>
                  <a:close/>
                </a:path>
              </a:pathLst>
            </a:custGeom>
            <a:solidFill>
              <a:srgbClr val="E72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2" name="Freeform 403">
              <a:extLst>
                <a:ext uri="{FF2B5EF4-FFF2-40B4-BE49-F238E27FC236}">
                  <a16:creationId xmlns:a16="http://schemas.microsoft.com/office/drawing/2014/main" id="{BC4C4586-B810-F048-D0C1-2A0B20C60AB3}"/>
                </a:ext>
              </a:extLst>
            </p:cNvPr>
            <p:cNvSpPr/>
            <p:nvPr/>
          </p:nvSpPr>
          <p:spPr bwMode="auto">
            <a:xfrm>
              <a:off x="8039100" y="2314575"/>
              <a:ext cx="31750" cy="31750"/>
            </a:xfrm>
            <a:custGeom>
              <a:avLst/>
              <a:gdLst>
                <a:gd name="T0" fmla="*/ 20 w 43"/>
                <a:gd name="T1" fmla="*/ 0 h 45"/>
                <a:gd name="T2" fmla="*/ 43 w 43"/>
                <a:gd name="T3" fmla="*/ 19 h 45"/>
                <a:gd name="T4" fmla="*/ 19 w 43"/>
                <a:gd name="T5" fmla="*/ 44 h 45"/>
                <a:gd name="T6" fmla="*/ 0 w 43"/>
                <a:gd name="T7" fmla="*/ 24 h 45"/>
                <a:gd name="T8" fmla="*/ 20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20" y="0"/>
                  </a:moveTo>
                  <a:cubicBezTo>
                    <a:pt x="33" y="1"/>
                    <a:pt x="43" y="8"/>
                    <a:pt x="43" y="19"/>
                  </a:cubicBezTo>
                  <a:cubicBezTo>
                    <a:pt x="43" y="33"/>
                    <a:pt x="33" y="42"/>
                    <a:pt x="19" y="44"/>
                  </a:cubicBezTo>
                  <a:cubicBezTo>
                    <a:pt x="6" y="45"/>
                    <a:pt x="0" y="37"/>
                    <a:pt x="0" y="24"/>
                  </a:cubicBezTo>
                  <a:cubicBezTo>
                    <a:pt x="0" y="10"/>
                    <a:pt x="8" y="3"/>
                    <a:pt x="20" y="0"/>
                  </a:cubicBezTo>
                  <a:close/>
                </a:path>
              </a:pathLst>
            </a:custGeom>
            <a:solidFill>
              <a:srgbClr val="EA5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4" name="Rectángulo 3"/>
          <p:cNvSpPr/>
          <p:nvPr/>
        </p:nvSpPr>
        <p:spPr>
          <a:xfrm>
            <a:off x="533400" y="2087563"/>
            <a:ext cx="1522412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5" name="Rectángulo 4"/>
          <p:cNvSpPr/>
          <p:nvPr/>
        </p:nvSpPr>
        <p:spPr>
          <a:xfrm>
            <a:off x="3094038" y="1574800"/>
            <a:ext cx="912812" cy="1520825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2BAFC4-21D3-4D61-B76B-593D8B754781}"/>
              </a:ext>
            </a:extLst>
          </p:cNvPr>
          <p:cNvGrpSpPr/>
          <p:nvPr/>
        </p:nvGrpSpPr>
        <p:grpSpPr>
          <a:xfrm>
            <a:off x="731724" y="4657833"/>
            <a:ext cx="851127" cy="243474"/>
            <a:chOff x="4103688" y="-2378075"/>
            <a:chExt cx="1309687" cy="374650"/>
          </a:xfrm>
          <a:solidFill>
            <a:schemeClr val="bg1"/>
          </a:solidFill>
        </p:grpSpPr>
        <p:sp>
          <p:nvSpPr>
            <p:cNvPr id="11" name="Freeform 254">
              <a:extLst>
                <a:ext uri="{FF2B5EF4-FFF2-40B4-BE49-F238E27FC236}">
                  <a16:creationId xmlns:a16="http://schemas.microsoft.com/office/drawing/2014/main" id="{A6BB8777-C4D6-4B6F-8A5B-CFB3C4988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2" name="Freeform 255">
              <a:extLst>
                <a:ext uri="{FF2B5EF4-FFF2-40B4-BE49-F238E27FC236}">
                  <a16:creationId xmlns:a16="http://schemas.microsoft.com/office/drawing/2014/main" id="{4455DA79-2239-42AD-8181-182AAAB85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FEA66BB8-612B-4AAA-BA66-3694A355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4704DF69-B04F-4BE6-A513-3FB9DE43F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D3519ECF-126F-44DD-B5E7-8BD4F6DE1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40245347-0E25-496F-8C3C-B88B99BE8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7" name="Freeform 260">
              <a:extLst>
                <a:ext uri="{FF2B5EF4-FFF2-40B4-BE49-F238E27FC236}">
                  <a16:creationId xmlns:a16="http://schemas.microsoft.com/office/drawing/2014/main" id="{7F8443EB-173D-45C6-B6E0-357FA3A9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8" name="Rectangle 261">
              <a:extLst>
                <a:ext uri="{FF2B5EF4-FFF2-40B4-BE49-F238E27FC236}">
                  <a16:creationId xmlns:a16="http://schemas.microsoft.com/office/drawing/2014/main" id="{F58AA857-947A-41D0-8991-1A6CDD0AB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9" name="Freeform 262">
              <a:extLst>
                <a:ext uri="{FF2B5EF4-FFF2-40B4-BE49-F238E27FC236}">
                  <a16:creationId xmlns:a16="http://schemas.microsoft.com/office/drawing/2014/main" id="{20F1A25B-5C1C-4BF8-9EA6-6E0CE967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 latinLnBrk="0">
                <a:defRPr/>
              </a:pPr>
              <a:endParaRPr lang="en-US" sz="12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D057D9E2-6941-4B8D-972B-400B042966CB}"/>
              </a:ext>
            </a:extLst>
          </p:cNvPr>
          <p:cNvSpPr/>
          <p:nvPr/>
        </p:nvSpPr>
        <p:spPr>
          <a:xfrm>
            <a:off x="755411" y="1170543"/>
            <a:ext cx="2659172" cy="46166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01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75AE2F-0AAB-4F61-B54E-6F249492E76A}"/>
              </a:ext>
            </a:extLst>
          </p:cNvPr>
          <p:cNvSpPr/>
          <p:nvPr/>
        </p:nvSpPr>
        <p:spPr>
          <a:xfrm>
            <a:off x="755410" y="4554079"/>
            <a:ext cx="2659172" cy="142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B238ECBD-50A9-49A3-BF97-B45CF7CFA816}"/>
              </a:ext>
            </a:extLst>
          </p:cNvPr>
          <p:cNvSpPr/>
          <p:nvPr/>
        </p:nvSpPr>
        <p:spPr>
          <a:xfrm>
            <a:off x="3534990" y="1170543"/>
            <a:ext cx="2659172" cy="46166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02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B04E740-068A-4386-B834-32C596F54FD4}"/>
              </a:ext>
            </a:extLst>
          </p:cNvPr>
          <p:cNvSpPr/>
          <p:nvPr/>
        </p:nvSpPr>
        <p:spPr>
          <a:xfrm>
            <a:off x="3534988" y="4554079"/>
            <a:ext cx="2659172" cy="142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C29EC768-34FC-4DE0-B867-37F4D8C6349E}"/>
              </a:ext>
            </a:extLst>
          </p:cNvPr>
          <p:cNvSpPr/>
          <p:nvPr/>
        </p:nvSpPr>
        <p:spPr>
          <a:xfrm>
            <a:off x="6314569" y="1170543"/>
            <a:ext cx="2659172" cy="461665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03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9C76E4-0B3F-4D17-AAFC-7A0208340691}"/>
              </a:ext>
            </a:extLst>
          </p:cNvPr>
          <p:cNvSpPr/>
          <p:nvPr/>
        </p:nvSpPr>
        <p:spPr>
          <a:xfrm>
            <a:off x="6314568" y="4554079"/>
            <a:ext cx="2659172" cy="142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F9F8B2D-38C9-4F30-98E0-4EB0F5C161A3}"/>
              </a:ext>
            </a:extLst>
          </p:cNvPr>
          <p:cNvSpPr/>
          <p:nvPr/>
        </p:nvSpPr>
        <p:spPr>
          <a:xfrm>
            <a:off x="3157581" y="2616292"/>
            <a:ext cx="634409" cy="6344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43CB3D0-CD0C-4AE7-91B0-89A111441479}"/>
              </a:ext>
            </a:extLst>
          </p:cNvPr>
          <p:cNvSpPr/>
          <p:nvPr/>
        </p:nvSpPr>
        <p:spPr>
          <a:xfrm>
            <a:off x="5937160" y="2616292"/>
            <a:ext cx="634409" cy="63440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CBF648-1615-48FB-935F-AA476342DD4D}"/>
              </a:ext>
            </a:extLst>
          </p:cNvPr>
          <p:cNvGrpSpPr/>
          <p:nvPr/>
        </p:nvGrpSpPr>
        <p:grpSpPr>
          <a:xfrm>
            <a:off x="3368336" y="2837764"/>
            <a:ext cx="212898" cy="191465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CE64A915-293D-4CF9-95B3-9EDA030BE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6ADB40D-FF99-44F0-82BC-6372FABE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1BEB06-E99E-45A4-8EF3-355C55570D0F}"/>
              </a:ext>
            </a:extLst>
          </p:cNvPr>
          <p:cNvGrpSpPr/>
          <p:nvPr/>
        </p:nvGrpSpPr>
        <p:grpSpPr>
          <a:xfrm>
            <a:off x="6147915" y="2837764"/>
            <a:ext cx="212898" cy="191465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6" name="Freeform 251">
              <a:extLst>
                <a:ext uri="{FF2B5EF4-FFF2-40B4-BE49-F238E27FC236}">
                  <a16:creationId xmlns:a16="http://schemas.microsoft.com/office/drawing/2014/main" id="{10CB2AC4-5B3E-4B4B-90E2-C1A4C343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:a16="http://schemas.microsoft.com/office/drawing/2014/main" id="{62C5F108-2582-4D9A-8732-384D2B8C3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611E86FE-7061-43B6-BE68-0774B6BAC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46821" y="1840575"/>
            <a:ext cx="876351" cy="876351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9FE73E1-22D4-4C6A-A687-3D09D01E3A72}"/>
              </a:ext>
            </a:extLst>
          </p:cNvPr>
          <p:cNvSpPr/>
          <p:nvPr/>
        </p:nvSpPr>
        <p:spPr>
          <a:xfrm>
            <a:off x="368423" y="3173789"/>
            <a:ext cx="2847997" cy="11916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7DF31C-E43A-4E54-9FDD-FED903C06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6398" y="1840575"/>
            <a:ext cx="876351" cy="876351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8CE59DE-7E88-46AB-A142-0A571C6BD861}"/>
              </a:ext>
            </a:extLst>
          </p:cNvPr>
          <p:cNvSpPr/>
          <p:nvPr/>
        </p:nvSpPr>
        <p:spPr>
          <a:xfrm>
            <a:off x="3733150" y="3173789"/>
            <a:ext cx="2262848" cy="143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24190E6-84B3-43FA-87C7-804DF513EE27}"/>
              </a:ext>
            </a:extLst>
          </p:cNvPr>
          <p:cNvSpPr/>
          <p:nvPr/>
        </p:nvSpPr>
        <p:spPr>
          <a:xfrm>
            <a:off x="6512729" y="3173789"/>
            <a:ext cx="2262848" cy="143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C60944C-EE8A-46F3-9604-7FD23FE19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88992" y="1840576"/>
            <a:ext cx="710323" cy="8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2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637A576-D379-4D51-A362-38B620DD2615}"/>
              </a:ext>
            </a:extLst>
          </p:cNvPr>
          <p:cNvSpPr/>
          <p:nvPr/>
        </p:nvSpPr>
        <p:spPr>
          <a:xfrm>
            <a:off x="2955462" y="3729455"/>
            <a:ext cx="5312254" cy="754619"/>
          </a:xfrm>
          <a:prstGeom prst="roundRect">
            <a:avLst>
              <a:gd name="adj" fmla="val 50000"/>
            </a:avLst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1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Partial Circle 34">
            <a:extLst>
              <a:ext uri="{FF2B5EF4-FFF2-40B4-BE49-F238E27FC236}">
                <a16:creationId xmlns:a16="http://schemas.microsoft.com/office/drawing/2014/main" id="{802915CC-9F4B-4B4D-B96B-106B30F93632}"/>
              </a:ext>
            </a:extLst>
          </p:cNvPr>
          <p:cNvSpPr/>
          <p:nvPr/>
        </p:nvSpPr>
        <p:spPr>
          <a:xfrm>
            <a:off x="3003284" y="3751018"/>
            <a:ext cx="711491" cy="711491"/>
          </a:xfrm>
          <a:prstGeom prst="pi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DA902D-8F88-4968-93AD-3FE298F0932D}"/>
              </a:ext>
            </a:extLst>
          </p:cNvPr>
          <p:cNvSpPr/>
          <p:nvPr/>
        </p:nvSpPr>
        <p:spPr>
          <a:xfrm>
            <a:off x="2955462" y="1364196"/>
            <a:ext cx="5312254" cy="754619"/>
          </a:xfrm>
          <a:prstGeom prst="roundRect">
            <a:avLst>
              <a:gd name="adj" fmla="val 50000"/>
            </a:avLst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1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Partial Circle 1">
            <a:extLst>
              <a:ext uri="{FF2B5EF4-FFF2-40B4-BE49-F238E27FC236}">
                <a16:creationId xmlns:a16="http://schemas.microsoft.com/office/drawing/2014/main" id="{45AA9334-921E-4102-9B8C-0444C508F784}"/>
              </a:ext>
            </a:extLst>
          </p:cNvPr>
          <p:cNvSpPr/>
          <p:nvPr/>
        </p:nvSpPr>
        <p:spPr>
          <a:xfrm>
            <a:off x="3003284" y="1384609"/>
            <a:ext cx="711491" cy="711491"/>
          </a:xfrm>
          <a:prstGeom prst="pie">
            <a:avLst>
              <a:gd name="adj1" fmla="val 10782339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01675" y="82875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60DB26A6-78D6-4AE0-A1EB-2EDDEDA7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624" y="1690849"/>
            <a:ext cx="2484744" cy="2484744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955875A4-2BBE-4834-B6E0-81A1EF7834ED}"/>
              </a:ext>
            </a:extLst>
          </p:cNvPr>
          <p:cNvSpPr/>
          <p:nvPr/>
        </p:nvSpPr>
        <p:spPr>
          <a:xfrm>
            <a:off x="3477488" y="2545675"/>
            <a:ext cx="4790228" cy="754619"/>
          </a:xfrm>
          <a:prstGeom prst="roundRect">
            <a:avLst>
              <a:gd name="adj" fmla="val 50000"/>
            </a:avLst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8000" rtlCol="0" anchor="ctr"/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42D5BAC7-1D2F-47D6-9054-F92CF915FDC0}"/>
              </a:ext>
            </a:extLst>
          </p:cNvPr>
          <p:cNvSpPr/>
          <p:nvPr/>
        </p:nvSpPr>
        <p:spPr>
          <a:xfrm>
            <a:off x="831475" y="1134422"/>
            <a:ext cx="3568805" cy="3568805"/>
          </a:xfrm>
          <a:prstGeom prst="arc">
            <a:avLst>
              <a:gd name="adj1" fmla="val 16200000"/>
              <a:gd name="adj2" fmla="val 53936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0BE01E-8E59-4B4C-A71C-BDCDC2564D00}"/>
              </a:ext>
            </a:extLst>
          </p:cNvPr>
          <p:cNvSpPr/>
          <p:nvPr/>
        </p:nvSpPr>
        <p:spPr>
          <a:xfrm>
            <a:off x="3047303" y="1428628"/>
            <a:ext cx="623455" cy="6234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D68693D-1F09-4046-8A44-A5B4F9DB8B02}"/>
              </a:ext>
            </a:extLst>
          </p:cNvPr>
          <p:cNvSpPr/>
          <p:nvPr/>
        </p:nvSpPr>
        <p:spPr>
          <a:xfrm>
            <a:off x="3047303" y="3795037"/>
            <a:ext cx="623455" cy="6234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FDBEDE7E-520B-4881-8E07-F2F2206A29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94559" y="1529399"/>
            <a:ext cx="341978" cy="421911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41D7083-48F7-4603-AA0F-EC016CD6B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94559" y="3895808"/>
            <a:ext cx="341978" cy="421911"/>
          </a:xfrm>
          <a:prstGeom prst="rect">
            <a:avLst/>
          </a:prstGeom>
        </p:spPr>
      </p:pic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14CA50AC-BD22-49DB-A7D7-B17E2B71A235}"/>
              </a:ext>
            </a:extLst>
          </p:cNvPr>
          <p:cNvSpPr/>
          <p:nvPr/>
        </p:nvSpPr>
        <p:spPr>
          <a:xfrm>
            <a:off x="3512841" y="2567239"/>
            <a:ext cx="711491" cy="711491"/>
          </a:xfrm>
          <a:prstGeom prst="pie">
            <a:avLst>
              <a:gd name="adj1" fmla="val 5370240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35EE6CC-FB4D-4AFE-877B-D8F00C698DEF}"/>
              </a:ext>
            </a:extLst>
          </p:cNvPr>
          <p:cNvSpPr/>
          <p:nvPr/>
        </p:nvSpPr>
        <p:spPr>
          <a:xfrm>
            <a:off x="3556860" y="2611257"/>
            <a:ext cx="623455" cy="6234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833FB66-71F8-4D7E-BD1B-A0E4147D0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7598" y="2712029"/>
            <a:ext cx="341978" cy="42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8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4AAF11A-60B2-4EF8-A0FA-F778C8D3B3EC}"/>
              </a:ext>
            </a:extLst>
          </p:cNvPr>
          <p:cNvSpPr/>
          <p:nvPr/>
        </p:nvSpPr>
        <p:spPr>
          <a:xfrm>
            <a:off x="848756" y="1169739"/>
            <a:ext cx="2527773" cy="351538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82238" y="26257"/>
            <a:ext cx="7893314" cy="95410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r>
              <a:rPr lang="en-ID" sz="3200" dirty="0">
                <a:cs typeface="B Nazanin" panose="00000400000000000000" pitchFamily="2" charset="-78"/>
              </a:rPr>
              <a:t>06/02/2024</a:t>
            </a:r>
          </a:p>
          <a:p>
            <a:pPr algn="r" rtl="1"/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9F0B78F-3BAE-426E-BA4B-F7AC249FD4B3}"/>
              </a:ext>
            </a:extLst>
          </p:cNvPr>
          <p:cNvSpPr/>
          <p:nvPr/>
        </p:nvSpPr>
        <p:spPr>
          <a:xfrm>
            <a:off x="3889080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58" name="Rectangle: Top Corners Rounded 57">
            <a:extLst>
              <a:ext uri="{FF2B5EF4-FFF2-40B4-BE49-F238E27FC236}">
                <a16:creationId xmlns:a16="http://schemas.microsoft.com/office/drawing/2014/main" id="{CB7E8F77-5AFE-4324-B500-0F213085CA47}"/>
              </a:ext>
            </a:extLst>
          </p:cNvPr>
          <p:cNvSpPr/>
          <p:nvPr/>
        </p:nvSpPr>
        <p:spPr>
          <a:xfrm>
            <a:off x="3889080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350" b="1" dirty="0">
                <a:cs typeface="B Nazanin" panose="00000400000000000000" pitchFamily="2" charset="-78"/>
              </a:rPr>
              <a:t>لورم اپیسوم</a:t>
            </a:r>
            <a:endParaRPr lang="en-ID" sz="1350" b="1" dirty="0">
              <a:cs typeface="B Nazanin" panose="00000400000000000000" pitchFamily="2" charset="-78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57E8821-3AF9-4E46-AF31-490F359B2DC5}"/>
              </a:ext>
            </a:extLst>
          </p:cNvPr>
          <p:cNvSpPr/>
          <p:nvPr/>
        </p:nvSpPr>
        <p:spPr>
          <a:xfrm>
            <a:off x="6390395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2BC86CD5-D475-4A74-ADE3-2CBB6E4BD163}"/>
              </a:ext>
            </a:extLst>
          </p:cNvPr>
          <p:cNvSpPr/>
          <p:nvPr/>
        </p:nvSpPr>
        <p:spPr>
          <a:xfrm>
            <a:off x="6390395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350" b="1" dirty="0">
                <a:cs typeface="B Nazanin" panose="00000400000000000000" pitchFamily="2" charset="-78"/>
              </a:rPr>
              <a:t>لورم اپیسوم</a:t>
            </a:r>
            <a:endParaRPr lang="en-ID" sz="135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19966A5-B074-47EE-8C3A-4A38FB5BF375}"/>
              </a:ext>
            </a:extLst>
          </p:cNvPr>
          <p:cNvSpPr/>
          <p:nvPr/>
        </p:nvSpPr>
        <p:spPr>
          <a:xfrm>
            <a:off x="895231" y="1727088"/>
            <a:ext cx="2434824" cy="1690220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05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53340E-A46E-4C9D-8BC5-BA916DA4340E}"/>
              </a:ext>
            </a:extLst>
          </p:cNvPr>
          <p:cNvGrpSpPr/>
          <p:nvPr/>
        </p:nvGrpSpPr>
        <p:grpSpPr>
          <a:xfrm>
            <a:off x="1958921" y="3514765"/>
            <a:ext cx="307443" cy="344427"/>
            <a:chOff x="6005177" y="5895031"/>
            <a:chExt cx="253382" cy="283863"/>
          </a:xfrm>
        </p:grpSpPr>
        <p:sp>
          <p:nvSpPr>
            <p:cNvPr id="40" name="Freeform 255">
              <a:extLst>
                <a:ext uri="{FF2B5EF4-FFF2-40B4-BE49-F238E27FC236}">
                  <a16:creationId xmlns:a16="http://schemas.microsoft.com/office/drawing/2014/main" id="{02C1FA69-68A8-42AA-B860-DC8449F0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1" name="Freeform 256">
              <a:extLst>
                <a:ext uri="{FF2B5EF4-FFF2-40B4-BE49-F238E27FC236}">
                  <a16:creationId xmlns:a16="http://schemas.microsoft.com/office/drawing/2014/main" id="{A458F6FE-00A4-44CC-B573-5E9F43FAA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EC45AFA2-937A-483A-A968-B9EC982F08FF}"/>
              </a:ext>
            </a:extLst>
          </p:cNvPr>
          <p:cNvSpPr/>
          <p:nvPr/>
        </p:nvSpPr>
        <p:spPr>
          <a:xfrm>
            <a:off x="981219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EDCFC5A-A14A-48F1-9660-ABD118FB6D2D}"/>
              </a:ext>
            </a:extLst>
          </p:cNvPr>
          <p:cNvGrpSpPr/>
          <p:nvPr/>
        </p:nvGrpSpPr>
        <p:grpSpPr>
          <a:xfrm>
            <a:off x="4952771" y="3514765"/>
            <a:ext cx="307443" cy="344427"/>
            <a:chOff x="6005177" y="5895031"/>
            <a:chExt cx="253382" cy="283863"/>
          </a:xfrm>
        </p:grpSpPr>
        <p:sp>
          <p:nvSpPr>
            <p:cNvPr id="44" name="Freeform 255">
              <a:extLst>
                <a:ext uri="{FF2B5EF4-FFF2-40B4-BE49-F238E27FC236}">
                  <a16:creationId xmlns:a16="http://schemas.microsoft.com/office/drawing/2014/main" id="{4C3E5725-7D26-4AD7-AB60-17F5376B5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5" name="Freeform 256">
              <a:extLst>
                <a:ext uri="{FF2B5EF4-FFF2-40B4-BE49-F238E27FC236}">
                  <a16:creationId xmlns:a16="http://schemas.microsoft.com/office/drawing/2014/main" id="{790FEB70-9768-4B85-A643-1368B7BA7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D1509DA6-2628-4367-805D-F28B73997B97}"/>
              </a:ext>
            </a:extLst>
          </p:cNvPr>
          <p:cNvSpPr/>
          <p:nvPr/>
        </p:nvSpPr>
        <p:spPr>
          <a:xfrm>
            <a:off x="3975068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92E5A29-3FB9-4250-B7AC-3FE4008EBB22}"/>
              </a:ext>
            </a:extLst>
          </p:cNvPr>
          <p:cNvGrpSpPr/>
          <p:nvPr/>
        </p:nvGrpSpPr>
        <p:grpSpPr>
          <a:xfrm>
            <a:off x="7454085" y="3514765"/>
            <a:ext cx="307443" cy="344427"/>
            <a:chOff x="6005177" y="5895031"/>
            <a:chExt cx="253382" cy="283863"/>
          </a:xfrm>
        </p:grpSpPr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id="{AFB29494-3811-49C1-B3A3-5703FF51C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id="{060815BD-FB5A-4C7D-9941-44F1F5C5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8AEBE3FF-4FAE-4C1E-8B3F-C8F7F2DDB4C6}"/>
              </a:ext>
            </a:extLst>
          </p:cNvPr>
          <p:cNvSpPr/>
          <p:nvPr/>
        </p:nvSpPr>
        <p:spPr>
          <a:xfrm>
            <a:off x="6476383" y="3956649"/>
            <a:ext cx="2262848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86006756-F694-4371-96DD-8ED4D25991CB}"/>
              </a:ext>
            </a:extLst>
          </p:cNvPr>
          <p:cNvSpPr/>
          <p:nvPr/>
        </p:nvSpPr>
        <p:spPr>
          <a:xfrm>
            <a:off x="895231" y="1262040"/>
            <a:ext cx="2434824" cy="421718"/>
          </a:xfrm>
          <a:prstGeom prst="round2SameRect">
            <a:avLst>
              <a:gd name="adj1" fmla="val 29089"/>
              <a:gd name="adj2" fmla="val 0"/>
            </a:avLst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350" b="1" dirty="0">
                <a:solidFill>
                  <a:schemeClr val="tx2"/>
                </a:solidFill>
                <a:cs typeface="B Nazanin" panose="00000400000000000000" pitchFamily="2" charset="-78"/>
              </a:rPr>
              <a:t>لورم اپیسوم</a:t>
            </a:r>
            <a:endParaRPr lang="en-ID" sz="135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 271">
            <a:extLst>
              <a:ext uri="{FF2B5EF4-FFF2-40B4-BE49-F238E27FC236}">
                <a16:creationId xmlns:a16="http://schemas.microsoft.com/office/drawing/2014/main" id="{87C421AB-8548-45B0-9A3D-1758F1ACE2F4}"/>
              </a:ext>
            </a:extLst>
          </p:cNvPr>
          <p:cNvSpPr>
            <a:spLocks noEditPoints="1"/>
          </p:cNvSpPr>
          <p:nvPr/>
        </p:nvSpPr>
        <p:spPr bwMode="auto">
          <a:xfrm>
            <a:off x="3443020" y="2405650"/>
            <a:ext cx="333095" cy="333095"/>
          </a:xfrm>
          <a:custGeom>
            <a:avLst/>
            <a:gdLst>
              <a:gd name="T0" fmla="*/ 213 w 597"/>
              <a:gd name="T1" fmla="*/ 486 h 596"/>
              <a:gd name="T2" fmla="*/ 202 w 597"/>
              <a:gd name="T3" fmla="*/ 483 h 596"/>
              <a:gd name="T4" fmla="*/ 200 w 597"/>
              <a:gd name="T5" fmla="*/ 472 h 596"/>
              <a:gd name="T6" fmla="*/ 202 w 597"/>
              <a:gd name="T7" fmla="*/ 126 h 596"/>
              <a:gd name="T8" fmla="*/ 200 w 597"/>
              <a:gd name="T9" fmla="*/ 116 h 596"/>
              <a:gd name="T10" fmla="*/ 209 w 597"/>
              <a:gd name="T11" fmla="*/ 109 h 596"/>
              <a:gd name="T12" fmla="*/ 415 w 597"/>
              <a:gd name="T13" fmla="*/ 291 h 596"/>
              <a:gd name="T14" fmla="*/ 417 w 597"/>
              <a:gd name="T15" fmla="*/ 301 h 596"/>
              <a:gd name="T16" fmla="*/ 283 w 597"/>
              <a:gd name="T17" fmla="*/ 0 h 596"/>
              <a:gd name="T18" fmla="*/ 239 w 597"/>
              <a:gd name="T19" fmla="*/ 6 h 596"/>
              <a:gd name="T20" fmla="*/ 197 w 597"/>
              <a:gd name="T21" fmla="*/ 18 h 596"/>
              <a:gd name="T22" fmla="*/ 157 w 597"/>
              <a:gd name="T23" fmla="*/ 36 h 596"/>
              <a:gd name="T24" fmla="*/ 120 w 597"/>
              <a:gd name="T25" fmla="*/ 60 h 596"/>
              <a:gd name="T26" fmla="*/ 88 w 597"/>
              <a:gd name="T27" fmla="*/ 88 h 596"/>
              <a:gd name="T28" fmla="*/ 60 w 597"/>
              <a:gd name="T29" fmla="*/ 120 h 596"/>
              <a:gd name="T30" fmla="*/ 37 w 597"/>
              <a:gd name="T31" fmla="*/ 156 h 596"/>
              <a:gd name="T32" fmla="*/ 19 w 597"/>
              <a:gd name="T33" fmla="*/ 196 h 596"/>
              <a:gd name="T34" fmla="*/ 7 w 597"/>
              <a:gd name="T35" fmla="*/ 238 h 596"/>
              <a:gd name="T36" fmla="*/ 2 w 597"/>
              <a:gd name="T37" fmla="*/ 282 h 596"/>
              <a:gd name="T38" fmla="*/ 3 w 597"/>
              <a:gd name="T39" fmla="*/ 328 h 596"/>
              <a:gd name="T40" fmla="*/ 10 w 597"/>
              <a:gd name="T41" fmla="*/ 373 h 596"/>
              <a:gd name="T42" fmla="*/ 24 w 597"/>
              <a:gd name="T43" fmla="*/ 414 h 596"/>
              <a:gd name="T44" fmla="*/ 44 w 597"/>
              <a:gd name="T45" fmla="*/ 453 h 596"/>
              <a:gd name="T46" fmla="*/ 69 w 597"/>
              <a:gd name="T47" fmla="*/ 487 h 596"/>
              <a:gd name="T48" fmla="*/ 99 w 597"/>
              <a:gd name="T49" fmla="*/ 519 h 596"/>
              <a:gd name="T50" fmla="*/ 132 w 597"/>
              <a:gd name="T51" fmla="*/ 544 h 596"/>
              <a:gd name="T52" fmla="*/ 170 w 597"/>
              <a:gd name="T53" fmla="*/ 566 h 596"/>
              <a:gd name="T54" fmla="*/ 210 w 597"/>
              <a:gd name="T55" fmla="*/ 582 h 596"/>
              <a:gd name="T56" fmla="*/ 253 w 597"/>
              <a:gd name="T57" fmla="*/ 592 h 596"/>
              <a:gd name="T58" fmla="*/ 299 w 597"/>
              <a:gd name="T59" fmla="*/ 596 h 596"/>
              <a:gd name="T60" fmla="*/ 344 w 597"/>
              <a:gd name="T61" fmla="*/ 592 h 596"/>
              <a:gd name="T62" fmla="*/ 387 w 597"/>
              <a:gd name="T63" fmla="*/ 582 h 596"/>
              <a:gd name="T64" fmla="*/ 428 w 597"/>
              <a:gd name="T65" fmla="*/ 566 h 596"/>
              <a:gd name="T66" fmla="*/ 465 w 597"/>
              <a:gd name="T67" fmla="*/ 544 h 596"/>
              <a:gd name="T68" fmla="*/ 499 w 597"/>
              <a:gd name="T69" fmla="*/ 519 h 596"/>
              <a:gd name="T70" fmla="*/ 529 w 597"/>
              <a:gd name="T71" fmla="*/ 487 h 596"/>
              <a:gd name="T72" fmla="*/ 553 w 597"/>
              <a:gd name="T73" fmla="*/ 453 h 596"/>
              <a:gd name="T74" fmla="*/ 573 w 597"/>
              <a:gd name="T75" fmla="*/ 414 h 596"/>
              <a:gd name="T76" fmla="*/ 587 w 597"/>
              <a:gd name="T77" fmla="*/ 373 h 596"/>
              <a:gd name="T78" fmla="*/ 596 w 597"/>
              <a:gd name="T79" fmla="*/ 328 h 596"/>
              <a:gd name="T80" fmla="*/ 597 w 597"/>
              <a:gd name="T81" fmla="*/ 282 h 596"/>
              <a:gd name="T82" fmla="*/ 591 w 597"/>
              <a:gd name="T83" fmla="*/ 238 h 596"/>
              <a:gd name="T84" fmla="*/ 578 w 597"/>
              <a:gd name="T85" fmla="*/ 196 h 596"/>
              <a:gd name="T86" fmla="*/ 561 w 597"/>
              <a:gd name="T87" fmla="*/ 156 h 596"/>
              <a:gd name="T88" fmla="*/ 537 w 597"/>
              <a:gd name="T89" fmla="*/ 120 h 596"/>
              <a:gd name="T90" fmla="*/ 509 w 597"/>
              <a:gd name="T91" fmla="*/ 88 h 596"/>
              <a:gd name="T92" fmla="*/ 477 w 597"/>
              <a:gd name="T93" fmla="*/ 60 h 596"/>
              <a:gd name="T94" fmla="*/ 441 w 597"/>
              <a:gd name="T95" fmla="*/ 36 h 596"/>
              <a:gd name="T96" fmla="*/ 401 w 597"/>
              <a:gd name="T97" fmla="*/ 18 h 596"/>
              <a:gd name="T98" fmla="*/ 359 w 597"/>
              <a:gd name="T99" fmla="*/ 6 h 596"/>
              <a:gd name="T100" fmla="*/ 314 w 597"/>
              <a:gd name="T10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596">
                <a:moveTo>
                  <a:pt x="415" y="305"/>
                </a:moveTo>
                <a:lnTo>
                  <a:pt x="216" y="484"/>
                </a:lnTo>
                <a:lnTo>
                  <a:pt x="213" y="486"/>
                </a:lnTo>
                <a:lnTo>
                  <a:pt x="210" y="486"/>
                </a:lnTo>
                <a:lnTo>
                  <a:pt x="206" y="486"/>
                </a:lnTo>
                <a:lnTo>
                  <a:pt x="202" y="483"/>
                </a:lnTo>
                <a:lnTo>
                  <a:pt x="200" y="480"/>
                </a:lnTo>
                <a:lnTo>
                  <a:pt x="199" y="476"/>
                </a:lnTo>
                <a:lnTo>
                  <a:pt x="200" y="472"/>
                </a:lnTo>
                <a:lnTo>
                  <a:pt x="202" y="469"/>
                </a:lnTo>
                <a:lnTo>
                  <a:pt x="394" y="298"/>
                </a:lnTo>
                <a:lnTo>
                  <a:pt x="202" y="126"/>
                </a:lnTo>
                <a:lnTo>
                  <a:pt x="200" y="123"/>
                </a:lnTo>
                <a:lnTo>
                  <a:pt x="199" y="120"/>
                </a:lnTo>
                <a:lnTo>
                  <a:pt x="200" y="116"/>
                </a:lnTo>
                <a:lnTo>
                  <a:pt x="202" y="112"/>
                </a:lnTo>
                <a:lnTo>
                  <a:pt x="206" y="110"/>
                </a:lnTo>
                <a:lnTo>
                  <a:pt x="209" y="109"/>
                </a:lnTo>
                <a:lnTo>
                  <a:pt x="213" y="109"/>
                </a:lnTo>
                <a:lnTo>
                  <a:pt x="216" y="111"/>
                </a:lnTo>
                <a:lnTo>
                  <a:pt x="415" y="291"/>
                </a:lnTo>
                <a:lnTo>
                  <a:pt x="417" y="294"/>
                </a:lnTo>
                <a:lnTo>
                  <a:pt x="418" y="298"/>
                </a:lnTo>
                <a:lnTo>
                  <a:pt x="417" y="301"/>
                </a:lnTo>
                <a:lnTo>
                  <a:pt x="415" y="305"/>
                </a:lnTo>
                <a:close/>
                <a:moveTo>
                  <a:pt x="299" y="0"/>
                </a:moveTo>
                <a:lnTo>
                  <a:pt x="283" y="0"/>
                </a:lnTo>
                <a:lnTo>
                  <a:pt x="268" y="1"/>
                </a:lnTo>
                <a:lnTo>
                  <a:pt x="253" y="3"/>
                </a:lnTo>
                <a:lnTo>
                  <a:pt x="239" y="6"/>
                </a:lnTo>
                <a:lnTo>
                  <a:pt x="224" y="9"/>
                </a:lnTo>
                <a:lnTo>
                  <a:pt x="210" y="13"/>
                </a:lnTo>
                <a:lnTo>
                  <a:pt x="197" y="18"/>
                </a:lnTo>
                <a:lnTo>
                  <a:pt x="183" y="24"/>
                </a:lnTo>
                <a:lnTo>
                  <a:pt x="170" y="29"/>
                </a:lnTo>
                <a:lnTo>
                  <a:pt x="157" y="36"/>
                </a:lnTo>
                <a:lnTo>
                  <a:pt x="144" y="43"/>
                </a:lnTo>
                <a:lnTo>
                  <a:pt x="132" y="51"/>
                </a:lnTo>
                <a:lnTo>
                  <a:pt x="120" y="60"/>
                </a:lnTo>
                <a:lnTo>
                  <a:pt x="110" y="68"/>
                </a:lnTo>
                <a:lnTo>
                  <a:pt x="99" y="78"/>
                </a:lnTo>
                <a:lnTo>
                  <a:pt x="88" y="88"/>
                </a:lnTo>
                <a:lnTo>
                  <a:pt x="78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2"/>
                </a:lnTo>
                <a:lnTo>
                  <a:pt x="44" y="144"/>
                </a:lnTo>
                <a:lnTo>
                  <a:pt x="37" y="156"/>
                </a:lnTo>
                <a:lnTo>
                  <a:pt x="31" y="169"/>
                </a:lnTo>
                <a:lnTo>
                  <a:pt x="24" y="182"/>
                </a:lnTo>
                <a:lnTo>
                  <a:pt x="19" y="196"/>
                </a:lnTo>
                <a:lnTo>
                  <a:pt x="15" y="210"/>
                </a:lnTo>
                <a:lnTo>
                  <a:pt x="10" y="224"/>
                </a:lnTo>
                <a:lnTo>
                  <a:pt x="7" y="238"/>
                </a:lnTo>
                <a:lnTo>
                  <a:pt x="5" y="253"/>
                </a:lnTo>
                <a:lnTo>
                  <a:pt x="3" y="267"/>
                </a:lnTo>
                <a:lnTo>
                  <a:pt x="2" y="282"/>
                </a:lnTo>
                <a:lnTo>
                  <a:pt x="0" y="298"/>
                </a:lnTo>
                <a:lnTo>
                  <a:pt x="2" y="313"/>
                </a:lnTo>
                <a:lnTo>
                  <a:pt x="3" y="328"/>
                </a:lnTo>
                <a:lnTo>
                  <a:pt x="5" y="344"/>
                </a:lnTo>
                <a:lnTo>
                  <a:pt x="7" y="358"/>
                </a:lnTo>
                <a:lnTo>
                  <a:pt x="10" y="373"/>
                </a:lnTo>
                <a:lnTo>
                  <a:pt x="15" y="387"/>
                </a:lnTo>
                <a:lnTo>
                  <a:pt x="19" y="400"/>
                </a:lnTo>
                <a:lnTo>
                  <a:pt x="24" y="414"/>
                </a:lnTo>
                <a:lnTo>
                  <a:pt x="31" y="427"/>
                </a:lnTo>
                <a:lnTo>
                  <a:pt x="37" y="440"/>
                </a:lnTo>
                <a:lnTo>
                  <a:pt x="44" y="453"/>
                </a:lnTo>
                <a:lnTo>
                  <a:pt x="52" y="465"/>
                </a:lnTo>
                <a:lnTo>
                  <a:pt x="60" y="476"/>
                </a:lnTo>
                <a:lnTo>
                  <a:pt x="69" y="487"/>
                </a:lnTo>
                <a:lnTo>
                  <a:pt x="78" y="498"/>
                </a:lnTo>
                <a:lnTo>
                  <a:pt x="88" y="509"/>
                </a:lnTo>
                <a:lnTo>
                  <a:pt x="99" y="519"/>
                </a:lnTo>
                <a:lnTo>
                  <a:pt x="110" y="527"/>
                </a:lnTo>
                <a:lnTo>
                  <a:pt x="120" y="537"/>
                </a:lnTo>
                <a:lnTo>
                  <a:pt x="132" y="544"/>
                </a:lnTo>
                <a:lnTo>
                  <a:pt x="144" y="553"/>
                </a:lnTo>
                <a:lnTo>
                  <a:pt x="157" y="560"/>
                </a:lnTo>
                <a:lnTo>
                  <a:pt x="170" y="566"/>
                </a:lnTo>
                <a:lnTo>
                  <a:pt x="183" y="573"/>
                </a:lnTo>
                <a:lnTo>
                  <a:pt x="197" y="578"/>
                </a:lnTo>
                <a:lnTo>
                  <a:pt x="210" y="582"/>
                </a:lnTo>
                <a:lnTo>
                  <a:pt x="224" y="587"/>
                </a:lnTo>
                <a:lnTo>
                  <a:pt x="239" y="590"/>
                </a:lnTo>
                <a:lnTo>
                  <a:pt x="253" y="592"/>
                </a:lnTo>
                <a:lnTo>
                  <a:pt x="268" y="594"/>
                </a:lnTo>
                <a:lnTo>
                  <a:pt x="283" y="595"/>
                </a:lnTo>
                <a:lnTo>
                  <a:pt x="299" y="596"/>
                </a:lnTo>
                <a:lnTo>
                  <a:pt x="314" y="595"/>
                </a:lnTo>
                <a:lnTo>
                  <a:pt x="329" y="594"/>
                </a:lnTo>
                <a:lnTo>
                  <a:pt x="344" y="592"/>
                </a:lnTo>
                <a:lnTo>
                  <a:pt x="359" y="590"/>
                </a:lnTo>
                <a:lnTo>
                  <a:pt x="373" y="587"/>
                </a:lnTo>
                <a:lnTo>
                  <a:pt x="387" y="582"/>
                </a:lnTo>
                <a:lnTo>
                  <a:pt x="401" y="578"/>
                </a:lnTo>
                <a:lnTo>
                  <a:pt x="415" y="573"/>
                </a:lnTo>
                <a:lnTo>
                  <a:pt x="428" y="566"/>
                </a:lnTo>
                <a:lnTo>
                  <a:pt x="441" y="560"/>
                </a:lnTo>
                <a:lnTo>
                  <a:pt x="453" y="553"/>
                </a:lnTo>
                <a:lnTo>
                  <a:pt x="465" y="544"/>
                </a:lnTo>
                <a:lnTo>
                  <a:pt x="477" y="537"/>
                </a:lnTo>
                <a:lnTo>
                  <a:pt x="489" y="527"/>
                </a:lnTo>
                <a:lnTo>
                  <a:pt x="499" y="519"/>
                </a:lnTo>
                <a:lnTo>
                  <a:pt x="509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6"/>
                </a:lnTo>
                <a:lnTo>
                  <a:pt x="546" y="465"/>
                </a:lnTo>
                <a:lnTo>
                  <a:pt x="553" y="453"/>
                </a:lnTo>
                <a:lnTo>
                  <a:pt x="561" y="440"/>
                </a:lnTo>
                <a:lnTo>
                  <a:pt x="567" y="427"/>
                </a:lnTo>
                <a:lnTo>
                  <a:pt x="573" y="414"/>
                </a:lnTo>
                <a:lnTo>
                  <a:pt x="578" y="400"/>
                </a:lnTo>
                <a:lnTo>
                  <a:pt x="584" y="387"/>
                </a:lnTo>
                <a:lnTo>
                  <a:pt x="587" y="373"/>
                </a:lnTo>
                <a:lnTo>
                  <a:pt x="591" y="358"/>
                </a:lnTo>
                <a:lnTo>
                  <a:pt x="593" y="344"/>
                </a:lnTo>
                <a:lnTo>
                  <a:pt x="596" y="328"/>
                </a:lnTo>
                <a:lnTo>
                  <a:pt x="597" y="313"/>
                </a:lnTo>
                <a:lnTo>
                  <a:pt x="597" y="298"/>
                </a:lnTo>
                <a:lnTo>
                  <a:pt x="597" y="282"/>
                </a:lnTo>
                <a:lnTo>
                  <a:pt x="596" y="267"/>
                </a:lnTo>
                <a:lnTo>
                  <a:pt x="593" y="253"/>
                </a:lnTo>
                <a:lnTo>
                  <a:pt x="591" y="238"/>
                </a:lnTo>
                <a:lnTo>
                  <a:pt x="587" y="224"/>
                </a:lnTo>
                <a:lnTo>
                  <a:pt x="584" y="210"/>
                </a:lnTo>
                <a:lnTo>
                  <a:pt x="578" y="196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4"/>
                </a:lnTo>
                <a:lnTo>
                  <a:pt x="546" y="132"/>
                </a:lnTo>
                <a:lnTo>
                  <a:pt x="537" y="120"/>
                </a:lnTo>
                <a:lnTo>
                  <a:pt x="529" y="108"/>
                </a:lnTo>
                <a:lnTo>
                  <a:pt x="519" y="97"/>
                </a:lnTo>
                <a:lnTo>
                  <a:pt x="509" y="88"/>
                </a:lnTo>
                <a:lnTo>
                  <a:pt x="499" y="78"/>
                </a:lnTo>
                <a:lnTo>
                  <a:pt x="489" y="68"/>
                </a:lnTo>
                <a:lnTo>
                  <a:pt x="477" y="60"/>
                </a:lnTo>
                <a:lnTo>
                  <a:pt x="465" y="51"/>
                </a:lnTo>
                <a:lnTo>
                  <a:pt x="453" y="43"/>
                </a:lnTo>
                <a:lnTo>
                  <a:pt x="441" y="36"/>
                </a:lnTo>
                <a:lnTo>
                  <a:pt x="428" y="29"/>
                </a:lnTo>
                <a:lnTo>
                  <a:pt x="415" y="24"/>
                </a:lnTo>
                <a:lnTo>
                  <a:pt x="401" y="18"/>
                </a:lnTo>
                <a:lnTo>
                  <a:pt x="387" y="13"/>
                </a:lnTo>
                <a:lnTo>
                  <a:pt x="373" y="9"/>
                </a:lnTo>
                <a:lnTo>
                  <a:pt x="359" y="6"/>
                </a:lnTo>
                <a:lnTo>
                  <a:pt x="344" y="3"/>
                </a:lnTo>
                <a:lnTo>
                  <a:pt x="329" y="1"/>
                </a:lnTo>
                <a:lnTo>
                  <a:pt x="314" y="0"/>
                </a:lnTo>
                <a:lnTo>
                  <a:pt x="2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7938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376477" y="685876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696A694-D1C2-4C24-9897-67715FA79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3769" y="1538287"/>
            <a:ext cx="2769395" cy="276939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D503E30-7423-421E-99A9-3B1D14899139}"/>
              </a:ext>
            </a:extLst>
          </p:cNvPr>
          <p:cNvSpPr/>
          <p:nvPr/>
        </p:nvSpPr>
        <p:spPr>
          <a:xfrm>
            <a:off x="6216254" y="1338264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3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D010EED-1F51-41E1-BA01-12339D5E3FA3}"/>
              </a:ext>
            </a:extLst>
          </p:cNvPr>
          <p:cNvSpPr/>
          <p:nvPr/>
        </p:nvSpPr>
        <p:spPr>
          <a:xfrm>
            <a:off x="3599951" y="1738311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1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5A342-CF68-4740-AC20-8C6033ADC8AA}"/>
              </a:ext>
            </a:extLst>
          </p:cNvPr>
          <p:cNvSpPr/>
          <p:nvPr/>
        </p:nvSpPr>
        <p:spPr>
          <a:xfrm>
            <a:off x="3120631" y="3617118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2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13E84D4-C658-4AC2-875D-1314B04D2DBC}"/>
              </a:ext>
            </a:extLst>
          </p:cNvPr>
          <p:cNvSpPr/>
          <p:nvPr/>
        </p:nvSpPr>
        <p:spPr>
          <a:xfrm>
            <a:off x="6216254" y="3583017"/>
            <a:ext cx="400048" cy="400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2"/>
                </a:solidFill>
                <a:cs typeface="B Nazanin" panose="00000400000000000000" pitchFamily="2" charset="-78"/>
              </a:rPr>
              <a:t>4</a:t>
            </a:r>
            <a:endParaRPr lang="en-ID" sz="135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1954839-870A-419F-A8EF-A720723FE010}"/>
              </a:ext>
            </a:extLst>
          </p:cNvPr>
          <p:cNvSpPr/>
          <p:nvPr/>
        </p:nvSpPr>
        <p:spPr>
          <a:xfrm>
            <a:off x="6732483" y="1215122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0A444DE-F3B5-486B-B93D-E8F2F7938E65}"/>
              </a:ext>
            </a:extLst>
          </p:cNvPr>
          <p:cNvSpPr/>
          <p:nvPr/>
        </p:nvSpPr>
        <p:spPr>
          <a:xfrm>
            <a:off x="6732483" y="3459875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D6E69-75B6-4AB8-BCBA-4324850C4C54}"/>
              </a:ext>
            </a:extLst>
          </p:cNvPr>
          <p:cNvSpPr/>
          <p:nvPr/>
        </p:nvSpPr>
        <p:spPr>
          <a:xfrm>
            <a:off x="1474064" y="1615169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3EBEE65-6463-48CF-B71E-615B8CED2B3B}"/>
              </a:ext>
            </a:extLst>
          </p:cNvPr>
          <p:cNvSpPr/>
          <p:nvPr/>
        </p:nvSpPr>
        <p:spPr>
          <a:xfrm>
            <a:off x="994744" y="3493976"/>
            <a:ext cx="2009705" cy="4847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3F8DD8-0AD3-4452-99FD-ED871159C14C}"/>
              </a:ext>
            </a:extLst>
          </p:cNvPr>
          <p:cNvSpPr/>
          <p:nvPr/>
        </p:nvSpPr>
        <p:spPr>
          <a:xfrm>
            <a:off x="3233172" y="9796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3689D485-DD5C-49A0-B69E-100A0177D231}" type="datetime1">
              <a:rPr lang="en-ID">
                <a:solidFill>
                  <a:srgbClr val="FF0000"/>
                </a:solidFill>
                <a:cs typeface="B Nazanin" panose="00000400000000000000" pitchFamily="2" charset="-78"/>
              </a:rPr>
              <a:pPr/>
              <a:t>14/02/2024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728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70284" y="62243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6" name="Freeform 1368">
            <a:extLst>
              <a:ext uri="{FF2B5EF4-FFF2-40B4-BE49-F238E27FC236}">
                <a16:creationId xmlns:a16="http://schemas.microsoft.com/office/drawing/2014/main" id="{A997F2E7-ACA0-4643-84FB-1B1DAD54ADD6}"/>
              </a:ext>
            </a:extLst>
          </p:cNvPr>
          <p:cNvSpPr>
            <a:spLocks noEditPoints="1"/>
          </p:cNvSpPr>
          <p:nvPr/>
        </p:nvSpPr>
        <p:spPr bwMode="auto">
          <a:xfrm>
            <a:off x="868419" y="1368130"/>
            <a:ext cx="3840028" cy="3109710"/>
          </a:xfrm>
          <a:custGeom>
            <a:avLst/>
            <a:gdLst>
              <a:gd name="T0" fmla="*/ 328 w 813"/>
              <a:gd name="T1" fmla="*/ 205 h 662"/>
              <a:gd name="T2" fmla="*/ 332 w 813"/>
              <a:gd name="T3" fmla="*/ 196 h 662"/>
              <a:gd name="T4" fmla="*/ 482 w 813"/>
              <a:gd name="T5" fmla="*/ 29 h 662"/>
              <a:gd name="T6" fmla="*/ 482 w 813"/>
              <a:gd name="T7" fmla="*/ 201 h 662"/>
              <a:gd name="T8" fmla="*/ 610 w 813"/>
              <a:gd name="T9" fmla="*/ 361 h 662"/>
              <a:gd name="T10" fmla="*/ 809 w 813"/>
              <a:gd name="T11" fmla="*/ 562 h 662"/>
              <a:gd name="T12" fmla="*/ 653 w 813"/>
              <a:gd name="T13" fmla="*/ 367 h 662"/>
              <a:gd name="T14" fmla="*/ 511 w 813"/>
              <a:gd name="T15" fmla="*/ 191 h 662"/>
              <a:gd name="T16" fmla="*/ 542 w 813"/>
              <a:gd name="T17" fmla="*/ 29 h 662"/>
              <a:gd name="T18" fmla="*/ 553 w 813"/>
              <a:gd name="T19" fmla="*/ 26 h 662"/>
              <a:gd name="T20" fmla="*/ 558 w 813"/>
              <a:gd name="T21" fmla="*/ 15 h 662"/>
              <a:gd name="T22" fmla="*/ 553 w 813"/>
              <a:gd name="T23" fmla="*/ 5 h 662"/>
              <a:gd name="T24" fmla="*/ 542 w 813"/>
              <a:gd name="T25" fmla="*/ 0 h 662"/>
              <a:gd name="T26" fmla="*/ 316 w 813"/>
              <a:gd name="T27" fmla="*/ 0 h 662"/>
              <a:gd name="T28" fmla="*/ 265 w 813"/>
              <a:gd name="T29" fmla="*/ 1 h 662"/>
              <a:gd name="T30" fmla="*/ 258 w 813"/>
              <a:gd name="T31" fmla="*/ 9 h 662"/>
              <a:gd name="T32" fmla="*/ 258 w 813"/>
              <a:gd name="T33" fmla="*/ 21 h 662"/>
              <a:gd name="T34" fmla="*/ 265 w 813"/>
              <a:gd name="T35" fmla="*/ 29 h 662"/>
              <a:gd name="T36" fmla="*/ 301 w 813"/>
              <a:gd name="T37" fmla="*/ 29 h 662"/>
              <a:gd name="T38" fmla="*/ 161 w 813"/>
              <a:gd name="T39" fmla="*/ 367 h 662"/>
              <a:gd name="T40" fmla="*/ 161 w 813"/>
              <a:gd name="T41" fmla="*/ 367 h 662"/>
              <a:gd name="T42" fmla="*/ 1 w 813"/>
              <a:gd name="T43" fmla="*/ 567 h 662"/>
              <a:gd name="T44" fmla="*/ 1 w 813"/>
              <a:gd name="T45" fmla="*/ 581 h 662"/>
              <a:gd name="T46" fmla="*/ 5 w 813"/>
              <a:gd name="T47" fmla="*/ 598 h 662"/>
              <a:gd name="T48" fmla="*/ 11 w 813"/>
              <a:gd name="T49" fmla="*/ 615 h 662"/>
              <a:gd name="T50" fmla="*/ 21 w 813"/>
              <a:gd name="T51" fmla="*/ 629 h 662"/>
              <a:gd name="T52" fmla="*/ 33 w 813"/>
              <a:gd name="T53" fmla="*/ 641 h 662"/>
              <a:gd name="T54" fmla="*/ 48 w 813"/>
              <a:gd name="T55" fmla="*/ 651 h 662"/>
              <a:gd name="T56" fmla="*/ 65 w 813"/>
              <a:gd name="T57" fmla="*/ 657 h 662"/>
              <a:gd name="T58" fmla="*/ 82 w 813"/>
              <a:gd name="T59" fmla="*/ 661 h 662"/>
              <a:gd name="T60" fmla="*/ 723 w 813"/>
              <a:gd name="T61" fmla="*/ 662 h 662"/>
              <a:gd name="T62" fmla="*/ 741 w 813"/>
              <a:gd name="T63" fmla="*/ 659 h 662"/>
              <a:gd name="T64" fmla="*/ 758 w 813"/>
              <a:gd name="T65" fmla="*/ 655 h 662"/>
              <a:gd name="T66" fmla="*/ 774 w 813"/>
              <a:gd name="T67" fmla="*/ 646 h 662"/>
              <a:gd name="T68" fmla="*/ 787 w 813"/>
              <a:gd name="T69" fmla="*/ 635 h 662"/>
              <a:gd name="T70" fmla="*/ 798 w 813"/>
              <a:gd name="T71" fmla="*/ 622 h 662"/>
              <a:gd name="T72" fmla="*/ 805 w 813"/>
              <a:gd name="T73" fmla="*/ 607 h 662"/>
              <a:gd name="T74" fmla="*/ 811 w 813"/>
              <a:gd name="T75" fmla="*/ 590 h 662"/>
              <a:gd name="T76" fmla="*/ 813 w 813"/>
              <a:gd name="T77" fmla="*/ 571 h 662"/>
              <a:gd name="T78" fmla="*/ 809 w 813"/>
              <a:gd name="T79" fmla="*/ 5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3" h="662">
                <a:moveTo>
                  <a:pt x="203" y="361"/>
                </a:moveTo>
                <a:lnTo>
                  <a:pt x="328" y="205"/>
                </a:lnTo>
                <a:lnTo>
                  <a:pt x="331" y="201"/>
                </a:lnTo>
                <a:lnTo>
                  <a:pt x="332" y="196"/>
                </a:lnTo>
                <a:lnTo>
                  <a:pt x="332" y="29"/>
                </a:lnTo>
                <a:lnTo>
                  <a:pt x="482" y="29"/>
                </a:lnTo>
                <a:lnTo>
                  <a:pt x="482" y="196"/>
                </a:lnTo>
                <a:lnTo>
                  <a:pt x="482" y="201"/>
                </a:lnTo>
                <a:lnTo>
                  <a:pt x="485" y="205"/>
                </a:lnTo>
                <a:lnTo>
                  <a:pt x="610" y="361"/>
                </a:lnTo>
                <a:lnTo>
                  <a:pt x="203" y="361"/>
                </a:lnTo>
                <a:close/>
                <a:moveTo>
                  <a:pt x="809" y="562"/>
                </a:moveTo>
                <a:lnTo>
                  <a:pt x="653" y="367"/>
                </a:lnTo>
                <a:lnTo>
                  <a:pt x="653" y="367"/>
                </a:lnTo>
                <a:lnTo>
                  <a:pt x="653" y="367"/>
                </a:lnTo>
                <a:lnTo>
                  <a:pt x="511" y="191"/>
                </a:lnTo>
                <a:lnTo>
                  <a:pt x="511" y="29"/>
                </a:lnTo>
                <a:lnTo>
                  <a:pt x="542" y="29"/>
                </a:lnTo>
                <a:lnTo>
                  <a:pt x="548" y="29"/>
                </a:lnTo>
                <a:lnTo>
                  <a:pt x="553" y="26"/>
                </a:lnTo>
                <a:lnTo>
                  <a:pt x="556" y="21"/>
                </a:lnTo>
                <a:lnTo>
                  <a:pt x="558" y="15"/>
                </a:lnTo>
                <a:lnTo>
                  <a:pt x="556" y="9"/>
                </a:lnTo>
                <a:lnTo>
                  <a:pt x="553" y="5"/>
                </a:lnTo>
                <a:lnTo>
                  <a:pt x="548" y="1"/>
                </a:lnTo>
                <a:lnTo>
                  <a:pt x="542" y="0"/>
                </a:lnTo>
                <a:lnTo>
                  <a:pt x="497" y="0"/>
                </a:lnTo>
                <a:lnTo>
                  <a:pt x="316" y="0"/>
                </a:lnTo>
                <a:lnTo>
                  <a:pt x="271" y="0"/>
                </a:lnTo>
                <a:lnTo>
                  <a:pt x="265" y="1"/>
                </a:lnTo>
                <a:lnTo>
                  <a:pt x="261" y="5"/>
                </a:lnTo>
                <a:lnTo>
                  <a:pt x="258" y="9"/>
                </a:lnTo>
                <a:lnTo>
                  <a:pt x="256" y="15"/>
                </a:lnTo>
                <a:lnTo>
                  <a:pt x="258" y="21"/>
                </a:lnTo>
                <a:lnTo>
                  <a:pt x="261" y="26"/>
                </a:lnTo>
                <a:lnTo>
                  <a:pt x="265" y="29"/>
                </a:lnTo>
                <a:lnTo>
                  <a:pt x="271" y="29"/>
                </a:lnTo>
                <a:lnTo>
                  <a:pt x="301" y="29"/>
                </a:lnTo>
                <a:lnTo>
                  <a:pt x="301" y="191"/>
                </a:lnTo>
                <a:lnTo>
                  <a:pt x="161" y="367"/>
                </a:lnTo>
                <a:lnTo>
                  <a:pt x="161" y="367"/>
                </a:lnTo>
                <a:lnTo>
                  <a:pt x="161" y="367"/>
                </a:lnTo>
                <a:lnTo>
                  <a:pt x="4" y="562"/>
                </a:lnTo>
                <a:lnTo>
                  <a:pt x="1" y="567"/>
                </a:lnTo>
                <a:lnTo>
                  <a:pt x="0" y="571"/>
                </a:lnTo>
                <a:lnTo>
                  <a:pt x="1" y="581"/>
                </a:lnTo>
                <a:lnTo>
                  <a:pt x="3" y="589"/>
                </a:lnTo>
                <a:lnTo>
                  <a:pt x="5" y="598"/>
                </a:lnTo>
                <a:lnTo>
                  <a:pt x="8" y="606"/>
                </a:lnTo>
                <a:lnTo>
                  <a:pt x="11" y="615"/>
                </a:lnTo>
                <a:lnTo>
                  <a:pt x="16" y="622"/>
                </a:lnTo>
                <a:lnTo>
                  <a:pt x="21" y="629"/>
                </a:lnTo>
                <a:lnTo>
                  <a:pt x="27" y="635"/>
                </a:lnTo>
                <a:lnTo>
                  <a:pt x="33" y="641"/>
                </a:lnTo>
                <a:lnTo>
                  <a:pt x="40" y="646"/>
                </a:lnTo>
                <a:lnTo>
                  <a:pt x="48" y="651"/>
                </a:lnTo>
                <a:lnTo>
                  <a:pt x="56" y="655"/>
                </a:lnTo>
                <a:lnTo>
                  <a:pt x="65" y="657"/>
                </a:lnTo>
                <a:lnTo>
                  <a:pt x="73" y="659"/>
                </a:lnTo>
                <a:lnTo>
                  <a:pt x="82" y="661"/>
                </a:lnTo>
                <a:lnTo>
                  <a:pt x="91" y="662"/>
                </a:lnTo>
                <a:lnTo>
                  <a:pt x="723" y="662"/>
                </a:lnTo>
                <a:lnTo>
                  <a:pt x="732" y="661"/>
                </a:lnTo>
                <a:lnTo>
                  <a:pt x="741" y="659"/>
                </a:lnTo>
                <a:lnTo>
                  <a:pt x="749" y="657"/>
                </a:lnTo>
                <a:lnTo>
                  <a:pt x="758" y="655"/>
                </a:lnTo>
                <a:lnTo>
                  <a:pt x="766" y="651"/>
                </a:lnTo>
                <a:lnTo>
                  <a:pt x="774" y="646"/>
                </a:lnTo>
                <a:lnTo>
                  <a:pt x="780" y="641"/>
                </a:lnTo>
                <a:lnTo>
                  <a:pt x="787" y="635"/>
                </a:lnTo>
                <a:lnTo>
                  <a:pt x="792" y="629"/>
                </a:lnTo>
                <a:lnTo>
                  <a:pt x="798" y="622"/>
                </a:lnTo>
                <a:lnTo>
                  <a:pt x="802" y="615"/>
                </a:lnTo>
                <a:lnTo>
                  <a:pt x="805" y="607"/>
                </a:lnTo>
                <a:lnTo>
                  <a:pt x="809" y="599"/>
                </a:lnTo>
                <a:lnTo>
                  <a:pt x="811" y="590"/>
                </a:lnTo>
                <a:lnTo>
                  <a:pt x="813" y="581"/>
                </a:lnTo>
                <a:lnTo>
                  <a:pt x="813" y="571"/>
                </a:lnTo>
                <a:lnTo>
                  <a:pt x="811" y="567"/>
                </a:lnTo>
                <a:lnTo>
                  <a:pt x="809" y="5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2EF687-DA5B-4DB4-8877-1D45E11CE865}"/>
              </a:ext>
            </a:extLst>
          </p:cNvPr>
          <p:cNvSpPr/>
          <p:nvPr/>
        </p:nvSpPr>
        <p:spPr>
          <a:xfrm>
            <a:off x="5143846" y="1743133"/>
            <a:ext cx="323159" cy="323159"/>
          </a:xfrm>
          <a:prstGeom prst="ellipse">
            <a:avLst/>
          </a:prstGeom>
          <a:solidFill>
            <a:srgbClr val="ED8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E6C3102-7CF9-492D-A4D5-CF701A7079EC}"/>
              </a:ext>
            </a:extLst>
          </p:cNvPr>
          <p:cNvCxnSpPr>
            <a:cxnSpLocks/>
          </p:cNvCxnSpPr>
          <p:nvPr/>
        </p:nvCxnSpPr>
        <p:spPr>
          <a:xfrm>
            <a:off x="2788432" y="1904710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89F6BFF-E1B3-4678-B2C3-B94186C34B77}"/>
              </a:ext>
            </a:extLst>
          </p:cNvPr>
          <p:cNvSpPr/>
          <p:nvPr/>
        </p:nvSpPr>
        <p:spPr>
          <a:xfrm>
            <a:off x="5575935" y="1743127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7C5927-968B-4BE1-867A-5E88DC260A86}"/>
              </a:ext>
            </a:extLst>
          </p:cNvPr>
          <p:cNvSpPr/>
          <p:nvPr/>
        </p:nvSpPr>
        <p:spPr>
          <a:xfrm>
            <a:off x="5143846" y="2448789"/>
            <a:ext cx="323159" cy="323159"/>
          </a:xfrm>
          <a:prstGeom prst="ellipse">
            <a:avLst/>
          </a:prstGeom>
          <a:solidFill>
            <a:srgbClr val="ED8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C376792-EDF9-4DA8-B076-E562B2334C11}"/>
              </a:ext>
            </a:extLst>
          </p:cNvPr>
          <p:cNvCxnSpPr>
            <a:cxnSpLocks/>
          </p:cNvCxnSpPr>
          <p:nvPr/>
        </p:nvCxnSpPr>
        <p:spPr>
          <a:xfrm>
            <a:off x="2788432" y="2610372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88982088-EB19-4608-B035-D919ADEF4AED}"/>
              </a:ext>
            </a:extLst>
          </p:cNvPr>
          <p:cNvSpPr/>
          <p:nvPr/>
        </p:nvSpPr>
        <p:spPr>
          <a:xfrm>
            <a:off x="5575935" y="2448790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0824F78-52F8-48BC-BCAA-BFE3877DD914}"/>
              </a:ext>
            </a:extLst>
          </p:cNvPr>
          <p:cNvSpPr/>
          <p:nvPr/>
        </p:nvSpPr>
        <p:spPr>
          <a:xfrm>
            <a:off x="5143846" y="3154451"/>
            <a:ext cx="323159" cy="323159"/>
          </a:xfrm>
          <a:prstGeom prst="ellipse">
            <a:avLst/>
          </a:prstGeom>
          <a:solidFill>
            <a:srgbClr val="ED8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7A0EBB0-75AF-426E-A7F9-5191551927F5}"/>
              </a:ext>
            </a:extLst>
          </p:cNvPr>
          <p:cNvCxnSpPr>
            <a:cxnSpLocks/>
          </p:cNvCxnSpPr>
          <p:nvPr/>
        </p:nvCxnSpPr>
        <p:spPr>
          <a:xfrm>
            <a:off x="2788432" y="3316036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BFC258B-1293-4A92-8EB6-3C099E163E36}"/>
              </a:ext>
            </a:extLst>
          </p:cNvPr>
          <p:cNvSpPr/>
          <p:nvPr/>
        </p:nvSpPr>
        <p:spPr>
          <a:xfrm>
            <a:off x="5575935" y="3154453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18D6A4-5556-4021-8E53-A0B77551A1B4}"/>
              </a:ext>
            </a:extLst>
          </p:cNvPr>
          <p:cNvSpPr/>
          <p:nvPr/>
        </p:nvSpPr>
        <p:spPr>
          <a:xfrm>
            <a:off x="5143846" y="3860116"/>
            <a:ext cx="323159" cy="323159"/>
          </a:xfrm>
          <a:prstGeom prst="ellipse">
            <a:avLst/>
          </a:prstGeom>
          <a:solidFill>
            <a:srgbClr val="ED8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A8F0609-1172-411F-AA68-169551D36033}"/>
              </a:ext>
            </a:extLst>
          </p:cNvPr>
          <p:cNvCxnSpPr/>
          <p:nvPr/>
        </p:nvCxnSpPr>
        <p:spPr>
          <a:xfrm>
            <a:off x="2788432" y="4021701"/>
            <a:ext cx="251699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60016CFB-9045-4E8D-88AA-E96712D498A0}"/>
              </a:ext>
            </a:extLst>
          </p:cNvPr>
          <p:cNvSpPr/>
          <p:nvPr/>
        </p:nvSpPr>
        <p:spPr>
          <a:xfrm>
            <a:off x="5575935" y="3860119"/>
            <a:ext cx="258699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3FFFB3-4C84-4F11-B9A7-854B4FDD8B2F}"/>
              </a:ext>
            </a:extLst>
          </p:cNvPr>
          <p:cNvSpPr/>
          <p:nvPr/>
        </p:nvSpPr>
        <p:spPr>
          <a:xfrm>
            <a:off x="1187624" y="4679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3689D485-DD5C-49A0-B69E-100A0177D231}" type="datetime1">
              <a:rPr lang="en-ID">
                <a:cs typeface="B Nazanin" panose="00000400000000000000" pitchFamily="2" charset="-78"/>
              </a:rPr>
              <a:pPr/>
              <a:t>14/02/2024</a:t>
            </a:fld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546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868420" y="659427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68420" y="131779"/>
            <a:ext cx="7893314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>
                <a:cs typeface="B Nazanin" panose="00000400000000000000" pitchFamily="2" charset="-78"/>
              </a:rPr>
              <a:pPr algn="r" rtl="1"/>
              <a:t>14/02/2024</a:t>
            </a:fld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6C5E0-E5C5-4520-B35D-1C7D1846A369}"/>
              </a:ext>
            </a:extLst>
          </p:cNvPr>
          <p:cNvSpPr txBox="1"/>
          <p:nvPr/>
        </p:nvSpPr>
        <p:spPr>
          <a:xfrm>
            <a:off x="987878" y="1896120"/>
            <a:ext cx="217889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B8F1-BB77-4CA3-9C90-215AAC10E0F3}"/>
              </a:ext>
            </a:extLst>
          </p:cNvPr>
          <p:cNvSpPr txBox="1"/>
          <p:nvPr/>
        </p:nvSpPr>
        <p:spPr>
          <a:xfrm>
            <a:off x="987878" y="3595835"/>
            <a:ext cx="2178894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BB2B51-A77F-4907-A789-8E33BCD74C28}"/>
              </a:ext>
            </a:extLst>
          </p:cNvPr>
          <p:cNvSpPr txBox="1"/>
          <p:nvPr/>
        </p:nvSpPr>
        <p:spPr>
          <a:xfrm>
            <a:off x="6541585" y="1896120"/>
            <a:ext cx="2220149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55958D-F6D7-4A68-A160-150A5728C99F}"/>
              </a:ext>
            </a:extLst>
          </p:cNvPr>
          <p:cNvSpPr txBox="1"/>
          <p:nvPr/>
        </p:nvSpPr>
        <p:spPr>
          <a:xfrm>
            <a:off x="6541585" y="3595835"/>
            <a:ext cx="2220149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12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1D6DBD9-F048-4581-AFF5-C47E5C356BC3}"/>
              </a:ext>
            </a:extLst>
          </p:cNvPr>
          <p:cNvSpPr/>
          <p:nvPr/>
        </p:nvSpPr>
        <p:spPr>
          <a:xfrm>
            <a:off x="3401616" y="1604384"/>
            <a:ext cx="1209675" cy="1209675"/>
          </a:xfrm>
          <a:prstGeom prst="roundRect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0F15C79-4D73-4D74-A00E-43F98125E7C6}"/>
              </a:ext>
            </a:extLst>
          </p:cNvPr>
          <p:cNvSpPr/>
          <p:nvPr/>
        </p:nvSpPr>
        <p:spPr>
          <a:xfrm>
            <a:off x="3563541" y="1475948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6F59A3-5685-48D3-834D-1FA48DE1F804}"/>
              </a:ext>
            </a:extLst>
          </p:cNvPr>
          <p:cNvSpPr/>
          <p:nvPr/>
        </p:nvSpPr>
        <p:spPr>
          <a:xfrm>
            <a:off x="3401616" y="3047228"/>
            <a:ext cx="1209675" cy="120967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7F3A4A6-8144-41D9-9325-24B49FF919E9}"/>
              </a:ext>
            </a:extLst>
          </p:cNvPr>
          <p:cNvSpPr/>
          <p:nvPr/>
        </p:nvSpPr>
        <p:spPr>
          <a:xfrm>
            <a:off x="3563541" y="3175664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6F57533-7578-4A12-B258-7F4562833D91}"/>
              </a:ext>
            </a:extLst>
          </p:cNvPr>
          <p:cNvSpPr/>
          <p:nvPr/>
        </p:nvSpPr>
        <p:spPr>
          <a:xfrm flipH="1">
            <a:off x="5097066" y="1604384"/>
            <a:ext cx="1209675" cy="1209675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4732AF-830E-40B1-9890-AD3543AE6A7D}"/>
              </a:ext>
            </a:extLst>
          </p:cNvPr>
          <p:cNvSpPr/>
          <p:nvPr/>
        </p:nvSpPr>
        <p:spPr>
          <a:xfrm flipH="1">
            <a:off x="4935141" y="1475948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8DA3677-5DBE-449B-BA98-2E6D43164F90}"/>
              </a:ext>
            </a:extLst>
          </p:cNvPr>
          <p:cNvSpPr/>
          <p:nvPr/>
        </p:nvSpPr>
        <p:spPr>
          <a:xfrm flipH="1">
            <a:off x="5097066" y="3047228"/>
            <a:ext cx="1209675" cy="1209675"/>
          </a:xfrm>
          <a:prstGeom prst="roundRect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19EC3-FD59-4DEF-A2E4-AB25BBDECBF7}"/>
              </a:ext>
            </a:extLst>
          </p:cNvPr>
          <p:cNvSpPr/>
          <p:nvPr/>
        </p:nvSpPr>
        <p:spPr>
          <a:xfrm flipH="1">
            <a:off x="4935141" y="3175664"/>
            <a:ext cx="1209675" cy="120967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BC35A9D-5CAB-44F0-B68A-5260B9A553EE}"/>
              </a:ext>
            </a:extLst>
          </p:cNvPr>
          <p:cNvSpPr/>
          <p:nvPr/>
        </p:nvSpPr>
        <p:spPr>
          <a:xfrm>
            <a:off x="2330054" y="2448054"/>
            <a:ext cx="836719" cy="3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19F698A-F3E6-4F0B-B5D0-72D904F164EF}"/>
              </a:ext>
            </a:extLst>
          </p:cNvPr>
          <p:cNvSpPr/>
          <p:nvPr/>
        </p:nvSpPr>
        <p:spPr>
          <a:xfrm>
            <a:off x="2330054" y="3377514"/>
            <a:ext cx="836719" cy="3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44C2EB-C6C4-4EC0-B46B-10FBF1C77DCF}"/>
              </a:ext>
            </a:extLst>
          </p:cNvPr>
          <p:cNvSpPr/>
          <p:nvPr/>
        </p:nvSpPr>
        <p:spPr>
          <a:xfrm>
            <a:off x="6541584" y="2448054"/>
            <a:ext cx="836719" cy="3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B03EE6-DC0C-4D52-8C05-05AF56DF8C72}"/>
              </a:ext>
            </a:extLst>
          </p:cNvPr>
          <p:cNvSpPr/>
          <p:nvPr/>
        </p:nvSpPr>
        <p:spPr>
          <a:xfrm>
            <a:off x="6541584" y="3377514"/>
            <a:ext cx="836719" cy="3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48" name="Freeform 357">
            <a:extLst>
              <a:ext uri="{FF2B5EF4-FFF2-40B4-BE49-F238E27FC236}">
                <a16:creationId xmlns:a16="http://schemas.microsoft.com/office/drawing/2014/main" id="{CA3C6C29-6E18-45F9-BE2B-322757508D1D}"/>
              </a:ext>
            </a:extLst>
          </p:cNvPr>
          <p:cNvSpPr>
            <a:spLocks noEditPoints="1"/>
          </p:cNvSpPr>
          <p:nvPr/>
        </p:nvSpPr>
        <p:spPr bwMode="auto">
          <a:xfrm>
            <a:off x="3874673" y="1787080"/>
            <a:ext cx="587411" cy="587411"/>
          </a:xfrm>
          <a:custGeom>
            <a:avLst/>
            <a:gdLst>
              <a:gd name="T0" fmla="*/ 275 w 900"/>
              <a:gd name="T1" fmla="*/ 777 h 900"/>
              <a:gd name="T2" fmla="*/ 616 w 900"/>
              <a:gd name="T3" fmla="*/ 778 h 900"/>
              <a:gd name="T4" fmla="*/ 685 w 900"/>
              <a:gd name="T5" fmla="*/ 741 h 900"/>
              <a:gd name="T6" fmla="*/ 718 w 900"/>
              <a:gd name="T7" fmla="*/ 664 h 900"/>
              <a:gd name="T8" fmla="*/ 715 w 900"/>
              <a:gd name="T9" fmla="*/ 500 h 900"/>
              <a:gd name="T10" fmla="*/ 677 w 900"/>
              <a:gd name="T11" fmla="*/ 423 h 900"/>
              <a:gd name="T12" fmla="*/ 601 w 900"/>
              <a:gd name="T13" fmla="*/ 391 h 900"/>
              <a:gd name="T14" fmla="*/ 719 w 900"/>
              <a:gd name="T15" fmla="*/ 271 h 900"/>
              <a:gd name="T16" fmla="*/ 791 w 900"/>
              <a:gd name="T17" fmla="*/ 301 h 900"/>
              <a:gd name="T18" fmla="*/ 834 w 900"/>
              <a:gd name="T19" fmla="*/ 365 h 900"/>
              <a:gd name="T20" fmla="*/ 837 w 900"/>
              <a:gd name="T21" fmla="*/ 763 h 900"/>
              <a:gd name="T22" fmla="*/ 801 w 900"/>
              <a:gd name="T23" fmla="*/ 830 h 900"/>
              <a:gd name="T24" fmla="*/ 732 w 900"/>
              <a:gd name="T25" fmla="*/ 868 h 900"/>
              <a:gd name="T26" fmla="*/ 274 w 900"/>
              <a:gd name="T27" fmla="*/ 101 h 900"/>
              <a:gd name="T28" fmla="*/ 386 w 900"/>
              <a:gd name="T29" fmla="*/ 139 h 900"/>
              <a:gd name="T30" fmla="*/ 339 w 900"/>
              <a:gd name="T31" fmla="*/ 90 h 900"/>
              <a:gd name="T32" fmla="*/ 212 w 900"/>
              <a:gd name="T33" fmla="*/ 526 h 900"/>
              <a:gd name="T34" fmla="*/ 829 w 900"/>
              <a:gd name="T35" fmla="*/ 844 h 900"/>
              <a:gd name="T36" fmla="*/ 860 w 900"/>
              <a:gd name="T37" fmla="*/ 795 h 900"/>
              <a:gd name="T38" fmla="*/ 870 w 900"/>
              <a:gd name="T39" fmla="*/ 735 h 900"/>
              <a:gd name="T40" fmla="*/ 850 w 900"/>
              <a:gd name="T41" fmla="*/ 326 h 900"/>
              <a:gd name="T42" fmla="*/ 784 w 900"/>
              <a:gd name="T43" fmla="*/ 260 h 900"/>
              <a:gd name="T44" fmla="*/ 425 w 900"/>
              <a:gd name="T45" fmla="*/ 240 h 900"/>
              <a:gd name="T46" fmla="*/ 454 w 900"/>
              <a:gd name="T47" fmla="*/ 132 h 900"/>
              <a:gd name="T48" fmla="*/ 451 w 900"/>
              <a:gd name="T49" fmla="*/ 81 h 900"/>
              <a:gd name="T50" fmla="*/ 466 w 900"/>
              <a:gd name="T51" fmla="*/ 64 h 900"/>
              <a:gd name="T52" fmla="*/ 456 w 900"/>
              <a:gd name="T53" fmla="*/ 53 h 900"/>
              <a:gd name="T54" fmla="*/ 311 w 900"/>
              <a:gd name="T55" fmla="*/ 1 h 900"/>
              <a:gd name="T56" fmla="*/ 296 w 900"/>
              <a:gd name="T57" fmla="*/ 8 h 900"/>
              <a:gd name="T58" fmla="*/ 297 w 900"/>
              <a:gd name="T59" fmla="*/ 25 h 900"/>
              <a:gd name="T60" fmla="*/ 270 w 900"/>
              <a:gd name="T61" fmla="*/ 66 h 900"/>
              <a:gd name="T62" fmla="*/ 255 w 900"/>
              <a:gd name="T63" fmla="*/ 70 h 900"/>
              <a:gd name="T64" fmla="*/ 137 w 900"/>
              <a:gd name="T65" fmla="*/ 406 h 900"/>
              <a:gd name="T66" fmla="*/ 135 w 900"/>
              <a:gd name="T67" fmla="*/ 519 h 900"/>
              <a:gd name="T68" fmla="*/ 143 w 900"/>
              <a:gd name="T69" fmla="*/ 534 h 900"/>
              <a:gd name="T70" fmla="*/ 228 w 900"/>
              <a:gd name="T71" fmla="*/ 560 h 900"/>
              <a:gd name="T72" fmla="*/ 331 w 900"/>
              <a:gd name="T73" fmla="*/ 480 h 900"/>
              <a:gd name="T74" fmla="*/ 500 w 900"/>
              <a:gd name="T75" fmla="*/ 415 h 900"/>
              <a:gd name="T76" fmla="*/ 599 w 900"/>
              <a:gd name="T77" fmla="*/ 421 h 900"/>
              <a:gd name="T78" fmla="*/ 657 w 900"/>
              <a:gd name="T79" fmla="*/ 446 h 900"/>
              <a:gd name="T80" fmla="*/ 686 w 900"/>
              <a:gd name="T81" fmla="*/ 509 h 900"/>
              <a:gd name="T82" fmla="*/ 688 w 900"/>
              <a:gd name="T83" fmla="*/ 658 h 900"/>
              <a:gd name="T84" fmla="*/ 665 w 900"/>
              <a:gd name="T85" fmla="*/ 720 h 900"/>
              <a:gd name="T86" fmla="*/ 610 w 900"/>
              <a:gd name="T87" fmla="*/ 748 h 900"/>
              <a:gd name="T88" fmla="*/ 348 w 900"/>
              <a:gd name="T89" fmla="*/ 660 h 900"/>
              <a:gd name="T90" fmla="*/ 360 w 900"/>
              <a:gd name="T91" fmla="*/ 648 h 900"/>
              <a:gd name="T92" fmla="*/ 354 w 900"/>
              <a:gd name="T93" fmla="*/ 632 h 900"/>
              <a:gd name="T94" fmla="*/ 9 w 900"/>
              <a:gd name="T95" fmla="*/ 631 h 900"/>
              <a:gd name="T96" fmla="*/ 0 w 900"/>
              <a:gd name="T97" fmla="*/ 645 h 900"/>
              <a:gd name="T98" fmla="*/ 9 w 900"/>
              <a:gd name="T99" fmla="*/ 659 h 900"/>
              <a:gd name="T100" fmla="*/ 12 w 900"/>
              <a:gd name="T101" fmla="*/ 871 h 900"/>
              <a:gd name="T102" fmla="*/ 0 w 900"/>
              <a:gd name="T103" fmla="*/ 883 h 900"/>
              <a:gd name="T104" fmla="*/ 7 w 900"/>
              <a:gd name="T105" fmla="*/ 898 h 900"/>
              <a:gd name="T106" fmla="*/ 885 w 900"/>
              <a:gd name="T107" fmla="*/ 900 h 900"/>
              <a:gd name="T108" fmla="*/ 899 w 900"/>
              <a:gd name="T109" fmla="*/ 891 h 900"/>
              <a:gd name="T110" fmla="*/ 896 w 900"/>
              <a:gd name="T111" fmla="*/ 875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0" h="900">
                <a:moveTo>
                  <a:pt x="676" y="870"/>
                </a:moveTo>
                <a:lnTo>
                  <a:pt x="120" y="870"/>
                </a:lnTo>
                <a:lnTo>
                  <a:pt x="120" y="660"/>
                </a:lnTo>
                <a:lnTo>
                  <a:pt x="202" y="660"/>
                </a:lnTo>
                <a:lnTo>
                  <a:pt x="272" y="774"/>
                </a:lnTo>
                <a:lnTo>
                  <a:pt x="275" y="777"/>
                </a:lnTo>
                <a:lnTo>
                  <a:pt x="278" y="779"/>
                </a:lnTo>
                <a:lnTo>
                  <a:pt x="282" y="780"/>
                </a:lnTo>
                <a:lnTo>
                  <a:pt x="285" y="780"/>
                </a:lnTo>
                <a:lnTo>
                  <a:pt x="586" y="780"/>
                </a:lnTo>
                <a:lnTo>
                  <a:pt x="601" y="779"/>
                </a:lnTo>
                <a:lnTo>
                  <a:pt x="616" y="778"/>
                </a:lnTo>
                <a:lnTo>
                  <a:pt x="631" y="775"/>
                </a:lnTo>
                <a:lnTo>
                  <a:pt x="643" y="770"/>
                </a:lnTo>
                <a:lnTo>
                  <a:pt x="655" y="765"/>
                </a:lnTo>
                <a:lnTo>
                  <a:pt x="666" y="759"/>
                </a:lnTo>
                <a:lnTo>
                  <a:pt x="677" y="750"/>
                </a:lnTo>
                <a:lnTo>
                  <a:pt x="685" y="741"/>
                </a:lnTo>
                <a:lnTo>
                  <a:pt x="694" y="732"/>
                </a:lnTo>
                <a:lnTo>
                  <a:pt x="700" y="720"/>
                </a:lnTo>
                <a:lnTo>
                  <a:pt x="707" y="708"/>
                </a:lnTo>
                <a:lnTo>
                  <a:pt x="712" y="694"/>
                </a:lnTo>
                <a:lnTo>
                  <a:pt x="715" y="680"/>
                </a:lnTo>
                <a:lnTo>
                  <a:pt x="718" y="664"/>
                </a:lnTo>
                <a:lnTo>
                  <a:pt x="719" y="647"/>
                </a:lnTo>
                <a:lnTo>
                  <a:pt x="721" y="630"/>
                </a:lnTo>
                <a:lnTo>
                  <a:pt x="721" y="555"/>
                </a:lnTo>
                <a:lnTo>
                  <a:pt x="719" y="536"/>
                </a:lnTo>
                <a:lnTo>
                  <a:pt x="718" y="517"/>
                </a:lnTo>
                <a:lnTo>
                  <a:pt x="715" y="500"/>
                </a:lnTo>
                <a:lnTo>
                  <a:pt x="712" y="485"/>
                </a:lnTo>
                <a:lnTo>
                  <a:pt x="707" y="470"/>
                </a:lnTo>
                <a:lnTo>
                  <a:pt x="700" y="456"/>
                </a:lnTo>
                <a:lnTo>
                  <a:pt x="694" y="444"/>
                </a:lnTo>
                <a:lnTo>
                  <a:pt x="685" y="432"/>
                </a:lnTo>
                <a:lnTo>
                  <a:pt x="677" y="423"/>
                </a:lnTo>
                <a:lnTo>
                  <a:pt x="666" y="414"/>
                </a:lnTo>
                <a:lnTo>
                  <a:pt x="655" y="407"/>
                </a:lnTo>
                <a:lnTo>
                  <a:pt x="643" y="401"/>
                </a:lnTo>
                <a:lnTo>
                  <a:pt x="631" y="396"/>
                </a:lnTo>
                <a:lnTo>
                  <a:pt x="616" y="393"/>
                </a:lnTo>
                <a:lnTo>
                  <a:pt x="601" y="391"/>
                </a:lnTo>
                <a:lnTo>
                  <a:pt x="586" y="390"/>
                </a:lnTo>
                <a:lnTo>
                  <a:pt x="516" y="390"/>
                </a:lnTo>
                <a:lnTo>
                  <a:pt x="410" y="285"/>
                </a:lnTo>
                <a:lnTo>
                  <a:pt x="416" y="270"/>
                </a:lnTo>
                <a:lnTo>
                  <a:pt x="706" y="270"/>
                </a:lnTo>
                <a:lnTo>
                  <a:pt x="719" y="271"/>
                </a:lnTo>
                <a:lnTo>
                  <a:pt x="732" y="273"/>
                </a:lnTo>
                <a:lnTo>
                  <a:pt x="745" y="276"/>
                </a:lnTo>
                <a:lnTo>
                  <a:pt x="758" y="280"/>
                </a:lnTo>
                <a:lnTo>
                  <a:pt x="770" y="287"/>
                </a:lnTo>
                <a:lnTo>
                  <a:pt x="780" y="293"/>
                </a:lnTo>
                <a:lnTo>
                  <a:pt x="791" y="301"/>
                </a:lnTo>
                <a:lnTo>
                  <a:pt x="801" y="310"/>
                </a:lnTo>
                <a:lnTo>
                  <a:pt x="809" y="320"/>
                </a:lnTo>
                <a:lnTo>
                  <a:pt x="817" y="330"/>
                </a:lnTo>
                <a:lnTo>
                  <a:pt x="824" y="341"/>
                </a:lnTo>
                <a:lnTo>
                  <a:pt x="830" y="353"/>
                </a:lnTo>
                <a:lnTo>
                  <a:pt x="834" y="365"/>
                </a:lnTo>
                <a:lnTo>
                  <a:pt x="837" y="378"/>
                </a:lnTo>
                <a:lnTo>
                  <a:pt x="839" y="392"/>
                </a:lnTo>
                <a:lnTo>
                  <a:pt x="840" y="404"/>
                </a:lnTo>
                <a:lnTo>
                  <a:pt x="840" y="735"/>
                </a:lnTo>
                <a:lnTo>
                  <a:pt x="839" y="749"/>
                </a:lnTo>
                <a:lnTo>
                  <a:pt x="837" y="763"/>
                </a:lnTo>
                <a:lnTo>
                  <a:pt x="834" y="776"/>
                </a:lnTo>
                <a:lnTo>
                  <a:pt x="830" y="787"/>
                </a:lnTo>
                <a:lnTo>
                  <a:pt x="824" y="799"/>
                </a:lnTo>
                <a:lnTo>
                  <a:pt x="817" y="811"/>
                </a:lnTo>
                <a:lnTo>
                  <a:pt x="809" y="821"/>
                </a:lnTo>
                <a:lnTo>
                  <a:pt x="801" y="830"/>
                </a:lnTo>
                <a:lnTo>
                  <a:pt x="791" y="840"/>
                </a:lnTo>
                <a:lnTo>
                  <a:pt x="780" y="847"/>
                </a:lnTo>
                <a:lnTo>
                  <a:pt x="770" y="854"/>
                </a:lnTo>
                <a:lnTo>
                  <a:pt x="758" y="859"/>
                </a:lnTo>
                <a:lnTo>
                  <a:pt x="745" y="864"/>
                </a:lnTo>
                <a:lnTo>
                  <a:pt x="732" y="868"/>
                </a:lnTo>
                <a:lnTo>
                  <a:pt x="719" y="870"/>
                </a:lnTo>
                <a:lnTo>
                  <a:pt x="706" y="870"/>
                </a:lnTo>
                <a:lnTo>
                  <a:pt x="676" y="870"/>
                </a:lnTo>
                <a:close/>
                <a:moveTo>
                  <a:pt x="321" y="445"/>
                </a:moveTo>
                <a:lnTo>
                  <a:pt x="172" y="393"/>
                </a:lnTo>
                <a:lnTo>
                  <a:pt x="274" y="101"/>
                </a:lnTo>
                <a:lnTo>
                  <a:pt x="314" y="114"/>
                </a:lnTo>
                <a:lnTo>
                  <a:pt x="314" y="114"/>
                </a:lnTo>
                <a:lnTo>
                  <a:pt x="314" y="114"/>
                </a:lnTo>
                <a:lnTo>
                  <a:pt x="386" y="139"/>
                </a:lnTo>
                <a:lnTo>
                  <a:pt x="386" y="139"/>
                </a:lnTo>
                <a:lnTo>
                  <a:pt x="386" y="139"/>
                </a:lnTo>
                <a:lnTo>
                  <a:pt x="425" y="153"/>
                </a:lnTo>
                <a:lnTo>
                  <a:pt x="321" y="445"/>
                </a:lnTo>
                <a:close/>
                <a:moveTo>
                  <a:pt x="354" y="48"/>
                </a:moveTo>
                <a:lnTo>
                  <a:pt x="396" y="63"/>
                </a:lnTo>
                <a:lnTo>
                  <a:pt x="381" y="105"/>
                </a:lnTo>
                <a:lnTo>
                  <a:pt x="339" y="90"/>
                </a:lnTo>
                <a:lnTo>
                  <a:pt x="354" y="48"/>
                </a:lnTo>
                <a:close/>
                <a:moveTo>
                  <a:pt x="212" y="526"/>
                </a:moveTo>
                <a:lnTo>
                  <a:pt x="169" y="511"/>
                </a:lnTo>
                <a:lnTo>
                  <a:pt x="197" y="433"/>
                </a:lnTo>
                <a:lnTo>
                  <a:pt x="240" y="448"/>
                </a:lnTo>
                <a:lnTo>
                  <a:pt x="212" y="526"/>
                </a:lnTo>
                <a:close/>
                <a:moveTo>
                  <a:pt x="885" y="870"/>
                </a:moveTo>
                <a:lnTo>
                  <a:pt x="800" y="870"/>
                </a:lnTo>
                <a:lnTo>
                  <a:pt x="807" y="864"/>
                </a:lnTo>
                <a:lnTo>
                  <a:pt x="815" y="858"/>
                </a:lnTo>
                <a:lnTo>
                  <a:pt x="822" y="852"/>
                </a:lnTo>
                <a:lnTo>
                  <a:pt x="829" y="844"/>
                </a:lnTo>
                <a:lnTo>
                  <a:pt x="835" y="837"/>
                </a:lnTo>
                <a:lnTo>
                  <a:pt x="841" y="829"/>
                </a:lnTo>
                <a:lnTo>
                  <a:pt x="847" y="821"/>
                </a:lnTo>
                <a:lnTo>
                  <a:pt x="851" y="813"/>
                </a:lnTo>
                <a:lnTo>
                  <a:pt x="855" y="803"/>
                </a:lnTo>
                <a:lnTo>
                  <a:pt x="860" y="795"/>
                </a:lnTo>
                <a:lnTo>
                  <a:pt x="863" y="785"/>
                </a:lnTo>
                <a:lnTo>
                  <a:pt x="865" y="776"/>
                </a:lnTo>
                <a:lnTo>
                  <a:pt x="867" y="766"/>
                </a:lnTo>
                <a:lnTo>
                  <a:pt x="869" y="756"/>
                </a:lnTo>
                <a:lnTo>
                  <a:pt x="870" y="746"/>
                </a:lnTo>
                <a:lnTo>
                  <a:pt x="870" y="735"/>
                </a:lnTo>
                <a:lnTo>
                  <a:pt x="870" y="404"/>
                </a:lnTo>
                <a:lnTo>
                  <a:pt x="869" y="388"/>
                </a:lnTo>
                <a:lnTo>
                  <a:pt x="867" y="372"/>
                </a:lnTo>
                <a:lnTo>
                  <a:pt x="863" y="356"/>
                </a:lnTo>
                <a:lnTo>
                  <a:pt x="857" y="341"/>
                </a:lnTo>
                <a:lnTo>
                  <a:pt x="850" y="326"/>
                </a:lnTo>
                <a:lnTo>
                  <a:pt x="843" y="314"/>
                </a:lnTo>
                <a:lnTo>
                  <a:pt x="833" y="301"/>
                </a:lnTo>
                <a:lnTo>
                  <a:pt x="822" y="289"/>
                </a:lnTo>
                <a:lnTo>
                  <a:pt x="810" y="278"/>
                </a:lnTo>
                <a:lnTo>
                  <a:pt x="798" y="269"/>
                </a:lnTo>
                <a:lnTo>
                  <a:pt x="784" y="260"/>
                </a:lnTo>
                <a:lnTo>
                  <a:pt x="770" y="253"/>
                </a:lnTo>
                <a:lnTo>
                  <a:pt x="755" y="247"/>
                </a:lnTo>
                <a:lnTo>
                  <a:pt x="739" y="243"/>
                </a:lnTo>
                <a:lnTo>
                  <a:pt x="723" y="241"/>
                </a:lnTo>
                <a:lnTo>
                  <a:pt x="706" y="240"/>
                </a:lnTo>
                <a:lnTo>
                  <a:pt x="425" y="240"/>
                </a:lnTo>
                <a:lnTo>
                  <a:pt x="458" y="149"/>
                </a:lnTo>
                <a:lnTo>
                  <a:pt x="458" y="146"/>
                </a:lnTo>
                <a:lnTo>
                  <a:pt x="459" y="143"/>
                </a:lnTo>
                <a:lnTo>
                  <a:pt x="458" y="140"/>
                </a:lnTo>
                <a:lnTo>
                  <a:pt x="457" y="136"/>
                </a:lnTo>
                <a:lnTo>
                  <a:pt x="454" y="132"/>
                </a:lnTo>
                <a:lnTo>
                  <a:pt x="449" y="129"/>
                </a:lnTo>
                <a:lnTo>
                  <a:pt x="409" y="116"/>
                </a:lnTo>
                <a:lnTo>
                  <a:pt x="425" y="72"/>
                </a:lnTo>
                <a:lnTo>
                  <a:pt x="447" y="79"/>
                </a:lnTo>
                <a:lnTo>
                  <a:pt x="449" y="80"/>
                </a:lnTo>
                <a:lnTo>
                  <a:pt x="451" y="81"/>
                </a:lnTo>
                <a:lnTo>
                  <a:pt x="456" y="80"/>
                </a:lnTo>
                <a:lnTo>
                  <a:pt x="459" y="78"/>
                </a:lnTo>
                <a:lnTo>
                  <a:pt x="464" y="75"/>
                </a:lnTo>
                <a:lnTo>
                  <a:pt x="466" y="71"/>
                </a:lnTo>
                <a:lnTo>
                  <a:pt x="466" y="68"/>
                </a:lnTo>
                <a:lnTo>
                  <a:pt x="466" y="64"/>
                </a:lnTo>
                <a:lnTo>
                  <a:pt x="466" y="62"/>
                </a:lnTo>
                <a:lnTo>
                  <a:pt x="465" y="59"/>
                </a:lnTo>
                <a:lnTo>
                  <a:pt x="464" y="57"/>
                </a:lnTo>
                <a:lnTo>
                  <a:pt x="462" y="55"/>
                </a:lnTo>
                <a:lnTo>
                  <a:pt x="459" y="54"/>
                </a:lnTo>
                <a:lnTo>
                  <a:pt x="456" y="53"/>
                </a:lnTo>
                <a:lnTo>
                  <a:pt x="396" y="30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14" y="1"/>
                </a:lnTo>
                <a:lnTo>
                  <a:pt x="311" y="1"/>
                </a:lnTo>
                <a:lnTo>
                  <a:pt x="308" y="0"/>
                </a:lnTo>
                <a:lnTo>
                  <a:pt x="305" y="1"/>
                </a:lnTo>
                <a:lnTo>
                  <a:pt x="302" y="2"/>
                </a:lnTo>
                <a:lnTo>
                  <a:pt x="300" y="3"/>
                </a:lnTo>
                <a:lnTo>
                  <a:pt x="298" y="6"/>
                </a:lnTo>
                <a:lnTo>
                  <a:pt x="296" y="8"/>
                </a:lnTo>
                <a:lnTo>
                  <a:pt x="295" y="11"/>
                </a:lnTo>
                <a:lnTo>
                  <a:pt x="294" y="13"/>
                </a:lnTo>
                <a:lnTo>
                  <a:pt x="294" y="16"/>
                </a:lnTo>
                <a:lnTo>
                  <a:pt x="295" y="19"/>
                </a:lnTo>
                <a:lnTo>
                  <a:pt x="295" y="22"/>
                </a:lnTo>
                <a:lnTo>
                  <a:pt x="297" y="25"/>
                </a:lnTo>
                <a:lnTo>
                  <a:pt x="299" y="27"/>
                </a:lnTo>
                <a:lnTo>
                  <a:pt x="301" y="29"/>
                </a:lnTo>
                <a:lnTo>
                  <a:pt x="303" y="30"/>
                </a:lnTo>
                <a:lnTo>
                  <a:pt x="326" y="38"/>
                </a:lnTo>
                <a:lnTo>
                  <a:pt x="310" y="81"/>
                </a:lnTo>
                <a:lnTo>
                  <a:pt x="270" y="66"/>
                </a:lnTo>
                <a:lnTo>
                  <a:pt x="268" y="65"/>
                </a:lnTo>
                <a:lnTo>
                  <a:pt x="265" y="65"/>
                </a:lnTo>
                <a:lnTo>
                  <a:pt x="261" y="65"/>
                </a:lnTo>
                <a:lnTo>
                  <a:pt x="259" y="66"/>
                </a:lnTo>
                <a:lnTo>
                  <a:pt x="256" y="68"/>
                </a:lnTo>
                <a:lnTo>
                  <a:pt x="255" y="70"/>
                </a:lnTo>
                <a:lnTo>
                  <a:pt x="253" y="72"/>
                </a:lnTo>
                <a:lnTo>
                  <a:pt x="252" y="75"/>
                </a:lnTo>
                <a:lnTo>
                  <a:pt x="138" y="396"/>
                </a:lnTo>
                <a:lnTo>
                  <a:pt x="137" y="399"/>
                </a:lnTo>
                <a:lnTo>
                  <a:pt x="137" y="402"/>
                </a:lnTo>
                <a:lnTo>
                  <a:pt x="137" y="406"/>
                </a:lnTo>
                <a:lnTo>
                  <a:pt x="138" y="408"/>
                </a:lnTo>
                <a:lnTo>
                  <a:pt x="142" y="412"/>
                </a:lnTo>
                <a:lnTo>
                  <a:pt x="147" y="415"/>
                </a:lnTo>
                <a:lnTo>
                  <a:pt x="168" y="423"/>
                </a:lnTo>
                <a:lnTo>
                  <a:pt x="136" y="516"/>
                </a:lnTo>
                <a:lnTo>
                  <a:pt x="135" y="519"/>
                </a:lnTo>
                <a:lnTo>
                  <a:pt x="135" y="522"/>
                </a:lnTo>
                <a:lnTo>
                  <a:pt x="135" y="524"/>
                </a:lnTo>
                <a:lnTo>
                  <a:pt x="136" y="528"/>
                </a:lnTo>
                <a:lnTo>
                  <a:pt x="138" y="530"/>
                </a:lnTo>
                <a:lnTo>
                  <a:pt x="140" y="532"/>
                </a:lnTo>
                <a:lnTo>
                  <a:pt x="143" y="534"/>
                </a:lnTo>
                <a:lnTo>
                  <a:pt x="145" y="535"/>
                </a:lnTo>
                <a:lnTo>
                  <a:pt x="217" y="561"/>
                </a:lnTo>
                <a:lnTo>
                  <a:pt x="219" y="561"/>
                </a:lnTo>
                <a:lnTo>
                  <a:pt x="221" y="561"/>
                </a:lnTo>
                <a:lnTo>
                  <a:pt x="224" y="561"/>
                </a:lnTo>
                <a:lnTo>
                  <a:pt x="228" y="560"/>
                </a:lnTo>
                <a:lnTo>
                  <a:pt x="233" y="556"/>
                </a:lnTo>
                <a:lnTo>
                  <a:pt x="236" y="552"/>
                </a:lnTo>
                <a:lnTo>
                  <a:pt x="268" y="459"/>
                </a:lnTo>
                <a:lnTo>
                  <a:pt x="326" y="478"/>
                </a:lnTo>
                <a:lnTo>
                  <a:pt x="328" y="479"/>
                </a:lnTo>
                <a:lnTo>
                  <a:pt x="331" y="480"/>
                </a:lnTo>
                <a:lnTo>
                  <a:pt x="335" y="479"/>
                </a:lnTo>
                <a:lnTo>
                  <a:pt x="340" y="477"/>
                </a:lnTo>
                <a:lnTo>
                  <a:pt x="343" y="474"/>
                </a:lnTo>
                <a:lnTo>
                  <a:pt x="345" y="470"/>
                </a:lnTo>
                <a:lnTo>
                  <a:pt x="400" y="315"/>
                </a:lnTo>
                <a:lnTo>
                  <a:pt x="500" y="415"/>
                </a:lnTo>
                <a:lnTo>
                  <a:pt x="502" y="417"/>
                </a:lnTo>
                <a:lnTo>
                  <a:pt x="504" y="418"/>
                </a:lnTo>
                <a:lnTo>
                  <a:pt x="508" y="419"/>
                </a:lnTo>
                <a:lnTo>
                  <a:pt x="511" y="421"/>
                </a:lnTo>
                <a:lnTo>
                  <a:pt x="586" y="419"/>
                </a:lnTo>
                <a:lnTo>
                  <a:pt x="599" y="421"/>
                </a:lnTo>
                <a:lnTo>
                  <a:pt x="610" y="422"/>
                </a:lnTo>
                <a:lnTo>
                  <a:pt x="621" y="425"/>
                </a:lnTo>
                <a:lnTo>
                  <a:pt x="632" y="428"/>
                </a:lnTo>
                <a:lnTo>
                  <a:pt x="641" y="433"/>
                </a:lnTo>
                <a:lnTo>
                  <a:pt x="650" y="439"/>
                </a:lnTo>
                <a:lnTo>
                  <a:pt x="657" y="446"/>
                </a:lnTo>
                <a:lnTo>
                  <a:pt x="665" y="454"/>
                </a:lnTo>
                <a:lnTo>
                  <a:pt x="670" y="462"/>
                </a:lnTo>
                <a:lnTo>
                  <a:pt x="676" y="473"/>
                </a:lnTo>
                <a:lnTo>
                  <a:pt x="680" y="484"/>
                </a:lnTo>
                <a:lnTo>
                  <a:pt x="684" y="495"/>
                </a:lnTo>
                <a:lnTo>
                  <a:pt x="686" y="509"/>
                </a:lnTo>
                <a:lnTo>
                  <a:pt x="688" y="523"/>
                </a:lnTo>
                <a:lnTo>
                  <a:pt x="689" y="538"/>
                </a:lnTo>
                <a:lnTo>
                  <a:pt x="691" y="555"/>
                </a:lnTo>
                <a:lnTo>
                  <a:pt x="691" y="630"/>
                </a:lnTo>
                <a:lnTo>
                  <a:pt x="689" y="645"/>
                </a:lnTo>
                <a:lnTo>
                  <a:pt x="688" y="658"/>
                </a:lnTo>
                <a:lnTo>
                  <a:pt x="686" y="671"/>
                </a:lnTo>
                <a:lnTo>
                  <a:pt x="684" y="683"/>
                </a:lnTo>
                <a:lnTo>
                  <a:pt x="680" y="693"/>
                </a:lnTo>
                <a:lnTo>
                  <a:pt x="676" y="704"/>
                </a:lnTo>
                <a:lnTo>
                  <a:pt x="670" y="713"/>
                </a:lnTo>
                <a:lnTo>
                  <a:pt x="665" y="720"/>
                </a:lnTo>
                <a:lnTo>
                  <a:pt x="657" y="728"/>
                </a:lnTo>
                <a:lnTo>
                  <a:pt x="650" y="733"/>
                </a:lnTo>
                <a:lnTo>
                  <a:pt x="641" y="738"/>
                </a:lnTo>
                <a:lnTo>
                  <a:pt x="632" y="743"/>
                </a:lnTo>
                <a:lnTo>
                  <a:pt x="621" y="746"/>
                </a:lnTo>
                <a:lnTo>
                  <a:pt x="610" y="748"/>
                </a:lnTo>
                <a:lnTo>
                  <a:pt x="599" y="750"/>
                </a:lnTo>
                <a:lnTo>
                  <a:pt x="586" y="750"/>
                </a:lnTo>
                <a:lnTo>
                  <a:pt x="294" y="750"/>
                </a:lnTo>
                <a:lnTo>
                  <a:pt x="237" y="660"/>
                </a:lnTo>
                <a:lnTo>
                  <a:pt x="345" y="660"/>
                </a:lnTo>
                <a:lnTo>
                  <a:pt x="348" y="660"/>
                </a:lnTo>
                <a:lnTo>
                  <a:pt x="351" y="659"/>
                </a:lnTo>
                <a:lnTo>
                  <a:pt x="354" y="658"/>
                </a:lnTo>
                <a:lnTo>
                  <a:pt x="356" y="656"/>
                </a:lnTo>
                <a:lnTo>
                  <a:pt x="358" y="654"/>
                </a:lnTo>
                <a:lnTo>
                  <a:pt x="359" y="652"/>
                </a:lnTo>
                <a:lnTo>
                  <a:pt x="360" y="648"/>
                </a:lnTo>
                <a:lnTo>
                  <a:pt x="360" y="645"/>
                </a:lnTo>
                <a:lnTo>
                  <a:pt x="360" y="642"/>
                </a:lnTo>
                <a:lnTo>
                  <a:pt x="359" y="640"/>
                </a:lnTo>
                <a:lnTo>
                  <a:pt x="358" y="637"/>
                </a:lnTo>
                <a:lnTo>
                  <a:pt x="356" y="634"/>
                </a:lnTo>
                <a:lnTo>
                  <a:pt x="354" y="632"/>
                </a:lnTo>
                <a:lnTo>
                  <a:pt x="351" y="631"/>
                </a:lnTo>
                <a:lnTo>
                  <a:pt x="348" y="630"/>
                </a:lnTo>
                <a:lnTo>
                  <a:pt x="345" y="630"/>
                </a:lnTo>
                <a:lnTo>
                  <a:pt x="15" y="630"/>
                </a:lnTo>
                <a:lnTo>
                  <a:pt x="12" y="630"/>
                </a:lnTo>
                <a:lnTo>
                  <a:pt x="9" y="631"/>
                </a:lnTo>
                <a:lnTo>
                  <a:pt x="7" y="632"/>
                </a:lnTo>
                <a:lnTo>
                  <a:pt x="5" y="634"/>
                </a:lnTo>
                <a:lnTo>
                  <a:pt x="3" y="637"/>
                </a:lnTo>
                <a:lnTo>
                  <a:pt x="1" y="640"/>
                </a:lnTo>
                <a:lnTo>
                  <a:pt x="0" y="642"/>
                </a:lnTo>
                <a:lnTo>
                  <a:pt x="0" y="645"/>
                </a:lnTo>
                <a:lnTo>
                  <a:pt x="0" y="648"/>
                </a:lnTo>
                <a:lnTo>
                  <a:pt x="1" y="652"/>
                </a:lnTo>
                <a:lnTo>
                  <a:pt x="3" y="654"/>
                </a:lnTo>
                <a:lnTo>
                  <a:pt x="5" y="656"/>
                </a:lnTo>
                <a:lnTo>
                  <a:pt x="7" y="658"/>
                </a:lnTo>
                <a:lnTo>
                  <a:pt x="9" y="659"/>
                </a:lnTo>
                <a:lnTo>
                  <a:pt x="12" y="660"/>
                </a:lnTo>
                <a:lnTo>
                  <a:pt x="15" y="660"/>
                </a:lnTo>
                <a:lnTo>
                  <a:pt x="90" y="660"/>
                </a:lnTo>
                <a:lnTo>
                  <a:pt x="90" y="870"/>
                </a:lnTo>
                <a:lnTo>
                  <a:pt x="15" y="870"/>
                </a:lnTo>
                <a:lnTo>
                  <a:pt x="12" y="871"/>
                </a:lnTo>
                <a:lnTo>
                  <a:pt x="9" y="871"/>
                </a:lnTo>
                <a:lnTo>
                  <a:pt x="7" y="873"/>
                </a:lnTo>
                <a:lnTo>
                  <a:pt x="5" y="875"/>
                </a:lnTo>
                <a:lnTo>
                  <a:pt x="3" y="877"/>
                </a:lnTo>
                <a:lnTo>
                  <a:pt x="1" y="879"/>
                </a:lnTo>
                <a:lnTo>
                  <a:pt x="0" y="883"/>
                </a:lnTo>
                <a:lnTo>
                  <a:pt x="0" y="885"/>
                </a:lnTo>
                <a:lnTo>
                  <a:pt x="0" y="888"/>
                </a:lnTo>
                <a:lnTo>
                  <a:pt x="1" y="891"/>
                </a:lnTo>
                <a:lnTo>
                  <a:pt x="3" y="893"/>
                </a:lnTo>
                <a:lnTo>
                  <a:pt x="5" y="895"/>
                </a:lnTo>
                <a:lnTo>
                  <a:pt x="7" y="898"/>
                </a:lnTo>
                <a:lnTo>
                  <a:pt x="9" y="899"/>
                </a:lnTo>
                <a:lnTo>
                  <a:pt x="12" y="900"/>
                </a:lnTo>
                <a:lnTo>
                  <a:pt x="15" y="900"/>
                </a:lnTo>
                <a:lnTo>
                  <a:pt x="676" y="900"/>
                </a:lnTo>
                <a:lnTo>
                  <a:pt x="706" y="900"/>
                </a:lnTo>
                <a:lnTo>
                  <a:pt x="885" y="900"/>
                </a:lnTo>
                <a:lnTo>
                  <a:pt x="889" y="900"/>
                </a:lnTo>
                <a:lnTo>
                  <a:pt x="892" y="899"/>
                </a:lnTo>
                <a:lnTo>
                  <a:pt x="894" y="898"/>
                </a:lnTo>
                <a:lnTo>
                  <a:pt x="896" y="895"/>
                </a:lnTo>
                <a:lnTo>
                  <a:pt x="898" y="893"/>
                </a:lnTo>
                <a:lnTo>
                  <a:pt x="899" y="891"/>
                </a:lnTo>
                <a:lnTo>
                  <a:pt x="900" y="888"/>
                </a:lnTo>
                <a:lnTo>
                  <a:pt x="900" y="885"/>
                </a:lnTo>
                <a:lnTo>
                  <a:pt x="900" y="883"/>
                </a:lnTo>
                <a:lnTo>
                  <a:pt x="899" y="879"/>
                </a:lnTo>
                <a:lnTo>
                  <a:pt x="898" y="877"/>
                </a:lnTo>
                <a:lnTo>
                  <a:pt x="896" y="875"/>
                </a:lnTo>
                <a:lnTo>
                  <a:pt x="894" y="873"/>
                </a:lnTo>
                <a:lnTo>
                  <a:pt x="892" y="871"/>
                </a:lnTo>
                <a:lnTo>
                  <a:pt x="889" y="871"/>
                </a:lnTo>
                <a:lnTo>
                  <a:pt x="885" y="8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41F18AF-62DC-46C9-9D17-0A579F866702}"/>
              </a:ext>
            </a:extLst>
          </p:cNvPr>
          <p:cNvGrpSpPr/>
          <p:nvPr/>
        </p:nvGrpSpPr>
        <p:grpSpPr>
          <a:xfrm>
            <a:off x="5393126" y="1787082"/>
            <a:ext cx="293706" cy="587408"/>
            <a:chOff x="7666038" y="1346200"/>
            <a:chExt cx="142875" cy="285750"/>
          </a:xfrm>
          <a:solidFill>
            <a:schemeClr val="tx2"/>
          </a:solidFill>
        </p:grpSpPr>
        <p:sp>
          <p:nvSpPr>
            <p:cNvPr id="50" name="Freeform 420">
              <a:extLst>
                <a:ext uri="{FF2B5EF4-FFF2-40B4-BE49-F238E27FC236}">
                  <a16:creationId xmlns:a16="http://schemas.microsoft.com/office/drawing/2014/main" id="{36641025-E9FB-47E0-BD3E-D1B0CF7EA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6038" y="1346200"/>
              <a:ext cx="142875" cy="285750"/>
            </a:xfrm>
            <a:custGeom>
              <a:avLst/>
              <a:gdLst>
                <a:gd name="T0" fmla="*/ 358 w 451"/>
                <a:gd name="T1" fmla="*/ 763 h 900"/>
                <a:gd name="T2" fmla="*/ 345 w 451"/>
                <a:gd name="T3" fmla="*/ 799 h 900"/>
                <a:gd name="T4" fmla="*/ 321 w 451"/>
                <a:gd name="T5" fmla="*/ 830 h 900"/>
                <a:gd name="T6" fmla="*/ 290 w 451"/>
                <a:gd name="T7" fmla="*/ 854 h 900"/>
                <a:gd name="T8" fmla="*/ 253 w 451"/>
                <a:gd name="T9" fmla="*/ 868 h 900"/>
                <a:gd name="T10" fmla="*/ 212 w 451"/>
                <a:gd name="T11" fmla="*/ 870 h 900"/>
                <a:gd name="T12" fmla="*/ 174 w 451"/>
                <a:gd name="T13" fmla="*/ 859 h 900"/>
                <a:gd name="T14" fmla="*/ 140 w 451"/>
                <a:gd name="T15" fmla="*/ 840 h 900"/>
                <a:gd name="T16" fmla="*/ 114 w 451"/>
                <a:gd name="T17" fmla="*/ 811 h 900"/>
                <a:gd name="T18" fmla="*/ 97 w 451"/>
                <a:gd name="T19" fmla="*/ 776 h 900"/>
                <a:gd name="T20" fmla="*/ 91 w 451"/>
                <a:gd name="T21" fmla="*/ 735 h 900"/>
                <a:gd name="T22" fmla="*/ 138 w 451"/>
                <a:gd name="T23" fmla="*/ 539 h 900"/>
                <a:gd name="T24" fmla="*/ 147 w 451"/>
                <a:gd name="T25" fmla="*/ 536 h 900"/>
                <a:gd name="T26" fmla="*/ 150 w 451"/>
                <a:gd name="T27" fmla="*/ 529 h 900"/>
                <a:gd name="T28" fmla="*/ 150 w 451"/>
                <a:gd name="T29" fmla="*/ 520 h 900"/>
                <a:gd name="T30" fmla="*/ 144 w 451"/>
                <a:gd name="T31" fmla="*/ 513 h 900"/>
                <a:gd name="T32" fmla="*/ 136 w 451"/>
                <a:gd name="T33" fmla="*/ 510 h 900"/>
                <a:gd name="T34" fmla="*/ 196 w 451"/>
                <a:gd name="T35" fmla="*/ 419 h 900"/>
                <a:gd name="T36" fmla="*/ 205 w 451"/>
                <a:gd name="T37" fmla="*/ 417 h 900"/>
                <a:gd name="T38" fmla="*/ 210 w 451"/>
                <a:gd name="T39" fmla="*/ 411 h 900"/>
                <a:gd name="T40" fmla="*/ 210 w 451"/>
                <a:gd name="T41" fmla="*/ 402 h 900"/>
                <a:gd name="T42" fmla="*/ 207 w 451"/>
                <a:gd name="T43" fmla="*/ 395 h 900"/>
                <a:gd name="T44" fmla="*/ 199 w 451"/>
                <a:gd name="T45" fmla="*/ 391 h 900"/>
                <a:gd name="T46" fmla="*/ 91 w 451"/>
                <a:gd name="T47" fmla="*/ 300 h 900"/>
                <a:gd name="T48" fmla="*/ 142 w 451"/>
                <a:gd name="T49" fmla="*/ 299 h 900"/>
                <a:gd name="T50" fmla="*/ 148 w 451"/>
                <a:gd name="T51" fmla="*/ 293 h 900"/>
                <a:gd name="T52" fmla="*/ 151 w 451"/>
                <a:gd name="T53" fmla="*/ 285 h 900"/>
                <a:gd name="T54" fmla="*/ 148 w 451"/>
                <a:gd name="T55" fmla="*/ 277 h 900"/>
                <a:gd name="T56" fmla="*/ 142 w 451"/>
                <a:gd name="T57" fmla="*/ 271 h 900"/>
                <a:gd name="T58" fmla="*/ 91 w 451"/>
                <a:gd name="T59" fmla="*/ 270 h 900"/>
                <a:gd name="T60" fmla="*/ 199 w 451"/>
                <a:gd name="T61" fmla="*/ 180 h 900"/>
                <a:gd name="T62" fmla="*/ 207 w 451"/>
                <a:gd name="T63" fmla="*/ 176 h 900"/>
                <a:gd name="T64" fmla="*/ 210 w 451"/>
                <a:gd name="T65" fmla="*/ 168 h 900"/>
                <a:gd name="T66" fmla="*/ 210 w 451"/>
                <a:gd name="T67" fmla="*/ 160 h 900"/>
                <a:gd name="T68" fmla="*/ 205 w 451"/>
                <a:gd name="T69" fmla="*/ 153 h 900"/>
                <a:gd name="T70" fmla="*/ 196 w 451"/>
                <a:gd name="T71" fmla="*/ 150 h 900"/>
                <a:gd name="T72" fmla="*/ 361 w 451"/>
                <a:gd name="T73" fmla="*/ 30 h 900"/>
                <a:gd name="T74" fmla="*/ 15 w 451"/>
                <a:gd name="T75" fmla="*/ 0 h 900"/>
                <a:gd name="T76" fmla="*/ 8 w 451"/>
                <a:gd name="T77" fmla="*/ 2 h 900"/>
                <a:gd name="T78" fmla="*/ 2 w 451"/>
                <a:gd name="T79" fmla="*/ 10 h 900"/>
                <a:gd name="T80" fmla="*/ 1 w 451"/>
                <a:gd name="T81" fmla="*/ 18 h 900"/>
                <a:gd name="T82" fmla="*/ 6 w 451"/>
                <a:gd name="T83" fmla="*/ 26 h 900"/>
                <a:gd name="T84" fmla="*/ 13 w 451"/>
                <a:gd name="T85" fmla="*/ 30 h 900"/>
                <a:gd name="T86" fmla="*/ 61 w 451"/>
                <a:gd name="T87" fmla="*/ 735 h 900"/>
                <a:gd name="T88" fmla="*/ 69 w 451"/>
                <a:gd name="T89" fmla="*/ 784 h 900"/>
                <a:gd name="T90" fmla="*/ 89 w 451"/>
                <a:gd name="T91" fmla="*/ 827 h 900"/>
                <a:gd name="T92" fmla="*/ 121 w 451"/>
                <a:gd name="T93" fmla="*/ 862 h 900"/>
                <a:gd name="T94" fmla="*/ 162 w 451"/>
                <a:gd name="T95" fmla="*/ 887 h 900"/>
                <a:gd name="T96" fmla="*/ 209 w 451"/>
                <a:gd name="T97" fmla="*/ 899 h 900"/>
                <a:gd name="T98" fmla="*/ 259 w 451"/>
                <a:gd name="T99" fmla="*/ 897 h 900"/>
                <a:gd name="T100" fmla="*/ 304 w 451"/>
                <a:gd name="T101" fmla="*/ 880 h 900"/>
                <a:gd name="T102" fmla="*/ 343 w 451"/>
                <a:gd name="T103" fmla="*/ 852 h 900"/>
                <a:gd name="T104" fmla="*/ 371 w 451"/>
                <a:gd name="T105" fmla="*/ 814 h 900"/>
                <a:gd name="T106" fmla="*/ 388 w 451"/>
                <a:gd name="T107" fmla="*/ 768 h 900"/>
                <a:gd name="T108" fmla="*/ 391 w 451"/>
                <a:gd name="T109" fmla="*/ 30 h 900"/>
                <a:gd name="T110" fmla="*/ 442 w 451"/>
                <a:gd name="T111" fmla="*/ 29 h 900"/>
                <a:gd name="T112" fmla="*/ 449 w 451"/>
                <a:gd name="T113" fmla="*/ 24 h 900"/>
                <a:gd name="T114" fmla="*/ 451 w 451"/>
                <a:gd name="T115" fmla="*/ 15 h 900"/>
                <a:gd name="T116" fmla="*/ 449 w 451"/>
                <a:gd name="T117" fmla="*/ 7 h 900"/>
                <a:gd name="T118" fmla="*/ 442 w 451"/>
                <a:gd name="T119" fmla="*/ 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1" h="900">
                  <a:moveTo>
                    <a:pt x="361" y="735"/>
                  </a:moveTo>
                  <a:lnTo>
                    <a:pt x="360" y="749"/>
                  </a:lnTo>
                  <a:lnTo>
                    <a:pt x="358" y="763"/>
                  </a:lnTo>
                  <a:lnTo>
                    <a:pt x="354" y="776"/>
                  </a:lnTo>
                  <a:lnTo>
                    <a:pt x="350" y="787"/>
                  </a:lnTo>
                  <a:lnTo>
                    <a:pt x="345" y="799"/>
                  </a:lnTo>
                  <a:lnTo>
                    <a:pt x="337" y="811"/>
                  </a:lnTo>
                  <a:lnTo>
                    <a:pt x="330" y="821"/>
                  </a:lnTo>
                  <a:lnTo>
                    <a:pt x="321" y="830"/>
                  </a:lnTo>
                  <a:lnTo>
                    <a:pt x="312" y="840"/>
                  </a:lnTo>
                  <a:lnTo>
                    <a:pt x="301" y="847"/>
                  </a:lnTo>
                  <a:lnTo>
                    <a:pt x="290" y="854"/>
                  </a:lnTo>
                  <a:lnTo>
                    <a:pt x="279" y="859"/>
                  </a:lnTo>
                  <a:lnTo>
                    <a:pt x="266" y="864"/>
                  </a:lnTo>
                  <a:lnTo>
                    <a:pt x="253" y="868"/>
                  </a:lnTo>
                  <a:lnTo>
                    <a:pt x="240" y="870"/>
                  </a:lnTo>
                  <a:lnTo>
                    <a:pt x="226" y="870"/>
                  </a:lnTo>
                  <a:lnTo>
                    <a:pt x="212" y="870"/>
                  </a:lnTo>
                  <a:lnTo>
                    <a:pt x="198" y="868"/>
                  </a:lnTo>
                  <a:lnTo>
                    <a:pt x="185" y="864"/>
                  </a:lnTo>
                  <a:lnTo>
                    <a:pt x="174" y="859"/>
                  </a:lnTo>
                  <a:lnTo>
                    <a:pt x="162" y="854"/>
                  </a:lnTo>
                  <a:lnTo>
                    <a:pt x="150" y="847"/>
                  </a:lnTo>
                  <a:lnTo>
                    <a:pt x="140" y="840"/>
                  </a:lnTo>
                  <a:lnTo>
                    <a:pt x="131" y="830"/>
                  </a:lnTo>
                  <a:lnTo>
                    <a:pt x="121" y="821"/>
                  </a:lnTo>
                  <a:lnTo>
                    <a:pt x="114" y="811"/>
                  </a:lnTo>
                  <a:lnTo>
                    <a:pt x="107" y="799"/>
                  </a:lnTo>
                  <a:lnTo>
                    <a:pt x="102" y="787"/>
                  </a:lnTo>
                  <a:lnTo>
                    <a:pt x="97" y="776"/>
                  </a:lnTo>
                  <a:lnTo>
                    <a:pt x="93" y="763"/>
                  </a:lnTo>
                  <a:lnTo>
                    <a:pt x="91" y="749"/>
                  </a:lnTo>
                  <a:lnTo>
                    <a:pt x="91" y="735"/>
                  </a:lnTo>
                  <a:lnTo>
                    <a:pt x="91" y="540"/>
                  </a:lnTo>
                  <a:lnTo>
                    <a:pt x="136" y="540"/>
                  </a:lnTo>
                  <a:lnTo>
                    <a:pt x="138" y="539"/>
                  </a:lnTo>
                  <a:lnTo>
                    <a:pt x="142" y="539"/>
                  </a:lnTo>
                  <a:lnTo>
                    <a:pt x="144" y="537"/>
                  </a:lnTo>
                  <a:lnTo>
                    <a:pt x="147" y="536"/>
                  </a:lnTo>
                  <a:lnTo>
                    <a:pt x="148" y="534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1" y="525"/>
                  </a:lnTo>
                  <a:lnTo>
                    <a:pt x="150" y="522"/>
                  </a:lnTo>
                  <a:lnTo>
                    <a:pt x="150" y="520"/>
                  </a:lnTo>
                  <a:lnTo>
                    <a:pt x="148" y="517"/>
                  </a:lnTo>
                  <a:lnTo>
                    <a:pt x="147" y="515"/>
                  </a:lnTo>
                  <a:lnTo>
                    <a:pt x="144" y="513"/>
                  </a:lnTo>
                  <a:lnTo>
                    <a:pt x="142" y="511"/>
                  </a:lnTo>
                  <a:lnTo>
                    <a:pt x="138" y="510"/>
                  </a:lnTo>
                  <a:lnTo>
                    <a:pt x="136" y="510"/>
                  </a:lnTo>
                  <a:lnTo>
                    <a:pt x="91" y="510"/>
                  </a:lnTo>
                  <a:lnTo>
                    <a:pt x="91" y="419"/>
                  </a:lnTo>
                  <a:lnTo>
                    <a:pt x="196" y="419"/>
                  </a:lnTo>
                  <a:lnTo>
                    <a:pt x="199" y="419"/>
                  </a:lnTo>
                  <a:lnTo>
                    <a:pt x="201" y="418"/>
                  </a:lnTo>
                  <a:lnTo>
                    <a:pt x="205" y="417"/>
                  </a:lnTo>
                  <a:lnTo>
                    <a:pt x="207" y="416"/>
                  </a:lnTo>
                  <a:lnTo>
                    <a:pt x="208" y="414"/>
                  </a:lnTo>
                  <a:lnTo>
                    <a:pt x="210" y="411"/>
                  </a:lnTo>
                  <a:lnTo>
                    <a:pt x="210" y="408"/>
                  </a:lnTo>
                  <a:lnTo>
                    <a:pt x="211" y="404"/>
                  </a:lnTo>
                  <a:lnTo>
                    <a:pt x="210" y="402"/>
                  </a:lnTo>
                  <a:lnTo>
                    <a:pt x="210" y="399"/>
                  </a:lnTo>
                  <a:lnTo>
                    <a:pt x="208" y="397"/>
                  </a:lnTo>
                  <a:lnTo>
                    <a:pt x="207" y="395"/>
                  </a:lnTo>
                  <a:lnTo>
                    <a:pt x="205" y="393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0"/>
                  </a:lnTo>
                  <a:lnTo>
                    <a:pt x="91" y="390"/>
                  </a:lnTo>
                  <a:lnTo>
                    <a:pt x="91" y="300"/>
                  </a:lnTo>
                  <a:lnTo>
                    <a:pt x="136" y="300"/>
                  </a:lnTo>
                  <a:lnTo>
                    <a:pt x="138" y="300"/>
                  </a:lnTo>
                  <a:lnTo>
                    <a:pt x="142" y="299"/>
                  </a:lnTo>
                  <a:lnTo>
                    <a:pt x="144" y="298"/>
                  </a:lnTo>
                  <a:lnTo>
                    <a:pt x="147" y="295"/>
                  </a:lnTo>
                  <a:lnTo>
                    <a:pt x="148" y="293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1" y="285"/>
                  </a:lnTo>
                  <a:lnTo>
                    <a:pt x="150" y="283"/>
                  </a:lnTo>
                  <a:lnTo>
                    <a:pt x="150" y="279"/>
                  </a:lnTo>
                  <a:lnTo>
                    <a:pt x="148" y="277"/>
                  </a:lnTo>
                  <a:lnTo>
                    <a:pt x="147" y="275"/>
                  </a:lnTo>
                  <a:lnTo>
                    <a:pt x="144" y="273"/>
                  </a:lnTo>
                  <a:lnTo>
                    <a:pt x="142" y="271"/>
                  </a:lnTo>
                  <a:lnTo>
                    <a:pt x="138" y="271"/>
                  </a:lnTo>
                  <a:lnTo>
                    <a:pt x="136" y="270"/>
                  </a:lnTo>
                  <a:lnTo>
                    <a:pt x="91" y="270"/>
                  </a:lnTo>
                  <a:lnTo>
                    <a:pt x="91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3"/>
                  </a:lnTo>
                  <a:lnTo>
                    <a:pt x="210" y="171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08" y="157"/>
                  </a:lnTo>
                  <a:lnTo>
                    <a:pt x="207" y="154"/>
                  </a:lnTo>
                  <a:lnTo>
                    <a:pt x="205" y="153"/>
                  </a:lnTo>
                  <a:lnTo>
                    <a:pt x="201" y="151"/>
                  </a:lnTo>
                  <a:lnTo>
                    <a:pt x="199" y="150"/>
                  </a:lnTo>
                  <a:lnTo>
                    <a:pt x="196" y="150"/>
                  </a:lnTo>
                  <a:lnTo>
                    <a:pt x="91" y="150"/>
                  </a:lnTo>
                  <a:lnTo>
                    <a:pt x="91" y="30"/>
                  </a:lnTo>
                  <a:lnTo>
                    <a:pt x="361" y="30"/>
                  </a:lnTo>
                  <a:lnTo>
                    <a:pt x="361" y="735"/>
                  </a:lnTo>
                  <a:close/>
                  <a:moveTo>
                    <a:pt x="4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61" y="30"/>
                  </a:lnTo>
                  <a:lnTo>
                    <a:pt x="61" y="735"/>
                  </a:lnTo>
                  <a:lnTo>
                    <a:pt x="61" y="752"/>
                  </a:lnTo>
                  <a:lnTo>
                    <a:pt x="65" y="768"/>
                  </a:lnTo>
                  <a:lnTo>
                    <a:pt x="69" y="784"/>
                  </a:lnTo>
                  <a:lnTo>
                    <a:pt x="74" y="799"/>
                  </a:lnTo>
                  <a:lnTo>
                    <a:pt x="81" y="814"/>
                  </a:lnTo>
                  <a:lnTo>
                    <a:pt x="89" y="827"/>
                  </a:lnTo>
                  <a:lnTo>
                    <a:pt x="99" y="840"/>
                  </a:lnTo>
                  <a:lnTo>
                    <a:pt x="109" y="852"/>
                  </a:lnTo>
                  <a:lnTo>
                    <a:pt x="121" y="862"/>
                  </a:lnTo>
                  <a:lnTo>
                    <a:pt x="134" y="872"/>
                  </a:lnTo>
                  <a:lnTo>
                    <a:pt x="147" y="880"/>
                  </a:lnTo>
                  <a:lnTo>
                    <a:pt x="162" y="887"/>
                  </a:lnTo>
                  <a:lnTo>
                    <a:pt x="177" y="892"/>
                  </a:lnTo>
                  <a:lnTo>
                    <a:pt x="193" y="897"/>
                  </a:lnTo>
                  <a:lnTo>
                    <a:pt x="209" y="899"/>
                  </a:lnTo>
                  <a:lnTo>
                    <a:pt x="226" y="900"/>
                  </a:lnTo>
                  <a:lnTo>
                    <a:pt x="243" y="899"/>
                  </a:lnTo>
                  <a:lnTo>
                    <a:pt x="259" y="897"/>
                  </a:lnTo>
                  <a:lnTo>
                    <a:pt x="275" y="892"/>
                  </a:lnTo>
                  <a:lnTo>
                    <a:pt x="290" y="887"/>
                  </a:lnTo>
                  <a:lnTo>
                    <a:pt x="304" y="880"/>
                  </a:lnTo>
                  <a:lnTo>
                    <a:pt x="318" y="872"/>
                  </a:lnTo>
                  <a:lnTo>
                    <a:pt x="331" y="862"/>
                  </a:lnTo>
                  <a:lnTo>
                    <a:pt x="343" y="852"/>
                  </a:lnTo>
                  <a:lnTo>
                    <a:pt x="353" y="840"/>
                  </a:lnTo>
                  <a:lnTo>
                    <a:pt x="363" y="827"/>
                  </a:lnTo>
                  <a:lnTo>
                    <a:pt x="371" y="814"/>
                  </a:lnTo>
                  <a:lnTo>
                    <a:pt x="378" y="799"/>
                  </a:lnTo>
                  <a:lnTo>
                    <a:pt x="383" y="784"/>
                  </a:lnTo>
                  <a:lnTo>
                    <a:pt x="388" y="768"/>
                  </a:lnTo>
                  <a:lnTo>
                    <a:pt x="390" y="752"/>
                  </a:lnTo>
                  <a:lnTo>
                    <a:pt x="391" y="735"/>
                  </a:lnTo>
                  <a:lnTo>
                    <a:pt x="391" y="30"/>
                  </a:lnTo>
                  <a:lnTo>
                    <a:pt x="436" y="30"/>
                  </a:lnTo>
                  <a:lnTo>
                    <a:pt x="439" y="30"/>
                  </a:lnTo>
                  <a:lnTo>
                    <a:pt x="442" y="29"/>
                  </a:lnTo>
                  <a:lnTo>
                    <a:pt x="444" y="28"/>
                  </a:lnTo>
                  <a:lnTo>
                    <a:pt x="447" y="26"/>
                  </a:lnTo>
                  <a:lnTo>
                    <a:pt x="449" y="24"/>
                  </a:lnTo>
                  <a:lnTo>
                    <a:pt x="450" y="22"/>
                  </a:lnTo>
                  <a:lnTo>
                    <a:pt x="451" y="18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4"/>
                  </a:lnTo>
                  <a:lnTo>
                    <a:pt x="444" y="2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1" name="Freeform 421">
              <a:extLst>
                <a:ext uri="{FF2B5EF4-FFF2-40B4-BE49-F238E27FC236}">
                  <a16:creationId xmlns:a16="http://schemas.microsoft.com/office/drawing/2014/main" id="{C3D6A830-5EF4-4836-9E2D-78375652F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713" y="1574800"/>
              <a:ext cx="38100" cy="38100"/>
            </a:xfrm>
            <a:custGeom>
              <a:avLst/>
              <a:gdLst>
                <a:gd name="T0" fmla="*/ 26 w 120"/>
                <a:gd name="T1" fmla="*/ 120 h 120"/>
                <a:gd name="T2" fmla="*/ 46 w 120"/>
                <a:gd name="T3" fmla="*/ 116 h 120"/>
                <a:gd name="T4" fmla="*/ 65 w 120"/>
                <a:gd name="T5" fmla="*/ 107 h 120"/>
                <a:gd name="T6" fmla="*/ 81 w 120"/>
                <a:gd name="T7" fmla="*/ 96 h 120"/>
                <a:gd name="T8" fmla="*/ 96 w 120"/>
                <a:gd name="T9" fmla="*/ 82 h 120"/>
                <a:gd name="T10" fmla="*/ 107 w 120"/>
                <a:gd name="T11" fmla="*/ 65 h 120"/>
                <a:gd name="T12" fmla="*/ 116 w 120"/>
                <a:gd name="T13" fmla="*/ 46 h 120"/>
                <a:gd name="T14" fmla="*/ 119 w 120"/>
                <a:gd name="T15" fmla="*/ 26 h 120"/>
                <a:gd name="T16" fmla="*/ 120 w 120"/>
                <a:gd name="T17" fmla="*/ 12 h 120"/>
                <a:gd name="T18" fmla="*/ 118 w 120"/>
                <a:gd name="T19" fmla="*/ 6 h 120"/>
                <a:gd name="T20" fmla="*/ 114 w 120"/>
                <a:gd name="T21" fmla="*/ 3 h 120"/>
                <a:gd name="T22" fmla="*/ 108 w 120"/>
                <a:gd name="T23" fmla="*/ 0 h 120"/>
                <a:gd name="T24" fmla="*/ 102 w 120"/>
                <a:gd name="T25" fmla="*/ 0 h 120"/>
                <a:gd name="T26" fmla="*/ 96 w 120"/>
                <a:gd name="T27" fmla="*/ 3 h 120"/>
                <a:gd name="T28" fmla="*/ 92 w 120"/>
                <a:gd name="T29" fmla="*/ 6 h 120"/>
                <a:gd name="T30" fmla="*/ 90 w 120"/>
                <a:gd name="T31" fmla="*/ 12 h 120"/>
                <a:gd name="T32" fmla="*/ 90 w 120"/>
                <a:gd name="T33" fmla="*/ 23 h 120"/>
                <a:gd name="T34" fmla="*/ 87 w 120"/>
                <a:gd name="T35" fmla="*/ 37 h 120"/>
                <a:gd name="T36" fmla="*/ 80 w 120"/>
                <a:gd name="T37" fmla="*/ 51 h 120"/>
                <a:gd name="T38" fmla="*/ 73 w 120"/>
                <a:gd name="T39" fmla="*/ 63 h 120"/>
                <a:gd name="T40" fmla="*/ 62 w 120"/>
                <a:gd name="T41" fmla="*/ 73 h 120"/>
                <a:gd name="T42" fmla="*/ 50 w 120"/>
                <a:gd name="T43" fmla="*/ 81 h 120"/>
                <a:gd name="T44" fmla="*/ 38 w 120"/>
                <a:gd name="T45" fmla="*/ 87 h 120"/>
                <a:gd name="T46" fmla="*/ 23 w 120"/>
                <a:gd name="T47" fmla="*/ 90 h 120"/>
                <a:gd name="T48" fmla="*/ 12 w 120"/>
                <a:gd name="T49" fmla="*/ 90 h 120"/>
                <a:gd name="T50" fmla="*/ 7 w 120"/>
                <a:gd name="T51" fmla="*/ 93 h 120"/>
                <a:gd name="T52" fmla="*/ 2 w 120"/>
                <a:gd name="T53" fmla="*/ 97 h 120"/>
                <a:gd name="T54" fmla="*/ 0 w 120"/>
                <a:gd name="T55" fmla="*/ 103 h 120"/>
                <a:gd name="T56" fmla="*/ 0 w 120"/>
                <a:gd name="T57" fmla="*/ 108 h 120"/>
                <a:gd name="T58" fmla="*/ 2 w 120"/>
                <a:gd name="T59" fmla="*/ 113 h 120"/>
                <a:gd name="T60" fmla="*/ 7 w 120"/>
                <a:gd name="T61" fmla="*/ 118 h 120"/>
                <a:gd name="T62" fmla="*/ 12 w 120"/>
                <a:gd name="T6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15" y="120"/>
                  </a:moveTo>
                  <a:lnTo>
                    <a:pt x="26" y="120"/>
                  </a:lnTo>
                  <a:lnTo>
                    <a:pt x="36" y="118"/>
                  </a:lnTo>
                  <a:lnTo>
                    <a:pt x="46" y="116"/>
                  </a:lnTo>
                  <a:lnTo>
                    <a:pt x="56" y="111"/>
                  </a:lnTo>
                  <a:lnTo>
                    <a:pt x="65" y="107"/>
                  </a:lnTo>
                  <a:lnTo>
                    <a:pt x="74" y="103"/>
                  </a:lnTo>
                  <a:lnTo>
                    <a:pt x="81" y="96"/>
                  </a:lnTo>
                  <a:lnTo>
                    <a:pt x="89" y="90"/>
                  </a:lnTo>
                  <a:lnTo>
                    <a:pt x="96" y="82"/>
                  </a:lnTo>
                  <a:lnTo>
                    <a:pt x="102" y="74"/>
                  </a:lnTo>
                  <a:lnTo>
                    <a:pt x="107" y="65"/>
                  </a:lnTo>
                  <a:lnTo>
                    <a:pt x="111" y="56"/>
                  </a:lnTo>
                  <a:lnTo>
                    <a:pt x="116" y="46"/>
                  </a:lnTo>
                  <a:lnTo>
                    <a:pt x="118" y="36"/>
                  </a:lnTo>
                  <a:lnTo>
                    <a:pt x="119" y="26"/>
                  </a:lnTo>
                  <a:lnTo>
                    <a:pt x="120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2" y="6"/>
                  </a:lnTo>
                  <a:lnTo>
                    <a:pt x="91" y="10"/>
                  </a:lnTo>
                  <a:lnTo>
                    <a:pt x="90" y="12"/>
                  </a:lnTo>
                  <a:lnTo>
                    <a:pt x="90" y="15"/>
                  </a:lnTo>
                  <a:lnTo>
                    <a:pt x="90" y="23"/>
                  </a:lnTo>
                  <a:lnTo>
                    <a:pt x="88" y="30"/>
                  </a:lnTo>
                  <a:lnTo>
                    <a:pt x="87" y="37"/>
                  </a:lnTo>
                  <a:lnTo>
                    <a:pt x="84" y="44"/>
                  </a:lnTo>
                  <a:lnTo>
                    <a:pt x="80" y="51"/>
                  </a:lnTo>
                  <a:lnTo>
                    <a:pt x="77" y="57"/>
                  </a:lnTo>
                  <a:lnTo>
                    <a:pt x="73" y="63"/>
                  </a:lnTo>
                  <a:lnTo>
                    <a:pt x="68" y="69"/>
                  </a:lnTo>
                  <a:lnTo>
                    <a:pt x="62" y="73"/>
                  </a:lnTo>
                  <a:lnTo>
                    <a:pt x="57" y="77"/>
                  </a:lnTo>
                  <a:lnTo>
                    <a:pt x="50" y="81"/>
                  </a:lnTo>
                  <a:lnTo>
                    <a:pt x="44" y="85"/>
                  </a:lnTo>
                  <a:lnTo>
                    <a:pt x="38" y="87"/>
                  </a:lnTo>
                  <a:lnTo>
                    <a:pt x="30" y="89"/>
                  </a:lnTo>
                  <a:lnTo>
                    <a:pt x="23" y="90"/>
                  </a:lnTo>
                  <a:lnTo>
                    <a:pt x="15" y="90"/>
                  </a:lnTo>
                  <a:lnTo>
                    <a:pt x="12" y="90"/>
                  </a:lnTo>
                  <a:lnTo>
                    <a:pt x="9" y="91"/>
                  </a:lnTo>
                  <a:lnTo>
                    <a:pt x="7" y="93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100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6"/>
                  </a:lnTo>
                  <a:lnTo>
                    <a:pt x="7" y="118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F9EEFDB-4CDF-432E-81AA-669C141357E3}"/>
              </a:ext>
            </a:extLst>
          </p:cNvPr>
          <p:cNvGrpSpPr/>
          <p:nvPr/>
        </p:nvGrpSpPr>
        <p:grpSpPr>
          <a:xfrm>
            <a:off x="3904045" y="3486797"/>
            <a:ext cx="528669" cy="587408"/>
            <a:chOff x="7037388" y="1346200"/>
            <a:chExt cx="257175" cy="285750"/>
          </a:xfrm>
          <a:solidFill>
            <a:schemeClr val="tx2"/>
          </a:solidFill>
        </p:grpSpPr>
        <p:sp>
          <p:nvSpPr>
            <p:cNvPr id="53" name="Freeform 422">
              <a:extLst>
                <a:ext uri="{FF2B5EF4-FFF2-40B4-BE49-F238E27FC236}">
                  <a16:creationId xmlns:a16="http://schemas.microsoft.com/office/drawing/2014/main" id="{C7770C5A-876A-4BCA-92C8-CE0B8FC06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7388" y="1422400"/>
              <a:ext cx="257175" cy="209550"/>
            </a:xfrm>
            <a:custGeom>
              <a:avLst/>
              <a:gdLst>
                <a:gd name="T0" fmla="*/ 90 w 810"/>
                <a:gd name="T1" fmla="*/ 630 h 660"/>
                <a:gd name="T2" fmla="*/ 67 w 810"/>
                <a:gd name="T3" fmla="*/ 626 h 660"/>
                <a:gd name="T4" fmla="*/ 48 w 810"/>
                <a:gd name="T5" fmla="*/ 615 h 660"/>
                <a:gd name="T6" fmla="*/ 35 w 810"/>
                <a:gd name="T7" fmla="*/ 598 h 660"/>
                <a:gd name="T8" fmla="*/ 32 w 810"/>
                <a:gd name="T9" fmla="*/ 587 h 660"/>
                <a:gd name="T10" fmla="*/ 30 w 810"/>
                <a:gd name="T11" fmla="*/ 576 h 660"/>
                <a:gd name="T12" fmla="*/ 631 w 810"/>
                <a:gd name="T13" fmla="*/ 390 h 660"/>
                <a:gd name="T14" fmla="*/ 778 w 810"/>
                <a:gd name="T15" fmla="*/ 587 h 660"/>
                <a:gd name="T16" fmla="*/ 768 w 810"/>
                <a:gd name="T17" fmla="*/ 607 h 660"/>
                <a:gd name="T18" fmla="*/ 752 w 810"/>
                <a:gd name="T19" fmla="*/ 621 h 660"/>
                <a:gd name="T20" fmla="*/ 732 w 810"/>
                <a:gd name="T21" fmla="*/ 629 h 660"/>
                <a:gd name="T22" fmla="*/ 326 w 810"/>
                <a:gd name="T23" fmla="*/ 205 h 660"/>
                <a:gd name="T24" fmla="*/ 329 w 810"/>
                <a:gd name="T25" fmla="*/ 196 h 660"/>
                <a:gd name="T26" fmla="*/ 479 w 810"/>
                <a:gd name="T27" fmla="*/ 30 h 660"/>
                <a:gd name="T28" fmla="*/ 480 w 810"/>
                <a:gd name="T29" fmla="*/ 201 h 660"/>
                <a:gd name="T30" fmla="*/ 608 w 810"/>
                <a:gd name="T31" fmla="*/ 360 h 660"/>
                <a:gd name="T32" fmla="*/ 326 w 810"/>
                <a:gd name="T33" fmla="*/ 205 h 660"/>
                <a:gd name="T34" fmla="*/ 509 w 810"/>
                <a:gd name="T35" fmla="*/ 190 h 660"/>
                <a:gd name="T36" fmla="*/ 539 w 810"/>
                <a:gd name="T37" fmla="*/ 30 h 660"/>
                <a:gd name="T38" fmla="*/ 546 w 810"/>
                <a:gd name="T39" fmla="*/ 29 h 660"/>
                <a:gd name="T40" fmla="*/ 550 w 810"/>
                <a:gd name="T41" fmla="*/ 25 h 660"/>
                <a:gd name="T42" fmla="*/ 553 w 810"/>
                <a:gd name="T43" fmla="*/ 21 h 660"/>
                <a:gd name="T44" fmla="*/ 554 w 810"/>
                <a:gd name="T45" fmla="*/ 15 h 660"/>
                <a:gd name="T46" fmla="*/ 553 w 810"/>
                <a:gd name="T47" fmla="*/ 9 h 660"/>
                <a:gd name="T48" fmla="*/ 550 w 810"/>
                <a:gd name="T49" fmla="*/ 5 h 660"/>
                <a:gd name="T50" fmla="*/ 546 w 810"/>
                <a:gd name="T51" fmla="*/ 1 h 660"/>
                <a:gd name="T52" fmla="*/ 539 w 810"/>
                <a:gd name="T53" fmla="*/ 0 h 660"/>
                <a:gd name="T54" fmla="*/ 314 w 810"/>
                <a:gd name="T55" fmla="*/ 0 h 660"/>
                <a:gd name="T56" fmla="*/ 266 w 810"/>
                <a:gd name="T57" fmla="*/ 1 h 660"/>
                <a:gd name="T58" fmla="*/ 261 w 810"/>
                <a:gd name="T59" fmla="*/ 3 h 660"/>
                <a:gd name="T60" fmla="*/ 257 w 810"/>
                <a:gd name="T61" fmla="*/ 7 h 660"/>
                <a:gd name="T62" fmla="*/ 254 w 810"/>
                <a:gd name="T63" fmla="*/ 13 h 660"/>
                <a:gd name="T64" fmla="*/ 254 w 810"/>
                <a:gd name="T65" fmla="*/ 18 h 660"/>
                <a:gd name="T66" fmla="*/ 257 w 810"/>
                <a:gd name="T67" fmla="*/ 23 h 660"/>
                <a:gd name="T68" fmla="*/ 261 w 810"/>
                <a:gd name="T69" fmla="*/ 28 h 660"/>
                <a:gd name="T70" fmla="*/ 266 w 810"/>
                <a:gd name="T71" fmla="*/ 30 h 660"/>
                <a:gd name="T72" fmla="*/ 299 w 810"/>
                <a:gd name="T73" fmla="*/ 30 h 660"/>
                <a:gd name="T74" fmla="*/ 3 w 810"/>
                <a:gd name="T75" fmla="*/ 561 h 660"/>
                <a:gd name="T76" fmla="*/ 0 w 810"/>
                <a:gd name="T77" fmla="*/ 570 h 660"/>
                <a:gd name="T78" fmla="*/ 1 w 810"/>
                <a:gd name="T79" fmla="*/ 588 h 660"/>
                <a:gd name="T80" fmla="*/ 6 w 810"/>
                <a:gd name="T81" fmla="*/ 605 h 660"/>
                <a:gd name="T82" fmla="*/ 15 w 810"/>
                <a:gd name="T83" fmla="*/ 620 h 660"/>
                <a:gd name="T84" fmla="*/ 26 w 810"/>
                <a:gd name="T85" fmla="*/ 634 h 660"/>
                <a:gd name="T86" fmla="*/ 39 w 810"/>
                <a:gd name="T87" fmla="*/ 645 h 660"/>
                <a:gd name="T88" fmla="*/ 54 w 810"/>
                <a:gd name="T89" fmla="*/ 653 h 660"/>
                <a:gd name="T90" fmla="*/ 72 w 810"/>
                <a:gd name="T91" fmla="*/ 659 h 660"/>
                <a:gd name="T92" fmla="*/ 90 w 810"/>
                <a:gd name="T93" fmla="*/ 660 h 660"/>
                <a:gd name="T94" fmla="*/ 728 w 810"/>
                <a:gd name="T95" fmla="*/ 660 h 660"/>
                <a:gd name="T96" fmla="*/ 747 w 810"/>
                <a:gd name="T97" fmla="*/ 657 h 660"/>
                <a:gd name="T98" fmla="*/ 763 w 810"/>
                <a:gd name="T99" fmla="*/ 649 h 660"/>
                <a:gd name="T100" fmla="*/ 777 w 810"/>
                <a:gd name="T101" fmla="*/ 639 h 660"/>
                <a:gd name="T102" fmla="*/ 789 w 810"/>
                <a:gd name="T103" fmla="*/ 628 h 660"/>
                <a:gd name="T104" fmla="*/ 799 w 810"/>
                <a:gd name="T105" fmla="*/ 614 h 660"/>
                <a:gd name="T106" fmla="*/ 806 w 810"/>
                <a:gd name="T107" fmla="*/ 598 h 660"/>
                <a:gd name="T108" fmla="*/ 809 w 810"/>
                <a:gd name="T109" fmla="*/ 580 h 660"/>
                <a:gd name="T110" fmla="*/ 809 w 810"/>
                <a:gd name="T111" fmla="*/ 56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0" h="660">
                  <a:moveTo>
                    <a:pt x="720" y="630"/>
                  </a:moveTo>
                  <a:lnTo>
                    <a:pt x="90" y="630"/>
                  </a:lnTo>
                  <a:lnTo>
                    <a:pt x="78" y="629"/>
                  </a:lnTo>
                  <a:lnTo>
                    <a:pt x="67" y="626"/>
                  </a:lnTo>
                  <a:lnTo>
                    <a:pt x="57" y="621"/>
                  </a:lnTo>
                  <a:lnTo>
                    <a:pt x="48" y="615"/>
                  </a:lnTo>
                  <a:lnTo>
                    <a:pt x="42" y="607"/>
                  </a:lnTo>
                  <a:lnTo>
                    <a:pt x="35" y="598"/>
                  </a:lnTo>
                  <a:lnTo>
                    <a:pt x="33" y="592"/>
                  </a:lnTo>
                  <a:lnTo>
                    <a:pt x="32" y="587"/>
                  </a:lnTo>
                  <a:lnTo>
                    <a:pt x="30" y="582"/>
                  </a:lnTo>
                  <a:lnTo>
                    <a:pt x="30" y="576"/>
                  </a:lnTo>
                  <a:lnTo>
                    <a:pt x="177" y="390"/>
                  </a:lnTo>
                  <a:lnTo>
                    <a:pt x="631" y="390"/>
                  </a:lnTo>
                  <a:lnTo>
                    <a:pt x="780" y="576"/>
                  </a:lnTo>
                  <a:lnTo>
                    <a:pt x="778" y="587"/>
                  </a:lnTo>
                  <a:lnTo>
                    <a:pt x="773" y="598"/>
                  </a:lnTo>
                  <a:lnTo>
                    <a:pt x="768" y="607"/>
                  </a:lnTo>
                  <a:lnTo>
                    <a:pt x="761" y="615"/>
                  </a:lnTo>
                  <a:lnTo>
                    <a:pt x="752" y="621"/>
                  </a:lnTo>
                  <a:lnTo>
                    <a:pt x="742" y="626"/>
                  </a:lnTo>
                  <a:lnTo>
                    <a:pt x="732" y="629"/>
                  </a:lnTo>
                  <a:lnTo>
                    <a:pt x="720" y="630"/>
                  </a:lnTo>
                  <a:close/>
                  <a:moveTo>
                    <a:pt x="326" y="205"/>
                  </a:moveTo>
                  <a:lnTo>
                    <a:pt x="328" y="201"/>
                  </a:lnTo>
                  <a:lnTo>
                    <a:pt x="329" y="196"/>
                  </a:lnTo>
                  <a:lnTo>
                    <a:pt x="329" y="30"/>
                  </a:lnTo>
                  <a:lnTo>
                    <a:pt x="479" y="30"/>
                  </a:lnTo>
                  <a:lnTo>
                    <a:pt x="479" y="196"/>
                  </a:lnTo>
                  <a:lnTo>
                    <a:pt x="480" y="201"/>
                  </a:lnTo>
                  <a:lnTo>
                    <a:pt x="482" y="205"/>
                  </a:lnTo>
                  <a:lnTo>
                    <a:pt x="608" y="360"/>
                  </a:lnTo>
                  <a:lnTo>
                    <a:pt x="202" y="360"/>
                  </a:lnTo>
                  <a:lnTo>
                    <a:pt x="326" y="205"/>
                  </a:lnTo>
                  <a:close/>
                  <a:moveTo>
                    <a:pt x="807" y="561"/>
                  </a:moveTo>
                  <a:lnTo>
                    <a:pt x="509" y="190"/>
                  </a:lnTo>
                  <a:lnTo>
                    <a:pt x="509" y="30"/>
                  </a:lnTo>
                  <a:lnTo>
                    <a:pt x="539" y="30"/>
                  </a:lnTo>
                  <a:lnTo>
                    <a:pt x="542" y="30"/>
                  </a:lnTo>
                  <a:lnTo>
                    <a:pt x="546" y="29"/>
                  </a:lnTo>
                  <a:lnTo>
                    <a:pt x="548" y="28"/>
                  </a:lnTo>
                  <a:lnTo>
                    <a:pt x="550" y="25"/>
                  </a:lnTo>
                  <a:lnTo>
                    <a:pt x="552" y="23"/>
                  </a:lnTo>
                  <a:lnTo>
                    <a:pt x="553" y="21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4" y="13"/>
                  </a:lnTo>
                  <a:lnTo>
                    <a:pt x="553" y="9"/>
                  </a:lnTo>
                  <a:lnTo>
                    <a:pt x="552" y="7"/>
                  </a:lnTo>
                  <a:lnTo>
                    <a:pt x="550" y="5"/>
                  </a:lnTo>
                  <a:lnTo>
                    <a:pt x="548" y="3"/>
                  </a:lnTo>
                  <a:lnTo>
                    <a:pt x="546" y="1"/>
                  </a:lnTo>
                  <a:lnTo>
                    <a:pt x="542" y="1"/>
                  </a:lnTo>
                  <a:lnTo>
                    <a:pt x="539" y="0"/>
                  </a:lnTo>
                  <a:lnTo>
                    <a:pt x="494" y="0"/>
                  </a:lnTo>
                  <a:lnTo>
                    <a:pt x="314" y="0"/>
                  </a:lnTo>
                  <a:lnTo>
                    <a:pt x="269" y="0"/>
                  </a:lnTo>
                  <a:lnTo>
                    <a:pt x="266" y="1"/>
                  </a:lnTo>
                  <a:lnTo>
                    <a:pt x="264" y="1"/>
                  </a:lnTo>
                  <a:lnTo>
                    <a:pt x="261" y="3"/>
                  </a:lnTo>
                  <a:lnTo>
                    <a:pt x="259" y="5"/>
                  </a:lnTo>
                  <a:lnTo>
                    <a:pt x="257" y="7"/>
                  </a:lnTo>
                  <a:lnTo>
                    <a:pt x="256" y="9"/>
                  </a:lnTo>
                  <a:lnTo>
                    <a:pt x="254" y="13"/>
                  </a:lnTo>
                  <a:lnTo>
                    <a:pt x="254" y="15"/>
                  </a:lnTo>
                  <a:lnTo>
                    <a:pt x="254" y="18"/>
                  </a:lnTo>
                  <a:lnTo>
                    <a:pt x="256" y="21"/>
                  </a:lnTo>
                  <a:lnTo>
                    <a:pt x="257" y="23"/>
                  </a:lnTo>
                  <a:lnTo>
                    <a:pt x="259" y="25"/>
                  </a:lnTo>
                  <a:lnTo>
                    <a:pt x="261" y="28"/>
                  </a:lnTo>
                  <a:lnTo>
                    <a:pt x="264" y="29"/>
                  </a:lnTo>
                  <a:lnTo>
                    <a:pt x="266" y="30"/>
                  </a:lnTo>
                  <a:lnTo>
                    <a:pt x="269" y="30"/>
                  </a:lnTo>
                  <a:lnTo>
                    <a:pt x="299" y="30"/>
                  </a:lnTo>
                  <a:lnTo>
                    <a:pt x="299" y="190"/>
                  </a:lnTo>
                  <a:lnTo>
                    <a:pt x="3" y="561"/>
                  </a:lnTo>
                  <a:lnTo>
                    <a:pt x="0" y="566"/>
                  </a:lnTo>
                  <a:lnTo>
                    <a:pt x="0" y="570"/>
                  </a:lnTo>
                  <a:lnTo>
                    <a:pt x="0" y="580"/>
                  </a:lnTo>
                  <a:lnTo>
                    <a:pt x="1" y="588"/>
                  </a:lnTo>
                  <a:lnTo>
                    <a:pt x="3" y="597"/>
                  </a:lnTo>
                  <a:lnTo>
                    <a:pt x="6" y="605"/>
                  </a:lnTo>
                  <a:lnTo>
                    <a:pt x="11" y="613"/>
                  </a:lnTo>
                  <a:lnTo>
                    <a:pt x="15" y="620"/>
                  </a:lnTo>
                  <a:lnTo>
                    <a:pt x="20" y="628"/>
                  </a:lnTo>
                  <a:lnTo>
                    <a:pt x="26" y="634"/>
                  </a:lnTo>
                  <a:lnTo>
                    <a:pt x="32" y="639"/>
                  </a:lnTo>
                  <a:lnTo>
                    <a:pt x="39" y="645"/>
                  </a:lnTo>
                  <a:lnTo>
                    <a:pt x="47" y="649"/>
                  </a:lnTo>
                  <a:lnTo>
                    <a:pt x="54" y="653"/>
                  </a:lnTo>
                  <a:lnTo>
                    <a:pt x="63" y="655"/>
                  </a:lnTo>
                  <a:lnTo>
                    <a:pt x="72" y="659"/>
                  </a:lnTo>
                  <a:lnTo>
                    <a:pt x="80" y="660"/>
                  </a:lnTo>
                  <a:lnTo>
                    <a:pt x="90" y="660"/>
                  </a:lnTo>
                  <a:lnTo>
                    <a:pt x="720" y="660"/>
                  </a:lnTo>
                  <a:lnTo>
                    <a:pt x="728" y="660"/>
                  </a:lnTo>
                  <a:lnTo>
                    <a:pt x="738" y="659"/>
                  </a:lnTo>
                  <a:lnTo>
                    <a:pt x="747" y="657"/>
                  </a:lnTo>
                  <a:lnTo>
                    <a:pt x="755" y="653"/>
                  </a:lnTo>
                  <a:lnTo>
                    <a:pt x="763" y="649"/>
                  </a:lnTo>
                  <a:lnTo>
                    <a:pt x="770" y="645"/>
                  </a:lnTo>
                  <a:lnTo>
                    <a:pt x="777" y="639"/>
                  </a:lnTo>
                  <a:lnTo>
                    <a:pt x="783" y="634"/>
                  </a:lnTo>
                  <a:lnTo>
                    <a:pt x="789" y="628"/>
                  </a:lnTo>
                  <a:lnTo>
                    <a:pt x="795" y="621"/>
                  </a:lnTo>
                  <a:lnTo>
                    <a:pt x="799" y="614"/>
                  </a:lnTo>
                  <a:lnTo>
                    <a:pt x="802" y="605"/>
                  </a:lnTo>
                  <a:lnTo>
                    <a:pt x="806" y="598"/>
                  </a:lnTo>
                  <a:lnTo>
                    <a:pt x="808" y="588"/>
                  </a:lnTo>
                  <a:lnTo>
                    <a:pt x="809" y="580"/>
                  </a:lnTo>
                  <a:lnTo>
                    <a:pt x="810" y="570"/>
                  </a:lnTo>
                  <a:lnTo>
                    <a:pt x="809" y="566"/>
                  </a:lnTo>
                  <a:lnTo>
                    <a:pt x="807" y="5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4" name="Freeform 423">
              <a:extLst>
                <a:ext uri="{FF2B5EF4-FFF2-40B4-BE49-F238E27FC236}">
                  <a16:creationId xmlns:a16="http://schemas.microsoft.com/office/drawing/2014/main" id="{490E771C-884D-4621-865C-7953E5DD39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365250"/>
              <a:ext cx="38100" cy="38100"/>
            </a:xfrm>
            <a:custGeom>
              <a:avLst/>
              <a:gdLst>
                <a:gd name="T0" fmla="*/ 65 w 120"/>
                <a:gd name="T1" fmla="*/ 31 h 120"/>
                <a:gd name="T2" fmla="*/ 76 w 120"/>
                <a:gd name="T3" fmla="*/ 35 h 120"/>
                <a:gd name="T4" fmla="*/ 84 w 120"/>
                <a:gd name="T5" fmla="*/ 43 h 120"/>
                <a:gd name="T6" fmla="*/ 88 w 120"/>
                <a:gd name="T7" fmla="*/ 54 h 120"/>
                <a:gd name="T8" fmla="*/ 88 w 120"/>
                <a:gd name="T9" fmla="*/ 66 h 120"/>
                <a:gd name="T10" fmla="*/ 84 w 120"/>
                <a:gd name="T11" fmla="*/ 77 h 120"/>
                <a:gd name="T12" fmla="*/ 76 w 120"/>
                <a:gd name="T13" fmla="*/ 85 h 120"/>
                <a:gd name="T14" fmla="*/ 65 w 120"/>
                <a:gd name="T15" fmla="*/ 90 h 120"/>
                <a:gd name="T16" fmla="*/ 53 w 120"/>
                <a:gd name="T17" fmla="*/ 90 h 120"/>
                <a:gd name="T18" fmla="*/ 42 w 120"/>
                <a:gd name="T19" fmla="*/ 85 h 120"/>
                <a:gd name="T20" fmla="*/ 35 w 120"/>
                <a:gd name="T21" fmla="*/ 77 h 120"/>
                <a:gd name="T22" fmla="*/ 30 w 120"/>
                <a:gd name="T23" fmla="*/ 66 h 120"/>
                <a:gd name="T24" fmla="*/ 30 w 120"/>
                <a:gd name="T25" fmla="*/ 54 h 120"/>
                <a:gd name="T26" fmla="*/ 35 w 120"/>
                <a:gd name="T27" fmla="*/ 43 h 120"/>
                <a:gd name="T28" fmla="*/ 42 w 120"/>
                <a:gd name="T29" fmla="*/ 35 h 120"/>
                <a:gd name="T30" fmla="*/ 53 w 120"/>
                <a:gd name="T31" fmla="*/ 31 h 120"/>
                <a:gd name="T32" fmla="*/ 60 w 120"/>
                <a:gd name="T33" fmla="*/ 120 h 120"/>
                <a:gd name="T34" fmla="*/ 71 w 120"/>
                <a:gd name="T35" fmla="*/ 119 h 120"/>
                <a:gd name="T36" fmla="*/ 83 w 120"/>
                <a:gd name="T37" fmla="*/ 116 h 120"/>
                <a:gd name="T38" fmla="*/ 93 w 120"/>
                <a:gd name="T39" fmla="*/ 110 h 120"/>
                <a:gd name="T40" fmla="*/ 101 w 120"/>
                <a:gd name="T41" fmla="*/ 103 h 120"/>
                <a:gd name="T42" fmla="*/ 109 w 120"/>
                <a:gd name="T43" fmla="*/ 93 h 120"/>
                <a:gd name="T44" fmla="*/ 115 w 120"/>
                <a:gd name="T45" fmla="*/ 83 h 120"/>
                <a:gd name="T46" fmla="*/ 118 w 120"/>
                <a:gd name="T47" fmla="*/ 72 h 120"/>
                <a:gd name="T48" fmla="*/ 120 w 120"/>
                <a:gd name="T49" fmla="*/ 60 h 120"/>
                <a:gd name="T50" fmla="*/ 118 w 120"/>
                <a:gd name="T51" fmla="*/ 48 h 120"/>
                <a:gd name="T52" fmla="*/ 115 w 120"/>
                <a:gd name="T53" fmla="*/ 36 h 120"/>
                <a:gd name="T54" fmla="*/ 109 w 120"/>
                <a:gd name="T55" fmla="*/ 27 h 120"/>
                <a:gd name="T56" fmla="*/ 101 w 120"/>
                <a:gd name="T57" fmla="*/ 17 h 120"/>
                <a:gd name="T58" fmla="*/ 93 w 120"/>
                <a:gd name="T59" fmla="*/ 11 h 120"/>
                <a:gd name="T60" fmla="*/ 83 w 120"/>
                <a:gd name="T61" fmla="*/ 4 h 120"/>
                <a:gd name="T62" fmla="*/ 71 w 120"/>
                <a:gd name="T63" fmla="*/ 1 h 120"/>
                <a:gd name="T64" fmla="*/ 60 w 120"/>
                <a:gd name="T65" fmla="*/ 0 h 120"/>
                <a:gd name="T66" fmla="*/ 48 w 120"/>
                <a:gd name="T67" fmla="*/ 1 h 120"/>
                <a:gd name="T68" fmla="*/ 36 w 120"/>
                <a:gd name="T69" fmla="*/ 4 h 120"/>
                <a:gd name="T70" fmla="*/ 25 w 120"/>
                <a:gd name="T71" fmla="*/ 11 h 120"/>
                <a:gd name="T72" fmla="*/ 17 w 120"/>
                <a:gd name="T73" fmla="*/ 17 h 120"/>
                <a:gd name="T74" fmla="*/ 9 w 120"/>
                <a:gd name="T75" fmla="*/ 27 h 120"/>
                <a:gd name="T76" fmla="*/ 4 w 120"/>
                <a:gd name="T77" fmla="*/ 36 h 120"/>
                <a:gd name="T78" fmla="*/ 1 w 120"/>
                <a:gd name="T79" fmla="*/ 48 h 120"/>
                <a:gd name="T80" fmla="*/ 0 w 120"/>
                <a:gd name="T81" fmla="*/ 60 h 120"/>
                <a:gd name="T82" fmla="*/ 1 w 120"/>
                <a:gd name="T83" fmla="*/ 72 h 120"/>
                <a:gd name="T84" fmla="*/ 4 w 120"/>
                <a:gd name="T85" fmla="*/ 83 h 120"/>
                <a:gd name="T86" fmla="*/ 9 w 120"/>
                <a:gd name="T87" fmla="*/ 93 h 120"/>
                <a:gd name="T88" fmla="*/ 17 w 120"/>
                <a:gd name="T89" fmla="*/ 103 h 120"/>
                <a:gd name="T90" fmla="*/ 25 w 120"/>
                <a:gd name="T91" fmla="*/ 110 h 120"/>
                <a:gd name="T92" fmla="*/ 36 w 120"/>
                <a:gd name="T93" fmla="*/ 116 h 120"/>
                <a:gd name="T94" fmla="*/ 48 w 120"/>
                <a:gd name="T95" fmla="*/ 119 h 120"/>
                <a:gd name="T96" fmla="*/ 60 w 120"/>
                <a:gd name="T9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30"/>
                  </a:moveTo>
                  <a:lnTo>
                    <a:pt x="65" y="31"/>
                  </a:lnTo>
                  <a:lnTo>
                    <a:pt x="71" y="32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8"/>
                  </a:lnTo>
                  <a:lnTo>
                    <a:pt x="88" y="54"/>
                  </a:lnTo>
                  <a:lnTo>
                    <a:pt x="90" y="60"/>
                  </a:lnTo>
                  <a:lnTo>
                    <a:pt x="88" y="66"/>
                  </a:lnTo>
                  <a:lnTo>
                    <a:pt x="87" y="72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8"/>
                  </a:lnTo>
                  <a:lnTo>
                    <a:pt x="65" y="90"/>
                  </a:lnTo>
                  <a:lnTo>
                    <a:pt x="60" y="90"/>
                  </a:lnTo>
                  <a:lnTo>
                    <a:pt x="53" y="90"/>
                  </a:lnTo>
                  <a:lnTo>
                    <a:pt x="48" y="88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2"/>
                  </a:lnTo>
                  <a:lnTo>
                    <a:pt x="30" y="66"/>
                  </a:lnTo>
                  <a:lnTo>
                    <a:pt x="30" y="60"/>
                  </a:lnTo>
                  <a:lnTo>
                    <a:pt x="30" y="54"/>
                  </a:lnTo>
                  <a:lnTo>
                    <a:pt x="32" y="48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2"/>
                  </a:lnTo>
                  <a:lnTo>
                    <a:pt x="53" y="31"/>
                  </a:lnTo>
                  <a:lnTo>
                    <a:pt x="60" y="30"/>
                  </a:lnTo>
                  <a:close/>
                  <a:moveTo>
                    <a:pt x="60" y="120"/>
                  </a:moveTo>
                  <a:lnTo>
                    <a:pt x="66" y="120"/>
                  </a:lnTo>
                  <a:lnTo>
                    <a:pt x="71" y="119"/>
                  </a:lnTo>
                  <a:lnTo>
                    <a:pt x="78" y="118"/>
                  </a:lnTo>
                  <a:lnTo>
                    <a:pt x="83" y="116"/>
                  </a:lnTo>
                  <a:lnTo>
                    <a:pt x="88" y="112"/>
                  </a:lnTo>
                  <a:lnTo>
                    <a:pt x="93" y="110"/>
                  </a:lnTo>
                  <a:lnTo>
                    <a:pt x="98" y="106"/>
                  </a:lnTo>
                  <a:lnTo>
                    <a:pt x="101" y="103"/>
                  </a:lnTo>
                  <a:lnTo>
                    <a:pt x="106" y="98"/>
                  </a:lnTo>
                  <a:lnTo>
                    <a:pt x="109" y="93"/>
                  </a:lnTo>
                  <a:lnTo>
                    <a:pt x="112" y="89"/>
                  </a:lnTo>
                  <a:lnTo>
                    <a:pt x="115" y="83"/>
                  </a:lnTo>
                  <a:lnTo>
                    <a:pt x="116" y="78"/>
                  </a:lnTo>
                  <a:lnTo>
                    <a:pt x="118" y="72"/>
                  </a:lnTo>
                  <a:lnTo>
                    <a:pt x="120" y="66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5" y="36"/>
                  </a:lnTo>
                  <a:lnTo>
                    <a:pt x="112" y="31"/>
                  </a:lnTo>
                  <a:lnTo>
                    <a:pt x="109" y="27"/>
                  </a:lnTo>
                  <a:lnTo>
                    <a:pt x="106" y="21"/>
                  </a:lnTo>
                  <a:lnTo>
                    <a:pt x="101" y="17"/>
                  </a:lnTo>
                  <a:lnTo>
                    <a:pt x="98" y="14"/>
                  </a:lnTo>
                  <a:lnTo>
                    <a:pt x="93" y="11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8" y="2"/>
                  </a:lnTo>
                  <a:lnTo>
                    <a:pt x="71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8"/>
                  </a:lnTo>
                  <a:lnTo>
                    <a:pt x="25" y="11"/>
                  </a:lnTo>
                  <a:lnTo>
                    <a:pt x="21" y="14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9" y="27"/>
                  </a:lnTo>
                  <a:lnTo>
                    <a:pt x="7" y="31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9"/>
                  </a:lnTo>
                  <a:lnTo>
                    <a:pt x="9" y="93"/>
                  </a:lnTo>
                  <a:lnTo>
                    <a:pt x="14" y="98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2"/>
                  </a:lnTo>
                  <a:lnTo>
                    <a:pt x="36" y="116"/>
                  </a:lnTo>
                  <a:lnTo>
                    <a:pt x="41" y="118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5" name="Freeform 424">
              <a:extLst>
                <a:ext uri="{FF2B5EF4-FFF2-40B4-BE49-F238E27FC236}">
                  <a16:creationId xmlns:a16="http://schemas.microsoft.com/office/drawing/2014/main" id="{7A99D7C2-32EB-4CAB-B5BB-5F64705E6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1346200"/>
              <a:ext cx="57150" cy="57150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8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8 h 180"/>
                <a:gd name="T10" fmla="*/ 150 w 180"/>
                <a:gd name="T11" fmla="*/ 96 h 180"/>
                <a:gd name="T12" fmla="*/ 146 w 180"/>
                <a:gd name="T13" fmla="*/ 114 h 180"/>
                <a:gd name="T14" fmla="*/ 136 w 180"/>
                <a:gd name="T15" fmla="*/ 129 h 180"/>
                <a:gd name="T16" fmla="*/ 125 w 180"/>
                <a:gd name="T17" fmla="*/ 139 h 180"/>
                <a:gd name="T18" fmla="*/ 108 w 180"/>
                <a:gd name="T19" fmla="*/ 148 h 180"/>
                <a:gd name="T20" fmla="*/ 90 w 180"/>
                <a:gd name="T21" fmla="*/ 150 h 180"/>
                <a:gd name="T22" fmla="*/ 72 w 180"/>
                <a:gd name="T23" fmla="*/ 148 h 180"/>
                <a:gd name="T24" fmla="*/ 57 w 180"/>
                <a:gd name="T25" fmla="*/ 139 h 180"/>
                <a:gd name="T26" fmla="*/ 44 w 180"/>
                <a:gd name="T27" fmla="*/ 129 h 180"/>
                <a:gd name="T28" fmla="*/ 35 w 180"/>
                <a:gd name="T29" fmla="*/ 114 h 180"/>
                <a:gd name="T30" fmla="*/ 30 w 180"/>
                <a:gd name="T31" fmla="*/ 96 h 180"/>
                <a:gd name="T32" fmla="*/ 31 w 180"/>
                <a:gd name="T33" fmla="*/ 78 h 180"/>
                <a:gd name="T34" fmla="*/ 38 w 180"/>
                <a:gd name="T35" fmla="*/ 61 h 180"/>
                <a:gd name="T36" fmla="*/ 49 w 180"/>
                <a:gd name="T37" fmla="*/ 47 h 180"/>
                <a:gd name="T38" fmla="*/ 61 w 180"/>
                <a:gd name="T39" fmla="*/ 38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100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7 h 180"/>
                <a:gd name="T60" fmla="*/ 133 w 180"/>
                <a:gd name="T61" fmla="*/ 11 h 180"/>
                <a:gd name="T62" fmla="*/ 108 w 180"/>
                <a:gd name="T63" fmla="*/ 2 h 180"/>
                <a:gd name="T64" fmla="*/ 82 w 180"/>
                <a:gd name="T65" fmla="*/ 0 h 180"/>
                <a:gd name="T66" fmla="*/ 55 w 180"/>
                <a:gd name="T67" fmla="*/ 7 h 180"/>
                <a:gd name="T68" fmla="*/ 34 w 180"/>
                <a:gd name="T69" fmla="*/ 20 h 180"/>
                <a:gd name="T70" fmla="*/ 15 w 180"/>
                <a:gd name="T71" fmla="*/ 40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4" y="34"/>
                  </a:lnTo>
                  <a:lnTo>
                    <a:pt x="119" y="38"/>
                  </a:lnTo>
                  <a:lnTo>
                    <a:pt x="125" y="41"/>
                  </a:lnTo>
                  <a:lnTo>
                    <a:pt x="129" y="44"/>
                  </a:lnTo>
                  <a:lnTo>
                    <a:pt x="133" y="47"/>
                  </a:lnTo>
                  <a:lnTo>
                    <a:pt x="136" y="52"/>
                  </a:lnTo>
                  <a:lnTo>
                    <a:pt x="141" y="57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8"/>
                  </a:lnTo>
                  <a:lnTo>
                    <a:pt x="150" y="84"/>
                  </a:lnTo>
                  <a:lnTo>
                    <a:pt x="150" y="90"/>
                  </a:lnTo>
                  <a:lnTo>
                    <a:pt x="150" y="96"/>
                  </a:lnTo>
                  <a:lnTo>
                    <a:pt x="149" y="102"/>
                  </a:lnTo>
                  <a:lnTo>
                    <a:pt x="148" y="108"/>
                  </a:lnTo>
                  <a:lnTo>
                    <a:pt x="146" y="114"/>
                  </a:lnTo>
                  <a:lnTo>
                    <a:pt x="143" y="119"/>
                  </a:lnTo>
                  <a:lnTo>
                    <a:pt x="141" y="123"/>
                  </a:lnTo>
                  <a:lnTo>
                    <a:pt x="136" y="129"/>
                  </a:lnTo>
                  <a:lnTo>
                    <a:pt x="133" y="133"/>
                  </a:lnTo>
                  <a:lnTo>
                    <a:pt x="129" y="136"/>
                  </a:lnTo>
                  <a:lnTo>
                    <a:pt x="125" y="139"/>
                  </a:lnTo>
                  <a:lnTo>
                    <a:pt x="119" y="142"/>
                  </a:lnTo>
                  <a:lnTo>
                    <a:pt x="114" y="146"/>
                  </a:lnTo>
                  <a:lnTo>
                    <a:pt x="108" y="148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8" y="149"/>
                  </a:lnTo>
                  <a:lnTo>
                    <a:pt x="72" y="148"/>
                  </a:lnTo>
                  <a:lnTo>
                    <a:pt x="67" y="146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9" y="133"/>
                  </a:lnTo>
                  <a:lnTo>
                    <a:pt x="44" y="129"/>
                  </a:lnTo>
                  <a:lnTo>
                    <a:pt x="41" y="123"/>
                  </a:lnTo>
                  <a:lnTo>
                    <a:pt x="38" y="119"/>
                  </a:lnTo>
                  <a:lnTo>
                    <a:pt x="35" y="114"/>
                  </a:lnTo>
                  <a:lnTo>
                    <a:pt x="34" y="108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4"/>
                  </a:lnTo>
                  <a:lnTo>
                    <a:pt x="31" y="78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9" y="47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1" y="38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8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4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4" y="55"/>
                  </a:lnTo>
                  <a:lnTo>
                    <a:pt x="169" y="47"/>
                  </a:lnTo>
                  <a:lnTo>
                    <a:pt x="165" y="40"/>
                  </a:lnTo>
                  <a:lnTo>
                    <a:pt x="160" y="33"/>
                  </a:lnTo>
                  <a:lnTo>
                    <a:pt x="154" y="27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6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6" name="Freeform 425">
              <a:extLst>
                <a:ext uri="{FF2B5EF4-FFF2-40B4-BE49-F238E27FC236}">
                  <a16:creationId xmlns:a16="http://schemas.microsoft.com/office/drawing/2014/main" id="{6D877695-390C-41EB-8F55-102375E7B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888" y="1374775"/>
              <a:ext cx="28575" cy="28575"/>
            </a:xfrm>
            <a:custGeom>
              <a:avLst/>
              <a:gdLst>
                <a:gd name="T0" fmla="*/ 48 w 91"/>
                <a:gd name="T1" fmla="*/ 30 h 90"/>
                <a:gd name="T2" fmla="*/ 54 w 91"/>
                <a:gd name="T3" fmla="*/ 33 h 90"/>
                <a:gd name="T4" fmla="*/ 58 w 91"/>
                <a:gd name="T5" fmla="*/ 37 h 90"/>
                <a:gd name="T6" fmla="*/ 60 w 91"/>
                <a:gd name="T7" fmla="*/ 42 h 90"/>
                <a:gd name="T8" fmla="*/ 60 w 91"/>
                <a:gd name="T9" fmla="*/ 48 h 90"/>
                <a:gd name="T10" fmla="*/ 58 w 91"/>
                <a:gd name="T11" fmla="*/ 53 h 90"/>
                <a:gd name="T12" fmla="*/ 54 w 91"/>
                <a:gd name="T13" fmla="*/ 58 h 90"/>
                <a:gd name="T14" fmla="*/ 48 w 91"/>
                <a:gd name="T15" fmla="*/ 60 h 90"/>
                <a:gd name="T16" fmla="*/ 43 w 91"/>
                <a:gd name="T17" fmla="*/ 60 h 90"/>
                <a:gd name="T18" fmla="*/ 37 w 91"/>
                <a:gd name="T19" fmla="*/ 58 h 90"/>
                <a:gd name="T20" fmla="*/ 33 w 91"/>
                <a:gd name="T21" fmla="*/ 53 h 90"/>
                <a:gd name="T22" fmla="*/ 31 w 91"/>
                <a:gd name="T23" fmla="*/ 48 h 90"/>
                <a:gd name="T24" fmla="*/ 31 w 91"/>
                <a:gd name="T25" fmla="*/ 42 h 90"/>
                <a:gd name="T26" fmla="*/ 33 w 91"/>
                <a:gd name="T27" fmla="*/ 37 h 90"/>
                <a:gd name="T28" fmla="*/ 37 w 91"/>
                <a:gd name="T29" fmla="*/ 33 h 90"/>
                <a:gd name="T30" fmla="*/ 43 w 91"/>
                <a:gd name="T31" fmla="*/ 30 h 90"/>
                <a:gd name="T32" fmla="*/ 46 w 91"/>
                <a:gd name="T33" fmla="*/ 90 h 90"/>
                <a:gd name="T34" fmla="*/ 63 w 91"/>
                <a:gd name="T35" fmla="*/ 87 h 90"/>
                <a:gd name="T36" fmla="*/ 77 w 91"/>
                <a:gd name="T37" fmla="*/ 77 h 90"/>
                <a:gd name="T38" fmla="*/ 87 w 91"/>
                <a:gd name="T39" fmla="*/ 63 h 90"/>
                <a:gd name="T40" fmla="*/ 91 w 91"/>
                <a:gd name="T41" fmla="*/ 45 h 90"/>
                <a:gd name="T42" fmla="*/ 87 w 91"/>
                <a:gd name="T43" fmla="*/ 28 h 90"/>
                <a:gd name="T44" fmla="*/ 77 w 91"/>
                <a:gd name="T45" fmla="*/ 14 h 90"/>
                <a:gd name="T46" fmla="*/ 63 w 91"/>
                <a:gd name="T47" fmla="*/ 3 h 90"/>
                <a:gd name="T48" fmla="*/ 46 w 91"/>
                <a:gd name="T49" fmla="*/ 0 h 90"/>
                <a:gd name="T50" fmla="*/ 28 w 91"/>
                <a:gd name="T51" fmla="*/ 3 h 90"/>
                <a:gd name="T52" fmla="*/ 14 w 91"/>
                <a:gd name="T53" fmla="*/ 14 h 90"/>
                <a:gd name="T54" fmla="*/ 4 w 91"/>
                <a:gd name="T55" fmla="*/ 28 h 90"/>
                <a:gd name="T56" fmla="*/ 0 w 91"/>
                <a:gd name="T57" fmla="*/ 45 h 90"/>
                <a:gd name="T58" fmla="*/ 4 w 91"/>
                <a:gd name="T59" fmla="*/ 63 h 90"/>
                <a:gd name="T60" fmla="*/ 14 w 91"/>
                <a:gd name="T61" fmla="*/ 77 h 90"/>
                <a:gd name="T62" fmla="*/ 28 w 91"/>
                <a:gd name="T63" fmla="*/ 87 h 90"/>
                <a:gd name="T64" fmla="*/ 46 w 91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0">
                  <a:moveTo>
                    <a:pt x="46" y="30"/>
                  </a:moveTo>
                  <a:lnTo>
                    <a:pt x="48" y="30"/>
                  </a:lnTo>
                  <a:lnTo>
                    <a:pt x="51" y="31"/>
                  </a:lnTo>
                  <a:lnTo>
                    <a:pt x="54" y="33"/>
                  </a:lnTo>
                  <a:lnTo>
                    <a:pt x="56" y="34"/>
                  </a:lnTo>
                  <a:lnTo>
                    <a:pt x="58" y="37"/>
                  </a:lnTo>
                  <a:lnTo>
                    <a:pt x="59" y="40"/>
                  </a:lnTo>
                  <a:lnTo>
                    <a:pt x="60" y="42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6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3" y="60"/>
                  </a:lnTo>
                  <a:lnTo>
                    <a:pt x="40" y="59"/>
                  </a:lnTo>
                  <a:lnTo>
                    <a:pt x="37" y="58"/>
                  </a:lnTo>
                  <a:lnTo>
                    <a:pt x="35" y="56"/>
                  </a:lnTo>
                  <a:lnTo>
                    <a:pt x="33" y="53"/>
                  </a:lnTo>
                  <a:lnTo>
                    <a:pt x="32" y="51"/>
                  </a:lnTo>
                  <a:lnTo>
                    <a:pt x="31" y="48"/>
                  </a:lnTo>
                  <a:lnTo>
                    <a:pt x="30" y="45"/>
                  </a:lnTo>
                  <a:lnTo>
                    <a:pt x="31" y="42"/>
                  </a:lnTo>
                  <a:lnTo>
                    <a:pt x="32" y="40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7" y="33"/>
                  </a:lnTo>
                  <a:lnTo>
                    <a:pt x="40" y="31"/>
                  </a:lnTo>
                  <a:lnTo>
                    <a:pt x="43" y="30"/>
                  </a:lnTo>
                  <a:lnTo>
                    <a:pt x="46" y="30"/>
                  </a:lnTo>
                  <a:close/>
                  <a:moveTo>
                    <a:pt x="46" y="90"/>
                  </a:moveTo>
                  <a:lnTo>
                    <a:pt x="55" y="89"/>
                  </a:lnTo>
                  <a:lnTo>
                    <a:pt x="63" y="87"/>
                  </a:lnTo>
                  <a:lnTo>
                    <a:pt x="71" y="82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7" y="63"/>
                  </a:lnTo>
                  <a:lnTo>
                    <a:pt x="90" y="55"/>
                  </a:lnTo>
                  <a:lnTo>
                    <a:pt x="91" y="45"/>
                  </a:lnTo>
                  <a:lnTo>
                    <a:pt x="90" y="36"/>
                  </a:lnTo>
                  <a:lnTo>
                    <a:pt x="87" y="28"/>
                  </a:lnTo>
                  <a:lnTo>
                    <a:pt x="82" y="20"/>
                  </a:lnTo>
                  <a:lnTo>
                    <a:pt x="77" y="14"/>
                  </a:lnTo>
                  <a:lnTo>
                    <a:pt x="71" y="8"/>
                  </a:lnTo>
                  <a:lnTo>
                    <a:pt x="63" y="3"/>
                  </a:lnTo>
                  <a:lnTo>
                    <a:pt x="55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9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4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D28283B-48EE-41EF-9259-F26E8F18E01D}"/>
              </a:ext>
            </a:extLst>
          </p:cNvPr>
          <p:cNvGrpSpPr/>
          <p:nvPr/>
        </p:nvGrpSpPr>
        <p:grpSpPr>
          <a:xfrm>
            <a:off x="5344175" y="3486796"/>
            <a:ext cx="391607" cy="587411"/>
            <a:chOff x="7075488" y="1917700"/>
            <a:chExt cx="190500" cy="285750"/>
          </a:xfrm>
          <a:solidFill>
            <a:schemeClr val="accent4"/>
          </a:solidFill>
        </p:grpSpPr>
        <p:sp>
          <p:nvSpPr>
            <p:cNvPr id="58" name="Freeform 441">
              <a:extLst>
                <a:ext uri="{FF2B5EF4-FFF2-40B4-BE49-F238E27FC236}">
                  <a16:creationId xmlns:a16="http://schemas.microsoft.com/office/drawing/2014/main" id="{9510C309-06C9-4D17-B859-2C2DCF108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917700"/>
              <a:ext cx="190500" cy="285750"/>
            </a:xfrm>
            <a:custGeom>
              <a:avLst/>
              <a:gdLst>
                <a:gd name="T0" fmla="*/ 259 w 600"/>
                <a:gd name="T1" fmla="*/ 867 h 900"/>
                <a:gd name="T2" fmla="*/ 206 w 600"/>
                <a:gd name="T3" fmla="*/ 854 h 900"/>
                <a:gd name="T4" fmla="*/ 159 w 600"/>
                <a:gd name="T5" fmla="*/ 832 h 900"/>
                <a:gd name="T6" fmla="*/ 118 w 600"/>
                <a:gd name="T7" fmla="*/ 801 h 900"/>
                <a:gd name="T8" fmla="*/ 83 w 600"/>
                <a:gd name="T9" fmla="*/ 762 h 900"/>
                <a:gd name="T10" fmla="*/ 56 w 600"/>
                <a:gd name="T11" fmla="*/ 717 h 900"/>
                <a:gd name="T12" fmla="*/ 38 w 600"/>
                <a:gd name="T13" fmla="*/ 668 h 900"/>
                <a:gd name="T14" fmla="*/ 30 w 600"/>
                <a:gd name="T15" fmla="*/ 614 h 900"/>
                <a:gd name="T16" fmla="*/ 35 w 600"/>
                <a:gd name="T17" fmla="*/ 558 h 900"/>
                <a:gd name="T18" fmla="*/ 56 w 600"/>
                <a:gd name="T19" fmla="*/ 488 h 900"/>
                <a:gd name="T20" fmla="*/ 122 w 600"/>
                <a:gd name="T21" fmla="*/ 346 h 900"/>
                <a:gd name="T22" fmla="*/ 213 w 600"/>
                <a:gd name="T23" fmla="*/ 183 h 900"/>
                <a:gd name="T24" fmla="*/ 327 w 600"/>
                <a:gd name="T25" fmla="*/ 86 h 900"/>
                <a:gd name="T26" fmla="*/ 432 w 600"/>
                <a:gd name="T27" fmla="*/ 262 h 900"/>
                <a:gd name="T28" fmla="*/ 518 w 600"/>
                <a:gd name="T29" fmla="*/ 429 h 900"/>
                <a:gd name="T30" fmla="*/ 555 w 600"/>
                <a:gd name="T31" fmla="*/ 525 h 900"/>
                <a:gd name="T32" fmla="*/ 569 w 600"/>
                <a:gd name="T33" fmla="*/ 587 h 900"/>
                <a:gd name="T34" fmla="*/ 567 w 600"/>
                <a:gd name="T35" fmla="*/ 641 h 900"/>
                <a:gd name="T36" fmla="*/ 553 w 600"/>
                <a:gd name="T37" fmla="*/ 694 h 900"/>
                <a:gd name="T38" fmla="*/ 530 w 600"/>
                <a:gd name="T39" fmla="*/ 741 h 900"/>
                <a:gd name="T40" fmla="*/ 499 w 600"/>
                <a:gd name="T41" fmla="*/ 782 h 900"/>
                <a:gd name="T42" fmla="*/ 461 w 600"/>
                <a:gd name="T43" fmla="*/ 817 h 900"/>
                <a:gd name="T44" fmla="*/ 416 w 600"/>
                <a:gd name="T45" fmla="*/ 843 h 900"/>
                <a:gd name="T46" fmla="*/ 367 w 600"/>
                <a:gd name="T47" fmla="*/ 861 h 900"/>
                <a:gd name="T48" fmla="*/ 313 w 600"/>
                <a:gd name="T49" fmla="*/ 870 h 900"/>
                <a:gd name="T50" fmla="*/ 307 w 600"/>
                <a:gd name="T51" fmla="*/ 3 h 900"/>
                <a:gd name="T52" fmla="*/ 293 w 600"/>
                <a:gd name="T53" fmla="*/ 3 h 900"/>
                <a:gd name="T54" fmla="*/ 237 w 600"/>
                <a:gd name="T55" fmla="*/ 85 h 900"/>
                <a:gd name="T56" fmla="*/ 139 w 600"/>
                <a:gd name="T57" fmla="*/ 251 h 900"/>
                <a:gd name="T58" fmla="*/ 42 w 600"/>
                <a:gd name="T59" fmla="*/ 443 h 900"/>
                <a:gd name="T60" fmla="*/ 11 w 600"/>
                <a:gd name="T61" fmla="*/ 530 h 900"/>
                <a:gd name="T62" fmla="*/ 0 w 600"/>
                <a:gd name="T63" fmla="*/ 600 h 900"/>
                <a:gd name="T64" fmla="*/ 5 w 600"/>
                <a:gd name="T65" fmla="*/ 660 h 900"/>
                <a:gd name="T66" fmla="*/ 23 w 600"/>
                <a:gd name="T67" fmla="*/ 717 h 900"/>
                <a:gd name="T68" fmla="*/ 51 w 600"/>
                <a:gd name="T69" fmla="*/ 768 h 900"/>
                <a:gd name="T70" fmla="*/ 87 w 600"/>
                <a:gd name="T71" fmla="*/ 812 h 900"/>
                <a:gd name="T72" fmla="*/ 131 w 600"/>
                <a:gd name="T73" fmla="*/ 849 h 900"/>
                <a:gd name="T74" fmla="*/ 183 w 600"/>
                <a:gd name="T75" fmla="*/ 876 h 900"/>
                <a:gd name="T76" fmla="*/ 239 w 600"/>
                <a:gd name="T77" fmla="*/ 894 h 900"/>
                <a:gd name="T78" fmla="*/ 299 w 600"/>
                <a:gd name="T79" fmla="*/ 900 h 900"/>
                <a:gd name="T80" fmla="*/ 360 w 600"/>
                <a:gd name="T81" fmla="*/ 894 h 900"/>
                <a:gd name="T82" fmla="*/ 416 w 600"/>
                <a:gd name="T83" fmla="*/ 876 h 900"/>
                <a:gd name="T84" fmla="*/ 467 w 600"/>
                <a:gd name="T85" fmla="*/ 849 h 900"/>
                <a:gd name="T86" fmla="*/ 511 w 600"/>
                <a:gd name="T87" fmla="*/ 812 h 900"/>
                <a:gd name="T88" fmla="*/ 549 w 600"/>
                <a:gd name="T89" fmla="*/ 768 h 900"/>
                <a:gd name="T90" fmla="*/ 576 w 600"/>
                <a:gd name="T91" fmla="*/ 717 h 900"/>
                <a:gd name="T92" fmla="*/ 594 w 600"/>
                <a:gd name="T93" fmla="*/ 660 h 900"/>
                <a:gd name="T94" fmla="*/ 600 w 600"/>
                <a:gd name="T95" fmla="*/ 600 h 900"/>
                <a:gd name="T96" fmla="*/ 588 w 600"/>
                <a:gd name="T97" fmla="*/ 530 h 900"/>
                <a:gd name="T98" fmla="*/ 556 w 600"/>
                <a:gd name="T99" fmla="*/ 443 h 900"/>
                <a:gd name="T100" fmla="*/ 460 w 600"/>
                <a:gd name="T101" fmla="*/ 251 h 900"/>
                <a:gd name="T102" fmla="*/ 361 w 600"/>
                <a:gd name="T103" fmla="*/ 8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0" h="900">
                  <a:moveTo>
                    <a:pt x="299" y="870"/>
                  </a:moveTo>
                  <a:lnTo>
                    <a:pt x="285" y="870"/>
                  </a:lnTo>
                  <a:lnTo>
                    <a:pt x="271" y="869"/>
                  </a:lnTo>
                  <a:lnTo>
                    <a:pt x="259" y="867"/>
                  </a:lnTo>
                  <a:lnTo>
                    <a:pt x="245" y="865"/>
                  </a:lnTo>
                  <a:lnTo>
                    <a:pt x="232" y="861"/>
                  </a:lnTo>
                  <a:lnTo>
                    <a:pt x="219" y="858"/>
                  </a:lnTo>
                  <a:lnTo>
                    <a:pt x="206" y="854"/>
                  </a:lnTo>
                  <a:lnTo>
                    <a:pt x="194" y="849"/>
                  </a:lnTo>
                  <a:lnTo>
                    <a:pt x="183" y="843"/>
                  </a:lnTo>
                  <a:lnTo>
                    <a:pt x="171" y="838"/>
                  </a:lnTo>
                  <a:lnTo>
                    <a:pt x="159" y="832"/>
                  </a:lnTo>
                  <a:lnTo>
                    <a:pt x="148" y="824"/>
                  </a:lnTo>
                  <a:lnTo>
                    <a:pt x="138" y="817"/>
                  </a:lnTo>
                  <a:lnTo>
                    <a:pt x="128" y="809"/>
                  </a:lnTo>
                  <a:lnTo>
                    <a:pt x="118" y="801"/>
                  </a:lnTo>
                  <a:lnTo>
                    <a:pt x="109" y="791"/>
                  </a:lnTo>
                  <a:lnTo>
                    <a:pt x="99" y="782"/>
                  </a:lnTo>
                  <a:lnTo>
                    <a:pt x="91" y="772"/>
                  </a:lnTo>
                  <a:lnTo>
                    <a:pt x="83" y="762"/>
                  </a:lnTo>
                  <a:lnTo>
                    <a:pt x="76" y="751"/>
                  </a:lnTo>
                  <a:lnTo>
                    <a:pt x="68" y="741"/>
                  </a:lnTo>
                  <a:lnTo>
                    <a:pt x="62" y="729"/>
                  </a:lnTo>
                  <a:lnTo>
                    <a:pt x="56" y="717"/>
                  </a:lnTo>
                  <a:lnTo>
                    <a:pt x="51" y="705"/>
                  </a:lnTo>
                  <a:lnTo>
                    <a:pt x="46" y="694"/>
                  </a:lnTo>
                  <a:lnTo>
                    <a:pt x="41" y="681"/>
                  </a:lnTo>
                  <a:lnTo>
                    <a:pt x="38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7"/>
                  </a:lnTo>
                  <a:lnTo>
                    <a:pt x="30" y="614"/>
                  </a:lnTo>
                  <a:lnTo>
                    <a:pt x="30" y="600"/>
                  </a:lnTo>
                  <a:lnTo>
                    <a:pt x="30" y="587"/>
                  </a:lnTo>
                  <a:lnTo>
                    <a:pt x="32" y="573"/>
                  </a:lnTo>
                  <a:lnTo>
                    <a:pt x="35" y="558"/>
                  </a:lnTo>
                  <a:lnTo>
                    <a:pt x="39" y="542"/>
                  </a:lnTo>
                  <a:lnTo>
                    <a:pt x="44" y="525"/>
                  </a:lnTo>
                  <a:lnTo>
                    <a:pt x="50" y="506"/>
                  </a:lnTo>
                  <a:lnTo>
                    <a:pt x="56" y="488"/>
                  </a:lnTo>
                  <a:lnTo>
                    <a:pt x="64" y="469"/>
                  </a:lnTo>
                  <a:lnTo>
                    <a:pt x="81" y="429"/>
                  </a:lnTo>
                  <a:lnTo>
                    <a:pt x="100" y="388"/>
                  </a:lnTo>
                  <a:lnTo>
                    <a:pt x="122" y="346"/>
                  </a:lnTo>
                  <a:lnTo>
                    <a:pt x="144" y="304"/>
                  </a:lnTo>
                  <a:lnTo>
                    <a:pt x="167" y="262"/>
                  </a:lnTo>
                  <a:lnTo>
                    <a:pt x="190" y="222"/>
                  </a:lnTo>
                  <a:lnTo>
                    <a:pt x="213" y="183"/>
                  </a:lnTo>
                  <a:lnTo>
                    <a:pt x="234" y="147"/>
                  </a:lnTo>
                  <a:lnTo>
                    <a:pt x="273" y="86"/>
                  </a:lnTo>
                  <a:lnTo>
                    <a:pt x="299" y="43"/>
                  </a:lnTo>
                  <a:lnTo>
                    <a:pt x="327" y="86"/>
                  </a:lnTo>
                  <a:lnTo>
                    <a:pt x="365" y="147"/>
                  </a:lnTo>
                  <a:lnTo>
                    <a:pt x="386" y="183"/>
                  </a:lnTo>
                  <a:lnTo>
                    <a:pt x="408" y="222"/>
                  </a:lnTo>
                  <a:lnTo>
                    <a:pt x="432" y="262"/>
                  </a:lnTo>
                  <a:lnTo>
                    <a:pt x="455" y="304"/>
                  </a:lnTo>
                  <a:lnTo>
                    <a:pt x="477" y="346"/>
                  </a:lnTo>
                  <a:lnTo>
                    <a:pt x="498" y="388"/>
                  </a:lnTo>
                  <a:lnTo>
                    <a:pt x="518" y="429"/>
                  </a:lnTo>
                  <a:lnTo>
                    <a:pt x="535" y="469"/>
                  </a:lnTo>
                  <a:lnTo>
                    <a:pt x="542" y="488"/>
                  </a:lnTo>
                  <a:lnTo>
                    <a:pt x="550" y="506"/>
                  </a:lnTo>
                  <a:lnTo>
                    <a:pt x="555" y="525"/>
                  </a:lnTo>
                  <a:lnTo>
                    <a:pt x="560" y="542"/>
                  </a:lnTo>
                  <a:lnTo>
                    <a:pt x="565" y="558"/>
                  </a:lnTo>
                  <a:lnTo>
                    <a:pt x="567" y="573"/>
                  </a:lnTo>
                  <a:lnTo>
                    <a:pt x="569" y="587"/>
                  </a:lnTo>
                  <a:lnTo>
                    <a:pt x="570" y="600"/>
                  </a:lnTo>
                  <a:lnTo>
                    <a:pt x="569" y="614"/>
                  </a:lnTo>
                  <a:lnTo>
                    <a:pt x="568" y="627"/>
                  </a:lnTo>
                  <a:lnTo>
                    <a:pt x="567" y="641"/>
                  </a:lnTo>
                  <a:lnTo>
                    <a:pt x="564" y="655"/>
                  </a:lnTo>
                  <a:lnTo>
                    <a:pt x="561" y="668"/>
                  </a:lnTo>
                  <a:lnTo>
                    <a:pt x="557" y="681"/>
                  </a:lnTo>
                  <a:lnTo>
                    <a:pt x="553" y="694"/>
                  </a:lnTo>
                  <a:lnTo>
                    <a:pt x="549" y="705"/>
                  </a:lnTo>
                  <a:lnTo>
                    <a:pt x="543" y="717"/>
                  </a:lnTo>
                  <a:lnTo>
                    <a:pt x="537" y="729"/>
                  </a:lnTo>
                  <a:lnTo>
                    <a:pt x="530" y="741"/>
                  </a:lnTo>
                  <a:lnTo>
                    <a:pt x="523" y="751"/>
                  </a:lnTo>
                  <a:lnTo>
                    <a:pt x="515" y="762"/>
                  </a:lnTo>
                  <a:lnTo>
                    <a:pt x="508" y="772"/>
                  </a:lnTo>
                  <a:lnTo>
                    <a:pt x="499" y="782"/>
                  </a:lnTo>
                  <a:lnTo>
                    <a:pt x="491" y="791"/>
                  </a:lnTo>
                  <a:lnTo>
                    <a:pt x="481" y="801"/>
                  </a:lnTo>
                  <a:lnTo>
                    <a:pt x="472" y="809"/>
                  </a:lnTo>
                  <a:lnTo>
                    <a:pt x="461" y="817"/>
                  </a:lnTo>
                  <a:lnTo>
                    <a:pt x="450" y="824"/>
                  </a:lnTo>
                  <a:lnTo>
                    <a:pt x="439" y="832"/>
                  </a:lnTo>
                  <a:lnTo>
                    <a:pt x="428" y="838"/>
                  </a:lnTo>
                  <a:lnTo>
                    <a:pt x="416" y="843"/>
                  </a:lnTo>
                  <a:lnTo>
                    <a:pt x="404" y="849"/>
                  </a:lnTo>
                  <a:lnTo>
                    <a:pt x="392" y="854"/>
                  </a:lnTo>
                  <a:lnTo>
                    <a:pt x="380" y="858"/>
                  </a:lnTo>
                  <a:lnTo>
                    <a:pt x="367" y="861"/>
                  </a:lnTo>
                  <a:lnTo>
                    <a:pt x="354" y="865"/>
                  </a:lnTo>
                  <a:lnTo>
                    <a:pt x="341" y="867"/>
                  </a:lnTo>
                  <a:lnTo>
                    <a:pt x="327" y="869"/>
                  </a:lnTo>
                  <a:lnTo>
                    <a:pt x="313" y="870"/>
                  </a:lnTo>
                  <a:lnTo>
                    <a:pt x="299" y="870"/>
                  </a:lnTo>
                  <a:close/>
                  <a:moveTo>
                    <a:pt x="312" y="8"/>
                  </a:moveTo>
                  <a:lnTo>
                    <a:pt x="310" y="5"/>
                  </a:lnTo>
                  <a:lnTo>
                    <a:pt x="307" y="3"/>
                  </a:lnTo>
                  <a:lnTo>
                    <a:pt x="304" y="1"/>
                  </a:lnTo>
                  <a:lnTo>
                    <a:pt x="299" y="0"/>
                  </a:lnTo>
                  <a:lnTo>
                    <a:pt x="296" y="1"/>
                  </a:lnTo>
                  <a:lnTo>
                    <a:pt x="293" y="3"/>
                  </a:lnTo>
                  <a:lnTo>
                    <a:pt x="290" y="5"/>
                  </a:lnTo>
                  <a:lnTo>
                    <a:pt x="287" y="8"/>
                  </a:lnTo>
                  <a:lnTo>
                    <a:pt x="271" y="31"/>
                  </a:lnTo>
                  <a:lnTo>
                    <a:pt x="237" y="85"/>
                  </a:lnTo>
                  <a:lnTo>
                    <a:pt x="215" y="121"/>
                  </a:lnTo>
                  <a:lnTo>
                    <a:pt x="191" y="161"/>
                  </a:lnTo>
                  <a:lnTo>
                    <a:pt x="166" y="205"/>
                  </a:lnTo>
                  <a:lnTo>
                    <a:pt x="139" y="251"/>
                  </a:lnTo>
                  <a:lnTo>
                    <a:pt x="112" y="299"/>
                  </a:lnTo>
                  <a:lnTo>
                    <a:pt x="87" y="347"/>
                  </a:lnTo>
                  <a:lnTo>
                    <a:pt x="64" y="396"/>
                  </a:lnTo>
                  <a:lnTo>
                    <a:pt x="42" y="443"/>
                  </a:lnTo>
                  <a:lnTo>
                    <a:pt x="33" y="466"/>
                  </a:lnTo>
                  <a:lnTo>
                    <a:pt x="25" y="488"/>
                  </a:lnTo>
                  <a:lnTo>
                    <a:pt x="18" y="510"/>
                  </a:lnTo>
                  <a:lnTo>
                    <a:pt x="11" y="530"/>
                  </a:lnTo>
                  <a:lnTo>
                    <a:pt x="6" y="549"/>
                  </a:lnTo>
                  <a:lnTo>
                    <a:pt x="3" y="567"/>
                  </a:lnTo>
                  <a:lnTo>
                    <a:pt x="0" y="584"/>
                  </a:lnTo>
                  <a:lnTo>
                    <a:pt x="0" y="600"/>
                  </a:lnTo>
                  <a:lnTo>
                    <a:pt x="0" y="615"/>
                  </a:lnTo>
                  <a:lnTo>
                    <a:pt x="1" y="630"/>
                  </a:lnTo>
                  <a:lnTo>
                    <a:pt x="3" y="645"/>
                  </a:lnTo>
                  <a:lnTo>
                    <a:pt x="5" y="660"/>
                  </a:lnTo>
                  <a:lnTo>
                    <a:pt x="9" y="675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3" y="717"/>
                  </a:lnTo>
                  <a:lnTo>
                    <a:pt x="29" y="730"/>
                  </a:lnTo>
                  <a:lnTo>
                    <a:pt x="36" y="744"/>
                  </a:lnTo>
                  <a:lnTo>
                    <a:pt x="42" y="756"/>
                  </a:lnTo>
                  <a:lnTo>
                    <a:pt x="51" y="768"/>
                  </a:lnTo>
                  <a:lnTo>
                    <a:pt x="60" y="780"/>
                  </a:lnTo>
                  <a:lnTo>
                    <a:pt x="68" y="791"/>
                  </a:lnTo>
                  <a:lnTo>
                    <a:pt x="78" y="802"/>
                  </a:lnTo>
                  <a:lnTo>
                    <a:pt x="87" y="812"/>
                  </a:lnTo>
                  <a:lnTo>
                    <a:pt x="98" y="822"/>
                  </a:lnTo>
                  <a:lnTo>
                    <a:pt x="109" y="832"/>
                  </a:lnTo>
                  <a:lnTo>
                    <a:pt x="120" y="841"/>
                  </a:lnTo>
                  <a:lnTo>
                    <a:pt x="131" y="849"/>
                  </a:lnTo>
                  <a:lnTo>
                    <a:pt x="144" y="857"/>
                  </a:lnTo>
                  <a:lnTo>
                    <a:pt x="157" y="864"/>
                  </a:lnTo>
                  <a:lnTo>
                    <a:pt x="170" y="870"/>
                  </a:lnTo>
                  <a:lnTo>
                    <a:pt x="183" y="876"/>
                  </a:lnTo>
                  <a:lnTo>
                    <a:pt x="197" y="882"/>
                  </a:lnTo>
                  <a:lnTo>
                    <a:pt x="210" y="886"/>
                  </a:lnTo>
                  <a:lnTo>
                    <a:pt x="224" y="890"/>
                  </a:lnTo>
                  <a:lnTo>
                    <a:pt x="239" y="894"/>
                  </a:lnTo>
                  <a:lnTo>
                    <a:pt x="254" y="897"/>
                  </a:lnTo>
                  <a:lnTo>
                    <a:pt x="269" y="899"/>
                  </a:lnTo>
                  <a:lnTo>
                    <a:pt x="284" y="900"/>
                  </a:lnTo>
                  <a:lnTo>
                    <a:pt x="299" y="900"/>
                  </a:lnTo>
                  <a:lnTo>
                    <a:pt x="315" y="900"/>
                  </a:lnTo>
                  <a:lnTo>
                    <a:pt x="330" y="899"/>
                  </a:lnTo>
                  <a:lnTo>
                    <a:pt x="345" y="897"/>
                  </a:lnTo>
                  <a:lnTo>
                    <a:pt x="360" y="894"/>
                  </a:lnTo>
                  <a:lnTo>
                    <a:pt x="374" y="890"/>
                  </a:lnTo>
                  <a:lnTo>
                    <a:pt x="388" y="886"/>
                  </a:lnTo>
                  <a:lnTo>
                    <a:pt x="403" y="882"/>
                  </a:lnTo>
                  <a:lnTo>
                    <a:pt x="416" y="876"/>
                  </a:lnTo>
                  <a:lnTo>
                    <a:pt x="430" y="870"/>
                  </a:lnTo>
                  <a:lnTo>
                    <a:pt x="443" y="864"/>
                  </a:lnTo>
                  <a:lnTo>
                    <a:pt x="454" y="857"/>
                  </a:lnTo>
                  <a:lnTo>
                    <a:pt x="467" y="849"/>
                  </a:lnTo>
                  <a:lnTo>
                    <a:pt x="479" y="841"/>
                  </a:lnTo>
                  <a:lnTo>
                    <a:pt x="490" y="832"/>
                  </a:lnTo>
                  <a:lnTo>
                    <a:pt x="501" y="822"/>
                  </a:lnTo>
                  <a:lnTo>
                    <a:pt x="511" y="812"/>
                  </a:lnTo>
                  <a:lnTo>
                    <a:pt x="522" y="802"/>
                  </a:lnTo>
                  <a:lnTo>
                    <a:pt x="531" y="791"/>
                  </a:lnTo>
                  <a:lnTo>
                    <a:pt x="540" y="780"/>
                  </a:lnTo>
                  <a:lnTo>
                    <a:pt x="549" y="768"/>
                  </a:lnTo>
                  <a:lnTo>
                    <a:pt x="556" y="756"/>
                  </a:lnTo>
                  <a:lnTo>
                    <a:pt x="564" y="744"/>
                  </a:lnTo>
                  <a:lnTo>
                    <a:pt x="570" y="730"/>
                  </a:lnTo>
                  <a:lnTo>
                    <a:pt x="576" y="717"/>
                  </a:lnTo>
                  <a:lnTo>
                    <a:pt x="582" y="703"/>
                  </a:lnTo>
                  <a:lnTo>
                    <a:pt x="586" y="689"/>
                  </a:lnTo>
                  <a:lnTo>
                    <a:pt x="590" y="675"/>
                  </a:lnTo>
                  <a:lnTo>
                    <a:pt x="594" y="660"/>
                  </a:lnTo>
                  <a:lnTo>
                    <a:pt x="596" y="645"/>
                  </a:lnTo>
                  <a:lnTo>
                    <a:pt x="598" y="630"/>
                  </a:lnTo>
                  <a:lnTo>
                    <a:pt x="599" y="615"/>
                  </a:lnTo>
                  <a:lnTo>
                    <a:pt x="600" y="600"/>
                  </a:lnTo>
                  <a:lnTo>
                    <a:pt x="599" y="584"/>
                  </a:lnTo>
                  <a:lnTo>
                    <a:pt x="597" y="567"/>
                  </a:lnTo>
                  <a:lnTo>
                    <a:pt x="592" y="549"/>
                  </a:lnTo>
                  <a:lnTo>
                    <a:pt x="588" y="530"/>
                  </a:lnTo>
                  <a:lnTo>
                    <a:pt x="582" y="510"/>
                  </a:lnTo>
                  <a:lnTo>
                    <a:pt x="574" y="488"/>
                  </a:lnTo>
                  <a:lnTo>
                    <a:pt x="566" y="466"/>
                  </a:lnTo>
                  <a:lnTo>
                    <a:pt x="556" y="443"/>
                  </a:lnTo>
                  <a:lnTo>
                    <a:pt x="535" y="396"/>
                  </a:lnTo>
                  <a:lnTo>
                    <a:pt x="511" y="347"/>
                  </a:lnTo>
                  <a:lnTo>
                    <a:pt x="487" y="299"/>
                  </a:lnTo>
                  <a:lnTo>
                    <a:pt x="460" y="251"/>
                  </a:lnTo>
                  <a:lnTo>
                    <a:pt x="434" y="205"/>
                  </a:lnTo>
                  <a:lnTo>
                    <a:pt x="408" y="161"/>
                  </a:lnTo>
                  <a:lnTo>
                    <a:pt x="384" y="121"/>
                  </a:lnTo>
                  <a:lnTo>
                    <a:pt x="361" y="85"/>
                  </a:lnTo>
                  <a:lnTo>
                    <a:pt x="328" y="31"/>
                  </a:lnTo>
                  <a:lnTo>
                    <a:pt x="3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9" name="Freeform 442">
              <a:extLst>
                <a:ext uri="{FF2B5EF4-FFF2-40B4-BE49-F238E27FC236}">
                  <a16:creationId xmlns:a16="http://schemas.microsoft.com/office/drawing/2014/main" id="{F09870FD-555B-44C5-898C-E895D0FE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2032000"/>
              <a:ext cx="36513" cy="119063"/>
            </a:xfrm>
            <a:custGeom>
              <a:avLst/>
              <a:gdLst>
                <a:gd name="T0" fmla="*/ 104 w 115"/>
                <a:gd name="T1" fmla="*/ 1 h 374"/>
                <a:gd name="T2" fmla="*/ 99 w 115"/>
                <a:gd name="T3" fmla="*/ 0 h 374"/>
                <a:gd name="T4" fmla="*/ 94 w 115"/>
                <a:gd name="T5" fmla="*/ 2 h 374"/>
                <a:gd name="T6" fmla="*/ 89 w 115"/>
                <a:gd name="T7" fmla="*/ 5 h 374"/>
                <a:gd name="T8" fmla="*/ 67 w 115"/>
                <a:gd name="T9" fmla="*/ 48 h 374"/>
                <a:gd name="T10" fmla="*/ 34 w 115"/>
                <a:gd name="T11" fmla="*/ 119 h 374"/>
                <a:gd name="T12" fmla="*/ 12 w 115"/>
                <a:gd name="T13" fmla="*/ 176 h 374"/>
                <a:gd name="T14" fmla="*/ 3 w 115"/>
                <a:gd name="T15" fmla="*/ 212 h 374"/>
                <a:gd name="T16" fmla="*/ 0 w 115"/>
                <a:gd name="T17" fmla="*/ 231 h 374"/>
                <a:gd name="T18" fmla="*/ 1 w 115"/>
                <a:gd name="T19" fmla="*/ 257 h 374"/>
                <a:gd name="T20" fmla="*/ 7 w 115"/>
                <a:gd name="T21" fmla="*/ 292 h 374"/>
                <a:gd name="T22" fmla="*/ 20 w 115"/>
                <a:gd name="T23" fmla="*/ 325 h 374"/>
                <a:gd name="T24" fmla="*/ 38 w 115"/>
                <a:gd name="T25" fmla="*/ 355 h 374"/>
                <a:gd name="T26" fmla="*/ 52 w 115"/>
                <a:gd name="T27" fmla="*/ 371 h 374"/>
                <a:gd name="T28" fmla="*/ 57 w 115"/>
                <a:gd name="T29" fmla="*/ 373 h 374"/>
                <a:gd name="T30" fmla="*/ 63 w 115"/>
                <a:gd name="T31" fmla="*/ 374 h 374"/>
                <a:gd name="T32" fmla="*/ 68 w 115"/>
                <a:gd name="T33" fmla="*/ 373 h 374"/>
                <a:gd name="T34" fmla="*/ 72 w 115"/>
                <a:gd name="T35" fmla="*/ 369 h 374"/>
                <a:gd name="T36" fmla="*/ 74 w 115"/>
                <a:gd name="T37" fmla="*/ 364 h 374"/>
                <a:gd name="T38" fmla="*/ 75 w 115"/>
                <a:gd name="T39" fmla="*/ 357 h 374"/>
                <a:gd name="T40" fmla="*/ 73 w 115"/>
                <a:gd name="T41" fmla="*/ 353 h 374"/>
                <a:gd name="T42" fmla="*/ 62 w 115"/>
                <a:gd name="T43" fmla="*/ 338 h 374"/>
                <a:gd name="T44" fmla="*/ 47 w 115"/>
                <a:gd name="T45" fmla="*/ 312 h 374"/>
                <a:gd name="T46" fmla="*/ 36 w 115"/>
                <a:gd name="T47" fmla="*/ 284 h 374"/>
                <a:gd name="T48" fmla="*/ 31 w 115"/>
                <a:gd name="T49" fmla="*/ 254 h 374"/>
                <a:gd name="T50" fmla="*/ 31 w 115"/>
                <a:gd name="T51" fmla="*/ 228 h 374"/>
                <a:gd name="T52" fmla="*/ 38 w 115"/>
                <a:gd name="T53" fmla="*/ 195 h 374"/>
                <a:gd name="T54" fmla="*/ 56 w 115"/>
                <a:gd name="T55" fmla="*/ 142 h 374"/>
                <a:gd name="T56" fmla="*/ 90 w 115"/>
                <a:gd name="T57" fmla="*/ 68 h 374"/>
                <a:gd name="T58" fmla="*/ 115 w 115"/>
                <a:gd name="T59" fmla="*/ 19 h 374"/>
                <a:gd name="T60" fmla="*/ 115 w 115"/>
                <a:gd name="T61" fmla="*/ 13 h 374"/>
                <a:gd name="T62" fmla="*/ 114 w 115"/>
                <a:gd name="T63" fmla="*/ 7 h 374"/>
                <a:gd name="T64" fmla="*/ 110 w 115"/>
                <a:gd name="T65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374">
                  <a:moveTo>
                    <a:pt x="108" y="2"/>
                  </a:moveTo>
                  <a:lnTo>
                    <a:pt x="104" y="1"/>
                  </a:lnTo>
                  <a:lnTo>
                    <a:pt x="102" y="0"/>
                  </a:lnTo>
                  <a:lnTo>
                    <a:pt x="99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2" y="3"/>
                  </a:lnTo>
                  <a:lnTo>
                    <a:pt x="89" y="5"/>
                  </a:lnTo>
                  <a:lnTo>
                    <a:pt x="87" y="8"/>
                  </a:lnTo>
                  <a:lnTo>
                    <a:pt x="67" y="48"/>
                  </a:lnTo>
                  <a:lnTo>
                    <a:pt x="49" y="85"/>
                  </a:lnTo>
                  <a:lnTo>
                    <a:pt x="34" y="119"/>
                  </a:lnTo>
                  <a:lnTo>
                    <a:pt x="22" y="150"/>
                  </a:lnTo>
                  <a:lnTo>
                    <a:pt x="12" y="176"/>
                  </a:lnTo>
                  <a:lnTo>
                    <a:pt x="5" y="201"/>
                  </a:lnTo>
                  <a:lnTo>
                    <a:pt x="3" y="212"/>
                  </a:lnTo>
                  <a:lnTo>
                    <a:pt x="1" y="221"/>
                  </a:lnTo>
                  <a:lnTo>
                    <a:pt x="0" y="231"/>
                  </a:lnTo>
                  <a:lnTo>
                    <a:pt x="0" y="239"/>
                  </a:lnTo>
                  <a:lnTo>
                    <a:pt x="1" y="257"/>
                  </a:lnTo>
                  <a:lnTo>
                    <a:pt x="3" y="275"/>
                  </a:lnTo>
                  <a:lnTo>
                    <a:pt x="7" y="292"/>
                  </a:lnTo>
                  <a:lnTo>
                    <a:pt x="12" y="309"/>
                  </a:lnTo>
                  <a:lnTo>
                    <a:pt x="20" y="325"/>
                  </a:lnTo>
                  <a:lnTo>
                    <a:pt x="27" y="341"/>
                  </a:lnTo>
                  <a:lnTo>
                    <a:pt x="38" y="355"/>
                  </a:lnTo>
                  <a:lnTo>
                    <a:pt x="49" y="370"/>
                  </a:lnTo>
                  <a:lnTo>
                    <a:pt x="52" y="371"/>
                  </a:lnTo>
                  <a:lnTo>
                    <a:pt x="54" y="373"/>
                  </a:lnTo>
                  <a:lnTo>
                    <a:pt x="57" y="373"/>
                  </a:lnTo>
                  <a:lnTo>
                    <a:pt x="60" y="374"/>
                  </a:lnTo>
                  <a:lnTo>
                    <a:pt x="63" y="374"/>
                  </a:lnTo>
                  <a:lnTo>
                    <a:pt x="66" y="373"/>
                  </a:lnTo>
                  <a:lnTo>
                    <a:pt x="68" y="373"/>
                  </a:lnTo>
                  <a:lnTo>
                    <a:pt x="70" y="371"/>
                  </a:lnTo>
                  <a:lnTo>
                    <a:pt x="72" y="369"/>
                  </a:lnTo>
                  <a:lnTo>
                    <a:pt x="73" y="366"/>
                  </a:lnTo>
                  <a:lnTo>
                    <a:pt x="74" y="364"/>
                  </a:lnTo>
                  <a:lnTo>
                    <a:pt x="75" y="360"/>
                  </a:lnTo>
                  <a:lnTo>
                    <a:pt x="75" y="357"/>
                  </a:lnTo>
                  <a:lnTo>
                    <a:pt x="74" y="355"/>
                  </a:lnTo>
                  <a:lnTo>
                    <a:pt x="73" y="353"/>
                  </a:lnTo>
                  <a:lnTo>
                    <a:pt x="71" y="350"/>
                  </a:lnTo>
                  <a:lnTo>
                    <a:pt x="62" y="338"/>
                  </a:lnTo>
                  <a:lnTo>
                    <a:pt x="53" y="326"/>
                  </a:lnTo>
                  <a:lnTo>
                    <a:pt x="47" y="312"/>
                  </a:lnTo>
                  <a:lnTo>
                    <a:pt x="40" y="298"/>
                  </a:lnTo>
                  <a:lnTo>
                    <a:pt x="36" y="284"/>
                  </a:lnTo>
                  <a:lnTo>
                    <a:pt x="33" y="269"/>
                  </a:lnTo>
                  <a:lnTo>
                    <a:pt x="31" y="254"/>
                  </a:lnTo>
                  <a:lnTo>
                    <a:pt x="29" y="239"/>
                  </a:lnTo>
                  <a:lnTo>
                    <a:pt x="31" y="228"/>
                  </a:lnTo>
                  <a:lnTo>
                    <a:pt x="33" y="213"/>
                  </a:lnTo>
                  <a:lnTo>
                    <a:pt x="38" y="195"/>
                  </a:lnTo>
                  <a:lnTo>
                    <a:pt x="46" y="171"/>
                  </a:lnTo>
                  <a:lnTo>
                    <a:pt x="56" y="142"/>
                  </a:lnTo>
                  <a:lnTo>
                    <a:pt x="71" y="108"/>
                  </a:lnTo>
                  <a:lnTo>
                    <a:pt x="90" y="68"/>
                  </a:lnTo>
                  <a:lnTo>
                    <a:pt x="114" y="21"/>
                  </a:lnTo>
                  <a:lnTo>
                    <a:pt x="115" y="19"/>
                  </a:lnTo>
                  <a:lnTo>
                    <a:pt x="115" y="16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0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8369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011161" y="1048119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899592" y="300388"/>
            <a:ext cx="7893314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E7B82D-F99F-4B2A-B5E0-8240479498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783" y="1629450"/>
            <a:ext cx="6851172" cy="254577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6840EAE-CD3E-4927-9023-55C79DAE8369}"/>
              </a:ext>
            </a:extLst>
          </p:cNvPr>
          <p:cNvCxnSpPr/>
          <p:nvPr/>
        </p:nvCxnSpPr>
        <p:spPr>
          <a:xfrm>
            <a:off x="1111713" y="4267266"/>
            <a:ext cx="7893314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E0975F03-09CA-4848-AA02-0174C3994AAF}"/>
              </a:ext>
            </a:extLst>
          </p:cNvPr>
          <p:cNvSpPr/>
          <p:nvPr/>
        </p:nvSpPr>
        <p:spPr>
          <a:xfrm>
            <a:off x="2066442" y="4166715"/>
            <a:ext cx="201102" cy="201102"/>
          </a:xfrm>
          <a:prstGeom prst="ellipse">
            <a:avLst/>
          </a:prstGeom>
          <a:solidFill>
            <a:schemeClr val="accent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7240662-76B1-4863-A6DD-8E64CB907069}"/>
              </a:ext>
            </a:extLst>
          </p:cNvPr>
          <p:cNvSpPr/>
          <p:nvPr/>
        </p:nvSpPr>
        <p:spPr>
          <a:xfrm>
            <a:off x="3512130" y="4166715"/>
            <a:ext cx="201102" cy="201102"/>
          </a:xfrm>
          <a:prstGeom prst="ellipse">
            <a:avLst/>
          </a:prstGeom>
          <a:solidFill>
            <a:schemeClr val="accent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D05A7F8-9BB4-43F1-AE90-5DB5EF32B14B}"/>
              </a:ext>
            </a:extLst>
          </p:cNvPr>
          <p:cNvSpPr/>
          <p:nvPr/>
        </p:nvSpPr>
        <p:spPr>
          <a:xfrm>
            <a:off x="4957818" y="4166715"/>
            <a:ext cx="201102" cy="201102"/>
          </a:xfrm>
          <a:prstGeom prst="ellipse">
            <a:avLst/>
          </a:prstGeom>
          <a:solidFill>
            <a:schemeClr val="accent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E6A0009-6908-4BF4-81FE-F4F46BC8C13D}"/>
              </a:ext>
            </a:extLst>
          </p:cNvPr>
          <p:cNvSpPr/>
          <p:nvPr/>
        </p:nvSpPr>
        <p:spPr>
          <a:xfrm>
            <a:off x="6403506" y="4166715"/>
            <a:ext cx="201102" cy="201102"/>
          </a:xfrm>
          <a:prstGeom prst="ellipse">
            <a:avLst/>
          </a:prstGeom>
          <a:solidFill>
            <a:schemeClr val="accent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BDD978A-2FD1-4C46-90C8-D6A9399E7AD7}"/>
              </a:ext>
            </a:extLst>
          </p:cNvPr>
          <p:cNvSpPr/>
          <p:nvPr/>
        </p:nvSpPr>
        <p:spPr>
          <a:xfrm>
            <a:off x="7849194" y="4166715"/>
            <a:ext cx="201102" cy="201102"/>
          </a:xfrm>
          <a:prstGeom prst="ellipse">
            <a:avLst/>
          </a:prstGeom>
          <a:solidFill>
            <a:schemeClr val="accent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1350"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35BAC61-E83A-4669-AAA9-EE9F80E3B570}"/>
              </a:ext>
            </a:extLst>
          </p:cNvPr>
          <p:cNvSpPr/>
          <p:nvPr/>
        </p:nvSpPr>
        <p:spPr>
          <a:xfrm>
            <a:off x="1525961" y="4525433"/>
            <a:ext cx="1282065" cy="16158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9AFB377-7D4E-4E7F-AC70-EF5ACC4729E6}"/>
              </a:ext>
            </a:extLst>
          </p:cNvPr>
          <p:cNvSpPr/>
          <p:nvPr/>
        </p:nvSpPr>
        <p:spPr>
          <a:xfrm>
            <a:off x="2971649" y="4525433"/>
            <a:ext cx="1282065" cy="16158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8B1E55C-61F2-470B-8323-DDEB4D024A1C}"/>
              </a:ext>
            </a:extLst>
          </p:cNvPr>
          <p:cNvSpPr/>
          <p:nvPr/>
        </p:nvSpPr>
        <p:spPr>
          <a:xfrm>
            <a:off x="4417337" y="4525433"/>
            <a:ext cx="1282065" cy="16158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88B22BF-AF6E-4F32-8FDB-BFF1FFFE2AE4}"/>
              </a:ext>
            </a:extLst>
          </p:cNvPr>
          <p:cNvSpPr/>
          <p:nvPr/>
        </p:nvSpPr>
        <p:spPr>
          <a:xfrm>
            <a:off x="5863025" y="4525433"/>
            <a:ext cx="1282065" cy="16158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1504A9-25D0-4800-916A-9412B015D231}"/>
              </a:ext>
            </a:extLst>
          </p:cNvPr>
          <p:cNvSpPr/>
          <p:nvPr/>
        </p:nvSpPr>
        <p:spPr>
          <a:xfrm>
            <a:off x="7308713" y="4525433"/>
            <a:ext cx="1282065" cy="16158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 rtl="1"/>
            <a:r>
              <a: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708565-C88F-4FE1-A715-9E6437D4A71B}"/>
              </a:ext>
            </a:extLst>
          </p:cNvPr>
          <p:cNvSpPr/>
          <p:nvPr/>
        </p:nvSpPr>
        <p:spPr>
          <a:xfrm>
            <a:off x="4957818" y="47152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3689D485-DD5C-49A0-B69E-100A0177D231}" type="datetime1">
              <a:rPr lang="en-ID">
                <a:cs typeface="B Nazanin" panose="00000400000000000000" pitchFamily="2" charset="-78"/>
              </a:rPr>
              <a:pPr/>
              <a:t>14/02/2024</a:t>
            </a:fld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34701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615884" y="782905"/>
            <a:ext cx="7893314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ID" sz="105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615884" y="255257"/>
            <a:ext cx="7893314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fld id="{3689D485-DD5C-49A0-B69E-100A0177D231}" type="datetime1">
              <a:rPr lang="en-ID" sz="3200">
                <a:cs typeface="B Nazanin" panose="00000400000000000000" pitchFamily="2" charset="-78"/>
              </a:rPr>
              <a:pPr algn="r" rtl="1"/>
              <a:t>14/02/2024</a:t>
            </a:fld>
            <a:endParaRPr lang="en-ID" sz="3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C1C668-2DBD-43D2-8417-8F4E46A58C37}"/>
              </a:ext>
            </a:extLst>
          </p:cNvPr>
          <p:cNvSpPr/>
          <p:nvPr/>
        </p:nvSpPr>
        <p:spPr>
          <a:xfrm>
            <a:off x="572341" y="1328227"/>
            <a:ext cx="3100388" cy="16711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2D80207-CB4B-405A-97D8-5736CC8622A4}"/>
              </a:ext>
            </a:extLst>
          </p:cNvPr>
          <p:cNvSpPr/>
          <p:nvPr/>
        </p:nvSpPr>
        <p:spPr>
          <a:xfrm>
            <a:off x="1104097" y="1520819"/>
            <a:ext cx="857250" cy="8572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A</a:t>
            </a:r>
            <a:endParaRPr lang="en-ID" sz="2100" dirty="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720A1F-370F-436A-A3CD-B2D7145193BF}"/>
              </a:ext>
            </a:extLst>
          </p:cNvPr>
          <p:cNvSpPr/>
          <p:nvPr/>
        </p:nvSpPr>
        <p:spPr>
          <a:xfrm>
            <a:off x="2204235" y="1520819"/>
            <a:ext cx="857250" cy="8572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B</a:t>
            </a:r>
            <a:endParaRPr lang="en-ID" sz="2100" dirty="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9546D9-9944-47D2-8FEC-3A1D510C8E7A}"/>
              </a:ext>
            </a:extLst>
          </p:cNvPr>
          <p:cNvSpPr/>
          <p:nvPr/>
        </p:nvSpPr>
        <p:spPr>
          <a:xfrm>
            <a:off x="572341" y="3109484"/>
            <a:ext cx="3100388" cy="16711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E1D2C9D-15EE-44F1-8835-3603FC0C3D13}"/>
              </a:ext>
            </a:extLst>
          </p:cNvPr>
          <p:cNvSpPr/>
          <p:nvPr/>
        </p:nvSpPr>
        <p:spPr>
          <a:xfrm>
            <a:off x="1693910" y="3302076"/>
            <a:ext cx="857250" cy="8572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100" dirty="0">
                <a:cs typeface="B Nazanin" panose="00000400000000000000" pitchFamily="2" charset="-78"/>
              </a:rPr>
              <a:t>C</a:t>
            </a:r>
            <a:endParaRPr lang="en-ID" sz="2100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6168D6-EF6B-454B-A931-184F4B41AD5C}"/>
              </a:ext>
            </a:extLst>
          </p:cNvPr>
          <p:cNvGrpSpPr/>
          <p:nvPr/>
        </p:nvGrpSpPr>
        <p:grpSpPr>
          <a:xfrm>
            <a:off x="3672728" y="2739770"/>
            <a:ext cx="634409" cy="634409"/>
            <a:chOff x="4210108" y="3488390"/>
            <a:chExt cx="845878" cy="84587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314BDDE-4CCD-455A-9234-98833222C9D6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1350">
                <a:cs typeface="B Nazanin" panose="000004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8F89D7E-151B-4C30-98B8-231082E04154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1" name="Freeform 251">
                <a:extLst>
                  <a:ext uri="{FF2B5EF4-FFF2-40B4-BE49-F238E27FC236}">
                    <a16:creationId xmlns:a16="http://schemas.microsoft.com/office/drawing/2014/main" id="{649644CA-45AD-4B3F-A34C-8EE2E13C0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 252">
                <a:extLst>
                  <a:ext uri="{FF2B5EF4-FFF2-40B4-BE49-F238E27FC236}">
                    <a16:creationId xmlns:a16="http://schemas.microsoft.com/office/drawing/2014/main" id="{B71D4A75-27F4-46CF-8838-DC324039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20C4E61-68A0-4D80-B093-584FFB3DA374}"/>
              </a:ext>
            </a:extLst>
          </p:cNvPr>
          <p:cNvSpPr/>
          <p:nvPr/>
        </p:nvSpPr>
        <p:spPr>
          <a:xfrm>
            <a:off x="4447073" y="1380454"/>
            <a:ext cx="1642874" cy="3304634"/>
          </a:xfrm>
          <a:prstGeom prst="rect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E7B372C-986F-478F-BBF6-43507D79D7A8}"/>
              </a:ext>
            </a:extLst>
          </p:cNvPr>
          <p:cNvGrpSpPr/>
          <p:nvPr/>
        </p:nvGrpSpPr>
        <p:grpSpPr>
          <a:xfrm>
            <a:off x="6229883" y="2739770"/>
            <a:ext cx="634409" cy="634409"/>
            <a:chOff x="4210108" y="3488390"/>
            <a:chExt cx="845878" cy="84587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066B15-9BE1-4C93-AB0F-494A1AF7FEBA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1350">
                <a:cs typeface="B Nazanin" panose="00000400000000000000" pitchFamily="2" charset="-7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E362206-3FB5-435B-988C-C58D4AF3833E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6" name="Freeform 251">
                <a:extLst>
                  <a:ext uri="{FF2B5EF4-FFF2-40B4-BE49-F238E27FC236}">
                    <a16:creationId xmlns:a16="http://schemas.microsoft.com/office/drawing/2014/main" id="{EA2BF07A-99B7-44F9-A34F-BC9798B57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 252">
                <a:extLst>
                  <a:ext uri="{FF2B5EF4-FFF2-40B4-BE49-F238E27FC236}">
                    <a16:creationId xmlns:a16="http://schemas.microsoft.com/office/drawing/2014/main" id="{D4C9C107-CBB2-4698-9F4B-46F20A9C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2D02E62-FBD0-4559-AFDB-C271286DE727}"/>
              </a:ext>
            </a:extLst>
          </p:cNvPr>
          <p:cNvSpPr/>
          <p:nvPr/>
        </p:nvSpPr>
        <p:spPr>
          <a:xfrm>
            <a:off x="7004228" y="1380454"/>
            <a:ext cx="1642874" cy="3304634"/>
          </a:xfrm>
          <a:prstGeom prst="rect">
            <a:avLst/>
          </a:prstGeom>
          <a:solidFill>
            <a:srgbClr val="ED8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35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نتیجه</a:t>
            </a:r>
            <a:endParaRPr lang="en-ID" sz="135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4618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89" y="698153"/>
            <a:ext cx="4376155" cy="43839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955103"/>
            <a:ext cx="3892500" cy="3870000"/>
          </a:xfrm>
          <a:prstGeom prst="rect">
            <a:avLst/>
          </a:prstGeom>
        </p:spPr>
      </p:pic>
      <p:sp>
        <p:nvSpPr>
          <p:cNvPr id="5" name="Google Shape;2968;p70">
            <a:extLst>
              <a:ext uri="{FF2B5EF4-FFF2-40B4-BE49-F238E27FC236}">
                <a16:creationId xmlns:a16="http://schemas.microsoft.com/office/drawing/2014/main" id="{DA3E51CE-211B-4FE7-BF05-FEABB65E86E0}"/>
              </a:ext>
            </a:extLst>
          </p:cNvPr>
          <p:cNvSpPr txBox="1"/>
          <p:nvPr/>
        </p:nvSpPr>
        <p:spPr>
          <a:xfrm>
            <a:off x="179512" y="247816"/>
            <a:ext cx="2493732" cy="48682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000" b="1" dirty="0">
                <a:solidFill>
                  <a:srgbClr val="6972B5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</a:rPr>
              <a:t>منابع</a:t>
            </a:r>
            <a:endParaRPr lang="es-PE" sz="2000" b="1" dirty="0">
              <a:solidFill>
                <a:srgbClr val="6972B5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70097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C3CC4EBB-A53E-42B0-8A37-3F2B98B624A3}"/>
              </a:ext>
            </a:extLst>
          </p:cNvPr>
          <p:cNvGrpSpPr/>
          <p:nvPr/>
        </p:nvGrpSpPr>
        <p:grpSpPr>
          <a:xfrm>
            <a:off x="611560" y="627534"/>
            <a:ext cx="7619415" cy="4388561"/>
            <a:chOff x="201055" y="123478"/>
            <a:chExt cx="8762317" cy="5046839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5872" y="2746949"/>
              <a:ext cx="2247500" cy="2247500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5141" y="346426"/>
              <a:ext cx="2148043" cy="1937292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055" y="123478"/>
              <a:ext cx="2981250" cy="2700000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17127" y="704642"/>
              <a:ext cx="2554581" cy="2536675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1055" y="2899181"/>
              <a:ext cx="1323458" cy="1533275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90018" y="3398153"/>
              <a:ext cx="2441250" cy="1518750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0358776">
              <a:off x="4846626" y="3347982"/>
              <a:ext cx="1959500" cy="1822335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59335" y="2341453"/>
              <a:ext cx="1285400" cy="964050"/>
            </a:xfrm>
            <a:prstGeom prst="rect">
              <a:avLst/>
            </a:prstGeom>
          </p:spPr>
        </p:pic>
      </p:grpSp>
      <p:sp>
        <p:nvSpPr>
          <p:cNvPr id="12" name="Google Shape;2968;p70">
            <a:extLst>
              <a:ext uri="{FF2B5EF4-FFF2-40B4-BE49-F238E27FC236}">
                <a16:creationId xmlns:a16="http://schemas.microsoft.com/office/drawing/2014/main" id="{DBFE6C25-3FA5-4692-9BD4-0F125E16541F}"/>
              </a:ext>
            </a:extLst>
          </p:cNvPr>
          <p:cNvSpPr txBox="1"/>
          <p:nvPr/>
        </p:nvSpPr>
        <p:spPr>
          <a:xfrm>
            <a:off x="179512" y="247816"/>
            <a:ext cx="2493732" cy="48682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000" b="1" dirty="0">
                <a:solidFill>
                  <a:srgbClr val="6972B5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</a:rPr>
              <a:t>منابع</a:t>
            </a:r>
            <a:endParaRPr lang="es-PE" sz="2000" b="1" dirty="0">
              <a:solidFill>
                <a:srgbClr val="6972B5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48710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Maquetas de moléculas | Bienvenidos a Descubrirlaquimica">
            <a:extLst>
              <a:ext uri="{FF2B5EF4-FFF2-40B4-BE49-F238E27FC236}">
                <a16:creationId xmlns:a16="http://schemas.microsoft.com/office/drawing/2014/main" id="{9E9A0AEA-E45C-460C-8692-B009E6C31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26523"/>
            <a:ext cx="4062611" cy="386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2"/>
          <p:cNvSpPr txBox="1"/>
          <p:nvPr/>
        </p:nvSpPr>
        <p:spPr>
          <a:xfrm>
            <a:off x="539552" y="339501"/>
            <a:ext cx="2952328" cy="44709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6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سبک دستور کار</a:t>
            </a:r>
            <a:endParaRPr lang="en-US" sz="36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67816" y="1204022"/>
            <a:ext cx="36000" cy="3816000"/>
          </a:xfrm>
          <a:prstGeom prst="rect">
            <a:avLst/>
          </a:prstGeom>
          <a:solidFill>
            <a:srgbClr val="E01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4474682" y="1448621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4474682" y="2204711"/>
            <a:ext cx="216000" cy="216000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4474682" y="2960801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4474682" y="3716891"/>
            <a:ext cx="216000" cy="216000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4474682" y="4472981"/>
            <a:ext cx="216000" cy="216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15241" y="1325788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293" y="2081878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27345" y="2837968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3397" y="3594058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7901" y="4369048"/>
            <a:ext cx="60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500861" y="1325788"/>
            <a:ext cx="3024336" cy="494026"/>
            <a:chOff x="803640" y="3362835"/>
            <a:chExt cx="2059657" cy="494026"/>
          </a:xfrm>
        </p:grpSpPr>
        <p:sp>
          <p:nvSpPr>
            <p:cNvPr id="16" name="TextBox 15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972B5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32D9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32D9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500861" y="2082558"/>
            <a:ext cx="3024336" cy="494026"/>
            <a:chOff x="803640" y="3362835"/>
            <a:chExt cx="2059657" cy="494026"/>
          </a:xfrm>
        </p:grpSpPr>
        <p:sp>
          <p:nvSpPr>
            <p:cNvPr id="19" name="TextBox 18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972B5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4EA6DC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4EA6DC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00861" y="2839328"/>
            <a:ext cx="3024336" cy="494026"/>
            <a:chOff x="803640" y="3362835"/>
            <a:chExt cx="2059657" cy="494026"/>
          </a:xfrm>
        </p:grpSpPr>
        <p:sp>
          <p:nvSpPr>
            <p:cNvPr id="22" name="TextBox 21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972B5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32D9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32D9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00861" y="3596098"/>
            <a:ext cx="3024336" cy="494026"/>
            <a:chOff x="803640" y="3362835"/>
            <a:chExt cx="2059657" cy="494026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972B5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32D9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32D9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500861" y="4352867"/>
            <a:ext cx="3024336" cy="494026"/>
            <a:chOff x="803640" y="3362835"/>
            <a:chExt cx="2059657" cy="494026"/>
          </a:xfrm>
        </p:grpSpPr>
        <p:sp>
          <p:nvSpPr>
            <p:cNvPr id="28" name="TextBox 27"/>
            <p:cNvSpPr txBox="1"/>
            <p:nvPr/>
          </p:nvSpPr>
          <p:spPr>
            <a:xfrm>
              <a:off x="803640" y="3579862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972B5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E32D9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E32D9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4131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B12CEF4A-097B-44C8-A24A-EB8BA7441CE4}"/>
              </a:ext>
            </a:extLst>
          </p:cNvPr>
          <p:cNvGrpSpPr/>
          <p:nvPr/>
        </p:nvGrpSpPr>
        <p:grpSpPr>
          <a:xfrm>
            <a:off x="755576" y="863835"/>
            <a:ext cx="7416926" cy="4143191"/>
            <a:chOff x="251520" y="195486"/>
            <a:chExt cx="8569715" cy="478715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20" y="195486"/>
              <a:ext cx="2592288" cy="4787154"/>
            </a:xfrm>
            <a:prstGeom prst="rect">
              <a:avLst/>
            </a:prstGeom>
          </p:spPr>
        </p:pic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7824" y="736253"/>
              <a:ext cx="2475656" cy="2428501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994114">
              <a:off x="2625733" y="3379290"/>
              <a:ext cx="1341930" cy="1341930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34595" y="3341698"/>
              <a:ext cx="2686640" cy="1640942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3776" y="698153"/>
              <a:ext cx="2468277" cy="2626043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20148" y="3158402"/>
              <a:ext cx="1519951" cy="1766140"/>
            </a:xfrm>
            <a:prstGeom prst="rect">
              <a:avLst/>
            </a:prstGeom>
          </p:spPr>
        </p:pic>
      </p:grpSp>
      <p:sp>
        <p:nvSpPr>
          <p:cNvPr id="10" name="Google Shape;2968;p70">
            <a:extLst>
              <a:ext uri="{FF2B5EF4-FFF2-40B4-BE49-F238E27FC236}">
                <a16:creationId xmlns:a16="http://schemas.microsoft.com/office/drawing/2014/main" id="{FFF64F2F-D7C7-4686-82AE-4977C221C12C}"/>
              </a:ext>
            </a:extLst>
          </p:cNvPr>
          <p:cNvSpPr txBox="1"/>
          <p:nvPr/>
        </p:nvSpPr>
        <p:spPr>
          <a:xfrm>
            <a:off x="179512" y="247816"/>
            <a:ext cx="2493732" cy="48682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2000" b="1" dirty="0">
                <a:solidFill>
                  <a:srgbClr val="6972B5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</a:rPr>
              <a:t>منابع</a:t>
            </a:r>
            <a:endParaRPr lang="es-PE" sz="2000" b="1" dirty="0">
              <a:solidFill>
                <a:srgbClr val="6972B5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76609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DBBDE3C3-AA80-4224-A2D1-0DBE6E0A446C}"/>
              </a:ext>
            </a:extLst>
          </p:cNvPr>
          <p:cNvSpPr/>
          <p:nvPr/>
        </p:nvSpPr>
        <p:spPr>
          <a:xfrm>
            <a:off x="1" y="685795"/>
            <a:ext cx="9144000" cy="118242"/>
          </a:xfrm>
          <a:prstGeom prst="rect">
            <a:avLst/>
          </a:prstGeom>
          <a:solidFill>
            <a:srgbClr val="E01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AR" sz="1350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4EFB91C-3A5E-4E98-911E-52CC6A0B11E4}"/>
              </a:ext>
            </a:extLst>
          </p:cNvPr>
          <p:cNvGrpSpPr/>
          <p:nvPr/>
        </p:nvGrpSpPr>
        <p:grpSpPr>
          <a:xfrm>
            <a:off x="7598865" y="69724"/>
            <a:ext cx="1454192" cy="532397"/>
            <a:chOff x="4047123" y="90232"/>
            <a:chExt cx="1454192" cy="532397"/>
          </a:xfrm>
          <a:solidFill>
            <a:srgbClr val="6972B5"/>
          </a:solidFill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17A78943-1AE0-4F8B-BF7F-076B24A7A3A6}"/>
                </a:ext>
              </a:extLst>
            </p:cNvPr>
            <p:cNvSpPr/>
            <p:nvPr/>
          </p:nvSpPr>
          <p:spPr>
            <a:xfrm>
              <a:off x="4047123" y="90232"/>
              <a:ext cx="532397" cy="5323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sz="135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2B764165-660C-4D8A-97A7-5B0E65C5313B}"/>
                </a:ext>
              </a:extLst>
            </p:cNvPr>
            <p:cNvSpPr/>
            <p:nvPr/>
          </p:nvSpPr>
          <p:spPr>
            <a:xfrm>
              <a:off x="4689204" y="159468"/>
              <a:ext cx="406060" cy="4060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sz="135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Elipse 29">
              <a:extLst>
                <a:ext uri="{FF2B5EF4-FFF2-40B4-BE49-F238E27FC236}">
                  <a16:creationId xmlns:a16="http://schemas.microsoft.com/office/drawing/2014/main" id="{82476931-0E9D-4616-AE9F-9AF3EFB718BC}"/>
                </a:ext>
              </a:extLst>
            </p:cNvPr>
            <p:cNvSpPr/>
            <p:nvPr/>
          </p:nvSpPr>
          <p:spPr>
            <a:xfrm>
              <a:off x="5204949" y="214314"/>
              <a:ext cx="296366" cy="296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sz="1350">
                <a:solidFill>
                  <a:srgbClr val="6972B5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Google Shape;263;p42"/>
          <p:cNvSpPr txBox="1"/>
          <p:nvPr/>
        </p:nvSpPr>
        <p:spPr>
          <a:xfrm>
            <a:off x="687419" y="59352"/>
            <a:ext cx="266044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4400" dirty="0">
                <a:solidFill>
                  <a:srgbClr val="E0166D"/>
                </a:solidFill>
                <a:latin typeface="Rubik" panose="020B0604020202020204" charset="0"/>
                <a:cs typeface="B Nazanin" panose="00000400000000000000" pitchFamily="2" charset="-78"/>
              </a:rPr>
              <a:t>آبنما</a:t>
            </a:r>
            <a:endParaRPr lang="es-PE" sz="4400" dirty="0">
              <a:solidFill>
                <a:srgbClr val="E0166D"/>
              </a:solidFill>
              <a:latin typeface="Rubik" panose="020B0604020202020204" charset="0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877424" y="2247652"/>
            <a:ext cx="2989182" cy="1594553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lvl="0" algn="r" rtl="1"/>
              <a:r>
                <a:rPr lang="fa-IR" sz="1600" dirty="0">
                  <a:solidFill>
                    <a:srgbClr val="E0166D"/>
                  </a:solidFill>
                  <a:latin typeface="Rubik" panose="020B0604020202020204" charset="0"/>
                  <a:ea typeface="Roboto" panose="02000000000000000000" pitchFamily="2" charset="0"/>
                  <a:cs typeface="B Nazanin" panose="00000400000000000000" pitchFamily="2" charset="-78"/>
                  <a:sym typeface="Rubik" panose="020B0604020202020204" charset="0"/>
                </a:rPr>
                <a:t>تصاویر :</a:t>
              </a:r>
              <a:endParaRPr sz="1600" dirty="0">
                <a:solidFill>
                  <a:srgbClr val="E0166D"/>
                </a:solidFill>
                <a:latin typeface="Rubik"/>
                <a:ea typeface="Roboto" panose="02000000000000000000" pitchFamily="2" charset="0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285715" indent="-285715" algn="r" rtl="1">
                <a:buFont typeface="Arial" pitchFamily="34" charset="0"/>
                <a:buChar char="•"/>
              </a:pPr>
              <a:r>
                <a:rPr lang="es-PE" sz="1500" dirty="0">
                  <a:latin typeface="Rubik" panose="020B0604020202020204" charset="0"/>
                  <a:ea typeface="Roboto" panose="02000000000000000000" pitchFamily="2" charset="0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285715" indent="-285715" algn="r" rtl="1">
                <a:buFont typeface="Arial" pitchFamily="34" charset="0"/>
                <a:buChar char="•"/>
              </a:pPr>
              <a:r>
                <a:rPr lang="es-PE" sz="1500" dirty="0">
                  <a:latin typeface="Rubik" panose="020B0604020202020204" charset="0"/>
                  <a:ea typeface="Roboto" panose="02000000000000000000" pitchFamily="2" charset="0"/>
                  <a:cs typeface="B Nazanin" panose="00000400000000000000" pitchFamily="2" charset="-78"/>
                  <a:sym typeface="Montserrat"/>
                </a:rPr>
                <a:t>pixabay.com</a:t>
              </a:r>
            </a:p>
            <a:p>
              <a:pPr algn="r" rtl="1"/>
              <a:endParaRPr lang="es-PE" sz="1500" dirty="0">
                <a:latin typeface="Rubik"/>
                <a:ea typeface="Roboto" panose="02000000000000000000" pitchFamily="2" charset="0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877424" y="3198689"/>
            <a:ext cx="2117100" cy="3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600" dirty="0">
                <a:solidFill>
                  <a:srgbClr val="E0166D"/>
                </a:solidFill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Rubik" panose="020B0604020202020204" charset="0"/>
              </a:rPr>
              <a:t>فونت ها:</a:t>
            </a:r>
            <a:endParaRPr sz="1600" dirty="0">
              <a:solidFill>
                <a:srgbClr val="E0166D"/>
              </a:solidFill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  <a:sym typeface="Rubik" panose="020B0604020202020204" charset="0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877425" y="3507389"/>
            <a:ext cx="3694576" cy="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15" indent="-285715" algn="r" rtl="1">
              <a:buFont typeface="Arial" pitchFamily="34" charset="0"/>
              <a:buChar char="•"/>
            </a:pPr>
            <a:r>
              <a:rPr lang="fa-IR" sz="15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بانشریفت</a:t>
            </a:r>
          </a:p>
          <a:p>
            <a:pPr marL="285715" indent="-285715" algn="r" rtl="1">
              <a:buFont typeface="Arial" pitchFamily="34" charset="0"/>
              <a:buChar char="•"/>
            </a:pPr>
            <a:r>
              <a:rPr lang="sv-SE" sz="15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Calibri Light (</a:t>
            </a:r>
            <a:r>
              <a:rPr lang="fa-IR" sz="1500" dirty="0">
                <a:latin typeface="Rubik" panose="020B0604020202020204" charset="0"/>
                <a:ea typeface="Roboto" panose="02000000000000000000" pitchFamily="2" charset="0"/>
                <a:cs typeface="B Nazanin" panose="00000400000000000000" pitchFamily="2" charset="-78"/>
                <a:sym typeface="Montserrat"/>
              </a:rPr>
              <a:t>عنوان)</a:t>
            </a:r>
            <a:endParaRPr lang="sv-SE" sz="1500" dirty="0">
              <a:latin typeface="Rubik" panose="020B0604020202020204" charset="0"/>
              <a:ea typeface="Roboto" panose="02000000000000000000" pitchFamily="2" charset="0"/>
              <a:cs typeface="B Nazanin" panose="00000400000000000000" pitchFamily="2" charset="-78"/>
              <a:sym typeface="Montserra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7DB47650-2538-4116-94E9-90C932384C50}"/>
              </a:ext>
            </a:extLst>
          </p:cNvPr>
          <p:cNvSpPr>
            <a:spLocks noEditPoints="1"/>
          </p:cNvSpPr>
          <p:nvPr/>
        </p:nvSpPr>
        <p:spPr bwMode="auto">
          <a:xfrm>
            <a:off x="4387850" y="1549401"/>
            <a:ext cx="3125788" cy="3246437"/>
          </a:xfrm>
          <a:custGeom>
            <a:avLst/>
            <a:gdLst>
              <a:gd name="T0" fmla="*/ 447 w 651"/>
              <a:gd name="T1" fmla="*/ 383 h 676"/>
              <a:gd name="T2" fmla="*/ 543 w 651"/>
              <a:gd name="T3" fmla="*/ 471 h 676"/>
              <a:gd name="T4" fmla="*/ 553 w 651"/>
              <a:gd name="T5" fmla="*/ 470 h 676"/>
              <a:gd name="T6" fmla="*/ 622 w 651"/>
              <a:gd name="T7" fmla="*/ 475 h 676"/>
              <a:gd name="T8" fmla="*/ 647 w 651"/>
              <a:gd name="T9" fmla="*/ 537 h 676"/>
              <a:gd name="T10" fmla="*/ 602 w 651"/>
              <a:gd name="T11" fmla="*/ 589 h 676"/>
              <a:gd name="T12" fmla="*/ 537 w 651"/>
              <a:gd name="T13" fmla="*/ 571 h 676"/>
              <a:gd name="T14" fmla="*/ 524 w 651"/>
              <a:gd name="T15" fmla="*/ 503 h 676"/>
              <a:gd name="T16" fmla="*/ 521 w 651"/>
              <a:gd name="T17" fmla="*/ 489 h 676"/>
              <a:gd name="T18" fmla="*/ 431 w 651"/>
              <a:gd name="T19" fmla="*/ 406 h 676"/>
              <a:gd name="T20" fmla="*/ 281 w 651"/>
              <a:gd name="T21" fmla="*/ 419 h 676"/>
              <a:gd name="T22" fmla="*/ 130 w 651"/>
              <a:gd name="T23" fmla="*/ 571 h 676"/>
              <a:gd name="T24" fmla="*/ 136 w 651"/>
              <a:gd name="T25" fmla="*/ 619 h 676"/>
              <a:gd name="T26" fmla="*/ 54 w 651"/>
              <a:gd name="T27" fmla="*/ 665 h 676"/>
              <a:gd name="T28" fmla="*/ 14 w 651"/>
              <a:gd name="T29" fmla="*/ 580 h 676"/>
              <a:gd name="T30" fmla="*/ 100 w 651"/>
              <a:gd name="T31" fmla="*/ 545 h 676"/>
              <a:gd name="T32" fmla="*/ 116 w 651"/>
              <a:gd name="T33" fmla="*/ 542 h 676"/>
              <a:gd name="T34" fmla="*/ 253 w 651"/>
              <a:gd name="T35" fmla="*/ 405 h 676"/>
              <a:gd name="T36" fmla="*/ 259 w 651"/>
              <a:gd name="T37" fmla="*/ 398 h 676"/>
              <a:gd name="T38" fmla="*/ 274 w 651"/>
              <a:gd name="T39" fmla="*/ 238 h 676"/>
              <a:gd name="T40" fmla="*/ 269 w 651"/>
              <a:gd name="T41" fmla="*/ 233 h 676"/>
              <a:gd name="T42" fmla="*/ 149 w 651"/>
              <a:gd name="T43" fmla="*/ 126 h 676"/>
              <a:gd name="T44" fmla="*/ 135 w 651"/>
              <a:gd name="T45" fmla="*/ 124 h 676"/>
              <a:gd name="T46" fmla="*/ 60 w 651"/>
              <a:gd name="T47" fmla="*/ 114 h 676"/>
              <a:gd name="T48" fmla="*/ 47 w 651"/>
              <a:gd name="T49" fmla="*/ 40 h 676"/>
              <a:gd name="T50" fmla="*/ 113 w 651"/>
              <a:gd name="T51" fmla="*/ 4 h 676"/>
              <a:gd name="T52" fmla="*/ 168 w 651"/>
              <a:gd name="T53" fmla="*/ 58 h 676"/>
              <a:gd name="T54" fmla="*/ 164 w 651"/>
              <a:gd name="T55" fmla="*/ 93 h 676"/>
              <a:gd name="T56" fmla="*/ 166 w 651"/>
              <a:gd name="T57" fmla="*/ 104 h 676"/>
              <a:gd name="T58" fmla="*/ 294 w 651"/>
              <a:gd name="T59" fmla="*/ 217 h 676"/>
              <a:gd name="T60" fmla="*/ 304 w 651"/>
              <a:gd name="T61" fmla="*/ 220 h 676"/>
              <a:gd name="T62" fmla="*/ 436 w 651"/>
              <a:gd name="T63" fmla="*/ 252 h 676"/>
              <a:gd name="T64" fmla="*/ 439 w 651"/>
              <a:gd name="T65" fmla="*/ 254 h 676"/>
              <a:gd name="T66" fmla="*/ 481 w 651"/>
              <a:gd name="T67" fmla="*/ 220 h 676"/>
              <a:gd name="T68" fmla="*/ 481 w 651"/>
              <a:gd name="T69" fmla="*/ 211 h 676"/>
              <a:gd name="T70" fmla="*/ 528 w 651"/>
              <a:gd name="T71" fmla="*/ 128 h 676"/>
              <a:gd name="T72" fmla="*/ 599 w 651"/>
              <a:gd name="T73" fmla="*/ 160 h 676"/>
              <a:gd name="T74" fmla="*/ 586 w 651"/>
              <a:gd name="T75" fmla="*/ 237 h 676"/>
              <a:gd name="T76" fmla="*/ 510 w 651"/>
              <a:gd name="T77" fmla="*/ 246 h 676"/>
              <a:gd name="T78" fmla="*/ 493 w 651"/>
              <a:gd name="T79" fmla="*/ 247 h 676"/>
              <a:gd name="T80" fmla="*/ 458 w 651"/>
              <a:gd name="T81" fmla="*/ 275 h 676"/>
              <a:gd name="T82" fmla="*/ 455 w 651"/>
              <a:gd name="T83" fmla="*/ 283 h 676"/>
              <a:gd name="T84" fmla="*/ 447 w 651"/>
              <a:gd name="T85" fmla="*/ 383 h 676"/>
              <a:gd name="T86" fmla="*/ 349 w 651"/>
              <a:gd name="T87" fmla="*/ 239 h 676"/>
              <a:gd name="T88" fmla="*/ 262 w 651"/>
              <a:gd name="T89" fmla="*/ 323 h 676"/>
              <a:gd name="T90" fmla="*/ 349 w 651"/>
              <a:gd name="T91" fmla="*/ 412 h 676"/>
              <a:gd name="T92" fmla="*/ 435 w 651"/>
              <a:gd name="T93" fmla="*/ 325 h 676"/>
              <a:gd name="T94" fmla="*/ 349 w 651"/>
              <a:gd name="T95" fmla="*/ 239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1" h="676">
                <a:moveTo>
                  <a:pt x="447" y="383"/>
                </a:moveTo>
                <a:cubicBezTo>
                  <a:pt x="480" y="413"/>
                  <a:pt x="511" y="442"/>
                  <a:pt x="543" y="471"/>
                </a:cubicBezTo>
                <a:cubicBezTo>
                  <a:pt x="547" y="475"/>
                  <a:pt x="550" y="472"/>
                  <a:pt x="553" y="470"/>
                </a:cubicBezTo>
                <a:cubicBezTo>
                  <a:pt x="577" y="459"/>
                  <a:pt x="600" y="460"/>
                  <a:pt x="622" y="475"/>
                </a:cubicBezTo>
                <a:cubicBezTo>
                  <a:pt x="642" y="490"/>
                  <a:pt x="651" y="512"/>
                  <a:pt x="647" y="537"/>
                </a:cubicBezTo>
                <a:cubicBezTo>
                  <a:pt x="643" y="563"/>
                  <a:pt x="628" y="581"/>
                  <a:pt x="602" y="589"/>
                </a:cubicBezTo>
                <a:cubicBezTo>
                  <a:pt x="577" y="596"/>
                  <a:pt x="554" y="590"/>
                  <a:pt x="537" y="571"/>
                </a:cubicBezTo>
                <a:cubicBezTo>
                  <a:pt x="519" y="551"/>
                  <a:pt x="515" y="528"/>
                  <a:pt x="524" y="503"/>
                </a:cubicBezTo>
                <a:cubicBezTo>
                  <a:pt x="527" y="497"/>
                  <a:pt x="526" y="493"/>
                  <a:pt x="521" y="489"/>
                </a:cubicBezTo>
                <a:cubicBezTo>
                  <a:pt x="491" y="462"/>
                  <a:pt x="461" y="434"/>
                  <a:pt x="431" y="406"/>
                </a:cubicBezTo>
                <a:cubicBezTo>
                  <a:pt x="383" y="447"/>
                  <a:pt x="333" y="451"/>
                  <a:pt x="281" y="419"/>
                </a:cubicBezTo>
                <a:cubicBezTo>
                  <a:pt x="231" y="469"/>
                  <a:pt x="181" y="519"/>
                  <a:pt x="130" y="571"/>
                </a:cubicBezTo>
                <a:cubicBezTo>
                  <a:pt x="138" y="585"/>
                  <a:pt x="140" y="601"/>
                  <a:pt x="136" y="619"/>
                </a:cubicBezTo>
                <a:cubicBezTo>
                  <a:pt x="127" y="655"/>
                  <a:pt x="90" y="676"/>
                  <a:pt x="54" y="665"/>
                </a:cubicBezTo>
                <a:cubicBezTo>
                  <a:pt x="19" y="653"/>
                  <a:pt x="0" y="615"/>
                  <a:pt x="14" y="580"/>
                </a:cubicBezTo>
                <a:cubicBezTo>
                  <a:pt x="27" y="546"/>
                  <a:pt x="67" y="529"/>
                  <a:pt x="100" y="545"/>
                </a:cubicBezTo>
                <a:cubicBezTo>
                  <a:pt x="107" y="548"/>
                  <a:pt x="111" y="547"/>
                  <a:pt x="116" y="542"/>
                </a:cubicBezTo>
                <a:cubicBezTo>
                  <a:pt x="161" y="496"/>
                  <a:pt x="207" y="451"/>
                  <a:pt x="253" y="405"/>
                </a:cubicBezTo>
                <a:cubicBezTo>
                  <a:pt x="255" y="403"/>
                  <a:pt x="257" y="400"/>
                  <a:pt x="259" y="398"/>
                </a:cubicBezTo>
                <a:cubicBezTo>
                  <a:pt x="218" y="342"/>
                  <a:pt x="231" y="276"/>
                  <a:pt x="274" y="238"/>
                </a:cubicBezTo>
                <a:cubicBezTo>
                  <a:pt x="272" y="236"/>
                  <a:pt x="271" y="234"/>
                  <a:pt x="269" y="233"/>
                </a:cubicBezTo>
                <a:cubicBezTo>
                  <a:pt x="229" y="197"/>
                  <a:pt x="189" y="162"/>
                  <a:pt x="149" y="126"/>
                </a:cubicBezTo>
                <a:cubicBezTo>
                  <a:pt x="144" y="122"/>
                  <a:pt x="141" y="121"/>
                  <a:pt x="135" y="124"/>
                </a:cubicBezTo>
                <a:cubicBezTo>
                  <a:pt x="111" y="138"/>
                  <a:pt x="80" y="134"/>
                  <a:pt x="60" y="114"/>
                </a:cubicBezTo>
                <a:cubicBezTo>
                  <a:pt x="40" y="94"/>
                  <a:pt x="35" y="65"/>
                  <a:pt x="47" y="40"/>
                </a:cubicBezTo>
                <a:cubicBezTo>
                  <a:pt x="60" y="15"/>
                  <a:pt x="86" y="0"/>
                  <a:pt x="113" y="4"/>
                </a:cubicBezTo>
                <a:cubicBezTo>
                  <a:pt x="142" y="8"/>
                  <a:pt x="165" y="29"/>
                  <a:pt x="168" y="58"/>
                </a:cubicBezTo>
                <a:cubicBezTo>
                  <a:pt x="169" y="69"/>
                  <a:pt x="166" y="81"/>
                  <a:pt x="164" y="93"/>
                </a:cubicBezTo>
                <a:cubicBezTo>
                  <a:pt x="163" y="98"/>
                  <a:pt x="162" y="100"/>
                  <a:pt x="166" y="104"/>
                </a:cubicBezTo>
                <a:cubicBezTo>
                  <a:pt x="209" y="142"/>
                  <a:pt x="251" y="180"/>
                  <a:pt x="294" y="217"/>
                </a:cubicBezTo>
                <a:cubicBezTo>
                  <a:pt x="296" y="219"/>
                  <a:pt x="301" y="221"/>
                  <a:pt x="304" y="220"/>
                </a:cubicBezTo>
                <a:cubicBezTo>
                  <a:pt x="355" y="201"/>
                  <a:pt x="399" y="212"/>
                  <a:pt x="436" y="252"/>
                </a:cubicBezTo>
                <a:cubicBezTo>
                  <a:pt x="437" y="253"/>
                  <a:pt x="438" y="253"/>
                  <a:pt x="439" y="254"/>
                </a:cubicBezTo>
                <a:cubicBezTo>
                  <a:pt x="453" y="243"/>
                  <a:pt x="467" y="232"/>
                  <a:pt x="481" y="220"/>
                </a:cubicBezTo>
                <a:cubicBezTo>
                  <a:pt x="482" y="219"/>
                  <a:pt x="482" y="214"/>
                  <a:pt x="481" y="211"/>
                </a:cubicBezTo>
                <a:cubicBezTo>
                  <a:pt x="469" y="174"/>
                  <a:pt x="491" y="136"/>
                  <a:pt x="528" y="128"/>
                </a:cubicBezTo>
                <a:cubicBezTo>
                  <a:pt x="556" y="121"/>
                  <a:pt x="586" y="135"/>
                  <a:pt x="599" y="160"/>
                </a:cubicBezTo>
                <a:cubicBezTo>
                  <a:pt x="613" y="186"/>
                  <a:pt x="608" y="217"/>
                  <a:pt x="586" y="237"/>
                </a:cubicBezTo>
                <a:cubicBezTo>
                  <a:pt x="566" y="257"/>
                  <a:pt x="534" y="261"/>
                  <a:pt x="510" y="246"/>
                </a:cubicBezTo>
                <a:cubicBezTo>
                  <a:pt x="503" y="241"/>
                  <a:pt x="499" y="242"/>
                  <a:pt x="493" y="247"/>
                </a:cubicBezTo>
                <a:cubicBezTo>
                  <a:pt x="482" y="257"/>
                  <a:pt x="470" y="265"/>
                  <a:pt x="458" y="275"/>
                </a:cubicBezTo>
                <a:cubicBezTo>
                  <a:pt x="456" y="277"/>
                  <a:pt x="454" y="281"/>
                  <a:pt x="455" y="283"/>
                </a:cubicBezTo>
                <a:cubicBezTo>
                  <a:pt x="468" y="317"/>
                  <a:pt x="465" y="350"/>
                  <a:pt x="447" y="383"/>
                </a:cubicBezTo>
                <a:close/>
                <a:moveTo>
                  <a:pt x="349" y="239"/>
                </a:moveTo>
                <a:cubicBezTo>
                  <a:pt x="302" y="239"/>
                  <a:pt x="262" y="277"/>
                  <a:pt x="262" y="323"/>
                </a:cubicBezTo>
                <a:cubicBezTo>
                  <a:pt x="262" y="373"/>
                  <a:pt x="300" y="412"/>
                  <a:pt x="349" y="412"/>
                </a:cubicBezTo>
                <a:cubicBezTo>
                  <a:pt x="396" y="412"/>
                  <a:pt x="435" y="373"/>
                  <a:pt x="435" y="325"/>
                </a:cubicBezTo>
                <a:cubicBezTo>
                  <a:pt x="435" y="278"/>
                  <a:pt x="396" y="239"/>
                  <a:pt x="349" y="239"/>
                </a:cubicBezTo>
                <a:close/>
              </a:path>
            </a:pathLst>
          </a:custGeom>
          <a:solidFill>
            <a:srgbClr val="9624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32074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235" name="Freeform 108">
            <a:extLst>
              <a:ext uri="{FF2B5EF4-FFF2-40B4-BE49-F238E27FC236}">
                <a16:creationId xmlns:a16="http://schemas.microsoft.com/office/drawing/2014/main" id="{FDD38EB7-A0DA-2B45-EDDA-C32EDFBA1718}"/>
              </a:ext>
            </a:extLst>
          </p:cNvPr>
          <p:cNvSpPr/>
          <p:nvPr/>
        </p:nvSpPr>
        <p:spPr>
          <a:xfrm>
            <a:off x="3131840" y="1563638"/>
            <a:ext cx="415405" cy="489220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36" name="Oval 8">
            <a:extLst>
              <a:ext uri="{FF2B5EF4-FFF2-40B4-BE49-F238E27FC236}">
                <a16:creationId xmlns:a16="http://schemas.microsoft.com/office/drawing/2014/main" id="{5AE92AA9-AE9A-C6E3-F34E-81FBD0BD4D3C}"/>
              </a:ext>
            </a:extLst>
          </p:cNvPr>
          <p:cNvSpPr/>
          <p:nvPr/>
        </p:nvSpPr>
        <p:spPr>
          <a:xfrm>
            <a:off x="3824938" y="1574527"/>
            <a:ext cx="436343" cy="467445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grpSp>
        <p:nvGrpSpPr>
          <p:cNvPr id="237" name="Group 110">
            <a:extLst>
              <a:ext uri="{FF2B5EF4-FFF2-40B4-BE49-F238E27FC236}">
                <a16:creationId xmlns:a16="http://schemas.microsoft.com/office/drawing/2014/main" id="{433E5F8A-31CA-4E69-9843-7DE8777F0B34}"/>
              </a:ext>
            </a:extLst>
          </p:cNvPr>
          <p:cNvGrpSpPr/>
          <p:nvPr/>
        </p:nvGrpSpPr>
        <p:grpSpPr>
          <a:xfrm>
            <a:off x="2438209" y="1563638"/>
            <a:ext cx="415405" cy="489220"/>
            <a:chOff x="4835382" y="73243"/>
            <a:chExt cx="2920830" cy="3227535"/>
          </a:xfrm>
          <a:solidFill>
            <a:srgbClr val="6972B5"/>
          </a:solidFill>
        </p:grpSpPr>
        <p:sp>
          <p:nvSpPr>
            <p:cNvPr id="238" name="Freeform 111">
              <a:extLst>
                <a:ext uri="{FF2B5EF4-FFF2-40B4-BE49-F238E27FC236}">
                  <a16:creationId xmlns:a16="http://schemas.microsoft.com/office/drawing/2014/main" id="{56C9F59A-5FE0-3DFD-0D61-F56BD448A5FB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>
                <a:solidFill>
                  <a:srgbClr val="09539E"/>
                </a:solidFill>
              </a:endParaRPr>
            </a:p>
          </p:txBody>
        </p:sp>
        <p:sp>
          <p:nvSpPr>
            <p:cNvPr id="239" name="Oval 37">
              <a:extLst>
                <a:ext uri="{FF2B5EF4-FFF2-40B4-BE49-F238E27FC236}">
                  <a16:creationId xmlns:a16="http://schemas.microsoft.com/office/drawing/2014/main" id="{D110E581-F771-0140-328A-7AE1EACDB973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8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>
                <a:solidFill>
                  <a:srgbClr val="09539E"/>
                </a:solidFill>
              </a:endParaRPr>
            </a:p>
          </p:txBody>
        </p:sp>
      </p:grpSp>
      <p:sp>
        <p:nvSpPr>
          <p:cNvPr id="240" name="Rectangle 19">
            <a:extLst>
              <a:ext uri="{FF2B5EF4-FFF2-40B4-BE49-F238E27FC236}">
                <a16:creationId xmlns:a16="http://schemas.microsoft.com/office/drawing/2014/main" id="{1F7F4E16-64BE-9E78-EAF3-000CBFAB0C9B}"/>
              </a:ext>
            </a:extLst>
          </p:cNvPr>
          <p:cNvSpPr/>
          <p:nvPr/>
        </p:nvSpPr>
        <p:spPr>
          <a:xfrm>
            <a:off x="1758697" y="1590185"/>
            <a:ext cx="372275" cy="436127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1" name="Oval 47">
            <a:extLst>
              <a:ext uri="{FF2B5EF4-FFF2-40B4-BE49-F238E27FC236}">
                <a16:creationId xmlns:a16="http://schemas.microsoft.com/office/drawing/2014/main" id="{A5F4057A-90A9-1EA7-8F06-AB850C4258F9}"/>
              </a:ext>
            </a:extLst>
          </p:cNvPr>
          <p:cNvSpPr>
            <a:spLocks noChangeAspect="1"/>
          </p:cNvSpPr>
          <p:nvPr/>
        </p:nvSpPr>
        <p:spPr>
          <a:xfrm>
            <a:off x="7085033" y="1574551"/>
            <a:ext cx="438545" cy="46739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2" name="Rounded Rectangle 2">
            <a:extLst>
              <a:ext uri="{FF2B5EF4-FFF2-40B4-BE49-F238E27FC236}">
                <a16:creationId xmlns:a16="http://schemas.microsoft.com/office/drawing/2014/main" id="{AD6769A1-5A57-428D-C7C0-A5C4EAC96E76}"/>
              </a:ext>
            </a:extLst>
          </p:cNvPr>
          <p:cNvSpPr/>
          <p:nvPr/>
        </p:nvSpPr>
        <p:spPr>
          <a:xfrm>
            <a:off x="2431004" y="4402541"/>
            <a:ext cx="429814" cy="458089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27" fmla="*/ 436907 w 3960440"/>
              <a:gd name="connsiteY27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3" name="Rounded Rectangle 8">
            <a:extLst>
              <a:ext uri="{FF2B5EF4-FFF2-40B4-BE49-F238E27FC236}">
                <a16:creationId xmlns:a16="http://schemas.microsoft.com/office/drawing/2014/main" id="{E06A1255-FD7D-AC10-9B8B-52CDE8088CFE}"/>
              </a:ext>
            </a:extLst>
          </p:cNvPr>
          <p:cNvSpPr/>
          <p:nvPr/>
        </p:nvSpPr>
        <p:spPr>
          <a:xfrm>
            <a:off x="1729904" y="4402541"/>
            <a:ext cx="429862" cy="458089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31" fmla="*/ 333511 w 3888432"/>
              <a:gd name="connsiteY31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4" name="Rounded Rectangle 2">
            <a:extLst>
              <a:ext uri="{FF2B5EF4-FFF2-40B4-BE49-F238E27FC236}">
                <a16:creationId xmlns:a16="http://schemas.microsoft.com/office/drawing/2014/main" id="{49852B7D-F2C1-9E78-27F1-A9467906B34C}"/>
              </a:ext>
            </a:extLst>
          </p:cNvPr>
          <p:cNvSpPr/>
          <p:nvPr/>
        </p:nvSpPr>
        <p:spPr>
          <a:xfrm>
            <a:off x="3828201" y="4402541"/>
            <a:ext cx="429814" cy="458089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30" fmla="*/ 308009 w 3960000"/>
              <a:gd name="connsiteY30" fmla="*/ 0 h 3960000"/>
              <a:gd name="connsiteX31" fmla="*/ 308009 w 3960000"/>
              <a:gd name="connsiteY31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5" name="Rounded Rectangle 3">
            <a:extLst>
              <a:ext uri="{FF2B5EF4-FFF2-40B4-BE49-F238E27FC236}">
                <a16:creationId xmlns:a16="http://schemas.microsoft.com/office/drawing/2014/main" id="{686B95BB-B9B7-8F98-660C-EBFE4B15C425}"/>
              </a:ext>
            </a:extLst>
          </p:cNvPr>
          <p:cNvSpPr>
            <a:spLocks noChangeAspect="1"/>
          </p:cNvSpPr>
          <p:nvPr/>
        </p:nvSpPr>
        <p:spPr>
          <a:xfrm>
            <a:off x="3124635" y="4402541"/>
            <a:ext cx="429814" cy="458089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6" name="Rounded Rectangle 10">
            <a:extLst>
              <a:ext uri="{FF2B5EF4-FFF2-40B4-BE49-F238E27FC236}">
                <a16:creationId xmlns:a16="http://schemas.microsoft.com/office/drawing/2014/main" id="{EA5F5686-C770-FAD8-8775-BBF405749872}"/>
              </a:ext>
            </a:extLst>
          </p:cNvPr>
          <p:cNvSpPr>
            <a:spLocks noChangeAspect="1"/>
          </p:cNvSpPr>
          <p:nvPr/>
        </p:nvSpPr>
        <p:spPr>
          <a:xfrm>
            <a:off x="4544510" y="4393235"/>
            <a:ext cx="431346" cy="467394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47" name="Block Arc 6">
            <a:extLst>
              <a:ext uri="{FF2B5EF4-FFF2-40B4-BE49-F238E27FC236}">
                <a16:creationId xmlns:a16="http://schemas.microsoft.com/office/drawing/2014/main" id="{A954811F-461F-A579-52F7-CFE6F49B0D48}"/>
              </a:ext>
            </a:extLst>
          </p:cNvPr>
          <p:cNvSpPr/>
          <p:nvPr/>
        </p:nvSpPr>
        <p:spPr>
          <a:xfrm>
            <a:off x="5211969" y="4425428"/>
            <a:ext cx="404362" cy="435202"/>
          </a:xfrm>
          <a:custGeom>
            <a:avLst/>
            <a:gdLst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  <a:gd name="connsiteX36" fmla="*/ 1651152 w 3221102"/>
              <a:gd name="connsiteY36" fmla="*/ 501 h 3221116"/>
              <a:gd name="connsiteX37" fmla="*/ 1651152 w 3221102"/>
              <a:gd name="connsiteY37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grpSp>
        <p:nvGrpSpPr>
          <p:cNvPr id="248" name="Google Shape;10001;p74">
            <a:extLst>
              <a:ext uri="{FF2B5EF4-FFF2-40B4-BE49-F238E27FC236}">
                <a16:creationId xmlns:a16="http://schemas.microsoft.com/office/drawing/2014/main" id="{06A53F64-6F73-0AF8-B52A-89CB3CE95186}"/>
              </a:ext>
            </a:extLst>
          </p:cNvPr>
          <p:cNvGrpSpPr/>
          <p:nvPr/>
        </p:nvGrpSpPr>
        <p:grpSpPr>
          <a:xfrm>
            <a:off x="6452558" y="4384400"/>
            <a:ext cx="410845" cy="437872"/>
            <a:chOff x="-65145698" y="3727425"/>
            <a:chExt cx="317425" cy="317425"/>
          </a:xfrm>
          <a:solidFill>
            <a:srgbClr val="6972B5"/>
          </a:solidFill>
        </p:grpSpPr>
        <p:sp>
          <p:nvSpPr>
            <p:cNvPr id="249" name="Google Shape;10002;p74">
              <a:extLst>
                <a:ext uri="{FF2B5EF4-FFF2-40B4-BE49-F238E27FC236}">
                  <a16:creationId xmlns:a16="http://schemas.microsoft.com/office/drawing/2014/main" id="{0B1EEB59-A96A-728E-03F6-8B6379B4A7BB}"/>
                </a:ext>
              </a:extLst>
            </p:cNvPr>
            <p:cNvSpPr/>
            <p:nvPr/>
          </p:nvSpPr>
          <p:spPr>
            <a:xfrm>
              <a:off x="-65145698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0" name="Google Shape;10003;p74">
              <a:extLst>
                <a:ext uri="{FF2B5EF4-FFF2-40B4-BE49-F238E27FC236}">
                  <a16:creationId xmlns:a16="http://schemas.microsoft.com/office/drawing/2014/main" id="{66DE3C9D-477A-F4AF-3A16-80BD31EB8364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51" name="Google Shape;10027;p74">
            <a:extLst>
              <a:ext uri="{FF2B5EF4-FFF2-40B4-BE49-F238E27FC236}">
                <a16:creationId xmlns:a16="http://schemas.microsoft.com/office/drawing/2014/main" id="{7C4CA472-F6ED-4B2A-B588-5D5F0BF8D80F}"/>
              </a:ext>
            </a:extLst>
          </p:cNvPr>
          <p:cNvGrpSpPr/>
          <p:nvPr/>
        </p:nvGrpSpPr>
        <p:grpSpPr>
          <a:xfrm>
            <a:off x="2584624" y="3098309"/>
            <a:ext cx="392756" cy="381082"/>
            <a:chOff x="-61354872" y="3751050"/>
            <a:chExt cx="316650" cy="288275"/>
          </a:xfrm>
          <a:solidFill>
            <a:srgbClr val="6972B5"/>
          </a:solidFill>
        </p:grpSpPr>
        <p:sp>
          <p:nvSpPr>
            <p:cNvPr id="252" name="Google Shape;10028;p74">
              <a:extLst>
                <a:ext uri="{FF2B5EF4-FFF2-40B4-BE49-F238E27FC236}">
                  <a16:creationId xmlns:a16="http://schemas.microsoft.com/office/drawing/2014/main" id="{4B13289C-66B6-B463-08FF-328D86E42401}"/>
                </a:ext>
              </a:extLst>
            </p:cNvPr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0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3" name="Google Shape;10029;p74">
              <a:extLst>
                <a:ext uri="{FF2B5EF4-FFF2-40B4-BE49-F238E27FC236}">
                  <a16:creationId xmlns:a16="http://schemas.microsoft.com/office/drawing/2014/main" id="{E8B6FB8F-73D7-9A93-5866-C34D18FABA7B}"/>
                </a:ext>
              </a:extLst>
            </p:cNvPr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8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4" name="Google Shape;10030;p74">
              <a:extLst>
                <a:ext uri="{FF2B5EF4-FFF2-40B4-BE49-F238E27FC236}">
                  <a16:creationId xmlns:a16="http://schemas.microsoft.com/office/drawing/2014/main" id="{07E04346-F4A5-37CE-94F8-A493307BD3A9}"/>
                </a:ext>
              </a:extLst>
            </p:cNvPr>
            <p:cNvSpPr/>
            <p:nvPr/>
          </p:nvSpPr>
          <p:spPr>
            <a:xfrm>
              <a:off x="-61354872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55" name="Google Shape;10074;p74">
            <a:extLst>
              <a:ext uri="{FF2B5EF4-FFF2-40B4-BE49-F238E27FC236}">
                <a16:creationId xmlns:a16="http://schemas.microsoft.com/office/drawing/2014/main" id="{F061AC0F-09C2-7806-F3BC-48CE690BD46E}"/>
              </a:ext>
            </a:extLst>
          </p:cNvPr>
          <p:cNvGrpSpPr/>
          <p:nvPr/>
        </p:nvGrpSpPr>
        <p:grpSpPr>
          <a:xfrm>
            <a:off x="3179236" y="3072991"/>
            <a:ext cx="392756" cy="410265"/>
            <a:chOff x="-60988625" y="3740800"/>
            <a:chExt cx="316650" cy="310350"/>
          </a:xfrm>
          <a:solidFill>
            <a:srgbClr val="6972B5"/>
          </a:solidFill>
        </p:grpSpPr>
        <p:sp>
          <p:nvSpPr>
            <p:cNvPr id="256" name="Google Shape;10075;p74">
              <a:extLst>
                <a:ext uri="{FF2B5EF4-FFF2-40B4-BE49-F238E27FC236}">
                  <a16:creationId xmlns:a16="http://schemas.microsoft.com/office/drawing/2014/main" id="{8B5EFE8C-3608-CE86-A905-84C8BCDF12C5}"/>
                </a:ext>
              </a:extLst>
            </p:cNvPr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7" name="Google Shape;10076;p74">
              <a:extLst>
                <a:ext uri="{FF2B5EF4-FFF2-40B4-BE49-F238E27FC236}">
                  <a16:creationId xmlns:a16="http://schemas.microsoft.com/office/drawing/2014/main" id="{F8C22407-FA45-63DB-687F-03CD07E55688}"/>
                </a:ext>
              </a:extLst>
            </p:cNvPr>
            <p:cNvSpPr/>
            <p:nvPr/>
          </p:nvSpPr>
          <p:spPr>
            <a:xfrm>
              <a:off x="-60742097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8" name="Google Shape;10077;p74">
              <a:extLst>
                <a:ext uri="{FF2B5EF4-FFF2-40B4-BE49-F238E27FC236}">
                  <a16:creationId xmlns:a16="http://schemas.microsoft.com/office/drawing/2014/main" id="{6AACD7BF-57F5-FED3-6C61-51A92448AA8F}"/>
                </a:ext>
              </a:extLst>
            </p:cNvPr>
            <p:cNvSpPr/>
            <p:nvPr/>
          </p:nvSpPr>
          <p:spPr>
            <a:xfrm>
              <a:off x="-60740522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59" name="Google Shape;10084;p74">
            <a:extLst>
              <a:ext uri="{FF2B5EF4-FFF2-40B4-BE49-F238E27FC236}">
                <a16:creationId xmlns:a16="http://schemas.microsoft.com/office/drawing/2014/main" id="{13C366DE-AC5F-5A68-E2FA-C0B7BF7EE9EF}"/>
              </a:ext>
            </a:extLst>
          </p:cNvPr>
          <p:cNvGrpSpPr/>
          <p:nvPr/>
        </p:nvGrpSpPr>
        <p:grpSpPr>
          <a:xfrm>
            <a:off x="5731159" y="3082009"/>
            <a:ext cx="359663" cy="371037"/>
            <a:chOff x="-59447249" y="3706150"/>
            <a:chExt cx="319000" cy="308775"/>
          </a:xfrm>
          <a:solidFill>
            <a:srgbClr val="6972B5"/>
          </a:solidFill>
        </p:grpSpPr>
        <p:sp>
          <p:nvSpPr>
            <p:cNvPr id="260" name="Google Shape;10085;p74">
              <a:extLst>
                <a:ext uri="{FF2B5EF4-FFF2-40B4-BE49-F238E27FC236}">
                  <a16:creationId xmlns:a16="http://schemas.microsoft.com/office/drawing/2014/main" id="{C5ACCCB1-DA1E-A934-F96F-188189129CF7}"/>
                </a:ext>
              </a:extLst>
            </p:cNvPr>
            <p:cNvSpPr/>
            <p:nvPr/>
          </p:nvSpPr>
          <p:spPr>
            <a:xfrm>
              <a:off x="-59381876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1" name="Google Shape;10086;p74">
              <a:extLst>
                <a:ext uri="{FF2B5EF4-FFF2-40B4-BE49-F238E27FC236}">
                  <a16:creationId xmlns:a16="http://schemas.microsoft.com/office/drawing/2014/main" id="{72E8A736-8994-4978-75B3-A6DFB84E36BC}"/>
                </a:ext>
              </a:extLst>
            </p:cNvPr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3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2" name="Google Shape;10087;p74">
              <a:extLst>
                <a:ext uri="{FF2B5EF4-FFF2-40B4-BE49-F238E27FC236}">
                  <a16:creationId xmlns:a16="http://schemas.microsoft.com/office/drawing/2014/main" id="{55106A7D-2419-6A2D-CE89-71E385505F07}"/>
                </a:ext>
              </a:extLst>
            </p:cNvPr>
            <p:cNvSpPr/>
            <p:nvPr/>
          </p:nvSpPr>
          <p:spPr>
            <a:xfrm>
              <a:off x="-59447249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59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3" name="Google Shape;10088;p74">
              <a:extLst>
                <a:ext uri="{FF2B5EF4-FFF2-40B4-BE49-F238E27FC236}">
                  <a16:creationId xmlns:a16="http://schemas.microsoft.com/office/drawing/2014/main" id="{5CB84EFC-93C8-95F1-D44A-59B0549D57BF}"/>
                </a:ext>
              </a:extLst>
            </p:cNvPr>
            <p:cNvSpPr/>
            <p:nvPr/>
          </p:nvSpPr>
          <p:spPr>
            <a:xfrm>
              <a:off x="-59293652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64" name="Google Shape;10089;p74">
            <a:extLst>
              <a:ext uri="{FF2B5EF4-FFF2-40B4-BE49-F238E27FC236}">
                <a16:creationId xmlns:a16="http://schemas.microsoft.com/office/drawing/2014/main" id="{50E69E22-5D22-6EB1-EAB1-78B58D52552E}"/>
              </a:ext>
            </a:extLst>
          </p:cNvPr>
          <p:cNvGrpSpPr/>
          <p:nvPr/>
        </p:nvGrpSpPr>
        <p:grpSpPr>
          <a:xfrm>
            <a:off x="5004551" y="1500814"/>
            <a:ext cx="515508" cy="543507"/>
            <a:chOff x="-64406128" y="3362225"/>
            <a:chExt cx="318225" cy="314800"/>
          </a:xfrm>
          <a:solidFill>
            <a:srgbClr val="6972B5"/>
          </a:solidFill>
        </p:grpSpPr>
        <p:sp>
          <p:nvSpPr>
            <p:cNvPr id="265" name="Google Shape;10090;p74">
              <a:extLst>
                <a:ext uri="{FF2B5EF4-FFF2-40B4-BE49-F238E27FC236}">
                  <a16:creationId xmlns:a16="http://schemas.microsoft.com/office/drawing/2014/main" id="{472E89A0-E872-D142-A59D-C0FCBF67D93C}"/>
                </a:ext>
              </a:extLst>
            </p:cNvPr>
            <p:cNvSpPr/>
            <p:nvPr/>
          </p:nvSpPr>
          <p:spPr>
            <a:xfrm>
              <a:off x="-64332098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6" name="Google Shape;10091;p74">
              <a:extLst>
                <a:ext uri="{FF2B5EF4-FFF2-40B4-BE49-F238E27FC236}">
                  <a16:creationId xmlns:a16="http://schemas.microsoft.com/office/drawing/2014/main" id="{BAF6A3A4-6CCD-FAB0-7484-AC14A14F151F}"/>
                </a:ext>
              </a:extLst>
            </p:cNvPr>
            <p:cNvSpPr/>
            <p:nvPr/>
          </p:nvSpPr>
          <p:spPr>
            <a:xfrm>
              <a:off x="-64406128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sp>
        <p:nvSpPr>
          <p:cNvPr id="267" name="Google Shape;10113;p74">
            <a:extLst>
              <a:ext uri="{FF2B5EF4-FFF2-40B4-BE49-F238E27FC236}">
                <a16:creationId xmlns:a16="http://schemas.microsoft.com/office/drawing/2014/main" id="{0F1562CA-2DF1-6964-DEB3-BD7AC710C095}"/>
              </a:ext>
            </a:extLst>
          </p:cNvPr>
          <p:cNvSpPr/>
          <p:nvPr/>
        </p:nvSpPr>
        <p:spPr>
          <a:xfrm>
            <a:off x="3830517" y="3051856"/>
            <a:ext cx="395670" cy="417039"/>
          </a:xfrm>
          <a:custGeom>
            <a:avLst/>
            <a:gdLst/>
            <a:ahLst/>
            <a:cxnLst/>
            <a:rect l="l" t="t" r="r" b="b"/>
            <a:pathLst>
              <a:path w="12759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50">
              <a:solidFill>
                <a:srgbClr val="09539E"/>
              </a:solidFill>
            </a:endParaRPr>
          </a:p>
        </p:txBody>
      </p:sp>
      <p:grpSp>
        <p:nvGrpSpPr>
          <p:cNvPr id="268" name="Google Shape;10118;p74">
            <a:extLst>
              <a:ext uri="{FF2B5EF4-FFF2-40B4-BE49-F238E27FC236}">
                <a16:creationId xmlns:a16="http://schemas.microsoft.com/office/drawing/2014/main" id="{EAE198FD-5652-BAB0-B761-63625320E388}"/>
              </a:ext>
            </a:extLst>
          </p:cNvPr>
          <p:cNvGrpSpPr/>
          <p:nvPr/>
        </p:nvGrpSpPr>
        <p:grpSpPr>
          <a:xfrm>
            <a:off x="7075350" y="2394327"/>
            <a:ext cx="350646" cy="379418"/>
            <a:chOff x="-59400777" y="4084200"/>
            <a:chExt cx="311125" cy="315875"/>
          </a:xfrm>
          <a:solidFill>
            <a:srgbClr val="6972B5"/>
          </a:solidFill>
        </p:grpSpPr>
        <p:sp>
          <p:nvSpPr>
            <p:cNvPr id="269" name="Google Shape;10119;p74">
              <a:extLst>
                <a:ext uri="{FF2B5EF4-FFF2-40B4-BE49-F238E27FC236}">
                  <a16:creationId xmlns:a16="http://schemas.microsoft.com/office/drawing/2014/main" id="{E191F97D-9123-9FA5-A5DA-7DB726832592}"/>
                </a:ext>
              </a:extLst>
            </p:cNvPr>
            <p:cNvSpPr/>
            <p:nvPr/>
          </p:nvSpPr>
          <p:spPr>
            <a:xfrm>
              <a:off x="-59400777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0" name="Google Shape;10120;p74">
              <a:extLst>
                <a:ext uri="{FF2B5EF4-FFF2-40B4-BE49-F238E27FC236}">
                  <a16:creationId xmlns:a16="http://schemas.microsoft.com/office/drawing/2014/main" id="{70E35817-3904-EA11-70C6-B6EF3A2CE1F1}"/>
                </a:ext>
              </a:extLst>
            </p:cNvPr>
            <p:cNvSpPr/>
            <p:nvPr/>
          </p:nvSpPr>
          <p:spPr>
            <a:xfrm>
              <a:off x="-59400002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1" name="Google Shape;10121;p74">
              <a:extLst>
                <a:ext uri="{FF2B5EF4-FFF2-40B4-BE49-F238E27FC236}">
                  <a16:creationId xmlns:a16="http://schemas.microsoft.com/office/drawing/2014/main" id="{922086F6-6B25-21AD-80C1-6CC72AE52BF9}"/>
                </a:ext>
              </a:extLst>
            </p:cNvPr>
            <p:cNvSpPr/>
            <p:nvPr/>
          </p:nvSpPr>
          <p:spPr>
            <a:xfrm>
              <a:off x="-59290502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2" name="Google Shape;10122;p74">
              <a:extLst>
                <a:ext uri="{FF2B5EF4-FFF2-40B4-BE49-F238E27FC236}">
                  <a16:creationId xmlns:a16="http://schemas.microsoft.com/office/drawing/2014/main" id="{D2B2E088-D7AC-5FEA-6F33-DED9A9C0B4D7}"/>
                </a:ext>
              </a:extLst>
            </p:cNvPr>
            <p:cNvSpPr/>
            <p:nvPr/>
          </p:nvSpPr>
          <p:spPr>
            <a:xfrm>
              <a:off x="-59290502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3" name="Google Shape;10123;p74">
              <a:extLst>
                <a:ext uri="{FF2B5EF4-FFF2-40B4-BE49-F238E27FC236}">
                  <a16:creationId xmlns:a16="http://schemas.microsoft.com/office/drawing/2014/main" id="{A9B154F8-0B95-89A5-3911-033FCE98F0CE}"/>
                </a:ext>
              </a:extLst>
            </p:cNvPr>
            <p:cNvSpPr/>
            <p:nvPr/>
          </p:nvSpPr>
          <p:spPr>
            <a:xfrm>
              <a:off x="-59181026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4" name="Google Shape;10124;p74">
              <a:extLst>
                <a:ext uri="{FF2B5EF4-FFF2-40B4-BE49-F238E27FC236}">
                  <a16:creationId xmlns:a16="http://schemas.microsoft.com/office/drawing/2014/main" id="{42ACF195-364D-2EA5-64CB-456607F71855}"/>
                </a:ext>
              </a:extLst>
            </p:cNvPr>
            <p:cNvSpPr/>
            <p:nvPr/>
          </p:nvSpPr>
          <p:spPr>
            <a:xfrm>
              <a:off x="-59179451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75" name="Google Shape;10129;p74">
            <a:extLst>
              <a:ext uri="{FF2B5EF4-FFF2-40B4-BE49-F238E27FC236}">
                <a16:creationId xmlns:a16="http://schemas.microsoft.com/office/drawing/2014/main" id="{760AB189-1DA3-23B7-DFC5-25B95FE0374C}"/>
              </a:ext>
            </a:extLst>
          </p:cNvPr>
          <p:cNvGrpSpPr/>
          <p:nvPr/>
        </p:nvGrpSpPr>
        <p:grpSpPr>
          <a:xfrm>
            <a:off x="4467314" y="1531539"/>
            <a:ext cx="427693" cy="535548"/>
            <a:chOff x="-64022548" y="3727425"/>
            <a:chExt cx="270175" cy="317425"/>
          </a:xfrm>
          <a:solidFill>
            <a:srgbClr val="6972B5"/>
          </a:solidFill>
        </p:grpSpPr>
        <p:sp>
          <p:nvSpPr>
            <p:cNvPr id="276" name="Google Shape;10130;p74">
              <a:extLst>
                <a:ext uri="{FF2B5EF4-FFF2-40B4-BE49-F238E27FC236}">
                  <a16:creationId xmlns:a16="http://schemas.microsoft.com/office/drawing/2014/main" id="{2F438999-9E54-5721-5AF6-2E97833F06F7}"/>
                </a:ext>
              </a:extLst>
            </p:cNvPr>
            <p:cNvSpPr/>
            <p:nvPr/>
          </p:nvSpPr>
          <p:spPr>
            <a:xfrm>
              <a:off x="-64022548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3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7" name="Google Shape;10131;p74">
              <a:extLst>
                <a:ext uri="{FF2B5EF4-FFF2-40B4-BE49-F238E27FC236}">
                  <a16:creationId xmlns:a16="http://schemas.microsoft.com/office/drawing/2014/main" id="{507564DA-F353-953D-6DD9-9D58FF9F5F1B}"/>
                </a:ext>
              </a:extLst>
            </p:cNvPr>
            <p:cNvSpPr/>
            <p:nvPr/>
          </p:nvSpPr>
          <p:spPr>
            <a:xfrm>
              <a:off x="-64000503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8" name="Google Shape;10132;p74">
              <a:extLst>
                <a:ext uri="{FF2B5EF4-FFF2-40B4-BE49-F238E27FC236}">
                  <a16:creationId xmlns:a16="http://schemas.microsoft.com/office/drawing/2014/main" id="{4FE225CE-4061-264A-557B-A89634706D97}"/>
                </a:ext>
              </a:extLst>
            </p:cNvPr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79" name="Google Shape;10154;p74">
            <a:extLst>
              <a:ext uri="{FF2B5EF4-FFF2-40B4-BE49-F238E27FC236}">
                <a16:creationId xmlns:a16="http://schemas.microsoft.com/office/drawing/2014/main" id="{1AE88CE3-DB34-4C5E-0867-38D853F98752}"/>
              </a:ext>
            </a:extLst>
          </p:cNvPr>
          <p:cNvGrpSpPr/>
          <p:nvPr/>
        </p:nvGrpSpPr>
        <p:grpSpPr>
          <a:xfrm>
            <a:off x="4544511" y="3051531"/>
            <a:ext cx="392756" cy="418460"/>
            <a:chOff x="-60255348" y="3733825"/>
            <a:chExt cx="316650" cy="316550"/>
          </a:xfrm>
          <a:solidFill>
            <a:srgbClr val="6972B5"/>
          </a:solidFill>
        </p:grpSpPr>
        <p:sp>
          <p:nvSpPr>
            <p:cNvPr id="280" name="Google Shape;10155;p74">
              <a:extLst>
                <a:ext uri="{FF2B5EF4-FFF2-40B4-BE49-F238E27FC236}">
                  <a16:creationId xmlns:a16="http://schemas.microsoft.com/office/drawing/2014/main" id="{228405DE-DFE5-B0CA-AE4E-9319650A2D71}"/>
                </a:ext>
              </a:extLst>
            </p:cNvPr>
            <p:cNvSpPr/>
            <p:nvPr/>
          </p:nvSpPr>
          <p:spPr>
            <a:xfrm>
              <a:off x="-60218327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1" name="Google Shape;10156;p74">
              <a:extLst>
                <a:ext uri="{FF2B5EF4-FFF2-40B4-BE49-F238E27FC236}">
                  <a16:creationId xmlns:a16="http://schemas.microsoft.com/office/drawing/2014/main" id="{0CDBD645-B11A-B602-6249-08932ADC4F26}"/>
                </a:ext>
              </a:extLst>
            </p:cNvPr>
            <p:cNvSpPr/>
            <p:nvPr/>
          </p:nvSpPr>
          <p:spPr>
            <a:xfrm>
              <a:off x="-60255348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2" name="Google Shape;10157;p74">
              <a:extLst>
                <a:ext uri="{FF2B5EF4-FFF2-40B4-BE49-F238E27FC236}">
                  <a16:creationId xmlns:a16="http://schemas.microsoft.com/office/drawing/2014/main" id="{1F4C003D-1D08-1282-C7CA-5ABA1A298C93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3" name="Google Shape;10158;p74">
              <a:extLst>
                <a:ext uri="{FF2B5EF4-FFF2-40B4-BE49-F238E27FC236}">
                  <a16:creationId xmlns:a16="http://schemas.microsoft.com/office/drawing/2014/main" id="{5E28F59F-DA4B-2349-7FEE-518383CE455B}"/>
                </a:ext>
              </a:extLst>
            </p:cNvPr>
            <p:cNvSpPr/>
            <p:nvPr/>
          </p:nvSpPr>
          <p:spPr>
            <a:xfrm>
              <a:off x="-60212827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4" name="Google Shape;10159;p74">
              <a:extLst>
                <a:ext uri="{FF2B5EF4-FFF2-40B4-BE49-F238E27FC236}">
                  <a16:creationId xmlns:a16="http://schemas.microsoft.com/office/drawing/2014/main" id="{841F8F73-8E0A-DE2A-7A07-42114C67025E}"/>
                </a:ext>
              </a:extLst>
            </p:cNvPr>
            <p:cNvSpPr/>
            <p:nvPr/>
          </p:nvSpPr>
          <p:spPr>
            <a:xfrm>
              <a:off x="-60012752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5" name="Google Shape;10160;p74">
              <a:extLst>
                <a:ext uri="{FF2B5EF4-FFF2-40B4-BE49-F238E27FC236}">
                  <a16:creationId xmlns:a16="http://schemas.microsoft.com/office/drawing/2014/main" id="{62E3728F-3E24-2715-D0C7-C77C35E114CA}"/>
                </a:ext>
              </a:extLst>
            </p:cNvPr>
            <p:cNvSpPr/>
            <p:nvPr/>
          </p:nvSpPr>
          <p:spPr>
            <a:xfrm>
              <a:off x="-60012752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6" name="Google Shape;10161;p74">
              <a:extLst>
                <a:ext uri="{FF2B5EF4-FFF2-40B4-BE49-F238E27FC236}">
                  <a16:creationId xmlns:a16="http://schemas.microsoft.com/office/drawing/2014/main" id="{7E87F687-05FC-E635-4DA3-D5F101992BFA}"/>
                </a:ext>
              </a:extLst>
            </p:cNvPr>
            <p:cNvSpPr/>
            <p:nvPr/>
          </p:nvSpPr>
          <p:spPr>
            <a:xfrm>
              <a:off x="-60212827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87" name="Google Shape;10172;p74">
            <a:extLst>
              <a:ext uri="{FF2B5EF4-FFF2-40B4-BE49-F238E27FC236}">
                <a16:creationId xmlns:a16="http://schemas.microsoft.com/office/drawing/2014/main" id="{86F60D32-258E-ED47-2B49-AB5767339438}"/>
              </a:ext>
            </a:extLst>
          </p:cNvPr>
          <p:cNvGrpSpPr/>
          <p:nvPr/>
        </p:nvGrpSpPr>
        <p:grpSpPr>
          <a:xfrm>
            <a:off x="5669759" y="1545040"/>
            <a:ext cx="512993" cy="541708"/>
            <a:chOff x="-63679952" y="4093450"/>
            <a:chExt cx="320600" cy="317650"/>
          </a:xfrm>
          <a:solidFill>
            <a:srgbClr val="6972B5"/>
          </a:solidFill>
        </p:grpSpPr>
        <p:sp>
          <p:nvSpPr>
            <p:cNvPr id="288" name="Google Shape;10173;p74">
              <a:extLst>
                <a:ext uri="{FF2B5EF4-FFF2-40B4-BE49-F238E27FC236}">
                  <a16:creationId xmlns:a16="http://schemas.microsoft.com/office/drawing/2014/main" id="{C406E1B4-C8FB-9B9C-F4B6-DA62131E2DB8}"/>
                </a:ext>
              </a:extLst>
            </p:cNvPr>
            <p:cNvSpPr/>
            <p:nvPr/>
          </p:nvSpPr>
          <p:spPr>
            <a:xfrm>
              <a:off x="-63595653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9" name="Google Shape;10174;p74">
              <a:extLst>
                <a:ext uri="{FF2B5EF4-FFF2-40B4-BE49-F238E27FC236}">
                  <a16:creationId xmlns:a16="http://schemas.microsoft.com/office/drawing/2014/main" id="{F31903B2-C79D-5B5F-A905-4ABBE52D137E}"/>
                </a:ext>
              </a:extLst>
            </p:cNvPr>
            <p:cNvSpPr/>
            <p:nvPr/>
          </p:nvSpPr>
          <p:spPr>
            <a:xfrm>
              <a:off x="-63679952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0" name="Google Shape;10175;p74">
              <a:extLst>
                <a:ext uri="{FF2B5EF4-FFF2-40B4-BE49-F238E27FC236}">
                  <a16:creationId xmlns:a16="http://schemas.microsoft.com/office/drawing/2014/main" id="{17A80EA5-69D1-C55C-B763-477811213D37}"/>
                </a:ext>
              </a:extLst>
            </p:cNvPr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91" name="Google Shape;10184;p74">
            <a:extLst>
              <a:ext uri="{FF2B5EF4-FFF2-40B4-BE49-F238E27FC236}">
                <a16:creationId xmlns:a16="http://schemas.microsoft.com/office/drawing/2014/main" id="{4F2FE934-A714-922C-E801-939D8E32D598}"/>
              </a:ext>
            </a:extLst>
          </p:cNvPr>
          <p:cNvGrpSpPr/>
          <p:nvPr/>
        </p:nvGrpSpPr>
        <p:grpSpPr>
          <a:xfrm>
            <a:off x="1807914" y="3050252"/>
            <a:ext cx="392756" cy="419650"/>
            <a:chOff x="-61783348" y="3743950"/>
            <a:chExt cx="316650" cy="317450"/>
          </a:xfrm>
          <a:solidFill>
            <a:srgbClr val="6972B5"/>
          </a:solidFill>
        </p:grpSpPr>
        <p:sp>
          <p:nvSpPr>
            <p:cNvPr id="292" name="Google Shape;10185;p74">
              <a:extLst>
                <a:ext uri="{FF2B5EF4-FFF2-40B4-BE49-F238E27FC236}">
                  <a16:creationId xmlns:a16="http://schemas.microsoft.com/office/drawing/2014/main" id="{B3E86887-D7BF-CA6A-054E-B6B93F34DC74}"/>
                </a:ext>
              </a:extLst>
            </p:cNvPr>
            <p:cNvSpPr/>
            <p:nvPr/>
          </p:nvSpPr>
          <p:spPr>
            <a:xfrm>
              <a:off x="-61783348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3" name="Google Shape;10186;p74">
              <a:extLst>
                <a:ext uri="{FF2B5EF4-FFF2-40B4-BE49-F238E27FC236}">
                  <a16:creationId xmlns:a16="http://schemas.microsoft.com/office/drawing/2014/main" id="{1063BC77-32CE-138D-1F09-E0711461CB04}"/>
                </a:ext>
              </a:extLst>
            </p:cNvPr>
            <p:cNvSpPr/>
            <p:nvPr/>
          </p:nvSpPr>
          <p:spPr>
            <a:xfrm>
              <a:off x="-61739227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sp>
        <p:nvSpPr>
          <p:cNvPr id="294" name="Google Shape;10189;p74">
            <a:extLst>
              <a:ext uri="{FF2B5EF4-FFF2-40B4-BE49-F238E27FC236}">
                <a16:creationId xmlns:a16="http://schemas.microsoft.com/office/drawing/2014/main" id="{74B07D8C-280D-17C5-46F5-1900832B7875}"/>
              </a:ext>
            </a:extLst>
          </p:cNvPr>
          <p:cNvSpPr/>
          <p:nvPr/>
        </p:nvSpPr>
        <p:spPr>
          <a:xfrm>
            <a:off x="5161995" y="3109401"/>
            <a:ext cx="394709" cy="328007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50">
              <a:solidFill>
                <a:srgbClr val="09539E"/>
              </a:solidFill>
            </a:endParaRPr>
          </a:p>
        </p:txBody>
      </p:sp>
      <p:grpSp>
        <p:nvGrpSpPr>
          <p:cNvPr id="295" name="Google Shape;10190;p74">
            <a:extLst>
              <a:ext uri="{FF2B5EF4-FFF2-40B4-BE49-F238E27FC236}">
                <a16:creationId xmlns:a16="http://schemas.microsoft.com/office/drawing/2014/main" id="{CE01368B-7B11-AD08-FF60-3F04B7BABDF4}"/>
              </a:ext>
            </a:extLst>
          </p:cNvPr>
          <p:cNvGrpSpPr/>
          <p:nvPr/>
        </p:nvGrpSpPr>
        <p:grpSpPr>
          <a:xfrm>
            <a:off x="6463186" y="3063929"/>
            <a:ext cx="359691" cy="378727"/>
            <a:chOff x="-59869425" y="4102225"/>
            <a:chExt cx="319025" cy="315175"/>
          </a:xfrm>
          <a:solidFill>
            <a:srgbClr val="6972B5"/>
          </a:solidFill>
        </p:grpSpPr>
        <p:sp>
          <p:nvSpPr>
            <p:cNvPr id="296" name="Google Shape;10191;p74">
              <a:extLst>
                <a:ext uri="{FF2B5EF4-FFF2-40B4-BE49-F238E27FC236}">
                  <a16:creationId xmlns:a16="http://schemas.microsoft.com/office/drawing/2014/main" id="{7EB2D65C-E748-9992-1E78-A7509A3A6600}"/>
                </a:ext>
              </a:extLst>
            </p:cNvPr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7" name="Google Shape;10192;p74">
              <a:extLst>
                <a:ext uri="{FF2B5EF4-FFF2-40B4-BE49-F238E27FC236}">
                  <a16:creationId xmlns:a16="http://schemas.microsoft.com/office/drawing/2014/main" id="{8464B091-8C64-DB47-9AA9-D71C4C92E9A6}"/>
                </a:ext>
              </a:extLst>
            </p:cNvPr>
            <p:cNvSpPr/>
            <p:nvPr/>
          </p:nvSpPr>
          <p:spPr>
            <a:xfrm>
              <a:off x="-59811127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2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8" name="Google Shape;10193;p74">
              <a:extLst>
                <a:ext uri="{FF2B5EF4-FFF2-40B4-BE49-F238E27FC236}">
                  <a16:creationId xmlns:a16="http://schemas.microsoft.com/office/drawing/2014/main" id="{F7488A98-2277-26FE-4160-85E9F815BFBA}"/>
                </a:ext>
              </a:extLst>
            </p:cNvPr>
            <p:cNvSpPr/>
            <p:nvPr/>
          </p:nvSpPr>
          <p:spPr>
            <a:xfrm>
              <a:off x="-59700077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9" name="Google Shape;10194;p74">
              <a:extLst>
                <a:ext uri="{FF2B5EF4-FFF2-40B4-BE49-F238E27FC236}">
                  <a16:creationId xmlns:a16="http://schemas.microsoft.com/office/drawing/2014/main" id="{35F340B2-233A-B22D-3518-2EA715077A6C}"/>
                </a:ext>
              </a:extLst>
            </p:cNvPr>
            <p:cNvSpPr/>
            <p:nvPr/>
          </p:nvSpPr>
          <p:spPr>
            <a:xfrm>
              <a:off x="-59742598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00" name="Google Shape;10221;p74">
            <a:extLst>
              <a:ext uri="{FF2B5EF4-FFF2-40B4-BE49-F238E27FC236}">
                <a16:creationId xmlns:a16="http://schemas.microsoft.com/office/drawing/2014/main" id="{53D0FED0-B81D-5BB2-79C8-8E614FC85605}"/>
              </a:ext>
            </a:extLst>
          </p:cNvPr>
          <p:cNvGrpSpPr/>
          <p:nvPr/>
        </p:nvGrpSpPr>
        <p:grpSpPr>
          <a:xfrm>
            <a:off x="2436504" y="3788141"/>
            <a:ext cx="316968" cy="383407"/>
            <a:chOff x="2423775" y="3226875"/>
            <a:chExt cx="259925" cy="295000"/>
          </a:xfrm>
          <a:solidFill>
            <a:srgbClr val="6972B5"/>
          </a:solidFill>
        </p:grpSpPr>
        <p:sp>
          <p:nvSpPr>
            <p:cNvPr id="301" name="Google Shape;10222;p74">
              <a:extLst>
                <a:ext uri="{FF2B5EF4-FFF2-40B4-BE49-F238E27FC236}">
                  <a16:creationId xmlns:a16="http://schemas.microsoft.com/office/drawing/2014/main" id="{0272397A-D081-D615-BAA3-BD4BD07F2849}"/>
                </a:ext>
              </a:extLst>
            </p:cNvPr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2" name="Google Shape;10223;p74">
              <a:extLst>
                <a:ext uri="{FF2B5EF4-FFF2-40B4-BE49-F238E27FC236}">
                  <a16:creationId xmlns:a16="http://schemas.microsoft.com/office/drawing/2014/main" id="{E2682186-FBFB-6BB2-C1D9-E9EE37318462}"/>
                </a:ext>
              </a:extLst>
            </p:cNvPr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3" name="Google Shape;10224;p74">
              <a:extLst>
                <a:ext uri="{FF2B5EF4-FFF2-40B4-BE49-F238E27FC236}">
                  <a16:creationId xmlns:a16="http://schemas.microsoft.com/office/drawing/2014/main" id="{61EEA112-DBEB-740F-B3FE-6C7B8F6BFA84}"/>
                </a:ext>
              </a:extLst>
            </p:cNvPr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04" name="Google Shape;10240;p74">
            <a:extLst>
              <a:ext uri="{FF2B5EF4-FFF2-40B4-BE49-F238E27FC236}">
                <a16:creationId xmlns:a16="http://schemas.microsoft.com/office/drawing/2014/main" id="{9B73EA17-E279-04C2-84F1-BC6D320B156B}"/>
              </a:ext>
            </a:extLst>
          </p:cNvPr>
          <p:cNvGrpSpPr/>
          <p:nvPr/>
        </p:nvGrpSpPr>
        <p:grpSpPr>
          <a:xfrm>
            <a:off x="3825179" y="3791801"/>
            <a:ext cx="365016" cy="360370"/>
            <a:chOff x="4266025" y="3609275"/>
            <a:chExt cx="299325" cy="277275"/>
          </a:xfrm>
          <a:solidFill>
            <a:srgbClr val="6972B5"/>
          </a:solidFill>
        </p:grpSpPr>
        <p:sp>
          <p:nvSpPr>
            <p:cNvPr id="305" name="Google Shape;10241;p74">
              <a:extLst>
                <a:ext uri="{FF2B5EF4-FFF2-40B4-BE49-F238E27FC236}">
                  <a16:creationId xmlns:a16="http://schemas.microsoft.com/office/drawing/2014/main" id="{04EDBF0B-D662-22B5-0F1A-4296C5276BDC}"/>
                </a:ext>
              </a:extLst>
            </p:cNvPr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6" name="Google Shape;10242;p74">
              <a:extLst>
                <a:ext uri="{FF2B5EF4-FFF2-40B4-BE49-F238E27FC236}">
                  <a16:creationId xmlns:a16="http://schemas.microsoft.com/office/drawing/2014/main" id="{C371085D-A76F-5D04-7D99-8FE1778FA241}"/>
                </a:ext>
              </a:extLst>
            </p:cNvPr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07" name="Google Shape;10303;p74">
            <a:extLst>
              <a:ext uri="{FF2B5EF4-FFF2-40B4-BE49-F238E27FC236}">
                <a16:creationId xmlns:a16="http://schemas.microsoft.com/office/drawing/2014/main" id="{B5F3EEE2-CDBA-60ED-6AD5-1EA677EAE997}"/>
              </a:ext>
            </a:extLst>
          </p:cNvPr>
          <p:cNvGrpSpPr/>
          <p:nvPr/>
        </p:nvGrpSpPr>
        <p:grpSpPr>
          <a:xfrm>
            <a:off x="4525621" y="3760415"/>
            <a:ext cx="360230" cy="383894"/>
            <a:chOff x="4628325" y="3599825"/>
            <a:chExt cx="295400" cy="295375"/>
          </a:xfrm>
          <a:solidFill>
            <a:srgbClr val="6972B5"/>
          </a:solidFill>
        </p:grpSpPr>
        <p:sp>
          <p:nvSpPr>
            <p:cNvPr id="308" name="Google Shape;10304;p74">
              <a:extLst>
                <a:ext uri="{FF2B5EF4-FFF2-40B4-BE49-F238E27FC236}">
                  <a16:creationId xmlns:a16="http://schemas.microsoft.com/office/drawing/2014/main" id="{F3165679-B6B9-9054-A950-8BE4DCD822EF}"/>
                </a:ext>
              </a:extLst>
            </p:cNvPr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9" name="Google Shape;10305;p74">
              <a:extLst>
                <a:ext uri="{FF2B5EF4-FFF2-40B4-BE49-F238E27FC236}">
                  <a16:creationId xmlns:a16="http://schemas.microsoft.com/office/drawing/2014/main" id="{D3726B53-C17F-EC05-2B5D-FB9D3F45A894}"/>
                </a:ext>
              </a:extLst>
            </p:cNvPr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0" name="Google Shape;10306;p74">
              <a:extLst>
                <a:ext uri="{FF2B5EF4-FFF2-40B4-BE49-F238E27FC236}">
                  <a16:creationId xmlns:a16="http://schemas.microsoft.com/office/drawing/2014/main" id="{9FEC5453-DAD9-C10B-1455-DF1D4A680BDB}"/>
                </a:ext>
              </a:extLst>
            </p:cNvPr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1" name="Google Shape;10307;p74">
              <a:extLst>
                <a:ext uri="{FF2B5EF4-FFF2-40B4-BE49-F238E27FC236}">
                  <a16:creationId xmlns:a16="http://schemas.microsoft.com/office/drawing/2014/main" id="{08C25D87-30AC-98B2-40DC-B01B13503DC9}"/>
                </a:ext>
              </a:extLst>
            </p:cNvPr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2" name="Google Shape;10308;p74">
              <a:extLst>
                <a:ext uri="{FF2B5EF4-FFF2-40B4-BE49-F238E27FC236}">
                  <a16:creationId xmlns:a16="http://schemas.microsoft.com/office/drawing/2014/main" id="{C8D928FD-428C-DD7C-A171-101A3D9DFACC}"/>
                </a:ext>
              </a:extLst>
            </p:cNvPr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3" name="Google Shape;10309;p74">
              <a:extLst>
                <a:ext uri="{FF2B5EF4-FFF2-40B4-BE49-F238E27FC236}">
                  <a16:creationId xmlns:a16="http://schemas.microsoft.com/office/drawing/2014/main" id="{763DA355-1BD0-A092-97CC-7256262B2D76}"/>
                </a:ext>
              </a:extLst>
            </p:cNvPr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4" name="Google Shape;10310;p74">
              <a:extLst>
                <a:ext uri="{FF2B5EF4-FFF2-40B4-BE49-F238E27FC236}">
                  <a16:creationId xmlns:a16="http://schemas.microsoft.com/office/drawing/2014/main" id="{92B50E41-E152-D610-C2DA-5D280A0998D9}"/>
                </a:ext>
              </a:extLst>
            </p:cNvPr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5" name="Google Shape;10311;p74">
              <a:extLst>
                <a:ext uri="{FF2B5EF4-FFF2-40B4-BE49-F238E27FC236}">
                  <a16:creationId xmlns:a16="http://schemas.microsoft.com/office/drawing/2014/main" id="{C2AF41EB-37A3-4C60-CBF0-76ED5F2F4B9A}"/>
                </a:ext>
              </a:extLst>
            </p:cNvPr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6" name="Google Shape;10312;p74">
              <a:extLst>
                <a:ext uri="{FF2B5EF4-FFF2-40B4-BE49-F238E27FC236}">
                  <a16:creationId xmlns:a16="http://schemas.microsoft.com/office/drawing/2014/main" id="{F2E45B9C-8F26-40A6-0DBA-043FA832BACC}"/>
                </a:ext>
              </a:extLst>
            </p:cNvPr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7" name="Google Shape;10313;p74">
              <a:extLst>
                <a:ext uri="{FF2B5EF4-FFF2-40B4-BE49-F238E27FC236}">
                  <a16:creationId xmlns:a16="http://schemas.microsoft.com/office/drawing/2014/main" id="{44F655BC-A8A2-BB82-E085-6AAC1690DB71}"/>
                </a:ext>
              </a:extLst>
            </p:cNvPr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8" name="Google Shape;10314;p74">
              <a:extLst>
                <a:ext uri="{FF2B5EF4-FFF2-40B4-BE49-F238E27FC236}">
                  <a16:creationId xmlns:a16="http://schemas.microsoft.com/office/drawing/2014/main" id="{E8770379-7343-5D26-A0DF-0006DE96A612}"/>
                </a:ext>
              </a:extLst>
            </p:cNvPr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9" name="Google Shape;10315;p74">
              <a:extLst>
                <a:ext uri="{FF2B5EF4-FFF2-40B4-BE49-F238E27FC236}">
                  <a16:creationId xmlns:a16="http://schemas.microsoft.com/office/drawing/2014/main" id="{C92A74B0-33AB-41AD-F0B7-4A083D56F4D6}"/>
                </a:ext>
              </a:extLst>
            </p:cNvPr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20" name="Google Shape;10341;p74">
            <a:extLst>
              <a:ext uri="{FF2B5EF4-FFF2-40B4-BE49-F238E27FC236}">
                <a16:creationId xmlns:a16="http://schemas.microsoft.com/office/drawing/2014/main" id="{5BFFE2C7-3171-3E2E-B539-DDB3B846EC37}"/>
              </a:ext>
            </a:extLst>
          </p:cNvPr>
          <p:cNvGrpSpPr/>
          <p:nvPr/>
        </p:nvGrpSpPr>
        <p:grpSpPr>
          <a:xfrm>
            <a:off x="7128731" y="3070211"/>
            <a:ext cx="259507" cy="362603"/>
            <a:chOff x="3167275" y="3227275"/>
            <a:chExt cx="225300" cy="295375"/>
          </a:xfrm>
          <a:solidFill>
            <a:srgbClr val="6972B5"/>
          </a:solidFill>
        </p:grpSpPr>
        <p:sp>
          <p:nvSpPr>
            <p:cNvPr id="321" name="Google Shape;10342;p74">
              <a:extLst>
                <a:ext uri="{FF2B5EF4-FFF2-40B4-BE49-F238E27FC236}">
                  <a16:creationId xmlns:a16="http://schemas.microsoft.com/office/drawing/2014/main" id="{15478FE1-4391-2A55-9547-33028D568573}"/>
                </a:ext>
              </a:extLst>
            </p:cNvPr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2" name="Google Shape;10343;p74">
              <a:extLst>
                <a:ext uri="{FF2B5EF4-FFF2-40B4-BE49-F238E27FC236}">
                  <a16:creationId xmlns:a16="http://schemas.microsoft.com/office/drawing/2014/main" id="{653AE23B-FE97-7755-605F-0541E842CD4A}"/>
                </a:ext>
              </a:extLst>
            </p:cNvPr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3" name="Google Shape;10344;p74">
              <a:extLst>
                <a:ext uri="{FF2B5EF4-FFF2-40B4-BE49-F238E27FC236}">
                  <a16:creationId xmlns:a16="http://schemas.microsoft.com/office/drawing/2014/main" id="{27D8B63A-D457-2BC4-B506-5E7A52DDEB37}"/>
                </a:ext>
              </a:extLst>
            </p:cNvPr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4" name="Google Shape;10345;p74">
              <a:extLst>
                <a:ext uri="{FF2B5EF4-FFF2-40B4-BE49-F238E27FC236}">
                  <a16:creationId xmlns:a16="http://schemas.microsoft.com/office/drawing/2014/main" id="{274F4B34-0FEE-A80F-F247-8BD31BCE5FB0}"/>
                </a:ext>
              </a:extLst>
            </p:cNvPr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5" name="Google Shape;10346;p74">
              <a:extLst>
                <a:ext uri="{FF2B5EF4-FFF2-40B4-BE49-F238E27FC236}">
                  <a16:creationId xmlns:a16="http://schemas.microsoft.com/office/drawing/2014/main" id="{84C8370D-D9CE-04B7-0991-3691786DB014}"/>
                </a:ext>
              </a:extLst>
            </p:cNvPr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26" name="Google Shape;10359;p74">
            <a:extLst>
              <a:ext uri="{FF2B5EF4-FFF2-40B4-BE49-F238E27FC236}">
                <a16:creationId xmlns:a16="http://schemas.microsoft.com/office/drawing/2014/main" id="{C135DADC-6D0A-A82C-82FC-3892ED96A8C8}"/>
              </a:ext>
            </a:extLst>
          </p:cNvPr>
          <p:cNvGrpSpPr/>
          <p:nvPr/>
        </p:nvGrpSpPr>
        <p:grpSpPr>
          <a:xfrm>
            <a:off x="5185782" y="3802511"/>
            <a:ext cx="361175" cy="338860"/>
            <a:chOff x="4991425" y="3617150"/>
            <a:chExt cx="296175" cy="260725"/>
          </a:xfrm>
          <a:solidFill>
            <a:srgbClr val="6972B5"/>
          </a:solidFill>
        </p:grpSpPr>
        <p:sp>
          <p:nvSpPr>
            <p:cNvPr id="327" name="Google Shape;10360;p74">
              <a:extLst>
                <a:ext uri="{FF2B5EF4-FFF2-40B4-BE49-F238E27FC236}">
                  <a16:creationId xmlns:a16="http://schemas.microsoft.com/office/drawing/2014/main" id="{10DD0185-DC7E-3618-E3CE-3F401A1523A4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8" name="Google Shape;10361;p74">
              <a:extLst>
                <a:ext uri="{FF2B5EF4-FFF2-40B4-BE49-F238E27FC236}">
                  <a16:creationId xmlns:a16="http://schemas.microsoft.com/office/drawing/2014/main" id="{1C9D6B87-DC7F-2777-ADC7-E59DFB631B85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9" name="Google Shape;10362;p74">
              <a:extLst>
                <a:ext uri="{FF2B5EF4-FFF2-40B4-BE49-F238E27FC236}">
                  <a16:creationId xmlns:a16="http://schemas.microsoft.com/office/drawing/2014/main" id="{B52E4C31-621D-7D03-19C1-17B26D1CB9AC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0" name="Google Shape;10363;p74">
              <a:extLst>
                <a:ext uri="{FF2B5EF4-FFF2-40B4-BE49-F238E27FC236}">
                  <a16:creationId xmlns:a16="http://schemas.microsoft.com/office/drawing/2014/main" id="{0EA86DA0-E631-AA3D-24EF-967E98543B25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1" name="Google Shape;10364;p74">
              <a:extLst>
                <a:ext uri="{FF2B5EF4-FFF2-40B4-BE49-F238E27FC236}">
                  <a16:creationId xmlns:a16="http://schemas.microsoft.com/office/drawing/2014/main" id="{A6F5B3B7-4902-5D79-3339-60E120A01F7F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2" name="Google Shape;10365;p74">
              <a:extLst>
                <a:ext uri="{FF2B5EF4-FFF2-40B4-BE49-F238E27FC236}">
                  <a16:creationId xmlns:a16="http://schemas.microsoft.com/office/drawing/2014/main" id="{2F02AD65-D24F-40A4-9012-322B1C6B5D34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3" name="Google Shape;10366;p74">
              <a:extLst>
                <a:ext uri="{FF2B5EF4-FFF2-40B4-BE49-F238E27FC236}">
                  <a16:creationId xmlns:a16="http://schemas.microsoft.com/office/drawing/2014/main" id="{F19F6E4A-3B27-C2C9-ACEA-882562AF15C4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34" name="Google Shape;10399;p74">
            <a:extLst>
              <a:ext uri="{FF2B5EF4-FFF2-40B4-BE49-F238E27FC236}">
                <a16:creationId xmlns:a16="http://schemas.microsoft.com/office/drawing/2014/main" id="{67A968BE-2BBC-734C-7CD0-26694CDA05DA}"/>
              </a:ext>
            </a:extLst>
          </p:cNvPr>
          <p:cNvGrpSpPr/>
          <p:nvPr/>
        </p:nvGrpSpPr>
        <p:grpSpPr>
          <a:xfrm>
            <a:off x="1733329" y="3731700"/>
            <a:ext cx="360199" cy="381848"/>
            <a:chOff x="3497300" y="3591950"/>
            <a:chExt cx="295375" cy="293800"/>
          </a:xfrm>
          <a:solidFill>
            <a:srgbClr val="6972B5"/>
          </a:solidFill>
        </p:grpSpPr>
        <p:sp>
          <p:nvSpPr>
            <p:cNvPr id="335" name="Google Shape;10400;p74">
              <a:extLst>
                <a:ext uri="{FF2B5EF4-FFF2-40B4-BE49-F238E27FC236}">
                  <a16:creationId xmlns:a16="http://schemas.microsoft.com/office/drawing/2014/main" id="{7B7B8CC8-78A9-3D3C-B925-6406E6A8DCCF}"/>
                </a:ext>
              </a:extLst>
            </p:cNvPr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6" name="Google Shape;10401;p74">
              <a:extLst>
                <a:ext uri="{FF2B5EF4-FFF2-40B4-BE49-F238E27FC236}">
                  <a16:creationId xmlns:a16="http://schemas.microsoft.com/office/drawing/2014/main" id="{B5BEA2F4-C1AF-C951-ECF7-ED8158304B5B}"/>
                </a:ext>
              </a:extLst>
            </p:cNvPr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7" name="Google Shape;10402;p74">
              <a:extLst>
                <a:ext uri="{FF2B5EF4-FFF2-40B4-BE49-F238E27FC236}">
                  <a16:creationId xmlns:a16="http://schemas.microsoft.com/office/drawing/2014/main" id="{B6E2840F-8636-F3FE-ED9A-80891763B225}"/>
                </a:ext>
              </a:extLst>
            </p:cNvPr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8" name="Google Shape;10403;p74">
              <a:extLst>
                <a:ext uri="{FF2B5EF4-FFF2-40B4-BE49-F238E27FC236}">
                  <a16:creationId xmlns:a16="http://schemas.microsoft.com/office/drawing/2014/main" id="{341D70E5-986E-494B-1E52-A5AA6E632541}"/>
                </a:ext>
              </a:extLst>
            </p:cNvPr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9" name="Google Shape;10404;p74">
              <a:extLst>
                <a:ext uri="{FF2B5EF4-FFF2-40B4-BE49-F238E27FC236}">
                  <a16:creationId xmlns:a16="http://schemas.microsoft.com/office/drawing/2014/main" id="{39F93C76-832A-CD93-779F-2E950DC07289}"/>
                </a:ext>
              </a:extLst>
            </p:cNvPr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0" name="Google Shape;10405;p74">
              <a:extLst>
                <a:ext uri="{FF2B5EF4-FFF2-40B4-BE49-F238E27FC236}">
                  <a16:creationId xmlns:a16="http://schemas.microsoft.com/office/drawing/2014/main" id="{EB080A32-249E-06C0-EBEB-497689F90B31}"/>
                </a:ext>
              </a:extLst>
            </p:cNvPr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1" name="Google Shape;10406;p74">
              <a:extLst>
                <a:ext uri="{FF2B5EF4-FFF2-40B4-BE49-F238E27FC236}">
                  <a16:creationId xmlns:a16="http://schemas.microsoft.com/office/drawing/2014/main" id="{743C3522-6712-0DC4-938C-9D74C0382949}"/>
                </a:ext>
              </a:extLst>
            </p:cNvPr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2" name="Google Shape;10407;p74">
              <a:extLst>
                <a:ext uri="{FF2B5EF4-FFF2-40B4-BE49-F238E27FC236}">
                  <a16:creationId xmlns:a16="http://schemas.microsoft.com/office/drawing/2014/main" id="{8AFE6751-1D83-6EE6-30FE-379E55D3D61B}"/>
                </a:ext>
              </a:extLst>
            </p:cNvPr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43" name="Google Shape;10421;p74">
            <a:extLst>
              <a:ext uri="{FF2B5EF4-FFF2-40B4-BE49-F238E27FC236}">
                <a16:creationId xmlns:a16="http://schemas.microsoft.com/office/drawing/2014/main" id="{9B05EA22-7F17-ED36-1D9C-E3F3A5515FDE}"/>
              </a:ext>
            </a:extLst>
          </p:cNvPr>
          <p:cNvGrpSpPr/>
          <p:nvPr/>
        </p:nvGrpSpPr>
        <p:grpSpPr>
          <a:xfrm>
            <a:off x="5737551" y="3740485"/>
            <a:ext cx="362149" cy="386980"/>
            <a:chOff x="5355300" y="3598250"/>
            <a:chExt cx="296975" cy="297750"/>
          </a:xfrm>
          <a:solidFill>
            <a:srgbClr val="6972B5"/>
          </a:solidFill>
        </p:grpSpPr>
        <p:sp>
          <p:nvSpPr>
            <p:cNvPr id="344" name="Google Shape;10422;p74">
              <a:extLst>
                <a:ext uri="{FF2B5EF4-FFF2-40B4-BE49-F238E27FC236}">
                  <a16:creationId xmlns:a16="http://schemas.microsoft.com/office/drawing/2014/main" id="{10936FB5-1BF5-BD8D-6A46-16BA83A09EFE}"/>
                </a:ext>
              </a:extLst>
            </p:cNvPr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5" name="Google Shape;10423;p74">
              <a:extLst>
                <a:ext uri="{FF2B5EF4-FFF2-40B4-BE49-F238E27FC236}">
                  <a16:creationId xmlns:a16="http://schemas.microsoft.com/office/drawing/2014/main" id="{09B39CA2-3A68-1A19-2B70-218256DA0122}"/>
                </a:ext>
              </a:extLst>
            </p:cNvPr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6" name="Google Shape;10424;p74">
              <a:extLst>
                <a:ext uri="{FF2B5EF4-FFF2-40B4-BE49-F238E27FC236}">
                  <a16:creationId xmlns:a16="http://schemas.microsoft.com/office/drawing/2014/main" id="{AD2DE4A1-B3EC-9C37-182E-D50038B71DE3}"/>
                </a:ext>
              </a:extLst>
            </p:cNvPr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7" name="Google Shape;10425;p74">
              <a:extLst>
                <a:ext uri="{FF2B5EF4-FFF2-40B4-BE49-F238E27FC236}">
                  <a16:creationId xmlns:a16="http://schemas.microsoft.com/office/drawing/2014/main" id="{7D1B06B8-9D4F-E305-4393-081131F4FC23}"/>
                </a:ext>
              </a:extLst>
            </p:cNvPr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8" name="Google Shape;10426;p74">
              <a:extLst>
                <a:ext uri="{FF2B5EF4-FFF2-40B4-BE49-F238E27FC236}">
                  <a16:creationId xmlns:a16="http://schemas.microsoft.com/office/drawing/2014/main" id="{08CB0AF2-7792-F326-93C7-798455B9354A}"/>
                </a:ext>
              </a:extLst>
            </p:cNvPr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9" name="Google Shape;10427;p74">
              <a:extLst>
                <a:ext uri="{FF2B5EF4-FFF2-40B4-BE49-F238E27FC236}">
                  <a16:creationId xmlns:a16="http://schemas.microsoft.com/office/drawing/2014/main" id="{427DBAEF-D09D-6CD9-FECD-7F5F068F2D1A}"/>
                </a:ext>
              </a:extLst>
            </p:cNvPr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0" name="Google Shape;10428;p74">
              <a:extLst>
                <a:ext uri="{FF2B5EF4-FFF2-40B4-BE49-F238E27FC236}">
                  <a16:creationId xmlns:a16="http://schemas.microsoft.com/office/drawing/2014/main" id="{2F0CD09E-963E-790E-1ADF-535EB02E6787}"/>
                </a:ext>
              </a:extLst>
            </p:cNvPr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1" name="Google Shape;10429;p74">
              <a:extLst>
                <a:ext uri="{FF2B5EF4-FFF2-40B4-BE49-F238E27FC236}">
                  <a16:creationId xmlns:a16="http://schemas.microsoft.com/office/drawing/2014/main" id="{A2B21AFD-9FBA-077F-CCB4-15181500C03D}"/>
                </a:ext>
              </a:extLst>
            </p:cNvPr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52" name="Google Shape;10435;p74">
            <a:extLst>
              <a:ext uri="{FF2B5EF4-FFF2-40B4-BE49-F238E27FC236}">
                <a16:creationId xmlns:a16="http://schemas.microsoft.com/office/drawing/2014/main" id="{1672709D-ABBB-2D7C-FB2F-3D79A199A412}"/>
              </a:ext>
            </a:extLst>
          </p:cNvPr>
          <p:cNvGrpSpPr/>
          <p:nvPr/>
        </p:nvGrpSpPr>
        <p:grpSpPr>
          <a:xfrm>
            <a:off x="5716264" y="4285919"/>
            <a:ext cx="532231" cy="525940"/>
            <a:chOff x="6543825" y="3202075"/>
            <a:chExt cx="296975" cy="275350"/>
          </a:xfrm>
          <a:solidFill>
            <a:srgbClr val="6972B5"/>
          </a:solidFill>
        </p:grpSpPr>
        <p:sp>
          <p:nvSpPr>
            <p:cNvPr id="353" name="Google Shape;10436;p74">
              <a:extLst>
                <a:ext uri="{FF2B5EF4-FFF2-40B4-BE49-F238E27FC236}">
                  <a16:creationId xmlns:a16="http://schemas.microsoft.com/office/drawing/2014/main" id="{540C7D9E-558B-21F7-D5DD-9359234DB576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4" name="Google Shape;10437;p74">
              <a:extLst>
                <a:ext uri="{FF2B5EF4-FFF2-40B4-BE49-F238E27FC236}">
                  <a16:creationId xmlns:a16="http://schemas.microsoft.com/office/drawing/2014/main" id="{E437AACE-F27D-23D6-9E9A-84B5F0F5BFEE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5" name="Google Shape;10438;p74">
              <a:extLst>
                <a:ext uri="{FF2B5EF4-FFF2-40B4-BE49-F238E27FC236}">
                  <a16:creationId xmlns:a16="http://schemas.microsoft.com/office/drawing/2014/main" id="{F7434FBF-B476-2F90-C247-3396BEAE0F35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6" name="Google Shape;10439;p74">
              <a:extLst>
                <a:ext uri="{FF2B5EF4-FFF2-40B4-BE49-F238E27FC236}">
                  <a16:creationId xmlns:a16="http://schemas.microsoft.com/office/drawing/2014/main" id="{5692B221-78B3-14E9-AAA7-6F1A3716E354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7" name="Google Shape;10440;p74">
              <a:extLst>
                <a:ext uri="{FF2B5EF4-FFF2-40B4-BE49-F238E27FC236}">
                  <a16:creationId xmlns:a16="http://schemas.microsoft.com/office/drawing/2014/main" id="{FDA39FF9-D6A2-2E47-8F24-A08E402F2E35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8" name="Google Shape;10441;p74">
              <a:extLst>
                <a:ext uri="{FF2B5EF4-FFF2-40B4-BE49-F238E27FC236}">
                  <a16:creationId xmlns:a16="http://schemas.microsoft.com/office/drawing/2014/main" id="{B06B24CC-1E44-0CBA-47C2-50164F6129BF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9" name="Google Shape;10442;p74">
              <a:extLst>
                <a:ext uri="{FF2B5EF4-FFF2-40B4-BE49-F238E27FC236}">
                  <a16:creationId xmlns:a16="http://schemas.microsoft.com/office/drawing/2014/main" id="{C47C8525-BC03-FC06-D779-5941115F4DA6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60" name="Google Shape;10443;p74">
            <a:extLst>
              <a:ext uri="{FF2B5EF4-FFF2-40B4-BE49-F238E27FC236}">
                <a16:creationId xmlns:a16="http://schemas.microsoft.com/office/drawing/2014/main" id="{7210C436-BC13-8631-7DB0-D36B5E641901}"/>
              </a:ext>
            </a:extLst>
          </p:cNvPr>
          <p:cNvGrpSpPr/>
          <p:nvPr/>
        </p:nvGrpSpPr>
        <p:grpSpPr>
          <a:xfrm>
            <a:off x="7086825" y="3658368"/>
            <a:ext cx="413353" cy="440545"/>
            <a:chOff x="2037825" y="3254050"/>
            <a:chExt cx="296175" cy="296175"/>
          </a:xfrm>
          <a:solidFill>
            <a:srgbClr val="6972B5"/>
          </a:solidFill>
        </p:grpSpPr>
        <p:sp>
          <p:nvSpPr>
            <p:cNvPr id="361" name="Google Shape;10444;p74">
              <a:extLst>
                <a:ext uri="{FF2B5EF4-FFF2-40B4-BE49-F238E27FC236}">
                  <a16:creationId xmlns:a16="http://schemas.microsoft.com/office/drawing/2014/main" id="{09121CAA-FD88-5468-8569-BF84D2930B4B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2" name="Google Shape;10445;p74">
              <a:extLst>
                <a:ext uri="{FF2B5EF4-FFF2-40B4-BE49-F238E27FC236}">
                  <a16:creationId xmlns:a16="http://schemas.microsoft.com/office/drawing/2014/main" id="{AD16FC6E-B950-1FE7-3B61-4AE7252CA26D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3" name="Google Shape;10446;p74">
              <a:extLst>
                <a:ext uri="{FF2B5EF4-FFF2-40B4-BE49-F238E27FC236}">
                  <a16:creationId xmlns:a16="http://schemas.microsoft.com/office/drawing/2014/main" id="{06F2CAE4-A011-D1C7-06CE-8C6A2D9A410A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4" name="Google Shape;10447;p74">
              <a:extLst>
                <a:ext uri="{FF2B5EF4-FFF2-40B4-BE49-F238E27FC236}">
                  <a16:creationId xmlns:a16="http://schemas.microsoft.com/office/drawing/2014/main" id="{81B462DD-14D8-1997-A92E-B39A1E94DFF3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0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5" name="Google Shape;10448;p74">
              <a:extLst>
                <a:ext uri="{FF2B5EF4-FFF2-40B4-BE49-F238E27FC236}">
                  <a16:creationId xmlns:a16="http://schemas.microsoft.com/office/drawing/2014/main" id="{69F646AE-26A0-1A14-7D39-18FB0E0DF9D4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6" name="Google Shape;10449;p74">
              <a:extLst>
                <a:ext uri="{FF2B5EF4-FFF2-40B4-BE49-F238E27FC236}">
                  <a16:creationId xmlns:a16="http://schemas.microsoft.com/office/drawing/2014/main" id="{74DCB8A2-CEFE-6C0B-2392-F8EED5FE6838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67" name="Google Shape;10468;p74">
            <a:extLst>
              <a:ext uri="{FF2B5EF4-FFF2-40B4-BE49-F238E27FC236}">
                <a16:creationId xmlns:a16="http://schemas.microsoft.com/office/drawing/2014/main" id="{9BAC1142-2183-80FF-F156-F5F1F5FDD963}"/>
              </a:ext>
            </a:extLst>
          </p:cNvPr>
          <p:cNvGrpSpPr/>
          <p:nvPr/>
        </p:nvGrpSpPr>
        <p:grpSpPr>
          <a:xfrm>
            <a:off x="3119550" y="3826562"/>
            <a:ext cx="362150" cy="384934"/>
            <a:chOff x="3859600" y="3591950"/>
            <a:chExt cx="296975" cy="296175"/>
          </a:xfrm>
          <a:solidFill>
            <a:srgbClr val="6972B5"/>
          </a:solidFill>
        </p:grpSpPr>
        <p:sp>
          <p:nvSpPr>
            <p:cNvPr id="368" name="Google Shape;10469;p74">
              <a:extLst>
                <a:ext uri="{FF2B5EF4-FFF2-40B4-BE49-F238E27FC236}">
                  <a16:creationId xmlns:a16="http://schemas.microsoft.com/office/drawing/2014/main" id="{1B03CF2F-CCED-CD73-6C50-8D13D8A94BEB}"/>
                </a:ext>
              </a:extLst>
            </p:cNvPr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9" name="Google Shape;10470;p74">
              <a:extLst>
                <a:ext uri="{FF2B5EF4-FFF2-40B4-BE49-F238E27FC236}">
                  <a16:creationId xmlns:a16="http://schemas.microsoft.com/office/drawing/2014/main" id="{DA3FEFD5-C210-0E66-359C-E44C94DFCE63}"/>
                </a:ext>
              </a:extLst>
            </p:cNvPr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0" name="Google Shape;10471;p74">
              <a:extLst>
                <a:ext uri="{FF2B5EF4-FFF2-40B4-BE49-F238E27FC236}">
                  <a16:creationId xmlns:a16="http://schemas.microsoft.com/office/drawing/2014/main" id="{53B1085A-4E3D-6E07-F915-676C1818DC1C}"/>
                </a:ext>
              </a:extLst>
            </p:cNvPr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71" name="Google Shape;10483;p74">
            <a:extLst>
              <a:ext uri="{FF2B5EF4-FFF2-40B4-BE49-F238E27FC236}">
                <a16:creationId xmlns:a16="http://schemas.microsoft.com/office/drawing/2014/main" id="{C8399544-3C45-02D0-2A19-56D4E0AF65AD}"/>
              </a:ext>
            </a:extLst>
          </p:cNvPr>
          <p:cNvGrpSpPr/>
          <p:nvPr/>
        </p:nvGrpSpPr>
        <p:grpSpPr>
          <a:xfrm>
            <a:off x="6462539" y="3726470"/>
            <a:ext cx="340048" cy="360370"/>
            <a:chOff x="5727850" y="3609275"/>
            <a:chExt cx="278850" cy="277275"/>
          </a:xfrm>
          <a:solidFill>
            <a:srgbClr val="6972B5"/>
          </a:solidFill>
        </p:grpSpPr>
        <p:sp>
          <p:nvSpPr>
            <p:cNvPr id="372" name="Google Shape;10484;p74">
              <a:extLst>
                <a:ext uri="{FF2B5EF4-FFF2-40B4-BE49-F238E27FC236}">
                  <a16:creationId xmlns:a16="http://schemas.microsoft.com/office/drawing/2014/main" id="{148EA2DA-DFD2-BC7F-5BAF-A61C14D47874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3" name="Google Shape;10485;p74">
              <a:extLst>
                <a:ext uri="{FF2B5EF4-FFF2-40B4-BE49-F238E27FC236}">
                  <a16:creationId xmlns:a16="http://schemas.microsoft.com/office/drawing/2014/main" id="{40D4C7CA-63BA-C5FA-D6C6-57D2ABDC89E3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4" name="Google Shape;10486;p74">
              <a:extLst>
                <a:ext uri="{FF2B5EF4-FFF2-40B4-BE49-F238E27FC236}">
                  <a16:creationId xmlns:a16="http://schemas.microsoft.com/office/drawing/2014/main" id="{9255C2D9-383B-1CFB-7A61-D3341FE6BA50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5" name="Google Shape;10487;p74">
              <a:extLst>
                <a:ext uri="{FF2B5EF4-FFF2-40B4-BE49-F238E27FC236}">
                  <a16:creationId xmlns:a16="http://schemas.microsoft.com/office/drawing/2014/main" id="{5503EF97-6B74-4522-D559-5EBA4173E26E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6" name="Google Shape;10488;p74">
              <a:extLst>
                <a:ext uri="{FF2B5EF4-FFF2-40B4-BE49-F238E27FC236}">
                  <a16:creationId xmlns:a16="http://schemas.microsoft.com/office/drawing/2014/main" id="{B1386593-78C5-7000-FEBD-1A1D85587952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77" name="Google Shape;10497;p74">
            <a:extLst>
              <a:ext uri="{FF2B5EF4-FFF2-40B4-BE49-F238E27FC236}">
                <a16:creationId xmlns:a16="http://schemas.microsoft.com/office/drawing/2014/main" id="{5B936386-0B24-6940-B914-708C183AFB68}"/>
              </a:ext>
            </a:extLst>
          </p:cNvPr>
          <p:cNvGrpSpPr/>
          <p:nvPr/>
        </p:nvGrpSpPr>
        <p:grpSpPr>
          <a:xfrm>
            <a:off x="6381621" y="2275771"/>
            <a:ext cx="472802" cy="502548"/>
            <a:chOff x="6553275" y="3604550"/>
            <a:chExt cx="296975" cy="296175"/>
          </a:xfrm>
          <a:solidFill>
            <a:srgbClr val="6972B5"/>
          </a:solidFill>
        </p:grpSpPr>
        <p:sp>
          <p:nvSpPr>
            <p:cNvPr id="378" name="Google Shape;10498;p74">
              <a:extLst>
                <a:ext uri="{FF2B5EF4-FFF2-40B4-BE49-F238E27FC236}">
                  <a16:creationId xmlns:a16="http://schemas.microsoft.com/office/drawing/2014/main" id="{B6AAE758-EF8C-855E-6406-C048DFEB8FEA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9" name="Google Shape;10499;p74">
              <a:extLst>
                <a:ext uri="{FF2B5EF4-FFF2-40B4-BE49-F238E27FC236}">
                  <a16:creationId xmlns:a16="http://schemas.microsoft.com/office/drawing/2014/main" id="{6796BDAA-7E73-BA8A-FB23-C9E9A25C4869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0" name="Google Shape;10500;p74">
              <a:extLst>
                <a:ext uri="{FF2B5EF4-FFF2-40B4-BE49-F238E27FC236}">
                  <a16:creationId xmlns:a16="http://schemas.microsoft.com/office/drawing/2014/main" id="{95070A4A-DAFA-43D0-2123-A280C5ACEF84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1" name="Google Shape;10501;p74">
              <a:extLst>
                <a:ext uri="{FF2B5EF4-FFF2-40B4-BE49-F238E27FC236}">
                  <a16:creationId xmlns:a16="http://schemas.microsoft.com/office/drawing/2014/main" id="{C6443B2B-C577-C45A-FCF5-F89082B0577E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2" name="Google Shape;10502;p74">
              <a:extLst>
                <a:ext uri="{FF2B5EF4-FFF2-40B4-BE49-F238E27FC236}">
                  <a16:creationId xmlns:a16="http://schemas.microsoft.com/office/drawing/2014/main" id="{C5C779DE-3E1B-A188-20A6-465EA4146839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3" name="Google Shape;10503;p74">
              <a:extLst>
                <a:ext uri="{FF2B5EF4-FFF2-40B4-BE49-F238E27FC236}">
                  <a16:creationId xmlns:a16="http://schemas.microsoft.com/office/drawing/2014/main" id="{ED12B528-7590-ABF8-24BF-51482F82B4F3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84" name="Google Shape;10234;p74">
            <a:extLst>
              <a:ext uri="{FF2B5EF4-FFF2-40B4-BE49-F238E27FC236}">
                <a16:creationId xmlns:a16="http://schemas.microsoft.com/office/drawing/2014/main" id="{33903EB2-9DE0-B836-E742-700285FAD64F}"/>
              </a:ext>
            </a:extLst>
          </p:cNvPr>
          <p:cNvGrpSpPr/>
          <p:nvPr/>
        </p:nvGrpSpPr>
        <p:grpSpPr>
          <a:xfrm>
            <a:off x="2387977" y="2311933"/>
            <a:ext cx="470294" cy="502548"/>
            <a:chOff x="4263650" y="3235150"/>
            <a:chExt cx="295400" cy="296175"/>
          </a:xfrm>
          <a:solidFill>
            <a:srgbClr val="6972B5"/>
          </a:solidFill>
        </p:grpSpPr>
        <p:sp>
          <p:nvSpPr>
            <p:cNvPr id="385" name="Google Shape;10235;p74">
              <a:extLst>
                <a:ext uri="{FF2B5EF4-FFF2-40B4-BE49-F238E27FC236}">
                  <a16:creationId xmlns:a16="http://schemas.microsoft.com/office/drawing/2014/main" id="{6129799D-6C04-6708-1F99-3DDE8343D2F6}"/>
                </a:ext>
              </a:extLst>
            </p:cNvPr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6" name="Google Shape;10236;p74">
              <a:extLst>
                <a:ext uri="{FF2B5EF4-FFF2-40B4-BE49-F238E27FC236}">
                  <a16:creationId xmlns:a16="http://schemas.microsoft.com/office/drawing/2014/main" id="{17748AC1-F1B7-B260-C1BB-75DABDF122F4}"/>
                </a:ext>
              </a:extLst>
            </p:cNvPr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7" name="Google Shape;10237;p74">
              <a:extLst>
                <a:ext uri="{FF2B5EF4-FFF2-40B4-BE49-F238E27FC236}">
                  <a16:creationId xmlns:a16="http://schemas.microsoft.com/office/drawing/2014/main" id="{6A2C537D-ABD2-336A-5957-C58B60424EC6}"/>
                </a:ext>
              </a:extLst>
            </p:cNvPr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8" name="Google Shape;10238;p74">
              <a:extLst>
                <a:ext uri="{FF2B5EF4-FFF2-40B4-BE49-F238E27FC236}">
                  <a16:creationId xmlns:a16="http://schemas.microsoft.com/office/drawing/2014/main" id="{153AC6DD-33A3-6470-0F8B-9665108BD799}"/>
                </a:ext>
              </a:extLst>
            </p:cNvPr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89" name="Google Shape;10239;p74">
              <a:extLst>
                <a:ext uri="{FF2B5EF4-FFF2-40B4-BE49-F238E27FC236}">
                  <a16:creationId xmlns:a16="http://schemas.microsoft.com/office/drawing/2014/main" id="{791F5459-9F1A-A2BB-EEE7-462C6B6889AA}"/>
                </a:ext>
              </a:extLst>
            </p:cNvPr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90" name="Google Shape;10251;p74">
            <a:extLst>
              <a:ext uri="{FF2B5EF4-FFF2-40B4-BE49-F238E27FC236}">
                <a16:creationId xmlns:a16="http://schemas.microsoft.com/office/drawing/2014/main" id="{F01353E7-1661-7883-7FBD-A0547330C0A0}"/>
              </a:ext>
            </a:extLst>
          </p:cNvPr>
          <p:cNvGrpSpPr/>
          <p:nvPr/>
        </p:nvGrpSpPr>
        <p:grpSpPr>
          <a:xfrm>
            <a:off x="5726416" y="2316100"/>
            <a:ext cx="304760" cy="502548"/>
            <a:chOff x="6164975" y="3211525"/>
            <a:chExt cx="191425" cy="296175"/>
          </a:xfrm>
          <a:solidFill>
            <a:srgbClr val="6972B5"/>
          </a:solidFill>
        </p:grpSpPr>
        <p:sp>
          <p:nvSpPr>
            <p:cNvPr id="391" name="Google Shape;10252;p74">
              <a:extLst>
                <a:ext uri="{FF2B5EF4-FFF2-40B4-BE49-F238E27FC236}">
                  <a16:creationId xmlns:a16="http://schemas.microsoft.com/office/drawing/2014/main" id="{73E06560-2B71-A2E8-133A-E72048EDA2F4}"/>
                </a:ext>
              </a:extLst>
            </p:cNvPr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92" name="Google Shape;10253;p74">
              <a:extLst>
                <a:ext uri="{FF2B5EF4-FFF2-40B4-BE49-F238E27FC236}">
                  <a16:creationId xmlns:a16="http://schemas.microsoft.com/office/drawing/2014/main" id="{32167B4A-D95A-CD7E-625A-0FE7AA294BFE}"/>
                </a:ext>
              </a:extLst>
            </p:cNvPr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93" name="Google Shape;10254;p74">
              <a:extLst>
                <a:ext uri="{FF2B5EF4-FFF2-40B4-BE49-F238E27FC236}">
                  <a16:creationId xmlns:a16="http://schemas.microsoft.com/office/drawing/2014/main" id="{147F5088-C622-7A93-95BC-5C28AF346C95}"/>
                </a:ext>
              </a:extLst>
            </p:cNvPr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94" name="Google Shape;10255;p74">
              <a:extLst>
                <a:ext uri="{FF2B5EF4-FFF2-40B4-BE49-F238E27FC236}">
                  <a16:creationId xmlns:a16="http://schemas.microsoft.com/office/drawing/2014/main" id="{4174ECE0-111D-DF72-759F-389CC4988B38}"/>
                </a:ext>
              </a:extLst>
            </p:cNvPr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95" name="Google Shape;10256;p74">
              <a:extLst>
                <a:ext uri="{FF2B5EF4-FFF2-40B4-BE49-F238E27FC236}">
                  <a16:creationId xmlns:a16="http://schemas.microsoft.com/office/drawing/2014/main" id="{D125D091-321A-F311-188E-DE489C3DD0BC}"/>
                </a:ext>
              </a:extLst>
            </p:cNvPr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96" name="Google Shape;10257;p74">
              <a:extLst>
                <a:ext uri="{FF2B5EF4-FFF2-40B4-BE49-F238E27FC236}">
                  <a16:creationId xmlns:a16="http://schemas.microsoft.com/office/drawing/2014/main" id="{B13514D0-29AF-0D84-6C96-D93B521B5ECB}"/>
                </a:ext>
              </a:extLst>
            </p:cNvPr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97" name="Google Shape;10258;p74">
              <a:extLst>
                <a:ext uri="{FF2B5EF4-FFF2-40B4-BE49-F238E27FC236}">
                  <a16:creationId xmlns:a16="http://schemas.microsoft.com/office/drawing/2014/main" id="{66D534B4-362F-AC6C-CDB0-E94CE909FD09}"/>
                </a:ext>
              </a:extLst>
            </p:cNvPr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98" name="Google Shape;10297;p74">
            <a:extLst>
              <a:ext uri="{FF2B5EF4-FFF2-40B4-BE49-F238E27FC236}">
                <a16:creationId xmlns:a16="http://schemas.microsoft.com/office/drawing/2014/main" id="{8ECDAE01-0019-F355-B63E-57A26A142314}"/>
              </a:ext>
            </a:extLst>
          </p:cNvPr>
          <p:cNvGrpSpPr/>
          <p:nvPr/>
        </p:nvGrpSpPr>
        <p:grpSpPr>
          <a:xfrm>
            <a:off x="3114681" y="2302759"/>
            <a:ext cx="470255" cy="499875"/>
            <a:chOff x="4629125" y="3235150"/>
            <a:chExt cx="295375" cy="294600"/>
          </a:xfrm>
          <a:solidFill>
            <a:srgbClr val="6972B5"/>
          </a:solidFill>
        </p:grpSpPr>
        <p:sp>
          <p:nvSpPr>
            <p:cNvPr id="399" name="Google Shape;10298;p74">
              <a:extLst>
                <a:ext uri="{FF2B5EF4-FFF2-40B4-BE49-F238E27FC236}">
                  <a16:creationId xmlns:a16="http://schemas.microsoft.com/office/drawing/2014/main" id="{7C80BC76-B213-610C-A2B0-758FE09F61F7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0" name="Google Shape;10299;p74">
              <a:extLst>
                <a:ext uri="{FF2B5EF4-FFF2-40B4-BE49-F238E27FC236}">
                  <a16:creationId xmlns:a16="http://schemas.microsoft.com/office/drawing/2014/main" id="{F1F644D9-2778-7433-6124-AA04C9453C16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1" name="Google Shape;10300;p74">
              <a:extLst>
                <a:ext uri="{FF2B5EF4-FFF2-40B4-BE49-F238E27FC236}">
                  <a16:creationId xmlns:a16="http://schemas.microsoft.com/office/drawing/2014/main" id="{B31FA330-52C4-FA5F-02C1-B1EDBAD83FE8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2" name="Google Shape;10301;p74">
              <a:extLst>
                <a:ext uri="{FF2B5EF4-FFF2-40B4-BE49-F238E27FC236}">
                  <a16:creationId xmlns:a16="http://schemas.microsoft.com/office/drawing/2014/main" id="{0E90F7C7-8278-D5F7-AD5D-9955FD95895E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3" name="Google Shape;10302;p74">
              <a:extLst>
                <a:ext uri="{FF2B5EF4-FFF2-40B4-BE49-F238E27FC236}">
                  <a16:creationId xmlns:a16="http://schemas.microsoft.com/office/drawing/2014/main" id="{F9ED4235-3162-C42D-FA5F-115818DB5B71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404" name="Google Shape;10352;p74">
            <a:extLst>
              <a:ext uri="{FF2B5EF4-FFF2-40B4-BE49-F238E27FC236}">
                <a16:creationId xmlns:a16="http://schemas.microsoft.com/office/drawing/2014/main" id="{1423CB90-91FE-E3B1-8471-29243A603793}"/>
              </a:ext>
            </a:extLst>
          </p:cNvPr>
          <p:cNvGrpSpPr/>
          <p:nvPr/>
        </p:nvGrpSpPr>
        <p:grpSpPr>
          <a:xfrm>
            <a:off x="3784322" y="2311239"/>
            <a:ext cx="471529" cy="504329"/>
            <a:chOff x="4991425" y="3234750"/>
            <a:chExt cx="296175" cy="297225"/>
          </a:xfrm>
          <a:solidFill>
            <a:srgbClr val="6972B5"/>
          </a:solidFill>
        </p:grpSpPr>
        <p:sp>
          <p:nvSpPr>
            <p:cNvPr id="405" name="Google Shape;10353;p74">
              <a:extLst>
                <a:ext uri="{FF2B5EF4-FFF2-40B4-BE49-F238E27FC236}">
                  <a16:creationId xmlns:a16="http://schemas.microsoft.com/office/drawing/2014/main" id="{E107CEDF-AFDE-3449-28E8-25FE4987CDB6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6" name="Google Shape;10354;p74">
              <a:extLst>
                <a:ext uri="{FF2B5EF4-FFF2-40B4-BE49-F238E27FC236}">
                  <a16:creationId xmlns:a16="http://schemas.microsoft.com/office/drawing/2014/main" id="{11350454-2035-F5C5-616B-5137553B4D55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7" name="Google Shape;10355;p74">
              <a:extLst>
                <a:ext uri="{FF2B5EF4-FFF2-40B4-BE49-F238E27FC236}">
                  <a16:creationId xmlns:a16="http://schemas.microsoft.com/office/drawing/2014/main" id="{9AACCF09-19A9-A455-0D3A-1D29B4C65A66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8" name="Google Shape;10356;p74">
              <a:extLst>
                <a:ext uri="{FF2B5EF4-FFF2-40B4-BE49-F238E27FC236}">
                  <a16:creationId xmlns:a16="http://schemas.microsoft.com/office/drawing/2014/main" id="{3257F1DA-A500-DE27-BF48-B1A5496DA9E6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09" name="Google Shape;10357;p74">
              <a:extLst>
                <a:ext uri="{FF2B5EF4-FFF2-40B4-BE49-F238E27FC236}">
                  <a16:creationId xmlns:a16="http://schemas.microsoft.com/office/drawing/2014/main" id="{6B50A33F-2358-F52B-320E-B94C392D55D5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2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0" name="Google Shape;10358;p74">
              <a:extLst>
                <a:ext uri="{FF2B5EF4-FFF2-40B4-BE49-F238E27FC236}">
                  <a16:creationId xmlns:a16="http://schemas.microsoft.com/office/drawing/2014/main" id="{8758A8F8-899F-E618-40E3-1CA710CC7AD7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2" h="3492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411" name="Google Shape;10390;p74">
            <a:extLst>
              <a:ext uri="{FF2B5EF4-FFF2-40B4-BE49-F238E27FC236}">
                <a16:creationId xmlns:a16="http://schemas.microsoft.com/office/drawing/2014/main" id="{F815587C-C9F4-EA4A-750E-857C3E70DC92}"/>
              </a:ext>
            </a:extLst>
          </p:cNvPr>
          <p:cNvGrpSpPr/>
          <p:nvPr/>
        </p:nvGrpSpPr>
        <p:grpSpPr>
          <a:xfrm>
            <a:off x="1729904" y="2322889"/>
            <a:ext cx="471529" cy="502548"/>
            <a:chOff x="3497300" y="3227275"/>
            <a:chExt cx="296175" cy="296175"/>
          </a:xfrm>
          <a:solidFill>
            <a:srgbClr val="6972B5"/>
          </a:solidFill>
        </p:grpSpPr>
        <p:sp>
          <p:nvSpPr>
            <p:cNvPr id="412" name="Google Shape;10391;p74">
              <a:extLst>
                <a:ext uri="{FF2B5EF4-FFF2-40B4-BE49-F238E27FC236}">
                  <a16:creationId xmlns:a16="http://schemas.microsoft.com/office/drawing/2014/main" id="{116B8DFA-47C9-4B7F-10C0-36E525D50555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3" name="Google Shape;10392;p74">
              <a:extLst>
                <a:ext uri="{FF2B5EF4-FFF2-40B4-BE49-F238E27FC236}">
                  <a16:creationId xmlns:a16="http://schemas.microsoft.com/office/drawing/2014/main" id="{C4B8C5B4-E73D-70D0-46FB-AAF8F26BFFDF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4" name="Google Shape;10393;p74">
              <a:extLst>
                <a:ext uri="{FF2B5EF4-FFF2-40B4-BE49-F238E27FC236}">
                  <a16:creationId xmlns:a16="http://schemas.microsoft.com/office/drawing/2014/main" id="{CFF59A7B-3100-D0D9-31D6-A57699B2FFDE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5" name="Google Shape;10394;p74">
              <a:extLst>
                <a:ext uri="{FF2B5EF4-FFF2-40B4-BE49-F238E27FC236}">
                  <a16:creationId xmlns:a16="http://schemas.microsoft.com/office/drawing/2014/main" id="{7F28FA01-5D14-18C8-9071-19714AEE30D1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0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6" name="Google Shape;10395;p74">
              <a:extLst>
                <a:ext uri="{FF2B5EF4-FFF2-40B4-BE49-F238E27FC236}">
                  <a16:creationId xmlns:a16="http://schemas.microsoft.com/office/drawing/2014/main" id="{5F329916-E8AE-5DE3-F6C6-C6A1DFA6CAB0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7" name="Google Shape;10396;p74">
              <a:extLst>
                <a:ext uri="{FF2B5EF4-FFF2-40B4-BE49-F238E27FC236}">
                  <a16:creationId xmlns:a16="http://schemas.microsoft.com/office/drawing/2014/main" id="{54CC534D-88C7-FDE8-2A62-A4D0FBD47206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8" name="Google Shape;10397;p74">
              <a:extLst>
                <a:ext uri="{FF2B5EF4-FFF2-40B4-BE49-F238E27FC236}">
                  <a16:creationId xmlns:a16="http://schemas.microsoft.com/office/drawing/2014/main" id="{701936A8-168B-2099-C83E-CFD4B2FBA3CC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19" name="Google Shape;10398;p74">
              <a:extLst>
                <a:ext uri="{FF2B5EF4-FFF2-40B4-BE49-F238E27FC236}">
                  <a16:creationId xmlns:a16="http://schemas.microsoft.com/office/drawing/2014/main" id="{250C28FD-C649-F66B-16D1-03EFF0B6F07C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420" name="Google Shape;10412;p74">
            <a:extLst>
              <a:ext uri="{FF2B5EF4-FFF2-40B4-BE49-F238E27FC236}">
                <a16:creationId xmlns:a16="http://schemas.microsoft.com/office/drawing/2014/main" id="{7E72DB7C-61B0-80B4-A0DE-6518C4CF8838}"/>
              </a:ext>
            </a:extLst>
          </p:cNvPr>
          <p:cNvGrpSpPr/>
          <p:nvPr/>
        </p:nvGrpSpPr>
        <p:grpSpPr>
          <a:xfrm>
            <a:off x="4495828" y="2311598"/>
            <a:ext cx="441439" cy="500470"/>
            <a:chOff x="5364750" y="3235150"/>
            <a:chExt cx="277275" cy="294950"/>
          </a:xfrm>
          <a:solidFill>
            <a:srgbClr val="6972B5"/>
          </a:solidFill>
        </p:grpSpPr>
        <p:sp>
          <p:nvSpPr>
            <p:cNvPr id="421" name="Google Shape;10413;p74">
              <a:extLst>
                <a:ext uri="{FF2B5EF4-FFF2-40B4-BE49-F238E27FC236}">
                  <a16:creationId xmlns:a16="http://schemas.microsoft.com/office/drawing/2014/main" id="{6726C8F2-8E37-AACC-081E-44B14330F854}"/>
                </a:ext>
              </a:extLst>
            </p:cNvPr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2" name="Google Shape;10414;p74">
              <a:extLst>
                <a:ext uri="{FF2B5EF4-FFF2-40B4-BE49-F238E27FC236}">
                  <a16:creationId xmlns:a16="http://schemas.microsoft.com/office/drawing/2014/main" id="{CED1275A-57CA-89AB-D8A2-1EAFFEB67EE0}"/>
                </a:ext>
              </a:extLst>
            </p:cNvPr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3" name="Google Shape;10415;p74">
              <a:extLst>
                <a:ext uri="{FF2B5EF4-FFF2-40B4-BE49-F238E27FC236}">
                  <a16:creationId xmlns:a16="http://schemas.microsoft.com/office/drawing/2014/main" id="{2B60642F-C601-C698-97D0-3B5CF993E3E1}"/>
                </a:ext>
              </a:extLst>
            </p:cNvPr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4" name="Google Shape;10416;p74">
              <a:extLst>
                <a:ext uri="{FF2B5EF4-FFF2-40B4-BE49-F238E27FC236}">
                  <a16:creationId xmlns:a16="http://schemas.microsoft.com/office/drawing/2014/main" id="{707B294F-DE7C-E035-48B2-034666B07468}"/>
                </a:ext>
              </a:extLst>
            </p:cNvPr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5" name="Google Shape;10417;p74">
              <a:extLst>
                <a:ext uri="{FF2B5EF4-FFF2-40B4-BE49-F238E27FC236}">
                  <a16:creationId xmlns:a16="http://schemas.microsoft.com/office/drawing/2014/main" id="{B112705D-6388-5CC4-45D8-1F3F26FF2B57}"/>
                </a:ext>
              </a:extLst>
            </p:cNvPr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6" name="Google Shape;10418;p74">
              <a:extLst>
                <a:ext uri="{FF2B5EF4-FFF2-40B4-BE49-F238E27FC236}">
                  <a16:creationId xmlns:a16="http://schemas.microsoft.com/office/drawing/2014/main" id="{D445FDA6-4768-419C-4250-E7E27E32918F}"/>
                </a:ext>
              </a:extLst>
            </p:cNvPr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7" name="Google Shape;10419;p74">
              <a:extLst>
                <a:ext uri="{FF2B5EF4-FFF2-40B4-BE49-F238E27FC236}">
                  <a16:creationId xmlns:a16="http://schemas.microsoft.com/office/drawing/2014/main" id="{DAEF1E79-111F-FF5F-446E-B459CC2C8F6A}"/>
                </a:ext>
              </a:extLst>
            </p:cNvPr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28" name="Google Shape;10420;p74">
              <a:extLst>
                <a:ext uri="{FF2B5EF4-FFF2-40B4-BE49-F238E27FC236}">
                  <a16:creationId xmlns:a16="http://schemas.microsoft.com/office/drawing/2014/main" id="{65882064-A5DF-B942-EE07-C5A041D139EF}"/>
                </a:ext>
              </a:extLst>
            </p:cNvPr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429" name="Google Shape;10478;p74">
            <a:extLst>
              <a:ext uri="{FF2B5EF4-FFF2-40B4-BE49-F238E27FC236}">
                <a16:creationId xmlns:a16="http://schemas.microsoft.com/office/drawing/2014/main" id="{E9BC7B41-4094-58A9-4A10-FD53DD9D5734}"/>
              </a:ext>
            </a:extLst>
          </p:cNvPr>
          <p:cNvGrpSpPr/>
          <p:nvPr/>
        </p:nvGrpSpPr>
        <p:grpSpPr>
          <a:xfrm>
            <a:off x="5052880" y="2311435"/>
            <a:ext cx="479051" cy="501190"/>
            <a:chOff x="5716825" y="3235950"/>
            <a:chExt cx="300900" cy="295375"/>
          </a:xfrm>
          <a:solidFill>
            <a:srgbClr val="6972B5"/>
          </a:solidFill>
        </p:grpSpPr>
        <p:sp>
          <p:nvSpPr>
            <p:cNvPr id="430" name="Google Shape;10479;p74">
              <a:extLst>
                <a:ext uri="{FF2B5EF4-FFF2-40B4-BE49-F238E27FC236}">
                  <a16:creationId xmlns:a16="http://schemas.microsoft.com/office/drawing/2014/main" id="{4A68BDB8-32F5-A537-33AB-E753CBA6522F}"/>
                </a:ext>
              </a:extLst>
            </p:cNvPr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1" name="Google Shape;10480;p74">
              <a:extLst>
                <a:ext uri="{FF2B5EF4-FFF2-40B4-BE49-F238E27FC236}">
                  <a16:creationId xmlns:a16="http://schemas.microsoft.com/office/drawing/2014/main" id="{A81A474B-EB81-ACA6-E755-9536DAF0D8CF}"/>
                </a:ext>
              </a:extLst>
            </p:cNvPr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2" name="Google Shape;10481;p74">
              <a:extLst>
                <a:ext uri="{FF2B5EF4-FFF2-40B4-BE49-F238E27FC236}">
                  <a16:creationId xmlns:a16="http://schemas.microsoft.com/office/drawing/2014/main" id="{949697D1-A8A3-2F18-5715-41A4200C5479}"/>
                </a:ext>
              </a:extLst>
            </p:cNvPr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3" name="Google Shape;10482;p74">
              <a:extLst>
                <a:ext uri="{FF2B5EF4-FFF2-40B4-BE49-F238E27FC236}">
                  <a16:creationId xmlns:a16="http://schemas.microsoft.com/office/drawing/2014/main" id="{5E2DDABF-268E-28F7-AC32-F8EE068DA181}"/>
                </a:ext>
              </a:extLst>
            </p:cNvPr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434" name="Google Shape;10101;p74">
            <a:extLst>
              <a:ext uri="{FF2B5EF4-FFF2-40B4-BE49-F238E27FC236}">
                <a16:creationId xmlns:a16="http://schemas.microsoft.com/office/drawing/2014/main" id="{7EB060F8-995B-8948-2587-073B6613DEAD}"/>
              </a:ext>
            </a:extLst>
          </p:cNvPr>
          <p:cNvGrpSpPr/>
          <p:nvPr/>
        </p:nvGrpSpPr>
        <p:grpSpPr>
          <a:xfrm>
            <a:off x="7139477" y="4487703"/>
            <a:ext cx="327930" cy="324156"/>
            <a:chOff x="-62511899" y="4129100"/>
            <a:chExt cx="304050" cy="282000"/>
          </a:xfrm>
          <a:solidFill>
            <a:srgbClr val="6972B5"/>
          </a:solidFill>
        </p:grpSpPr>
        <p:sp>
          <p:nvSpPr>
            <p:cNvPr id="435" name="Google Shape;10102;p74">
              <a:extLst>
                <a:ext uri="{FF2B5EF4-FFF2-40B4-BE49-F238E27FC236}">
                  <a16:creationId xmlns:a16="http://schemas.microsoft.com/office/drawing/2014/main" id="{97D64D25-0E25-3D76-D4B2-C5D7CC09FE72}"/>
                </a:ext>
              </a:extLst>
            </p:cNvPr>
            <p:cNvSpPr/>
            <p:nvPr/>
          </p:nvSpPr>
          <p:spPr>
            <a:xfrm>
              <a:off x="-62414224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6" name="Google Shape;10103;p74">
              <a:extLst>
                <a:ext uri="{FF2B5EF4-FFF2-40B4-BE49-F238E27FC236}">
                  <a16:creationId xmlns:a16="http://schemas.microsoft.com/office/drawing/2014/main" id="{ED38BC23-3C38-92F9-A5A7-678CAD55E1B0}"/>
                </a:ext>
              </a:extLst>
            </p:cNvPr>
            <p:cNvSpPr/>
            <p:nvPr/>
          </p:nvSpPr>
          <p:spPr>
            <a:xfrm>
              <a:off x="-62511099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7" name="Google Shape;10104;p74">
              <a:extLst>
                <a:ext uri="{FF2B5EF4-FFF2-40B4-BE49-F238E27FC236}">
                  <a16:creationId xmlns:a16="http://schemas.microsoft.com/office/drawing/2014/main" id="{D1689608-9E08-ABD7-E9DE-AF4C210F45F8}"/>
                </a:ext>
              </a:extLst>
            </p:cNvPr>
            <p:cNvSpPr/>
            <p:nvPr/>
          </p:nvSpPr>
          <p:spPr>
            <a:xfrm>
              <a:off x="-62511099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8" name="Google Shape;10105;p74">
              <a:extLst>
                <a:ext uri="{FF2B5EF4-FFF2-40B4-BE49-F238E27FC236}">
                  <a16:creationId xmlns:a16="http://schemas.microsoft.com/office/drawing/2014/main" id="{488AC05E-1ED0-708F-FA32-C6F3747FDB49}"/>
                </a:ext>
              </a:extLst>
            </p:cNvPr>
            <p:cNvSpPr/>
            <p:nvPr/>
          </p:nvSpPr>
          <p:spPr>
            <a:xfrm>
              <a:off x="-62511099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39" name="Google Shape;10106;p74">
              <a:extLst>
                <a:ext uri="{FF2B5EF4-FFF2-40B4-BE49-F238E27FC236}">
                  <a16:creationId xmlns:a16="http://schemas.microsoft.com/office/drawing/2014/main" id="{3BF3D044-ED72-A66F-BD83-BD3E3848C213}"/>
                </a:ext>
              </a:extLst>
            </p:cNvPr>
            <p:cNvSpPr/>
            <p:nvPr/>
          </p:nvSpPr>
          <p:spPr>
            <a:xfrm>
              <a:off x="-62511899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440" name="Google Shape;10125;p74">
            <a:extLst>
              <a:ext uri="{FF2B5EF4-FFF2-40B4-BE49-F238E27FC236}">
                <a16:creationId xmlns:a16="http://schemas.microsoft.com/office/drawing/2014/main" id="{A52ABE96-F8FC-FE79-FE98-4794DFF8D4F3}"/>
              </a:ext>
            </a:extLst>
          </p:cNvPr>
          <p:cNvGrpSpPr/>
          <p:nvPr/>
        </p:nvGrpSpPr>
        <p:grpSpPr>
          <a:xfrm>
            <a:off x="6411071" y="1635329"/>
            <a:ext cx="445509" cy="476020"/>
            <a:chOff x="-64044599" y="3360375"/>
            <a:chExt cx="315850" cy="316650"/>
          </a:xfrm>
          <a:solidFill>
            <a:srgbClr val="6972B5"/>
          </a:solidFill>
        </p:grpSpPr>
        <p:sp>
          <p:nvSpPr>
            <p:cNvPr id="441" name="Google Shape;10126;p74">
              <a:extLst>
                <a:ext uri="{FF2B5EF4-FFF2-40B4-BE49-F238E27FC236}">
                  <a16:creationId xmlns:a16="http://schemas.microsoft.com/office/drawing/2014/main" id="{7BB44C29-5ED8-B87B-C52C-FB8E57B805B6}"/>
                </a:ext>
              </a:extLst>
            </p:cNvPr>
            <p:cNvSpPr/>
            <p:nvPr/>
          </p:nvSpPr>
          <p:spPr>
            <a:xfrm>
              <a:off x="-63980027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42" name="Google Shape;10127;p74">
              <a:extLst>
                <a:ext uri="{FF2B5EF4-FFF2-40B4-BE49-F238E27FC236}">
                  <a16:creationId xmlns:a16="http://schemas.microsoft.com/office/drawing/2014/main" id="{ED814C1F-9C16-51B9-3B34-6B17E2C4A897}"/>
                </a:ext>
              </a:extLst>
            </p:cNvPr>
            <p:cNvSpPr/>
            <p:nvPr/>
          </p:nvSpPr>
          <p:spPr>
            <a:xfrm>
              <a:off x="-64044599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443" name="Google Shape;10128;p74">
              <a:extLst>
                <a:ext uri="{FF2B5EF4-FFF2-40B4-BE49-F238E27FC236}">
                  <a16:creationId xmlns:a16="http://schemas.microsoft.com/office/drawing/2014/main" id="{43ADFF97-3E7F-BA62-3B34-2E790CCA69EC}"/>
                </a:ext>
              </a:extLst>
            </p:cNvPr>
            <p:cNvSpPr/>
            <p:nvPr/>
          </p:nvSpPr>
          <p:spPr>
            <a:xfrm>
              <a:off x="-63945374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4" name="Isosceles Triangle 68">
            <a:extLst>
              <a:ext uri="{FF2B5EF4-FFF2-40B4-BE49-F238E27FC236}">
                <a16:creationId xmlns:a16="http://schemas.microsoft.com/office/drawing/2014/main" id="{40B7FF99-736F-ADD5-936E-61277335DD9C}"/>
              </a:ext>
            </a:extLst>
          </p:cNvPr>
          <p:cNvSpPr/>
          <p:nvPr/>
        </p:nvSpPr>
        <p:spPr>
          <a:xfrm rot="10800000">
            <a:off x="4860032" y="3673231"/>
            <a:ext cx="187282" cy="583229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15" name="Rectangle 9">
            <a:extLst>
              <a:ext uri="{FF2B5EF4-FFF2-40B4-BE49-F238E27FC236}">
                <a16:creationId xmlns:a16="http://schemas.microsoft.com/office/drawing/2014/main" id="{71B7CD09-F472-FE6F-8458-DFB7DDB53A41}"/>
              </a:ext>
            </a:extLst>
          </p:cNvPr>
          <p:cNvSpPr/>
          <p:nvPr/>
        </p:nvSpPr>
        <p:spPr>
          <a:xfrm>
            <a:off x="5338293" y="3740563"/>
            <a:ext cx="449288" cy="44855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16" name="Freeform 18">
            <a:extLst>
              <a:ext uri="{FF2B5EF4-FFF2-40B4-BE49-F238E27FC236}">
                <a16:creationId xmlns:a16="http://schemas.microsoft.com/office/drawing/2014/main" id="{90A66A59-6CEE-1B41-EC45-B0AB11DE657F}"/>
              </a:ext>
            </a:extLst>
          </p:cNvPr>
          <p:cNvSpPr/>
          <p:nvPr/>
        </p:nvSpPr>
        <p:spPr>
          <a:xfrm>
            <a:off x="6754894" y="3789755"/>
            <a:ext cx="433895" cy="350185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17" name="Rounded Rectangle 25">
            <a:extLst>
              <a:ext uri="{FF2B5EF4-FFF2-40B4-BE49-F238E27FC236}">
                <a16:creationId xmlns:a16="http://schemas.microsoft.com/office/drawing/2014/main" id="{ED6B6AD5-5D9F-4628-E5FA-A7E0DB22C7D7}"/>
              </a:ext>
            </a:extLst>
          </p:cNvPr>
          <p:cNvSpPr/>
          <p:nvPr/>
        </p:nvSpPr>
        <p:spPr>
          <a:xfrm>
            <a:off x="6798813" y="4690820"/>
            <a:ext cx="498092" cy="36502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18" name="Donut 39">
            <a:extLst>
              <a:ext uri="{FF2B5EF4-FFF2-40B4-BE49-F238E27FC236}">
                <a16:creationId xmlns:a16="http://schemas.microsoft.com/office/drawing/2014/main" id="{CF9F21F5-55CC-2CE3-52C6-6990761A0BF8}"/>
              </a:ext>
            </a:extLst>
          </p:cNvPr>
          <p:cNvSpPr/>
          <p:nvPr/>
        </p:nvSpPr>
        <p:spPr>
          <a:xfrm>
            <a:off x="1703503" y="3720654"/>
            <a:ext cx="488381" cy="48838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19" name="Chord 38">
            <a:extLst>
              <a:ext uri="{FF2B5EF4-FFF2-40B4-BE49-F238E27FC236}">
                <a16:creationId xmlns:a16="http://schemas.microsoft.com/office/drawing/2014/main" id="{F3DC868E-B6B3-F9DF-7F45-E96B5E78D281}"/>
              </a:ext>
            </a:extLst>
          </p:cNvPr>
          <p:cNvSpPr/>
          <p:nvPr/>
        </p:nvSpPr>
        <p:spPr>
          <a:xfrm>
            <a:off x="3567927" y="4531065"/>
            <a:ext cx="411494" cy="529157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0" name="Oval 6">
            <a:extLst>
              <a:ext uri="{FF2B5EF4-FFF2-40B4-BE49-F238E27FC236}">
                <a16:creationId xmlns:a16="http://schemas.microsoft.com/office/drawing/2014/main" id="{8370E2B9-2E11-7316-980C-AD140C057BB6}"/>
              </a:ext>
            </a:extLst>
          </p:cNvPr>
          <p:cNvSpPr/>
          <p:nvPr/>
        </p:nvSpPr>
        <p:spPr>
          <a:xfrm>
            <a:off x="4196008" y="4658837"/>
            <a:ext cx="431039" cy="426524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1" name="Block Arc 25">
            <a:extLst>
              <a:ext uri="{FF2B5EF4-FFF2-40B4-BE49-F238E27FC236}">
                <a16:creationId xmlns:a16="http://schemas.microsoft.com/office/drawing/2014/main" id="{9399680F-2932-0FBC-2D53-318D3E999844}"/>
              </a:ext>
            </a:extLst>
          </p:cNvPr>
          <p:cNvSpPr/>
          <p:nvPr/>
        </p:nvSpPr>
        <p:spPr>
          <a:xfrm>
            <a:off x="2412180" y="4579398"/>
            <a:ext cx="296552" cy="428429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2" name="Block Arc 31">
            <a:extLst>
              <a:ext uri="{FF2B5EF4-FFF2-40B4-BE49-F238E27FC236}">
                <a16:creationId xmlns:a16="http://schemas.microsoft.com/office/drawing/2014/main" id="{BDE42F2D-7657-E6CA-C818-8B997E4A0A02}"/>
              </a:ext>
            </a:extLst>
          </p:cNvPr>
          <p:cNvSpPr/>
          <p:nvPr/>
        </p:nvSpPr>
        <p:spPr>
          <a:xfrm>
            <a:off x="4830519" y="4611099"/>
            <a:ext cx="386912" cy="428429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3" name="Freeform 53">
            <a:extLst>
              <a:ext uri="{FF2B5EF4-FFF2-40B4-BE49-F238E27FC236}">
                <a16:creationId xmlns:a16="http://schemas.microsoft.com/office/drawing/2014/main" id="{9CE8BFBB-A968-2458-7BD5-28812E52F359}"/>
              </a:ext>
            </a:extLst>
          </p:cNvPr>
          <p:cNvSpPr/>
          <p:nvPr/>
        </p:nvSpPr>
        <p:spPr>
          <a:xfrm>
            <a:off x="6125671" y="4637423"/>
            <a:ext cx="423999" cy="434729"/>
          </a:xfrm>
          <a:custGeom>
            <a:avLst/>
            <a:gdLst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18" fmla="*/ 11167 w 2305244"/>
              <a:gd name="connsiteY18" fmla="*/ 5505 h 236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4" name="Block Arc 10">
            <a:extLst>
              <a:ext uri="{FF2B5EF4-FFF2-40B4-BE49-F238E27FC236}">
                <a16:creationId xmlns:a16="http://schemas.microsoft.com/office/drawing/2014/main" id="{2DAAC28C-E038-9C68-C1D9-F2534421E370}"/>
              </a:ext>
            </a:extLst>
          </p:cNvPr>
          <p:cNvSpPr/>
          <p:nvPr/>
        </p:nvSpPr>
        <p:spPr>
          <a:xfrm>
            <a:off x="2311204" y="3818545"/>
            <a:ext cx="521466" cy="353213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5" name="Freeform 55">
            <a:extLst>
              <a:ext uri="{FF2B5EF4-FFF2-40B4-BE49-F238E27FC236}">
                <a16:creationId xmlns:a16="http://schemas.microsoft.com/office/drawing/2014/main" id="{24FB42F6-F809-862C-4126-4518B49BBF32}"/>
              </a:ext>
            </a:extLst>
          </p:cNvPr>
          <p:cNvSpPr/>
          <p:nvPr/>
        </p:nvSpPr>
        <p:spPr>
          <a:xfrm>
            <a:off x="1853403" y="4464913"/>
            <a:ext cx="268285" cy="657390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6" name="Round Same Side Corner Rectangle 36">
            <a:extLst>
              <a:ext uri="{FF2B5EF4-FFF2-40B4-BE49-F238E27FC236}">
                <a16:creationId xmlns:a16="http://schemas.microsoft.com/office/drawing/2014/main" id="{ED00AA0D-413C-60A0-817E-691F56243B11}"/>
              </a:ext>
            </a:extLst>
          </p:cNvPr>
          <p:cNvSpPr/>
          <p:nvPr/>
        </p:nvSpPr>
        <p:spPr>
          <a:xfrm>
            <a:off x="5384952" y="4637420"/>
            <a:ext cx="491581" cy="38865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7" name="Oval 21">
            <a:extLst>
              <a:ext uri="{FF2B5EF4-FFF2-40B4-BE49-F238E27FC236}">
                <a16:creationId xmlns:a16="http://schemas.microsoft.com/office/drawing/2014/main" id="{578C382D-59A6-D2EA-4D1F-B84B302A3A9D}"/>
              </a:ext>
            </a:extLst>
          </p:cNvPr>
          <p:cNvSpPr>
            <a:spLocks noChangeAspect="1"/>
          </p:cNvSpPr>
          <p:nvPr/>
        </p:nvSpPr>
        <p:spPr>
          <a:xfrm>
            <a:off x="2988861" y="4617986"/>
            <a:ext cx="404708" cy="40808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sp>
        <p:nvSpPr>
          <p:cNvPr id="228" name="Oval 32">
            <a:extLst>
              <a:ext uri="{FF2B5EF4-FFF2-40B4-BE49-F238E27FC236}">
                <a16:creationId xmlns:a16="http://schemas.microsoft.com/office/drawing/2014/main" id="{4DCA2F2A-B3B0-A43C-C0E4-A6561712AAE0}"/>
              </a:ext>
            </a:extLst>
          </p:cNvPr>
          <p:cNvSpPr/>
          <p:nvPr/>
        </p:nvSpPr>
        <p:spPr>
          <a:xfrm>
            <a:off x="6078555" y="3733047"/>
            <a:ext cx="385358" cy="463593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>
              <a:solidFill>
                <a:srgbClr val="09539E"/>
              </a:solidFill>
            </a:endParaRPr>
          </a:p>
        </p:txBody>
      </p:sp>
      <p:grpSp>
        <p:nvGrpSpPr>
          <p:cNvPr id="229" name="Google Shape;6783;p88">
            <a:extLst>
              <a:ext uri="{FF2B5EF4-FFF2-40B4-BE49-F238E27FC236}">
                <a16:creationId xmlns:a16="http://schemas.microsoft.com/office/drawing/2014/main" id="{838F48A1-BA12-8D20-C9A1-6E02FC44F0B5}"/>
              </a:ext>
            </a:extLst>
          </p:cNvPr>
          <p:cNvGrpSpPr/>
          <p:nvPr/>
        </p:nvGrpSpPr>
        <p:grpSpPr>
          <a:xfrm>
            <a:off x="6775576" y="1230194"/>
            <a:ext cx="425141" cy="424850"/>
            <a:chOff x="-34004625" y="3585850"/>
            <a:chExt cx="292225" cy="292025"/>
          </a:xfrm>
          <a:solidFill>
            <a:srgbClr val="6972B5"/>
          </a:solidFill>
        </p:grpSpPr>
        <p:sp>
          <p:nvSpPr>
            <p:cNvPr id="230" name="Google Shape;6784;p88">
              <a:extLst>
                <a:ext uri="{FF2B5EF4-FFF2-40B4-BE49-F238E27FC236}">
                  <a16:creationId xmlns:a16="http://schemas.microsoft.com/office/drawing/2014/main" id="{AA32FA88-DC7E-AD70-AB0C-DF3AF2CE5702}"/>
                </a:ext>
              </a:extLst>
            </p:cNvPr>
            <p:cNvSpPr/>
            <p:nvPr/>
          </p:nvSpPr>
          <p:spPr>
            <a:xfrm>
              <a:off x="-33832149" y="3585850"/>
              <a:ext cx="103200" cy="154200"/>
            </a:xfrm>
            <a:custGeom>
              <a:avLst/>
              <a:gdLst/>
              <a:ahLst/>
              <a:cxnLst/>
              <a:rect l="l" t="t" r="r" b="b"/>
              <a:pathLst>
                <a:path w="4128" h="6168" extrusionOk="0">
                  <a:moveTo>
                    <a:pt x="2426" y="1"/>
                  </a:moveTo>
                  <a:cubicBezTo>
                    <a:pt x="2286" y="1"/>
                    <a:pt x="2136" y="77"/>
                    <a:pt x="2112" y="244"/>
                  </a:cubicBezTo>
                  <a:lnTo>
                    <a:pt x="64" y="5064"/>
                  </a:lnTo>
                  <a:cubicBezTo>
                    <a:pt x="1" y="5222"/>
                    <a:pt x="64" y="5474"/>
                    <a:pt x="253" y="5506"/>
                  </a:cubicBezTo>
                  <a:cubicBezTo>
                    <a:pt x="295" y="5531"/>
                    <a:pt x="342" y="5543"/>
                    <a:pt x="389" y="5543"/>
                  </a:cubicBezTo>
                  <a:cubicBezTo>
                    <a:pt x="517" y="5543"/>
                    <a:pt x="648" y="5455"/>
                    <a:pt x="694" y="5317"/>
                  </a:cubicBezTo>
                  <a:lnTo>
                    <a:pt x="1261" y="4025"/>
                  </a:lnTo>
                  <a:cubicBezTo>
                    <a:pt x="1419" y="4088"/>
                    <a:pt x="1576" y="4119"/>
                    <a:pt x="1765" y="4119"/>
                  </a:cubicBezTo>
                  <a:cubicBezTo>
                    <a:pt x="1891" y="4119"/>
                    <a:pt x="1986" y="4088"/>
                    <a:pt x="2112" y="4056"/>
                  </a:cubicBezTo>
                  <a:lnTo>
                    <a:pt x="2112" y="4844"/>
                  </a:lnTo>
                  <a:cubicBezTo>
                    <a:pt x="1450" y="4970"/>
                    <a:pt x="946" y="5506"/>
                    <a:pt x="789" y="6167"/>
                  </a:cubicBezTo>
                  <a:lnTo>
                    <a:pt x="4128" y="6167"/>
                  </a:lnTo>
                  <a:cubicBezTo>
                    <a:pt x="4002" y="5506"/>
                    <a:pt x="3466" y="5001"/>
                    <a:pt x="2773" y="4844"/>
                  </a:cubicBezTo>
                  <a:lnTo>
                    <a:pt x="2773" y="3143"/>
                  </a:lnTo>
                  <a:cubicBezTo>
                    <a:pt x="2773" y="2670"/>
                    <a:pt x="2458" y="2324"/>
                    <a:pt x="2080" y="2166"/>
                  </a:cubicBezTo>
                  <a:lnTo>
                    <a:pt x="2773" y="496"/>
                  </a:lnTo>
                  <a:cubicBezTo>
                    <a:pt x="2773" y="307"/>
                    <a:pt x="2710" y="118"/>
                    <a:pt x="2553" y="24"/>
                  </a:cubicBezTo>
                  <a:cubicBezTo>
                    <a:pt x="2515" y="8"/>
                    <a:pt x="247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1" name="Google Shape;6785;p88">
              <a:extLst>
                <a:ext uri="{FF2B5EF4-FFF2-40B4-BE49-F238E27FC236}">
                  <a16:creationId xmlns:a16="http://schemas.microsoft.com/office/drawing/2014/main" id="{8F816CCA-762A-BDBD-481A-1E7AAAE5DD31}"/>
                </a:ext>
              </a:extLst>
            </p:cNvPr>
            <p:cNvSpPr/>
            <p:nvPr/>
          </p:nvSpPr>
          <p:spPr>
            <a:xfrm>
              <a:off x="-34004625" y="3690400"/>
              <a:ext cx="155175" cy="187475"/>
            </a:xfrm>
            <a:custGeom>
              <a:avLst/>
              <a:gdLst/>
              <a:ahLst/>
              <a:cxnLst/>
              <a:rect l="l" t="t" r="r" b="b"/>
              <a:pathLst>
                <a:path w="6207" h="7499" extrusionOk="0">
                  <a:moveTo>
                    <a:pt x="693" y="0"/>
                  </a:moveTo>
                  <a:cubicBezTo>
                    <a:pt x="315" y="0"/>
                    <a:pt x="0" y="315"/>
                    <a:pt x="0" y="662"/>
                  </a:cubicBezTo>
                  <a:lnTo>
                    <a:pt x="0" y="6490"/>
                  </a:lnTo>
                  <a:cubicBezTo>
                    <a:pt x="32" y="7026"/>
                    <a:pt x="504" y="7498"/>
                    <a:pt x="1103" y="7498"/>
                  </a:cubicBezTo>
                  <a:lnTo>
                    <a:pt x="6207" y="7498"/>
                  </a:lnTo>
                  <a:lnTo>
                    <a:pt x="6207" y="5797"/>
                  </a:lnTo>
                  <a:cubicBezTo>
                    <a:pt x="6207" y="5608"/>
                    <a:pt x="6049" y="5451"/>
                    <a:pt x="5860" y="5451"/>
                  </a:cubicBezTo>
                  <a:lnTo>
                    <a:pt x="1765" y="5451"/>
                  </a:lnTo>
                  <a:cubicBezTo>
                    <a:pt x="1576" y="5451"/>
                    <a:pt x="1418" y="5293"/>
                    <a:pt x="1418" y="5104"/>
                  </a:cubicBezTo>
                  <a:lnTo>
                    <a:pt x="1418" y="662"/>
                  </a:lnTo>
                  <a:cubicBezTo>
                    <a:pt x="1418" y="252"/>
                    <a:pt x="1103" y="0"/>
                    <a:pt x="6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2" name="Google Shape;6786;p88">
              <a:extLst>
                <a:ext uri="{FF2B5EF4-FFF2-40B4-BE49-F238E27FC236}">
                  <a16:creationId xmlns:a16="http://schemas.microsoft.com/office/drawing/2014/main" id="{B9051769-0CEF-B319-879B-85CF2DB76A2F}"/>
                </a:ext>
              </a:extLst>
            </p:cNvPr>
            <p:cNvSpPr/>
            <p:nvPr/>
          </p:nvSpPr>
          <p:spPr>
            <a:xfrm>
              <a:off x="-33936099" y="36210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6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3" name="Google Shape;6787;p88">
              <a:extLst>
                <a:ext uri="{FF2B5EF4-FFF2-40B4-BE49-F238E27FC236}">
                  <a16:creationId xmlns:a16="http://schemas.microsoft.com/office/drawing/2014/main" id="{8FCB8CE0-6600-34EC-C1F3-7F965825E003}"/>
                </a:ext>
              </a:extLst>
            </p:cNvPr>
            <p:cNvSpPr/>
            <p:nvPr/>
          </p:nvSpPr>
          <p:spPr>
            <a:xfrm>
              <a:off x="-33952650" y="3690125"/>
              <a:ext cx="155975" cy="186950"/>
            </a:xfrm>
            <a:custGeom>
              <a:avLst/>
              <a:gdLst/>
              <a:ahLst/>
              <a:cxnLst/>
              <a:rect l="l" t="t" r="r" b="b"/>
              <a:pathLst>
                <a:path w="6239" h="7478" extrusionOk="0">
                  <a:moveTo>
                    <a:pt x="1641" y="1"/>
                  </a:moveTo>
                  <a:cubicBezTo>
                    <a:pt x="1242" y="1"/>
                    <a:pt x="819" y="205"/>
                    <a:pt x="568" y="484"/>
                  </a:cubicBezTo>
                  <a:cubicBezTo>
                    <a:pt x="190" y="799"/>
                    <a:pt x="1" y="1209"/>
                    <a:pt x="1" y="1681"/>
                  </a:cubicBezTo>
                  <a:lnTo>
                    <a:pt x="1" y="4769"/>
                  </a:lnTo>
                  <a:lnTo>
                    <a:pt x="2679" y="4769"/>
                  </a:lnTo>
                  <a:cubicBezTo>
                    <a:pt x="2521" y="4359"/>
                    <a:pt x="2175" y="4107"/>
                    <a:pt x="1702" y="4107"/>
                  </a:cubicBezTo>
                  <a:lnTo>
                    <a:pt x="1040" y="4107"/>
                  </a:lnTo>
                  <a:cubicBezTo>
                    <a:pt x="820" y="4107"/>
                    <a:pt x="662" y="3949"/>
                    <a:pt x="662" y="3729"/>
                  </a:cubicBezTo>
                  <a:lnTo>
                    <a:pt x="662" y="2374"/>
                  </a:lnTo>
                  <a:cubicBezTo>
                    <a:pt x="662" y="2154"/>
                    <a:pt x="820" y="1996"/>
                    <a:pt x="1040" y="1996"/>
                  </a:cubicBezTo>
                  <a:cubicBezTo>
                    <a:pt x="1229" y="1996"/>
                    <a:pt x="1387" y="2154"/>
                    <a:pt x="1387" y="2374"/>
                  </a:cubicBezTo>
                  <a:lnTo>
                    <a:pt x="1387" y="3382"/>
                  </a:lnTo>
                  <a:lnTo>
                    <a:pt x="1733" y="3382"/>
                  </a:lnTo>
                  <a:cubicBezTo>
                    <a:pt x="2553" y="3382"/>
                    <a:pt x="3277" y="3981"/>
                    <a:pt x="3435" y="4769"/>
                  </a:cubicBezTo>
                  <a:lnTo>
                    <a:pt x="3813" y="4769"/>
                  </a:lnTo>
                  <a:cubicBezTo>
                    <a:pt x="4380" y="4769"/>
                    <a:pt x="4852" y="5241"/>
                    <a:pt x="4852" y="5777"/>
                  </a:cubicBezTo>
                  <a:lnTo>
                    <a:pt x="4852" y="7478"/>
                  </a:lnTo>
                  <a:lnTo>
                    <a:pt x="6239" y="7478"/>
                  </a:lnTo>
                  <a:lnTo>
                    <a:pt x="6239" y="5084"/>
                  </a:lnTo>
                  <a:cubicBezTo>
                    <a:pt x="6176" y="4580"/>
                    <a:pt x="5703" y="4107"/>
                    <a:pt x="5168" y="4107"/>
                  </a:cubicBezTo>
                  <a:lnTo>
                    <a:pt x="3781" y="4107"/>
                  </a:lnTo>
                  <a:cubicBezTo>
                    <a:pt x="3592" y="4107"/>
                    <a:pt x="3435" y="3949"/>
                    <a:pt x="3435" y="3729"/>
                  </a:cubicBezTo>
                  <a:lnTo>
                    <a:pt x="3435" y="1807"/>
                  </a:lnTo>
                  <a:cubicBezTo>
                    <a:pt x="3435" y="862"/>
                    <a:pt x="2710" y="43"/>
                    <a:pt x="1796" y="11"/>
                  </a:cubicBezTo>
                  <a:cubicBezTo>
                    <a:pt x="1745" y="4"/>
                    <a:pt x="1694" y="1"/>
                    <a:pt x="1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4" name="Google Shape;6788;p88">
              <a:extLst>
                <a:ext uri="{FF2B5EF4-FFF2-40B4-BE49-F238E27FC236}">
                  <a16:creationId xmlns:a16="http://schemas.microsoft.com/office/drawing/2014/main" id="{70B43D8F-56A5-C430-A47A-C00C915AD5E0}"/>
                </a:ext>
              </a:extLst>
            </p:cNvPr>
            <p:cNvSpPr/>
            <p:nvPr/>
          </p:nvSpPr>
          <p:spPr>
            <a:xfrm>
              <a:off x="-33849475" y="3758125"/>
              <a:ext cx="137075" cy="33100"/>
            </a:xfrm>
            <a:custGeom>
              <a:avLst/>
              <a:gdLst/>
              <a:ahLst/>
              <a:cxnLst/>
              <a:rect l="l" t="t" r="r" b="b"/>
              <a:pathLst>
                <a:path w="5483" h="1324" extrusionOk="0">
                  <a:moveTo>
                    <a:pt x="1" y="1"/>
                  </a:moveTo>
                  <a:lnTo>
                    <a:pt x="1" y="662"/>
                  </a:lnTo>
                  <a:lnTo>
                    <a:pt x="1041" y="662"/>
                  </a:lnTo>
                  <a:cubicBezTo>
                    <a:pt x="1576" y="662"/>
                    <a:pt x="2080" y="946"/>
                    <a:pt x="2395" y="1324"/>
                  </a:cubicBezTo>
                  <a:lnTo>
                    <a:pt x="5136" y="1324"/>
                  </a:lnTo>
                  <a:cubicBezTo>
                    <a:pt x="5325" y="1324"/>
                    <a:pt x="5483" y="1166"/>
                    <a:pt x="5483" y="977"/>
                  </a:cubicBezTo>
                  <a:lnTo>
                    <a:pt x="5483" y="316"/>
                  </a:lnTo>
                  <a:cubicBezTo>
                    <a:pt x="5483" y="158"/>
                    <a:pt x="5325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35" name="Google Shape;6800;p88">
            <a:extLst>
              <a:ext uri="{FF2B5EF4-FFF2-40B4-BE49-F238E27FC236}">
                <a16:creationId xmlns:a16="http://schemas.microsoft.com/office/drawing/2014/main" id="{B102348A-1B3D-7FBF-7D63-167A39688FCB}"/>
              </a:ext>
            </a:extLst>
          </p:cNvPr>
          <p:cNvGrpSpPr/>
          <p:nvPr/>
        </p:nvGrpSpPr>
        <p:grpSpPr>
          <a:xfrm>
            <a:off x="6059691" y="2032255"/>
            <a:ext cx="414065" cy="412966"/>
            <a:chOff x="-30345326" y="3184750"/>
            <a:chExt cx="292225" cy="291450"/>
          </a:xfrm>
          <a:solidFill>
            <a:srgbClr val="6972B5"/>
          </a:solidFill>
        </p:grpSpPr>
        <p:sp>
          <p:nvSpPr>
            <p:cNvPr id="236" name="Google Shape;6801;p88">
              <a:extLst>
                <a:ext uri="{FF2B5EF4-FFF2-40B4-BE49-F238E27FC236}">
                  <a16:creationId xmlns:a16="http://schemas.microsoft.com/office/drawing/2014/main" id="{6C38E5C7-5F79-A003-C669-A6B4DEE36BEB}"/>
                </a:ext>
              </a:extLst>
            </p:cNvPr>
            <p:cNvSpPr/>
            <p:nvPr/>
          </p:nvSpPr>
          <p:spPr>
            <a:xfrm>
              <a:off x="-30328000" y="3184750"/>
              <a:ext cx="258375" cy="120950"/>
            </a:xfrm>
            <a:custGeom>
              <a:avLst/>
              <a:gdLst/>
              <a:ahLst/>
              <a:cxnLst/>
              <a:rect l="l" t="t" r="r" b="b"/>
              <a:pathLst>
                <a:path w="10335" h="483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2458"/>
                  </a:lnTo>
                  <a:cubicBezTo>
                    <a:pt x="1" y="2993"/>
                    <a:pt x="473" y="3466"/>
                    <a:pt x="1040" y="3466"/>
                  </a:cubicBezTo>
                  <a:lnTo>
                    <a:pt x="2048" y="3466"/>
                  </a:lnTo>
                  <a:lnTo>
                    <a:pt x="2048" y="4505"/>
                  </a:lnTo>
                  <a:cubicBezTo>
                    <a:pt x="2048" y="4663"/>
                    <a:pt x="2143" y="4757"/>
                    <a:pt x="2269" y="4820"/>
                  </a:cubicBezTo>
                  <a:cubicBezTo>
                    <a:pt x="2300" y="4831"/>
                    <a:pt x="2339" y="4838"/>
                    <a:pt x="2380" y="4838"/>
                  </a:cubicBezTo>
                  <a:cubicBezTo>
                    <a:pt x="2461" y="4838"/>
                    <a:pt x="2552" y="4810"/>
                    <a:pt x="2615" y="4726"/>
                  </a:cubicBezTo>
                  <a:lnTo>
                    <a:pt x="3876" y="3466"/>
                  </a:lnTo>
                  <a:lnTo>
                    <a:pt x="6365" y="3466"/>
                  </a:lnTo>
                  <a:lnTo>
                    <a:pt x="7625" y="4726"/>
                  </a:lnTo>
                  <a:cubicBezTo>
                    <a:pt x="7688" y="4810"/>
                    <a:pt x="7765" y="4838"/>
                    <a:pt x="7846" y="4838"/>
                  </a:cubicBezTo>
                  <a:cubicBezTo>
                    <a:pt x="7887" y="4838"/>
                    <a:pt x="7929" y="4831"/>
                    <a:pt x="7971" y="4820"/>
                  </a:cubicBezTo>
                  <a:cubicBezTo>
                    <a:pt x="8097" y="4789"/>
                    <a:pt x="8160" y="4631"/>
                    <a:pt x="8160" y="4505"/>
                  </a:cubicBezTo>
                  <a:lnTo>
                    <a:pt x="8160" y="3466"/>
                  </a:lnTo>
                  <a:lnTo>
                    <a:pt x="9231" y="3466"/>
                  </a:lnTo>
                  <a:cubicBezTo>
                    <a:pt x="9862" y="3466"/>
                    <a:pt x="10334" y="2993"/>
                    <a:pt x="10334" y="2458"/>
                  </a:cubicBezTo>
                  <a:lnTo>
                    <a:pt x="10334" y="1071"/>
                  </a:lnTo>
                  <a:cubicBezTo>
                    <a:pt x="10334" y="536"/>
                    <a:pt x="9862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7" name="Google Shape;6802;p88">
              <a:extLst>
                <a:ext uri="{FF2B5EF4-FFF2-40B4-BE49-F238E27FC236}">
                  <a16:creationId xmlns:a16="http://schemas.microsoft.com/office/drawing/2014/main" id="{2647EE53-C7A5-EFCE-8918-C178CCB2840B}"/>
                </a:ext>
              </a:extLst>
            </p:cNvPr>
            <p:cNvSpPr/>
            <p:nvPr/>
          </p:nvSpPr>
          <p:spPr>
            <a:xfrm>
              <a:off x="-30310674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599" y="1"/>
                    <a:pt x="1" y="631"/>
                    <a:pt x="1" y="1387"/>
                  </a:cubicBezTo>
                  <a:cubicBezTo>
                    <a:pt x="1" y="2143"/>
                    <a:pt x="599" y="2773"/>
                    <a:pt x="1387" y="2773"/>
                  </a:cubicBezTo>
                  <a:cubicBezTo>
                    <a:pt x="2143" y="2773"/>
                    <a:pt x="2742" y="2143"/>
                    <a:pt x="2742" y="1387"/>
                  </a:cubicBezTo>
                  <a:cubicBezTo>
                    <a:pt x="2742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8" name="Google Shape;6803;p88">
              <a:extLst>
                <a:ext uri="{FF2B5EF4-FFF2-40B4-BE49-F238E27FC236}">
                  <a16:creationId xmlns:a16="http://schemas.microsoft.com/office/drawing/2014/main" id="{773ED66D-CF22-51F3-1E5D-CCBFD833AB2F}"/>
                </a:ext>
              </a:extLst>
            </p:cNvPr>
            <p:cNvSpPr/>
            <p:nvPr/>
          </p:nvSpPr>
          <p:spPr>
            <a:xfrm>
              <a:off x="-30345326" y="3408425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32"/>
                  </a:cubicBezTo>
                  <a:cubicBezTo>
                    <a:pt x="0" y="2521"/>
                    <a:pt x="158" y="2710"/>
                    <a:pt x="378" y="2710"/>
                  </a:cubicBezTo>
                  <a:lnTo>
                    <a:pt x="5104" y="2710"/>
                  </a:lnTo>
                  <a:cubicBezTo>
                    <a:pt x="5325" y="2710"/>
                    <a:pt x="5482" y="2521"/>
                    <a:pt x="5482" y="2332"/>
                  </a:cubicBezTo>
                  <a:cubicBezTo>
                    <a:pt x="5262" y="977"/>
                    <a:pt x="4128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39" name="Google Shape;6804;p88">
              <a:extLst>
                <a:ext uri="{FF2B5EF4-FFF2-40B4-BE49-F238E27FC236}">
                  <a16:creationId xmlns:a16="http://schemas.microsoft.com/office/drawing/2014/main" id="{7A7CE107-D4D1-10DB-3F6B-D54561346C31}"/>
                </a:ext>
              </a:extLst>
            </p:cNvPr>
            <p:cNvSpPr/>
            <p:nvPr/>
          </p:nvSpPr>
          <p:spPr>
            <a:xfrm>
              <a:off x="-30156299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87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40" name="Google Shape;6805;p88">
              <a:extLst>
                <a:ext uri="{FF2B5EF4-FFF2-40B4-BE49-F238E27FC236}">
                  <a16:creationId xmlns:a16="http://schemas.microsoft.com/office/drawing/2014/main" id="{0942E2BE-49A4-D9F8-7CE9-A8A4BE161F8D}"/>
                </a:ext>
              </a:extLst>
            </p:cNvPr>
            <p:cNvSpPr/>
            <p:nvPr/>
          </p:nvSpPr>
          <p:spPr>
            <a:xfrm>
              <a:off x="-30190951" y="3408425"/>
              <a:ext cx="137850" cy="67775"/>
            </a:xfrm>
            <a:custGeom>
              <a:avLst/>
              <a:gdLst/>
              <a:ahLst/>
              <a:cxnLst/>
              <a:rect l="l" t="t" r="r" b="b"/>
              <a:pathLst>
                <a:path w="5514" h="2711" extrusionOk="0">
                  <a:moveTo>
                    <a:pt x="2773" y="1"/>
                  </a:moveTo>
                  <a:cubicBezTo>
                    <a:pt x="1387" y="1"/>
                    <a:pt x="252" y="1040"/>
                    <a:pt x="32" y="2332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67" y="2710"/>
                  </a:lnTo>
                  <a:cubicBezTo>
                    <a:pt x="5356" y="2710"/>
                    <a:pt x="5514" y="2521"/>
                    <a:pt x="5514" y="2332"/>
                  </a:cubicBezTo>
                  <a:cubicBezTo>
                    <a:pt x="5293" y="977"/>
                    <a:pt x="4128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41" name="Google Shape;6866;p88">
            <a:extLst>
              <a:ext uri="{FF2B5EF4-FFF2-40B4-BE49-F238E27FC236}">
                <a16:creationId xmlns:a16="http://schemas.microsoft.com/office/drawing/2014/main" id="{A949208B-6114-7CA1-BEBB-005991054EB7}"/>
              </a:ext>
            </a:extLst>
          </p:cNvPr>
          <p:cNvGrpSpPr/>
          <p:nvPr/>
        </p:nvGrpSpPr>
        <p:grpSpPr>
          <a:xfrm>
            <a:off x="2999710" y="3786734"/>
            <a:ext cx="381641" cy="422300"/>
            <a:chOff x="-30354001" y="3569100"/>
            <a:chExt cx="292250" cy="292225"/>
          </a:xfrm>
          <a:solidFill>
            <a:srgbClr val="6972B5"/>
          </a:solidFill>
        </p:grpSpPr>
        <p:sp>
          <p:nvSpPr>
            <p:cNvPr id="242" name="Google Shape;6867;p88">
              <a:extLst>
                <a:ext uri="{FF2B5EF4-FFF2-40B4-BE49-F238E27FC236}">
                  <a16:creationId xmlns:a16="http://schemas.microsoft.com/office/drawing/2014/main" id="{B935D031-3EE5-C725-1CC5-19C57A4DAA9D}"/>
                </a:ext>
              </a:extLst>
            </p:cNvPr>
            <p:cNvSpPr/>
            <p:nvPr/>
          </p:nvSpPr>
          <p:spPr>
            <a:xfrm>
              <a:off x="-30354001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43" name="Google Shape;6868;p88">
              <a:extLst>
                <a:ext uri="{FF2B5EF4-FFF2-40B4-BE49-F238E27FC236}">
                  <a16:creationId xmlns:a16="http://schemas.microsoft.com/office/drawing/2014/main" id="{A4D3BB79-6E0A-C418-FCFE-A84BF8ADB34E}"/>
                </a:ext>
              </a:extLst>
            </p:cNvPr>
            <p:cNvSpPr/>
            <p:nvPr/>
          </p:nvSpPr>
          <p:spPr>
            <a:xfrm>
              <a:off x="-30198826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44" name="Google Shape;6869;p88">
              <a:extLst>
                <a:ext uri="{FF2B5EF4-FFF2-40B4-BE49-F238E27FC236}">
                  <a16:creationId xmlns:a16="http://schemas.microsoft.com/office/drawing/2014/main" id="{6BCA4F14-F6FA-48E7-BA34-43878E3D01A7}"/>
                </a:ext>
              </a:extLst>
            </p:cNvPr>
            <p:cNvSpPr/>
            <p:nvPr/>
          </p:nvSpPr>
          <p:spPr>
            <a:xfrm>
              <a:off x="-30139751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45" name="Google Shape;6870;p88">
              <a:extLst>
                <a:ext uri="{FF2B5EF4-FFF2-40B4-BE49-F238E27FC236}">
                  <a16:creationId xmlns:a16="http://schemas.microsoft.com/office/drawing/2014/main" id="{AAB00CA1-9F5C-C127-7A3B-15F8D324521D}"/>
                </a:ext>
              </a:extLst>
            </p:cNvPr>
            <p:cNvSpPr/>
            <p:nvPr/>
          </p:nvSpPr>
          <p:spPr>
            <a:xfrm>
              <a:off x="-30302802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46" name="Google Shape;6871;p88">
              <a:extLst>
                <a:ext uri="{FF2B5EF4-FFF2-40B4-BE49-F238E27FC236}">
                  <a16:creationId xmlns:a16="http://schemas.microsoft.com/office/drawing/2014/main" id="{7F5DA728-B959-E471-A020-1EBBE9B6A1F3}"/>
                </a:ext>
              </a:extLst>
            </p:cNvPr>
            <p:cNvSpPr/>
            <p:nvPr/>
          </p:nvSpPr>
          <p:spPr>
            <a:xfrm>
              <a:off x="-30242926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47" name="Google Shape;6872;p88">
              <a:extLst>
                <a:ext uri="{FF2B5EF4-FFF2-40B4-BE49-F238E27FC236}">
                  <a16:creationId xmlns:a16="http://schemas.microsoft.com/office/drawing/2014/main" id="{3817C5C6-24BB-1F3A-6AF7-751E5A82A80E}"/>
                </a:ext>
              </a:extLst>
            </p:cNvPr>
            <p:cNvSpPr/>
            <p:nvPr/>
          </p:nvSpPr>
          <p:spPr>
            <a:xfrm>
              <a:off x="-30262624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48" name="Google Shape;6957;p88">
            <a:extLst>
              <a:ext uri="{FF2B5EF4-FFF2-40B4-BE49-F238E27FC236}">
                <a16:creationId xmlns:a16="http://schemas.microsoft.com/office/drawing/2014/main" id="{0C1434EB-C10B-3F8F-6657-6C8A525CEEA3}"/>
              </a:ext>
            </a:extLst>
          </p:cNvPr>
          <p:cNvGrpSpPr/>
          <p:nvPr/>
        </p:nvGrpSpPr>
        <p:grpSpPr>
          <a:xfrm>
            <a:off x="2295469" y="1289765"/>
            <a:ext cx="373566" cy="372830"/>
            <a:chOff x="-31094350" y="3194000"/>
            <a:chExt cx="292225" cy="291650"/>
          </a:xfrm>
          <a:solidFill>
            <a:srgbClr val="6972B5"/>
          </a:solidFill>
        </p:grpSpPr>
        <p:sp>
          <p:nvSpPr>
            <p:cNvPr id="249" name="Google Shape;6958;p88">
              <a:extLst>
                <a:ext uri="{FF2B5EF4-FFF2-40B4-BE49-F238E27FC236}">
                  <a16:creationId xmlns:a16="http://schemas.microsoft.com/office/drawing/2014/main" id="{B6CC4E6E-9E40-3D6C-C5C3-9C5408DF316A}"/>
                </a:ext>
              </a:extLst>
            </p:cNvPr>
            <p:cNvSpPr/>
            <p:nvPr/>
          </p:nvSpPr>
          <p:spPr>
            <a:xfrm>
              <a:off x="-31033700" y="3194000"/>
              <a:ext cx="103200" cy="34100"/>
            </a:xfrm>
            <a:custGeom>
              <a:avLst/>
              <a:gdLst/>
              <a:ahLst/>
              <a:cxnLst/>
              <a:rect l="l" t="t" r="r" b="b"/>
              <a:pathLst>
                <a:path w="4128" h="1364" extrusionOk="0">
                  <a:moveTo>
                    <a:pt x="645" y="0"/>
                  </a:moveTo>
                  <a:cubicBezTo>
                    <a:pt x="263" y="0"/>
                    <a:pt x="0" y="296"/>
                    <a:pt x="0" y="670"/>
                  </a:cubicBezTo>
                  <a:lnTo>
                    <a:pt x="0" y="1016"/>
                  </a:lnTo>
                  <a:cubicBezTo>
                    <a:pt x="0" y="1205"/>
                    <a:pt x="158" y="1363"/>
                    <a:pt x="347" y="1363"/>
                  </a:cubicBezTo>
                  <a:lnTo>
                    <a:pt x="3781" y="1363"/>
                  </a:lnTo>
                  <a:cubicBezTo>
                    <a:pt x="3970" y="1363"/>
                    <a:pt x="4127" y="1205"/>
                    <a:pt x="4127" y="1016"/>
                  </a:cubicBezTo>
                  <a:lnTo>
                    <a:pt x="4127" y="670"/>
                  </a:lnTo>
                  <a:cubicBezTo>
                    <a:pt x="4127" y="260"/>
                    <a:pt x="3812" y="8"/>
                    <a:pt x="3466" y="8"/>
                  </a:cubicBezTo>
                  <a:lnTo>
                    <a:pt x="756" y="8"/>
                  </a:lnTo>
                  <a:cubicBezTo>
                    <a:pt x="718" y="3"/>
                    <a:pt x="681" y="0"/>
                    <a:pt x="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0" name="Google Shape;6959;p88">
              <a:extLst>
                <a:ext uri="{FF2B5EF4-FFF2-40B4-BE49-F238E27FC236}">
                  <a16:creationId xmlns:a16="http://schemas.microsoft.com/office/drawing/2014/main" id="{3795673E-A1A0-5D5F-A8FB-4A1D71EF493C}"/>
                </a:ext>
              </a:extLst>
            </p:cNvPr>
            <p:cNvSpPr/>
            <p:nvPr/>
          </p:nvSpPr>
          <p:spPr>
            <a:xfrm>
              <a:off x="-31042375" y="3346200"/>
              <a:ext cx="16550" cy="18150"/>
            </a:xfrm>
            <a:custGeom>
              <a:avLst/>
              <a:gdLst/>
              <a:ahLst/>
              <a:cxnLst/>
              <a:rect l="l" t="t" r="r" b="b"/>
              <a:pathLst>
                <a:path w="662" h="726" extrusionOk="0">
                  <a:moveTo>
                    <a:pt x="1" y="1"/>
                  </a:moveTo>
                  <a:lnTo>
                    <a:pt x="1" y="725"/>
                  </a:lnTo>
                  <a:lnTo>
                    <a:pt x="662" y="725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1" name="Google Shape;6960;p88">
              <a:extLst>
                <a:ext uri="{FF2B5EF4-FFF2-40B4-BE49-F238E27FC236}">
                  <a16:creationId xmlns:a16="http://schemas.microsoft.com/office/drawing/2014/main" id="{58CACC16-FE18-7280-7522-D01AA8E064F8}"/>
                </a:ext>
              </a:extLst>
            </p:cNvPr>
            <p:cNvSpPr/>
            <p:nvPr/>
          </p:nvSpPr>
          <p:spPr>
            <a:xfrm>
              <a:off x="-31042375" y="32784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1" y="0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2" name="Google Shape;6961;p88">
              <a:extLst>
                <a:ext uri="{FF2B5EF4-FFF2-40B4-BE49-F238E27FC236}">
                  <a16:creationId xmlns:a16="http://schemas.microsoft.com/office/drawing/2014/main" id="{5B64EBF3-4A1B-A51E-E0BE-7305B95091F2}"/>
                </a:ext>
              </a:extLst>
            </p:cNvPr>
            <p:cNvSpPr/>
            <p:nvPr/>
          </p:nvSpPr>
          <p:spPr>
            <a:xfrm>
              <a:off x="-31042375" y="3416300"/>
              <a:ext cx="16550" cy="16575"/>
            </a:xfrm>
            <a:custGeom>
              <a:avLst/>
              <a:gdLst/>
              <a:ahLst/>
              <a:cxnLst/>
              <a:rect l="l" t="t" r="r" b="b"/>
              <a:pathLst>
                <a:path w="662" h="663" extrusionOk="0">
                  <a:moveTo>
                    <a:pt x="1" y="1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3" name="Google Shape;6962;p88">
              <a:extLst>
                <a:ext uri="{FF2B5EF4-FFF2-40B4-BE49-F238E27FC236}">
                  <a16:creationId xmlns:a16="http://schemas.microsoft.com/office/drawing/2014/main" id="{1E025497-C2F2-2E77-B4DA-FD87ED041406}"/>
                </a:ext>
              </a:extLst>
            </p:cNvPr>
            <p:cNvSpPr/>
            <p:nvPr/>
          </p:nvSpPr>
          <p:spPr>
            <a:xfrm>
              <a:off x="-31094350" y="3210725"/>
              <a:ext cx="222900" cy="274925"/>
            </a:xfrm>
            <a:custGeom>
              <a:avLst/>
              <a:gdLst/>
              <a:ahLst/>
              <a:cxnLst/>
              <a:rect l="l" t="t" r="r" b="b"/>
              <a:pathLst>
                <a:path w="8916" h="10997" extrusionOk="0">
                  <a:moveTo>
                    <a:pt x="7183" y="2049"/>
                  </a:moveTo>
                  <a:cubicBezTo>
                    <a:pt x="7404" y="2049"/>
                    <a:pt x="7561" y="2206"/>
                    <a:pt x="7561" y="2395"/>
                  </a:cubicBezTo>
                  <a:cubicBezTo>
                    <a:pt x="7561" y="2584"/>
                    <a:pt x="7404" y="2742"/>
                    <a:pt x="7183" y="2742"/>
                  </a:cubicBezTo>
                  <a:lnTo>
                    <a:pt x="4474" y="2742"/>
                  </a:lnTo>
                  <a:cubicBezTo>
                    <a:pt x="4285" y="2742"/>
                    <a:pt x="4127" y="2584"/>
                    <a:pt x="4127" y="2395"/>
                  </a:cubicBezTo>
                  <a:cubicBezTo>
                    <a:pt x="4127" y="2206"/>
                    <a:pt x="4285" y="2049"/>
                    <a:pt x="4474" y="2049"/>
                  </a:cubicBezTo>
                  <a:close/>
                  <a:moveTo>
                    <a:pt x="3151" y="2017"/>
                  </a:moveTo>
                  <a:cubicBezTo>
                    <a:pt x="3340" y="2017"/>
                    <a:pt x="3497" y="2175"/>
                    <a:pt x="3497" y="2364"/>
                  </a:cubicBezTo>
                  <a:lnTo>
                    <a:pt x="3497" y="3750"/>
                  </a:lnTo>
                  <a:cubicBezTo>
                    <a:pt x="3497" y="3939"/>
                    <a:pt x="3340" y="4097"/>
                    <a:pt x="3151" y="4097"/>
                  </a:cubicBezTo>
                  <a:lnTo>
                    <a:pt x="1764" y="4097"/>
                  </a:lnTo>
                  <a:cubicBezTo>
                    <a:pt x="1575" y="4097"/>
                    <a:pt x="1418" y="3939"/>
                    <a:pt x="1418" y="3750"/>
                  </a:cubicBezTo>
                  <a:lnTo>
                    <a:pt x="1418" y="2364"/>
                  </a:lnTo>
                  <a:cubicBezTo>
                    <a:pt x="1418" y="2175"/>
                    <a:pt x="1575" y="2017"/>
                    <a:pt x="1764" y="2017"/>
                  </a:cubicBezTo>
                  <a:close/>
                  <a:moveTo>
                    <a:pt x="5860" y="3372"/>
                  </a:moveTo>
                  <a:cubicBezTo>
                    <a:pt x="6049" y="3372"/>
                    <a:pt x="6207" y="3529"/>
                    <a:pt x="6207" y="3750"/>
                  </a:cubicBezTo>
                  <a:cubicBezTo>
                    <a:pt x="6207" y="3939"/>
                    <a:pt x="6049" y="4097"/>
                    <a:pt x="5860" y="4097"/>
                  </a:cubicBezTo>
                  <a:lnTo>
                    <a:pt x="4474" y="4097"/>
                  </a:lnTo>
                  <a:cubicBezTo>
                    <a:pt x="4285" y="4097"/>
                    <a:pt x="4127" y="3939"/>
                    <a:pt x="4127" y="3750"/>
                  </a:cubicBezTo>
                  <a:cubicBezTo>
                    <a:pt x="4127" y="3529"/>
                    <a:pt x="4285" y="3372"/>
                    <a:pt x="4474" y="3372"/>
                  </a:cubicBezTo>
                  <a:close/>
                  <a:moveTo>
                    <a:pt x="7183" y="4758"/>
                  </a:moveTo>
                  <a:cubicBezTo>
                    <a:pt x="7404" y="4758"/>
                    <a:pt x="7561" y="4916"/>
                    <a:pt x="7561" y="5105"/>
                  </a:cubicBezTo>
                  <a:cubicBezTo>
                    <a:pt x="7561" y="5325"/>
                    <a:pt x="7404" y="5483"/>
                    <a:pt x="7183" y="5483"/>
                  </a:cubicBezTo>
                  <a:lnTo>
                    <a:pt x="4474" y="5483"/>
                  </a:lnTo>
                  <a:cubicBezTo>
                    <a:pt x="4285" y="5483"/>
                    <a:pt x="4127" y="5325"/>
                    <a:pt x="4127" y="5105"/>
                  </a:cubicBezTo>
                  <a:cubicBezTo>
                    <a:pt x="4127" y="4916"/>
                    <a:pt x="4285" y="4758"/>
                    <a:pt x="4474" y="4758"/>
                  </a:cubicBezTo>
                  <a:close/>
                  <a:moveTo>
                    <a:pt x="3151" y="4758"/>
                  </a:moveTo>
                  <a:cubicBezTo>
                    <a:pt x="3340" y="4758"/>
                    <a:pt x="3497" y="4916"/>
                    <a:pt x="3497" y="5105"/>
                  </a:cubicBezTo>
                  <a:lnTo>
                    <a:pt x="3497" y="6491"/>
                  </a:lnTo>
                  <a:cubicBezTo>
                    <a:pt x="3497" y="6680"/>
                    <a:pt x="3340" y="6837"/>
                    <a:pt x="3151" y="6837"/>
                  </a:cubicBezTo>
                  <a:lnTo>
                    <a:pt x="1764" y="6837"/>
                  </a:lnTo>
                  <a:cubicBezTo>
                    <a:pt x="1575" y="6837"/>
                    <a:pt x="1418" y="6680"/>
                    <a:pt x="1418" y="6491"/>
                  </a:cubicBezTo>
                  <a:lnTo>
                    <a:pt x="1418" y="5105"/>
                  </a:lnTo>
                  <a:cubicBezTo>
                    <a:pt x="1418" y="4916"/>
                    <a:pt x="1575" y="4758"/>
                    <a:pt x="1764" y="4758"/>
                  </a:cubicBezTo>
                  <a:close/>
                  <a:moveTo>
                    <a:pt x="5860" y="6144"/>
                  </a:moveTo>
                  <a:cubicBezTo>
                    <a:pt x="6049" y="6144"/>
                    <a:pt x="6207" y="6302"/>
                    <a:pt x="6207" y="6491"/>
                  </a:cubicBezTo>
                  <a:cubicBezTo>
                    <a:pt x="6207" y="6680"/>
                    <a:pt x="6049" y="6837"/>
                    <a:pt x="5860" y="6837"/>
                  </a:cubicBezTo>
                  <a:lnTo>
                    <a:pt x="4474" y="6837"/>
                  </a:lnTo>
                  <a:cubicBezTo>
                    <a:pt x="4285" y="6837"/>
                    <a:pt x="4127" y="6680"/>
                    <a:pt x="4127" y="6491"/>
                  </a:cubicBezTo>
                  <a:cubicBezTo>
                    <a:pt x="4127" y="6302"/>
                    <a:pt x="4285" y="6144"/>
                    <a:pt x="4474" y="6144"/>
                  </a:cubicBezTo>
                  <a:close/>
                  <a:moveTo>
                    <a:pt x="7183" y="7562"/>
                  </a:moveTo>
                  <a:cubicBezTo>
                    <a:pt x="7404" y="7562"/>
                    <a:pt x="7561" y="7720"/>
                    <a:pt x="7561" y="7909"/>
                  </a:cubicBezTo>
                  <a:cubicBezTo>
                    <a:pt x="7561" y="8098"/>
                    <a:pt x="7404" y="8255"/>
                    <a:pt x="7183" y="8255"/>
                  </a:cubicBezTo>
                  <a:lnTo>
                    <a:pt x="4474" y="8255"/>
                  </a:lnTo>
                  <a:cubicBezTo>
                    <a:pt x="4285" y="8255"/>
                    <a:pt x="4127" y="8098"/>
                    <a:pt x="4127" y="7909"/>
                  </a:cubicBezTo>
                  <a:cubicBezTo>
                    <a:pt x="4127" y="7720"/>
                    <a:pt x="4285" y="7562"/>
                    <a:pt x="4474" y="7562"/>
                  </a:cubicBezTo>
                  <a:close/>
                  <a:moveTo>
                    <a:pt x="3151" y="7531"/>
                  </a:moveTo>
                  <a:cubicBezTo>
                    <a:pt x="3340" y="7531"/>
                    <a:pt x="3497" y="7657"/>
                    <a:pt x="3497" y="7877"/>
                  </a:cubicBezTo>
                  <a:lnTo>
                    <a:pt x="3497" y="9232"/>
                  </a:lnTo>
                  <a:cubicBezTo>
                    <a:pt x="3497" y="9452"/>
                    <a:pt x="3340" y="9610"/>
                    <a:pt x="3151" y="9610"/>
                  </a:cubicBezTo>
                  <a:lnTo>
                    <a:pt x="1764" y="9610"/>
                  </a:lnTo>
                  <a:cubicBezTo>
                    <a:pt x="1575" y="9610"/>
                    <a:pt x="1418" y="9452"/>
                    <a:pt x="1418" y="9232"/>
                  </a:cubicBezTo>
                  <a:lnTo>
                    <a:pt x="1418" y="7877"/>
                  </a:lnTo>
                  <a:cubicBezTo>
                    <a:pt x="1418" y="7657"/>
                    <a:pt x="1575" y="7531"/>
                    <a:pt x="1764" y="7531"/>
                  </a:cubicBezTo>
                  <a:close/>
                  <a:moveTo>
                    <a:pt x="5860" y="8885"/>
                  </a:moveTo>
                  <a:cubicBezTo>
                    <a:pt x="6049" y="8885"/>
                    <a:pt x="6207" y="9043"/>
                    <a:pt x="6207" y="9232"/>
                  </a:cubicBezTo>
                  <a:cubicBezTo>
                    <a:pt x="6207" y="9452"/>
                    <a:pt x="6049" y="9610"/>
                    <a:pt x="5860" y="9610"/>
                  </a:cubicBezTo>
                  <a:lnTo>
                    <a:pt x="4474" y="9610"/>
                  </a:lnTo>
                  <a:cubicBezTo>
                    <a:pt x="4285" y="9610"/>
                    <a:pt x="4127" y="9452"/>
                    <a:pt x="4127" y="9232"/>
                  </a:cubicBezTo>
                  <a:cubicBezTo>
                    <a:pt x="4127" y="9043"/>
                    <a:pt x="4285" y="8885"/>
                    <a:pt x="4474" y="8885"/>
                  </a:cubicBezTo>
                  <a:close/>
                  <a:moveTo>
                    <a:pt x="1040" y="1"/>
                  </a:moveTo>
                  <a:cubicBezTo>
                    <a:pt x="504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32" y="10524"/>
                    <a:pt x="504" y="10996"/>
                    <a:pt x="1040" y="10996"/>
                  </a:cubicBezTo>
                  <a:lnTo>
                    <a:pt x="7908" y="10996"/>
                  </a:lnTo>
                  <a:cubicBezTo>
                    <a:pt x="8444" y="10996"/>
                    <a:pt x="8916" y="10524"/>
                    <a:pt x="8916" y="9956"/>
                  </a:cubicBezTo>
                  <a:lnTo>
                    <a:pt x="8916" y="1009"/>
                  </a:lnTo>
                  <a:cubicBezTo>
                    <a:pt x="8916" y="473"/>
                    <a:pt x="8444" y="1"/>
                    <a:pt x="7908" y="1"/>
                  </a:cubicBezTo>
                  <a:lnTo>
                    <a:pt x="7183" y="1"/>
                  </a:lnTo>
                  <a:lnTo>
                    <a:pt x="7183" y="347"/>
                  </a:lnTo>
                  <a:cubicBezTo>
                    <a:pt x="7183" y="915"/>
                    <a:pt x="6711" y="1387"/>
                    <a:pt x="6175" y="1387"/>
                  </a:cubicBezTo>
                  <a:lnTo>
                    <a:pt x="2741" y="1387"/>
                  </a:lnTo>
                  <a:cubicBezTo>
                    <a:pt x="2206" y="1387"/>
                    <a:pt x="1733" y="915"/>
                    <a:pt x="1733" y="347"/>
                  </a:cubicBezTo>
                  <a:lnTo>
                    <a:pt x="1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4" name="Google Shape;6963;p88">
              <a:extLst>
                <a:ext uri="{FF2B5EF4-FFF2-40B4-BE49-F238E27FC236}">
                  <a16:creationId xmlns:a16="http://schemas.microsoft.com/office/drawing/2014/main" id="{AABFBC64-74BC-E131-631F-308C663463C8}"/>
                </a:ext>
              </a:extLst>
            </p:cNvPr>
            <p:cNvSpPr/>
            <p:nvPr/>
          </p:nvSpPr>
          <p:spPr>
            <a:xfrm>
              <a:off x="-30853351" y="3295000"/>
              <a:ext cx="51225" cy="104000"/>
            </a:xfrm>
            <a:custGeom>
              <a:avLst/>
              <a:gdLst/>
              <a:ahLst/>
              <a:cxnLst/>
              <a:rect l="l" t="t" r="r" b="b"/>
              <a:pathLst>
                <a:path w="2049" h="4160" extrusionOk="0">
                  <a:moveTo>
                    <a:pt x="1" y="1"/>
                  </a:moveTo>
                  <a:lnTo>
                    <a:pt x="1" y="4160"/>
                  </a:lnTo>
                  <a:lnTo>
                    <a:pt x="2049" y="4160"/>
                  </a:lnTo>
                  <a:lnTo>
                    <a:pt x="20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5" name="Google Shape;6964;p88">
              <a:extLst>
                <a:ext uri="{FF2B5EF4-FFF2-40B4-BE49-F238E27FC236}">
                  <a16:creationId xmlns:a16="http://schemas.microsoft.com/office/drawing/2014/main" id="{EABFA7DA-AFB0-487E-439C-486B170F8FB6}"/>
                </a:ext>
              </a:extLst>
            </p:cNvPr>
            <p:cNvSpPr/>
            <p:nvPr/>
          </p:nvSpPr>
          <p:spPr>
            <a:xfrm>
              <a:off x="-30853351" y="3227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048"/>
                  </a:lnTo>
                  <a:lnTo>
                    <a:pt x="2049" y="2048"/>
                  </a:lnTo>
                  <a:lnTo>
                    <a:pt x="2049" y="1040"/>
                  </a:ln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6" name="Google Shape;6965;p88">
              <a:extLst>
                <a:ext uri="{FF2B5EF4-FFF2-40B4-BE49-F238E27FC236}">
                  <a16:creationId xmlns:a16="http://schemas.microsoft.com/office/drawing/2014/main" id="{79951E56-DA97-293E-EC70-9AE0042629C1}"/>
                </a:ext>
              </a:extLst>
            </p:cNvPr>
            <p:cNvSpPr/>
            <p:nvPr/>
          </p:nvSpPr>
          <p:spPr>
            <a:xfrm>
              <a:off x="-30851776" y="3416300"/>
              <a:ext cx="46500" cy="51225"/>
            </a:xfrm>
            <a:custGeom>
              <a:avLst/>
              <a:gdLst/>
              <a:ahLst/>
              <a:cxnLst/>
              <a:rect l="l" t="t" r="r" b="b"/>
              <a:pathLst>
                <a:path w="1860" h="2049" extrusionOk="0">
                  <a:moveTo>
                    <a:pt x="1" y="1"/>
                  </a:moveTo>
                  <a:lnTo>
                    <a:pt x="599" y="1796"/>
                  </a:lnTo>
                  <a:cubicBezTo>
                    <a:pt x="694" y="1985"/>
                    <a:pt x="788" y="2048"/>
                    <a:pt x="946" y="2048"/>
                  </a:cubicBezTo>
                  <a:cubicBezTo>
                    <a:pt x="1103" y="2048"/>
                    <a:pt x="1229" y="1985"/>
                    <a:pt x="1261" y="1796"/>
                  </a:cubicBezTo>
                  <a:lnTo>
                    <a:pt x="18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57" name="Google Shape;6966;p88">
            <a:extLst>
              <a:ext uri="{FF2B5EF4-FFF2-40B4-BE49-F238E27FC236}">
                <a16:creationId xmlns:a16="http://schemas.microsoft.com/office/drawing/2014/main" id="{472C5117-8FFE-288A-101C-374409CAB15E}"/>
              </a:ext>
            </a:extLst>
          </p:cNvPr>
          <p:cNvGrpSpPr/>
          <p:nvPr/>
        </p:nvGrpSpPr>
        <p:grpSpPr>
          <a:xfrm>
            <a:off x="6754162" y="2862091"/>
            <a:ext cx="453661" cy="454361"/>
            <a:chOff x="-31093575" y="3552550"/>
            <a:chExt cx="291450" cy="291900"/>
          </a:xfrm>
          <a:solidFill>
            <a:srgbClr val="6972B5"/>
          </a:solidFill>
        </p:grpSpPr>
        <p:sp>
          <p:nvSpPr>
            <p:cNvPr id="258" name="Google Shape;6967;p88">
              <a:extLst>
                <a:ext uri="{FF2B5EF4-FFF2-40B4-BE49-F238E27FC236}">
                  <a16:creationId xmlns:a16="http://schemas.microsoft.com/office/drawing/2014/main" id="{6558916D-DA32-3A26-94E7-6E2D7D3EB4F2}"/>
                </a:ext>
              </a:extLst>
            </p:cNvPr>
            <p:cNvSpPr/>
            <p:nvPr/>
          </p:nvSpPr>
          <p:spPr>
            <a:xfrm>
              <a:off x="-31011651" y="3745525"/>
              <a:ext cx="7900" cy="12625"/>
            </a:xfrm>
            <a:custGeom>
              <a:avLst/>
              <a:gdLst/>
              <a:ahLst/>
              <a:cxnLst/>
              <a:rect l="l" t="t" r="r" b="b"/>
              <a:pathLst>
                <a:path w="316" h="505" extrusionOk="0">
                  <a:moveTo>
                    <a:pt x="158" y="1"/>
                  </a:moveTo>
                  <a:lnTo>
                    <a:pt x="0" y="505"/>
                  </a:lnTo>
                  <a:lnTo>
                    <a:pt x="315" y="505"/>
                  </a:lnTo>
                  <a:lnTo>
                    <a:pt x="1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59" name="Google Shape;6968;p88">
              <a:extLst>
                <a:ext uri="{FF2B5EF4-FFF2-40B4-BE49-F238E27FC236}">
                  <a16:creationId xmlns:a16="http://schemas.microsoft.com/office/drawing/2014/main" id="{96185BA1-0C5F-2628-88B9-64EEBFE23CE0}"/>
                </a:ext>
              </a:extLst>
            </p:cNvPr>
            <p:cNvSpPr/>
            <p:nvPr/>
          </p:nvSpPr>
          <p:spPr>
            <a:xfrm>
              <a:off x="-31093575" y="3671500"/>
              <a:ext cx="171725" cy="172950"/>
            </a:xfrm>
            <a:custGeom>
              <a:avLst/>
              <a:gdLst/>
              <a:ahLst/>
              <a:cxnLst/>
              <a:rect l="l" t="t" r="r" b="b"/>
              <a:pathLst>
                <a:path w="6868" h="6918" extrusionOk="0">
                  <a:moveTo>
                    <a:pt x="3427" y="1449"/>
                  </a:moveTo>
                  <a:cubicBezTo>
                    <a:pt x="3569" y="1449"/>
                    <a:pt x="3718" y="1512"/>
                    <a:pt x="3781" y="1638"/>
                  </a:cubicBezTo>
                  <a:lnTo>
                    <a:pt x="4317" y="3466"/>
                  </a:lnTo>
                  <a:lnTo>
                    <a:pt x="4474" y="3466"/>
                  </a:lnTo>
                  <a:cubicBezTo>
                    <a:pt x="4695" y="3466"/>
                    <a:pt x="4852" y="3623"/>
                    <a:pt x="4852" y="3812"/>
                  </a:cubicBezTo>
                  <a:cubicBezTo>
                    <a:pt x="4852" y="3970"/>
                    <a:pt x="4726" y="4127"/>
                    <a:pt x="4537" y="4127"/>
                  </a:cubicBezTo>
                  <a:lnTo>
                    <a:pt x="4789" y="5072"/>
                  </a:lnTo>
                  <a:cubicBezTo>
                    <a:pt x="4852" y="5262"/>
                    <a:pt x="4758" y="5419"/>
                    <a:pt x="4569" y="5514"/>
                  </a:cubicBezTo>
                  <a:cubicBezTo>
                    <a:pt x="4545" y="5518"/>
                    <a:pt x="4521" y="5520"/>
                    <a:pt x="4498" y="5520"/>
                  </a:cubicBezTo>
                  <a:cubicBezTo>
                    <a:pt x="4341" y="5520"/>
                    <a:pt x="4210" y="5427"/>
                    <a:pt x="4128" y="5262"/>
                  </a:cubicBezTo>
                  <a:lnTo>
                    <a:pt x="3781" y="4127"/>
                  </a:lnTo>
                  <a:lnTo>
                    <a:pt x="3057" y="4127"/>
                  </a:lnTo>
                  <a:lnTo>
                    <a:pt x="2710" y="5262"/>
                  </a:lnTo>
                  <a:cubicBezTo>
                    <a:pt x="2683" y="5427"/>
                    <a:pt x="2535" y="5520"/>
                    <a:pt x="2351" y="5520"/>
                  </a:cubicBezTo>
                  <a:cubicBezTo>
                    <a:pt x="2325" y="5520"/>
                    <a:pt x="2297" y="5518"/>
                    <a:pt x="2269" y="5514"/>
                  </a:cubicBezTo>
                  <a:cubicBezTo>
                    <a:pt x="2080" y="5451"/>
                    <a:pt x="2017" y="5262"/>
                    <a:pt x="2049" y="5072"/>
                  </a:cubicBezTo>
                  <a:lnTo>
                    <a:pt x="2332" y="4127"/>
                  </a:lnTo>
                  <a:cubicBezTo>
                    <a:pt x="2175" y="4096"/>
                    <a:pt x="2017" y="3970"/>
                    <a:pt x="2017" y="3812"/>
                  </a:cubicBezTo>
                  <a:cubicBezTo>
                    <a:pt x="2049" y="3623"/>
                    <a:pt x="2206" y="3466"/>
                    <a:pt x="2395" y="3466"/>
                  </a:cubicBezTo>
                  <a:lnTo>
                    <a:pt x="2553" y="3466"/>
                  </a:lnTo>
                  <a:lnTo>
                    <a:pt x="3120" y="1638"/>
                  </a:lnTo>
                  <a:cubicBezTo>
                    <a:pt x="3151" y="1512"/>
                    <a:pt x="3285" y="1449"/>
                    <a:pt x="3427" y="1449"/>
                  </a:cubicBezTo>
                  <a:close/>
                  <a:moveTo>
                    <a:pt x="3435" y="0"/>
                  </a:moveTo>
                  <a:cubicBezTo>
                    <a:pt x="1544" y="0"/>
                    <a:pt x="1" y="1544"/>
                    <a:pt x="1" y="3434"/>
                  </a:cubicBezTo>
                  <a:cubicBezTo>
                    <a:pt x="1" y="5356"/>
                    <a:pt x="1544" y="6900"/>
                    <a:pt x="3435" y="6900"/>
                  </a:cubicBezTo>
                  <a:cubicBezTo>
                    <a:pt x="4065" y="6900"/>
                    <a:pt x="4632" y="6742"/>
                    <a:pt x="5168" y="6427"/>
                  </a:cubicBezTo>
                  <a:lnTo>
                    <a:pt x="6365" y="6900"/>
                  </a:lnTo>
                  <a:cubicBezTo>
                    <a:pt x="6407" y="6910"/>
                    <a:pt x="6449" y="6917"/>
                    <a:pt x="6491" y="6917"/>
                  </a:cubicBezTo>
                  <a:cubicBezTo>
                    <a:pt x="6575" y="6917"/>
                    <a:pt x="6659" y="6889"/>
                    <a:pt x="6743" y="6805"/>
                  </a:cubicBezTo>
                  <a:cubicBezTo>
                    <a:pt x="6806" y="6742"/>
                    <a:pt x="6869" y="6616"/>
                    <a:pt x="6869" y="6459"/>
                  </a:cubicBezTo>
                  <a:lnTo>
                    <a:pt x="6491" y="5009"/>
                  </a:lnTo>
                  <a:cubicBezTo>
                    <a:pt x="6743" y="4537"/>
                    <a:pt x="6869" y="4001"/>
                    <a:pt x="6869" y="3466"/>
                  </a:cubicBezTo>
                  <a:cubicBezTo>
                    <a:pt x="6869" y="3119"/>
                    <a:pt x="6774" y="2804"/>
                    <a:pt x="6711" y="2489"/>
                  </a:cubicBezTo>
                  <a:cubicBezTo>
                    <a:pt x="6617" y="2426"/>
                    <a:pt x="6491" y="2395"/>
                    <a:pt x="6428" y="2363"/>
                  </a:cubicBezTo>
                  <a:lnTo>
                    <a:pt x="5514" y="2710"/>
                  </a:lnTo>
                  <a:cubicBezTo>
                    <a:pt x="5389" y="2755"/>
                    <a:pt x="5256" y="2780"/>
                    <a:pt x="5125" y="2780"/>
                  </a:cubicBezTo>
                  <a:cubicBezTo>
                    <a:pt x="4892" y="2780"/>
                    <a:pt x="4667" y="2702"/>
                    <a:pt x="4506" y="2521"/>
                  </a:cubicBezTo>
                  <a:cubicBezTo>
                    <a:pt x="4222" y="2269"/>
                    <a:pt x="4096" y="1891"/>
                    <a:pt x="4159" y="1481"/>
                  </a:cubicBezTo>
                  <a:lnTo>
                    <a:pt x="4443" y="221"/>
                  </a:lnTo>
                  <a:cubicBezTo>
                    <a:pt x="4443" y="189"/>
                    <a:pt x="4443" y="189"/>
                    <a:pt x="4411" y="158"/>
                  </a:cubicBezTo>
                  <a:cubicBezTo>
                    <a:pt x="4096" y="63"/>
                    <a:pt x="3781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0" name="Google Shape;6969;p88">
              <a:extLst>
                <a:ext uri="{FF2B5EF4-FFF2-40B4-BE49-F238E27FC236}">
                  <a16:creationId xmlns:a16="http://schemas.microsoft.com/office/drawing/2014/main" id="{F10DCAF2-D441-A82D-762E-C9A12396E7A5}"/>
                </a:ext>
              </a:extLst>
            </p:cNvPr>
            <p:cNvSpPr/>
            <p:nvPr/>
          </p:nvSpPr>
          <p:spPr>
            <a:xfrm>
              <a:off x="-30895875" y="3621075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32" y="410"/>
                    <a:pt x="126" y="694"/>
                    <a:pt x="315" y="1041"/>
                  </a:cubicBezTo>
                  <a:cubicBezTo>
                    <a:pt x="473" y="694"/>
                    <a:pt x="599" y="347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1" name="Google Shape;6970;p88">
              <a:extLst>
                <a:ext uri="{FF2B5EF4-FFF2-40B4-BE49-F238E27FC236}">
                  <a16:creationId xmlns:a16="http://schemas.microsoft.com/office/drawing/2014/main" id="{CBB33153-993E-92AD-5772-921F1953DB90}"/>
                </a:ext>
              </a:extLst>
            </p:cNvPr>
            <p:cNvSpPr/>
            <p:nvPr/>
          </p:nvSpPr>
          <p:spPr>
            <a:xfrm>
              <a:off x="-30974649" y="3552550"/>
              <a:ext cx="172525" cy="172400"/>
            </a:xfrm>
            <a:custGeom>
              <a:avLst/>
              <a:gdLst/>
              <a:ahLst/>
              <a:cxnLst/>
              <a:rect l="l" t="t" r="r" b="b"/>
              <a:pathLst>
                <a:path w="6901" h="6896" extrusionOk="0">
                  <a:moveTo>
                    <a:pt x="3435" y="1356"/>
                  </a:moveTo>
                  <a:cubicBezTo>
                    <a:pt x="3624" y="1356"/>
                    <a:pt x="3782" y="1513"/>
                    <a:pt x="3782" y="1734"/>
                  </a:cubicBezTo>
                  <a:lnTo>
                    <a:pt x="3782" y="2080"/>
                  </a:lnTo>
                  <a:lnTo>
                    <a:pt x="4821" y="2080"/>
                  </a:lnTo>
                  <a:cubicBezTo>
                    <a:pt x="5010" y="2080"/>
                    <a:pt x="5168" y="2238"/>
                    <a:pt x="5168" y="2427"/>
                  </a:cubicBezTo>
                  <a:cubicBezTo>
                    <a:pt x="5168" y="2616"/>
                    <a:pt x="5010" y="2742"/>
                    <a:pt x="4821" y="2742"/>
                  </a:cubicBezTo>
                  <a:lnTo>
                    <a:pt x="4412" y="2742"/>
                  </a:lnTo>
                  <a:cubicBezTo>
                    <a:pt x="4380" y="3341"/>
                    <a:pt x="4191" y="3876"/>
                    <a:pt x="3876" y="4412"/>
                  </a:cubicBezTo>
                  <a:cubicBezTo>
                    <a:pt x="3908" y="4443"/>
                    <a:pt x="3908" y="4475"/>
                    <a:pt x="3939" y="4506"/>
                  </a:cubicBezTo>
                  <a:lnTo>
                    <a:pt x="4349" y="4916"/>
                  </a:lnTo>
                  <a:cubicBezTo>
                    <a:pt x="4443" y="5042"/>
                    <a:pt x="4443" y="5262"/>
                    <a:pt x="4349" y="5388"/>
                  </a:cubicBezTo>
                  <a:cubicBezTo>
                    <a:pt x="4286" y="5451"/>
                    <a:pt x="4191" y="5483"/>
                    <a:pt x="4101" y="5483"/>
                  </a:cubicBezTo>
                  <a:cubicBezTo>
                    <a:pt x="4010" y="5483"/>
                    <a:pt x="3923" y="5451"/>
                    <a:pt x="3876" y="5388"/>
                  </a:cubicBezTo>
                  <a:lnTo>
                    <a:pt x="3466" y="4979"/>
                  </a:lnTo>
                  <a:lnTo>
                    <a:pt x="3435" y="4947"/>
                  </a:lnTo>
                  <a:lnTo>
                    <a:pt x="3403" y="4979"/>
                  </a:lnTo>
                  <a:lnTo>
                    <a:pt x="2994" y="5388"/>
                  </a:lnTo>
                  <a:cubicBezTo>
                    <a:pt x="2931" y="5451"/>
                    <a:pt x="2844" y="5483"/>
                    <a:pt x="2758" y="5483"/>
                  </a:cubicBezTo>
                  <a:cubicBezTo>
                    <a:pt x="2671" y="5483"/>
                    <a:pt x="2584" y="5451"/>
                    <a:pt x="2521" y="5388"/>
                  </a:cubicBezTo>
                  <a:cubicBezTo>
                    <a:pt x="2395" y="5262"/>
                    <a:pt x="2395" y="5042"/>
                    <a:pt x="2521" y="4916"/>
                  </a:cubicBezTo>
                  <a:lnTo>
                    <a:pt x="2931" y="4506"/>
                  </a:lnTo>
                  <a:cubicBezTo>
                    <a:pt x="2962" y="4475"/>
                    <a:pt x="2962" y="4443"/>
                    <a:pt x="2994" y="4412"/>
                  </a:cubicBezTo>
                  <a:cubicBezTo>
                    <a:pt x="2679" y="3939"/>
                    <a:pt x="2490" y="3341"/>
                    <a:pt x="2458" y="2742"/>
                  </a:cubicBezTo>
                  <a:lnTo>
                    <a:pt x="2049" y="2742"/>
                  </a:lnTo>
                  <a:cubicBezTo>
                    <a:pt x="1860" y="2742"/>
                    <a:pt x="1702" y="2584"/>
                    <a:pt x="1702" y="2395"/>
                  </a:cubicBezTo>
                  <a:cubicBezTo>
                    <a:pt x="1702" y="2206"/>
                    <a:pt x="1860" y="2049"/>
                    <a:pt x="2049" y="2049"/>
                  </a:cubicBezTo>
                  <a:lnTo>
                    <a:pt x="3088" y="2049"/>
                  </a:lnTo>
                  <a:lnTo>
                    <a:pt x="3088" y="1734"/>
                  </a:lnTo>
                  <a:cubicBezTo>
                    <a:pt x="3088" y="1513"/>
                    <a:pt x="3246" y="1356"/>
                    <a:pt x="3435" y="135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76"/>
                    <a:pt x="32" y="3467"/>
                  </a:cubicBezTo>
                  <a:cubicBezTo>
                    <a:pt x="32" y="3971"/>
                    <a:pt x="158" y="4506"/>
                    <a:pt x="411" y="4979"/>
                  </a:cubicBezTo>
                  <a:lnTo>
                    <a:pt x="32" y="6459"/>
                  </a:lnTo>
                  <a:cubicBezTo>
                    <a:pt x="1" y="6554"/>
                    <a:pt x="32" y="6680"/>
                    <a:pt x="158" y="6806"/>
                  </a:cubicBezTo>
                  <a:cubicBezTo>
                    <a:pt x="225" y="6851"/>
                    <a:pt x="324" y="6895"/>
                    <a:pt x="420" y="6895"/>
                  </a:cubicBezTo>
                  <a:cubicBezTo>
                    <a:pt x="460" y="6895"/>
                    <a:pt x="500" y="6887"/>
                    <a:pt x="537" y="6869"/>
                  </a:cubicBezTo>
                  <a:lnTo>
                    <a:pt x="1734" y="6396"/>
                  </a:lnTo>
                  <a:cubicBezTo>
                    <a:pt x="2269" y="6712"/>
                    <a:pt x="2899" y="6869"/>
                    <a:pt x="3466" y="6869"/>
                  </a:cubicBezTo>
                  <a:cubicBezTo>
                    <a:pt x="5357" y="6869"/>
                    <a:pt x="6901" y="5357"/>
                    <a:pt x="6901" y="3435"/>
                  </a:cubicBezTo>
                  <a:cubicBezTo>
                    <a:pt x="6901" y="1576"/>
                    <a:pt x="5325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62" name="Google Shape;6760;p88">
            <a:extLst>
              <a:ext uri="{FF2B5EF4-FFF2-40B4-BE49-F238E27FC236}">
                <a16:creationId xmlns:a16="http://schemas.microsoft.com/office/drawing/2014/main" id="{088F6F57-B570-6AAD-9AFB-71A3AB4AFF1F}"/>
              </a:ext>
            </a:extLst>
          </p:cNvPr>
          <p:cNvGrpSpPr/>
          <p:nvPr/>
        </p:nvGrpSpPr>
        <p:grpSpPr>
          <a:xfrm>
            <a:off x="1716687" y="1238966"/>
            <a:ext cx="374965" cy="450422"/>
            <a:chOff x="-35814602" y="3202075"/>
            <a:chExt cx="242625" cy="291450"/>
          </a:xfrm>
          <a:solidFill>
            <a:srgbClr val="6972B5"/>
          </a:solidFill>
        </p:grpSpPr>
        <p:sp>
          <p:nvSpPr>
            <p:cNvPr id="263" name="Google Shape;6761;p88">
              <a:extLst>
                <a:ext uri="{FF2B5EF4-FFF2-40B4-BE49-F238E27FC236}">
                  <a16:creationId xmlns:a16="http://schemas.microsoft.com/office/drawing/2014/main" id="{444F78DB-E9E9-1756-C75D-098553518B7A}"/>
                </a:ext>
              </a:extLst>
            </p:cNvPr>
            <p:cNvSpPr/>
            <p:nvPr/>
          </p:nvSpPr>
          <p:spPr>
            <a:xfrm>
              <a:off x="-35814602" y="3202075"/>
              <a:ext cx="51225" cy="202450"/>
            </a:xfrm>
            <a:custGeom>
              <a:avLst/>
              <a:gdLst/>
              <a:ahLst/>
              <a:cxnLst/>
              <a:rect l="l" t="t" r="r" b="b"/>
              <a:pathLst>
                <a:path w="2049" h="8097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8097"/>
                  </a:lnTo>
                  <a:cubicBezTo>
                    <a:pt x="348" y="7782"/>
                    <a:pt x="820" y="7562"/>
                    <a:pt x="1387" y="7562"/>
                  </a:cubicBezTo>
                  <a:lnTo>
                    <a:pt x="2049" y="7562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4" name="Google Shape;6762;p88">
              <a:extLst>
                <a:ext uri="{FF2B5EF4-FFF2-40B4-BE49-F238E27FC236}">
                  <a16:creationId xmlns:a16="http://schemas.microsoft.com/office/drawing/2014/main" id="{55276417-4F2B-98DC-957F-5F5D57176437}"/>
                </a:ext>
              </a:extLst>
            </p:cNvPr>
            <p:cNvSpPr/>
            <p:nvPr/>
          </p:nvSpPr>
          <p:spPr>
            <a:xfrm>
              <a:off x="-35814602" y="3407650"/>
              <a:ext cx="242625" cy="68550"/>
            </a:xfrm>
            <a:custGeom>
              <a:avLst/>
              <a:gdLst/>
              <a:ahLst/>
              <a:cxnLst/>
              <a:rect l="l" t="t" r="r" b="b"/>
              <a:pathLst>
                <a:path w="9705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00" y="2741"/>
                    <a:pt x="1356" y="2741"/>
                  </a:cubicBezTo>
                  <a:lnTo>
                    <a:pt x="4758" y="2741"/>
                  </a:lnTo>
                  <a:lnTo>
                    <a:pt x="4758" y="1733"/>
                  </a:lnTo>
                  <a:lnTo>
                    <a:pt x="1702" y="1733"/>
                  </a:lnTo>
                  <a:cubicBezTo>
                    <a:pt x="1513" y="1733"/>
                    <a:pt x="1356" y="1575"/>
                    <a:pt x="1356" y="1355"/>
                  </a:cubicBezTo>
                  <a:cubicBezTo>
                    <a:pt x="1356" y="1166"/>
                    <a:pt x="1513" y="1008"/>
                    <a:pt x="1702" y="1008"/>
                  </a:cubicBezTo>
                  <a:lnTo>
                    <a:pt x="9232" y="1008"/>
                  </a:lnTo>
                  <a:cubicBezTo>
                    <a:pt x="9263" y="851"/>
                    <a:pt x="9326" y="662"/>
                    <a:pt x="9452" y="536"/>
                  </a:cubicBezTo>
                  <a:cubicBezTo>
                    <a:pt x="9704" y="221"/>
                    <a:pt x="9484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5" name="Google Shape;6763;p88">
              <a:extLst>
                <a:ext uri="{FF2B5EF4-FFF2-40B4-BE49-F238E27FC236}">
                  <a16:creationId xmlns:a16="http://schemas.microsoft.com/office/drawing/2014/main" id="{A489F26A-D172-A5D8-BAD2-BBE19C498C7C}"/>
                </a:ext>
              </a:extLst>
            </p:cNvPr>
            <p:cNvSpPr/>
            <p:nvPr/>
          </p:nvSpPr>
          <p:spPr>
            <a:xfrm>
              <a:off x="-35627125" y="3450950"/>
              <a:ext cx="55150" cy="25250"/>
            </a:xfrm>
            <a:custGeom>
              <a:avLst/>
              <a:gdLst/>
              <a:ahLst/>
              <a:cxnLst/>
              <a:rect l="l" t="t" r="r" b="b"/>
              <a:pathLst>
                <a:path w="2206" h="1010" extrusionOk="0">
                  <a:moveTo>
                    <a:pt x="0" y="1"/>
                  </a:moveTo>
                  <a:lnTo>
                    <a:pt x="0" y="1009"/>
                  </a:lnTo>
                  <a:lnTo>
                    <a:pt x="1670" y="1009"/>
                  </a:lnTo>
                  <a:cubicBezTo>
                    <a:pt x="1953" y="1009"/>
                    <a:pt x="2205" y="788"/>
                    <a:pt x="1953" y="505"/>
                  </a:cubicBezTo>
                  <a:cubicBezTo>
                    <a:pt x="1827" y="347"/>
                    <a:pt x="1764" y="190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6" name="Google Shape;6764;p88">
              <a:extLst>
                <a:ext uri="{FF2B5EF4-FFF2-40B4-BE49-F238E27FC236}">
                  <a16:creationId xmlns:a16="http://schemas.microsoft.com/office/drawing/2014/main" id="{9A800A0D-5A1F-D2A9-701B-98639403CEC2}"/>
                </a:ext>
              </a:extLst>
            </p:cNvPr>
            <p:cNvSpPr/>
            <p:nvPr/>
          </p:nvSpPr>
          <p:spPr>
            <a:xfrm>
              <a:off x="-35703526" y="3305250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701" y="0"/>
                  </a:moveTo>
                  <a:cubicBezTo>
                    <a:pt x="882" y="0"/>
                    <a:pt x="221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521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7" name="Google Shape;6765;p88">
              <a:extLst>
                <a:ext uri="{FF2B5EF4-FFF2-40B4-BE49-F238E27FC236}">
                  <a16:creationId xmlns:a16="http://schemas.microsoft.com/office/drawing/2014/main" id="{32017AF0-9DD0-3686-D895-400D5F991E2B}"/>
                </a:ext>
              </a:extLst>
            </p:cNvPr>
            <p:cNvSpPr/>
            <p:nvPr/>
          </p:nvSpPr>
          <p:spPr>
            <a:xfrm>
              <a:off x="-35677549" y="3254050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316" y="1"/>
                    <a:pt x="1" y="284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cubicBezTo>
                    <a:pt x="1040" y="1324"/>
                    <a:pt x="1324" y="1040"/>
                    <a:pt x="1324" y="662"/>
                  </a:cubicBezTo>
                  <a:cubicBezTo>
                    <a:pt x="1324" y="284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8" name="Google Shape;6766;p88">
              <a:extLst>
                <a:ext uri="{FF2B5EF4-FFF2-40B4-BE49-F238E27FC236}">
                  <a16:creationId xmlns:a16="http://schemas.microsoft.com/office/drawing/2014/main" id="{ABFC7727-11C2-0E3B-1E92-169E287124A3}"/>
                </a:ext>
              </a:extLst>
            </p:cNvPr>
            <p:cNvSpPr/>
            <p:nvPr/>
          </p:nvSpPr>
          <p:spPr>
            <a:xfrm>
              <a:off x="-35746851" y="3202075"/>
              <a:ext cx="171725" cy="189050"/>
            </a:xfrm>
            <a:custGeom>
              <a:avLst/>
              <a:gdLst/>
              <a:ahLst/>
              <a:cxnLst/>
              <a:rect l="l" t="t" r="r" b="b"/>
              <a:pathLst>
                <a:path w="6868" h="7562" extrusionOk="0">
                  <a:moveTo>
                    <a:pt x="3434" y="1355"/>
                  </a:moveTo>
                  <a:cubicBezTo>
                    <a:pt x="4191" y="1355"/>
                    <a:pt x="4821" y="1985"/>
                    <a:pt x="4821" y="2741"/>
                  </a:cubicBezTo>
                  <a:cubicBezTo>
                    <a:pt x="4821" y="3088"/>
                    <a:pt x="4663" y="3403"/>
                    <a:pt x="4474" y="3655"/>
                  </a:cubicBezTo>
                  <a:cubicBezTo>
                    <a:pt x="5293" y="4033"/>
                    <a:pt x="5829" y="4852"/>
                    <a:pt x="5829" y="5829"/>
                  </a:cubicBezTo>
                  <a:cubicBezTo>
                    <a:pt x="5829" y="6018"/>
                    <a:pt x="5671" y="6175"/>
                    <a:pt x="5482" y="6175"/>
                  </a:cubicBezTo>
                  <a:lnTo>
                    <a:pt x="1387" y="6175"/>
                  </a:lnTo>
                  <a:cubicBezTo>
                    <a:pt x="1198" y="6175"/>
                    <a:pt x="1040" y="6018"/>
                    <a:pt x="1040" y="5829"/>
                  </a:cubicBezTo>
                  <a:cubicBezTo>
                    <a:pt x="1040" y="4852"/>
                    <a:pt x="1576" y="4033"/>
                    <a:pt x="2426" y="3655"/>
                  </a:cubicBezTo>
                  <a:cubicBezTo>
                    <a:pt x="2174" y="3403"/>
                    <a:pt x="2048" y="3088"/>
                    <a:pt x="2048" y="2741"/>
                  </a:cubicBezTo>
                  <a:cubicBezTo>
                    <a:pt x="2048" y="1985"/>
                    <a:pt x="2678" y="1355"/>
                    <a:pt x="3434" y="1355"/>
                  </a:cubicBezTo>
                  <a:close/>
                  <a:moveTo>
                    <a:pt x="0" y="0"/>
                  </a:moveTo>
                  <a:lnTo>
                    <a:pt x="0" y="7562"/>
                  </a:lnTo>
                  <a:lnTo>
                    <a:pt x="6868" y="7562"/>
                  </a:lnTo>
                  <a:lnTo>
                    <a:pt x="6868" y="1009"/>
                  </a:lnTo>
                  <a:cubicBezTo>
                    <a:pt x="6868" y="473"/>
                    <a:pt x="6396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69" name="Google Shape;6767;p88">
              <a:extLst>
                <a:ext uri="{FF2B5EF4-FFF2-40B4-BE49-F238E27FC236}">
                  <a16:creationId xmlns:a16="http://schemas.microsoft.com/office/drawing/2014/main" id="{23BA6EC2-1C91-CB27-BB09-770D4D2C4BE6}"/>
                </a:ext>
              </a:extLst>
            </p:cNvPr>
            <p:cNvSpPr/>
            <p:nvPr/>
          </p:nvSpPr>
          <p:spPr>
            <a:xfrm>
              <a:off x="-35677549" y="3450950"/>
              <a:ext cx="34675" cy="42575"/>
            </a:xfrm>
            <a:custGeom>
              <a:avLst/>
              <a:gdLst/>
              <a:ahLst/>
              <a:cxnLst/>
              <a:rect l="l" t="t" r="r" b="b"/>
              <a:pathLst>
                <a:path w="1387" h="1703" extrusionOk="0">
                  <a:moveTo>
                    <a:pt x="1" y="1"/>
                  </a:moveTo>
                  <a:lnTo>
                    <a:pt x="1" y="1702"/>
                  </a:lnTo>
                  <a:lnTo>
                    <a:pt x="505" y="1387"/>
                  </a:lnTo>
                  <a:cubicBezTo>
                    <a:pt x="536" y="1324"/>
                    <a:pt x="631" y="1324"/>
                    <a:pt x="694" y="1324"/>
                  </a:cubicBezTo>
                  <a:cubicBezTo>
                    <a:pt x="711" y="1316"/>
                    <a:pt x="725" y="1312"/>
                    <a:pt x="739" y="1312"/>
                  </a:cubicBezTo>
                  <a:cubicBezTo>
                    <a:pt x="776" y="1312"/>
                    <a:pt x="805" y="1341"/>
                    <a:pt x="851" y="1387"/>
                  </a:cubicBezTo>
                  <a:lnTo>
                    <a:pt x="1387" y="1702"/>
                  </a:ln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70" name="Google Shape;6777;p88">
            <a:extLst>
              <a:ext uri="{FF2B5EF4-FFF2-40B4-BE49-F238E27FC236}">
                <a16:creationId xmlns:a16="http://schemas.microsoft.com/office/drawing/2014/main" id="{A60ED6AE-FBE9-3722-3779-5B020F6CC3C6}"/>
              </a:ext>
            </a:extLst>
          </p:cNvPr>
          <p:cNvGrpSpPr/>
          <p:nvPr/>
        </p:nvGrpSpPr>
        <p:grpSpPr>
          <a:xfrm>
            <a:off x="4692250" y="1212173"/>
            <a:ext cx="450421" cy="450422"/>
            <a:chOff x="-34003850" y="3227275"/>
            <a:chExt cx="291450" cy="291450"/>
          </a:xfrm>
          <a:solidFill>
            <a:srgbClr val="6972B5"/>
          </a:solidFill>
        </p:grpSpPr>
        <p:sp>
          <p:nvSpPr>
            <p:cNvPr id="271" name="Google Shape;6778;p88">
              <a:extLst>
                <a:ext uri="{FF2B5EF4-FFF2-40B4-BE49-F238E27FC236}">
                  <a16:creationId xmlns:a16="http://schemas.microsoft.com/office/drawing/2014/main" id="{176BF0F6-E26F-54C1-4C41-CF6CF686A774}"/>
                </a:ext>
              </a:extLst>
            </p:cNvPr>
            <p:cNvSpPr/>
            <p:nvPr/>
          </p:nvSpPr>
          <p:spPr>
            <a:xfrm>
              <a:off x="-33852625" y="3313925"/>
              <a:ext cx="128425" cy="49625"/>
            </a:xfrm>
            <a:custGeom>
              <a:avLst/>
              <a:gdLst/>
              <a:ahLst/>
              <a:cxnLst/>
              <a:rect l="l" t="t" r="r" b="b"/>
              <a:pathLst>
                <a:path w="5137" h="1985" extrusionOk="0">
                  <a:moveTo>
                    <a:pt x="473" y="0"/>
                  </a:moveTo>
                  <a:cubicBezTo>
                    <a:pt x="316" y="0"/>
                    <a:pt x="158" y="32"/>
                    <a:pt x="1" y="126"/>
                  </a:cubicBezTo>
                  <a:lnTo>
                    <a:pt x="2521" y="1985"/>
                  </a:lnTo>
                  <a:lnTo>
                    <a:pt x="5136" y="158"/>
                  </a:lnTo>
                  <a:cubicBezTo>
                    <a:pt x="4979" y="32"/>
                    <a:pt x="4790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2" name="Google Shape;6779;p88">
              <a:extLst>
                <a:ext uri="{FF2B5EF4-FFF2-40B4-BE49-F238E27FC236}">
                  <a16:creationId xmlns:a16="http://schemas.microsoft.com/office/drawing/2014/main" id="{25855265-BD40-6F23-42C2-292090545B01}"/>
                </a:ext>
              </a:extLst>
            </p:cNvPr>
            <p:cNvSpPr/>
            <p:nvPr/>
          </p:nvSpPr>
          <p:spPr>
            <a:xfrm>
              <a:off x="-33866001" y="3328875"/>
              <a:ext cx="153600" cy="103200"/>
            </a:xfrm>
            <a:custGeom>
              <a:avLst/>
              <a:gdLst/>
              <a:ahLst/>
              <a:cxnLst/>
              <a:rect l="l" t="t" r="r" b="b"/>
              <a:pathLst>
                <a:path w="6144" h="4128" extrusionOk="0">
                  <a:moveTo>
                    <a:pt x="63" y="1"/>
                  </a:moveTo>
                  <a:cubicBezTo>
                    <a:pt x="32" y="127"/>
                    <a:pt x="0" y="284"/>
                    <a:pt x="0" y="379"/>
                  </a:cubicBezTo>
                  <a:lnTo>
                    <a:pt x="0" y="3120"/>
                  </a:lnTo>
                  <a:cubicBezTo>
                    <a:pt x="0" y="3655"/>
                    <a:pt x="473" y="4128"/>
                    <a:pt x="1040" y="4128"/>
                  </a:cubicBezTo>
                  <a:lnTo>
                    <a:pt x="5136" y="4128"/>
                  </a:lnTo>
                  <a:cubicBezTo>
                    <a:pt x="5671" y="4128"/>
                    <a:pt x="6144" y="3655"/>
                    <a:pt x="6144" y="3120"/>
                  </a:cubicBezTo>
                  <a:lnTo>
                    <a:pt x="6144" y="379"/>
                  </a:lnTo>
                  <a:cubicBezTo>
                    <a:pt x="6144" y="284"/>
                    <a:pt x="6112" y="190"/>
                    <a:pt x="6112" y="64"/>
                  </a:cubicBezTo>
                  <a:lnTo>
                    <a:pt x="3277" y="2048"/>
                  </a:lnTo>
                  <a:cubicBezTo>
                    <a:pt x="3214" y="2080"/>
                    <a:pt x="3151" y="2080"/>
                    <a:pt x="3056" y="2080"/>
                  </a:cubicBezTo>
                  <a:cubicBezTo>
                    <a:pt x="2993" y="2080"/>
                    <a:pt x="2962" y="2080"/>
                    <a:pt x="2867" y="2048"/>
                  </a:cubicBezTo>
                  <a:lnTo>
                    <a:pt x="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3" name="Google Shape;6780;p88">
              <a:extLst>
                <a:ext uri="{FF2B5EF4-FFF2-40B4-BE49-F238E27FC236}">
                  <a16:creationId xmlns:a16="http://schemas.microsoft.com/office/drawing/2014/main" id="{0DC55C5C-33C3-D7F2-4B8F-809BDF5DF962}"/>
                </a:ext>
              </a:extLst>
            </p:cNvPr>
            <p:cNvSpPr/>
            <p:nvPr/>
          </p:nvSpPr>
          <p:spPr>
            <a:xfrm>
              <a:off x="-34003850" y="327925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81" y="2017"/>
                  </a:moveTo>
                  <a:cubicBezTo>
                    <a:pt x="3970" y="2017"/>
                    <a:pt x="4128" y="2175"/>
                    <a:pt x="4128" y="2364"/>
                  </a:cubicBezTo>
                  <a:cubicBezTo>
                    <a:pt x="4128" y="2584"/>
                    <a:pt x="3970" y="2742"/>
                    <a:pt x="3781" y="2742"/>
                  </a:cubicBezTo>
                  <a:lnTo>
                    <a:pt x="1702" y="2742"/>
                  </a:lnTo>
                  <a:cubicBezTo>
                    <a:pt x="1482" y="2742"/>
                    <a:pt x="1324" y="2584"/>
                    <a:pt x="1324" y="2364"/>
                  </a:cubicBezTo>
                  <a:cubicBezTo>
                    <a:pt x="1324" y="2175"/>
                    <a:pt x="1482" y="2017"/>
                    <a:pt x="1702" y="2017"/>
                  </a:cubicBezTo>
                  <a:close/>
                  <a:moveTo>
                    <a:pt x="3057" y="3403"/>
                  </a:moveTo>
                  <a:cubicBezTo>
                    <a:pt x="3277" y="3403"/>
                    <a:pt x="3435" y="3561"/>
                    <a:pt x="3435" y="3750"/>
                  </a:cubicBezTo>
                  <a:cubicBezTo>
                    <a:pt x="3466" y="3939"/>
                    <a:pt x="3277" y="4096"/>
                    <a:pt x="3057" y="4096"/>
                  </a:cubicBezTo>
                  <a:lnTo>
                    <a:pt x="1702" y="4096"/>
                  </a:lnTo>
                  <a:cubicBezTo>
                    <a:pt x="1482" y="4096"/>
                    <a:pt x="1324" y="3939"/>
                    <a:pt x="1324" y="3750"/>
                  </a:cubicBezTo>
                  <a:cubicBezTo>
                    <a:pt x="1324" y="3561"/>
                    <a:pt x="1482" y="3403"/>
                    <a:pt x="1702" y="3403"/>
                  </a:cubicBezTo>
                  <a:close/>
                  <a:moveTo>
                    <a:pt x="2395" y="4790"/>
                  </a:moveTo>
                  <a:cubicBezTo>
                    <a:pt x="2584" y="4790"/>
                    <a:pt x="2742" y="4947"/>
                    <a:pt x="2742" y="5136"/>
                  </a:cubicBezTo>
                  <a:cubicBezTo>
                    <a:pt x="2742" y="5325"/>
                    <a:pt x="2584" y="5483"/>
                    <a:pt x="2395" y="5483"/>
                  </a:cubicBezTo>
                  <a:lnTo>
                    <a:pt x="1702" y="5483"/>
                  </a:lnTo>
                  <a:cubicBezTo>
                    <a:pt x="1482" y="5483"/>
                    <a:pt x="1324" y="5325"/>
                    <a:pt x="1324" y="5136"/>
                  </a:cubicBezTo>
                  <a:cubicBezTo>
                    <a:pt x="1324" y="4947"/>
                    <a:pt x="1482" y="4790"/>
                    <a:pt x="1702" y="4790"/>
                  </a:cubicBezTo>
                  <a:close/>
                  <a:moveTo>
                    <a:pt x="1" y="1"/>
                  </a:moveTo>
                  <a:lnTo>
                    <a:pt x="1" y="7530"/>
                  </a:lnTo>
                  <a:lnTo>
                    <a:pt x="7562" y="7530"/>
                  </a:lnTo>
                  <a:lnTo>
                    <a:pt x="7562" y="6837"/>
                  </a:lnTo>
                  <a:lnTo>
                    <a:pt x="6522" y="6837"/>
                  </a:lnTo>
                  <a:cubicBezTo>
                    <a:pt x="5577" y="6837"/>
                    <a:pt x="4853" y="6081"/>
                    <a:pt x="4853" y="5136"/>
                  </a:cubicBezTo>
                  <a:lnTo>
                    <a:pt x="4853" y="2395"/>
                  </a:lnTo>
                  <a:cubicBezTo>
                    <a:pt x="4853" y="1450"/>
                    <a:pt x="5577" y="725"/>
                    <a:pt x="6522" y="725"/>
                  </a:cubicBezTo>
                  <a:lnTo>
                    <a:pt x="7562" y="725"/>
                  </a:lnTo>
                  <a:lnTo>
                    <a:pt x="75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4" name="Google Shape;6781;p88">
              <a:extLst>
                <a:ext uri="{FF2B5EF4-FFF2-40B4-BE49-F238E27FC236}">
                  <a16:creationId xmlns:a16="http://schemas.microsoft.com/office/drawing/2014/main" id="{67DA8A0F-A68F-7E87-DF0F-FE64C81019B6}"/>
                </a:ext>
              </a:extLst>
            </p:cNvPr>
            <p:cNvSpPr/>
            <p:nvPr/>
          </p:nvSpPr>
          <p:spPr>
            <a:xfrm>
              <a:off x="-34003850" y="3227275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62" y="1387"/>
                  </a:lnTo>
                  <a:lnTo>
                    <a:pt x="7562" y="1040"/>
                  </a:lnTo>
                  <a:cubicBezTo>
                    <a:pt x="7562" y="473"/>
                    <a:pt x="7089" y="1"/>
                    <a:pt x="6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5" name="Google Shape;6782;p88">
              <a:extLst>
                <a:ext uri="{FF2B5EF4-FFF2-40B4-BE49-F238E27FC236}">
                  <a16:creationId xmlns:a16="http://schemas.microsoft.com/office/drawing/2014/main" id="{48188469-24BD-97F7-3551-841DBEAC6C06}"/>
                </a:ext>
              </a:extLst>
            </p:cNvPr>
            <p:cNvSpPr/>
            <p:nvPr/>
          </p:nvSpPr>
          <p:spPr>
            <a:xfrm>
              <a:off x="-34003850" y="3484050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5"/>
                    <a:pt x="442" y="1386"/>
                    <a:pt x="1009" y="1386"/>
                  </a:cubicBezTo>
                  <a:lnTo>
                    <a:pt x="6522" y="1386"/>
                  </a:lnTo>
                  <a:cubicBezTo>
                    <a:pt x="7089" y="1386"/>
                    <a:pt x="7562" y="914"/>
                    <a:pt x="7562" y="347"/>
                  </a:cubicBezTo>
                  <a:lnTo>
                    <a:pt x="7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76" name="Google Shape;6827;p88">
            <a:extLst>
              <a:ext uri="{FF2B5EF4-FFF2-40B4-BE49-F238E27FC236}">
                <a16:creationId xmlns:a16="http://schemas.microsoft.com/office/drawing/2014/main" id="{08745C5D-AA67-CA89-ADB2-BFA65D2016E9}"/>
              </a:ext>
            </a:extLst>
          </p:cNvPr>
          <p:cNvGrpSpPr/>
          <p:nvPr/>
        </p:nvGrpSpPr>
        <p:grpSpPr>
          <a:xfrm>
            <a:off x="5259464" y="1220066"/>
            <a:ext cx="455290" cy="449186"/>
            <a:chOff x="-33645475" y="3228075"/>
            <a:chExt cx="294600" cy="290650"/>
          </a:xfrm>
          <a:solidFill>
            <a:srgbClr val="6972B5"/>
          </a:solidFill>
        </p:grpSpPr>
        <p:sp>
          <p:nvSpPr>
            <p:cNvPr id="277" name="Google Shape;6828;p88">
              <a:extLst>
                <a:ext uri="{FF2B5EF4-FFF2-40B4-BE49-F238E27FC236}">
                  <a16:creationId xmlns:a16="http://schemas.microsoft.com/office/drawing/2014/main" id="{F0C76A9F-9491-72CE-5592-654DD69BB42C}"/>
                </a:ext>
              </a:extLst>
            </p:cNvPr>
            <p:cNvSpPr/>
            <p:nvPr/>
          </p:nvSpPr>
          <p:spPr>
            <a:xfrm>
              <a:off x="-33456451" y="3261925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09" y="694"/>
                  </a:lnTo>
                  <a:cubicBezTo>
                    <a:pt x="1576" y="694"/>
                    <a:pt x="2049" y="1166"/>
                    <a:pt x="2049" y="1733"/>
                  </a:cubicBezTo>
                  <a:lnTo>
                    <a:pt x="2049" y="2269"/>
                  </a:lnTo>
                  <a:lnTo>
                    <a:pt x="1923" y="2175"/>
                  </a:lnTo>
                  <a:cubicBezTo>
                    <a:pt x="1860" y="2112"/>
                    <a:pt x="1773" y="2080"/>
                    <a:pt x="1686" y="2080"/>
                  </a:cubicBezTo>
                  <a:cubicBezTo>
                    <a:pt x="1600" y="2080"/>
                    <a:pt x="1513" y="2112"/>
                    <a:pt x="1450" y="2175"/>
                  </a:cubicBezTo>
                  <a:cubicBezTo>
                    <a:pt x="1324" y="2269"/>
                    <a:pt x="1324" y="2521"/>
                    <a:pt x="1450" y="2647"/>
                  </a:cubicBezTo>
                  <a:lnTo>
                    <a:pt x="2112" y="3309"/>
                  </a:lnTo>
                  <a:cubicBezTo>
                    <a:pt x="2175" y="3372"/>
                    <a:pt x="2269" y="3403"/>
                    <a:pt x="2360" y="3403"/>
                  </a:cubicBezTo>
                  <a:cubicBezTo>
                    <a:pt x="2450" y="3403"/>
                    <a:pt x="2537" y="3372"/>
                    <a:pt x="2584" y="3309"/>
                  </a:cubicBezTo>
                  <a:lnTo>
                    <a:pt x="3277" y="2647"/>
                  </a:lnTo>
                  <a:cubicBezTo>
                    <a:pt x="3372" y="2521"/>
                    <a:pt x="3372" y="2269"/>
                    <a:pt x="3277" y="2175"/>
                  </a:cubicBezTo>
                  <a:cubicBezTo>
                    <a:pt x="3214" y="2112"/>
                    <a:pt x="3120" y="2080"/>
                    <a:pt x="3029" y="2080"/>
                  </a:cubicBezTo>
                  <a:cubicBezTo>
                    <a:pt x="2939" y="2080"/>
                    <a:pt x="2852" y="2112"/>
                    <a:pt x="2805" y="2175"/>
                  </a:cubicBezTo>
                  <a:lnTo>
                    <a:pt x="2679" y="2269"/>
                  </a:lnTo>
                  <a:lnTo>
                    <a:pt x="2679" y="1733"/>
                  </a:lnTo>
                  <a:cubicBezTo>
                    <a:pt x="2742" y="788"/>
                    <a:pt x="1954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8" name="Google Shape;6829;p88">
              <a:extLst>
                <a:ext uri="{FF2B5EF4-FFF2-40B4-BE49-F238E27FC236}">
                  <a16:creationId xmlns:a16="http://schemas.microsoft.com/office/drawing/2014/main" id="{D018AA8D-479B-345D-B30A-1DEF46206D9B}"/>
                </a:ext>
              </a:extLst>
            </p:cNvPr>
            <p:cNvSpPr/>
            <p:nvPr/>
          </p:nvSpPr>
          <p:spPr>
            <a:xfrm>
              <a:off x="-33575374" y="3433625"/>
              <a:ext cx="85075" cy="85100"/>
            </a:xfrm>
            <a:custGeom>
              <a:avLst/>
              <a:gdLst/>
              <a:ahLst/>
              <a:cxnLst/>
              <a:rect l="l" t="t" r="r" b="b"/>
              <a:pathLst>
                <a:path w="3403" h="3404" extrusionOk="0">
                  <a:moveTo>
                    <a:pt x="1013" y="1"/>
                  </a:moveTo>
                  <a:cubicBezTo>
                    <a:pt x="922" y="1"/>
                    <a:pt x="835" y="32"/>
                    <a:pt x="788" y="95"/>
                  </a:cubicBezTo>
                  <a:lnTo>
                    <a:pt x="127" y="757"/>
                  </a:lnTo>
                  <a:cubicBezTo>
                    <a:pt x="1" y="883"/>
                    <a:pt x="1" y="1135"/>
                    <a:pt x="127" y="1229"/>
                  </a:cubicBezTo>
                  <a:cubicBezTo>
                    <a:pt x="174" y="1292"/>
                    <a:pt x="260" y="1324"/>
                    <a:pt x="351" y="1324"/>
                  </a:cubicBezTo>
                  <a:cubicBezTo>
                    <a:pt x="442" y="1324"/>
                    <a:pt x="536" y="1292"/>
                    <a:pt x="599" y="1229"/>
                  </a:cubicBezTo>
                  <a:lnTo>
                    <a:pt x="694" y="1135"/>
                  </a:lnTo>
                  <a:lnTo>
                    <a:pt x="694" y="1671"/>
                  </a:lnTo>
                  <a:cubicBezTo>
                    <a:pt x="694" y="2616"/>
                    <a:pt x="1450" y="3372"/>
                    <a:pt x="2395" y="3372"/>
                  </a:cubicBezTo>
                  <a:lnTo>
                    <a:pt x="3057" y="3372"/>
                  </a:lnTo>
                  <a:lnTo>
                    <a:pt x="3057" y="3403"/>
                  </a:lnTo>
                  <a:cubicBezTo>
                    <a:pt x="3246" y="3403"/>
                    <a:pt x="3403" y="3246"/>
                    <a:pt x="3403" y="3057"/>
                  </a:cubicBezTo>
                  <a:cubicBezTo>
                    <a:pt x="3403" y="2868"/>
                    <a:pt x="3246" y="2710"/>
                    <a:pt x="3057" y="2710"/>
                  </a:cubicBezTo>
                  <a:lnTo>
                    <a:pt x="2363" y="2710"/>
                  </a:lnTo>
                  <a:cubicBezTo>
                    <a:pt x="1796" y="2710"/>
                    <a:pt x="1324" y="2238"/>
                    <a:pt x="1324" y="1671"/>
                  </a:cubicBezTo>
                  <a:lnTo>
                    <a:pt x="1324" y="1135"/>
                  </a:lnTo>
                  <a:lnTo>
                    <a:pt x="1450" y="1229"/>
                  </a:lnTo>
                  <a:cubicBezTo>
                    <a:pt x="1513" y="1292"/>
                    <a:pt x="1599" y="1324"/>
                    <a:pt x="1686" y="1324"/>
                  </a:cubicBezTo>
                  <a:cubicBezTo>
                    <a:pt x="1773" y="1324"/>
                    <a:pt x="1859" y="1292"/>
                    <a:pt x="1922" y="1229"/>
                  </a:cubicBezTo>
                  <a:cubicBezTo>
                    <a:pt x="2048" y="1135"/>
                    <a:pt x="2048" y="883"/>
                    <a:pt x="1922" y="757"/>
                  </a:cubicBezTo>
                  <a:lnTo>
                    <a:pt x="1261" y="95"/>
                  </a:lnTo>
                  <a:cubicBezTo>
                    <a:pt x="1198" y="32"/>
                    <a:pt x="1103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79" name="Google Shape;6830;p88">
              <a:extLst>
                <a:ext uri="{FF2B5EF4-FFF2-40B4-BE49-F238E27FC236}">
                  <a16:creationId xmlns:a16="http://schemas.microsoft.com/office/drawing/2014/main" id="{85D878CB-5470-406C-AE97-3013ECDA5B45}"/>
                </a:ext>
              </a:extLst>
            </p:cNvPr>
            <p:cNvSpPr/>
            <p:nvPr/>
          </p:nvSpPr>
          <p:spPr>
            <a:xfrm>
              <a:off x="-33645475" y="3228075"/>
              <a:ext cx="206375" cy="153600"/>
            </a:xfrm>
            <a:custGeom>
              <a:avLst/>
              <a:gdLst/>
              <a:ahLst/>
              <a:cxnLst/>
              <a:rect l="l" t="t" r="r" b="b"/>
              <a:pathLst>
                <a:path w="8255" h="6144" extrusionOk="0">
                  <a:moveTo>
                    <a:pt x="4191" y="0"/>
                  </a:moveTo>
                  <a:cubicBezTo>
                    <a:pt x="2300" y="0"/>
                    <a:pt x="757" y="1544"/>
                    <a:pt x="757" y="3434"/>
                  </a:cubicBezTo>
                  <a:lnTo>
                    <a:pt x="757" y="3529"/>
                  </a:lnTo>
                  <a:cubicBezTo>
                    <a:pt x="347" y="3686"/>
                    <a:pt x="95" y="4033"/>
                    <a:pt x="95" y="4474"/>
                  </a:cubicBezTo>
                  <a:lnTo>
                    <a:pt x="95" y="5135"/>
                  </a:lnTo>
                  <a:cubicBezTo>
                    <a:pt x="1" y="5671"/>
                    <a:pt x="473" y="6143"/>
                    <a:pt x="1009" y="6143"/>
                  </a:cubicBezTo>
                  <a:cubicBezTo>
                    <a:pt x="1135" y="6143"/>
                    <a:pt x="1261" y="6112"/>
                    <a:pt x="1387" y="6080"/>
                  </a:cubicBezTo>
                  <a:lnTo>
                    <a:pt x="1387" y="3403"/>
                  </a:lnTo>
                  <a:cubicBezTo>
                    <a:pt x="1387" y="1890"/>
                    <a:pt x="2647" y="630"/>
                    <a:pt x="4128" y="630"/>
                  </a:cubicBezTo>
                  <a:cubicBezTo>
                    <a:pt x="5640" y="630"/>
                    <a:pt x="6900" y="1890"/>
                    <a:pt x="6900" y="3403"/>
                  </a:cubicBezTo>
                  <a:lnTo>
                    <a:pt x="6900" y="6080"/>
                  </a:lnTo>
                  <a:cubicBezTo>
                    <a:pt x="6995" y="6112"/>
                    <a:pt x="7121" y="6143"/>
                    <a:pt x="7247" y="6143"/>
                  </a:cubicBezTo>
                  <a:cubicBezTo>
                    <a:pt x="7782" y="6143"/>
                    <a:pt x="8255" y="5671"/>
                    <a:pt x="8255" y="5135"/>
                  </a:cubicBezTo>
                  <a:lnTo>
                    <a:pt x="8255" y="4474"/>
                  </a:lnTo>
                  <a:cubicBezTo>
                    <a:pt x="8255" y="4033"/>
                    <a:pt x="8003" y="3623"/>
                    <a:pt x="7593" y="3529"/>
                  </a:cubicBezTo>
                  <a:lnTo>
                    <a:pt x="7593" y="3434"/>
                  </a:lnTo>
                  <a:cubicBezTo>
                    <a:pt x="7593" y="1544"/>
                    <a:pt x="6050" y="0"/>
                    <a:pt x="4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0" name="Google Shape;6831;p88">
              <a:extLst>
                <a:ext uri="{FF2B5EF4-FFF2-40B4-BE49-F238E27FC236}">
                  <a16:creationId xmlns:a16="http://schemas.microsoft.com/office/drawing/2014/main" id="{E5C3678D-9134-A270-64FE-2C8FA02E094C}"/>
                </a:ext>
              </a:extLst>
            </p:cNvPr>
            <p:cNvSpPr/>
            <p:nvPr/>
          </p:nvSpPr>
          <p:spPr>
            <a:xfrm>
              <a:off x="-33593500" y="3279250"/>
              <a:ext cx="104775" cy="52275"/>
            </a:xfrm>
            <a:custGeom>
              <a:avLst/>
              <a:gdLst/>
              <a:ahLst/>
              <a:cxnLst/>
              <a:rect l="l" t="t" r="r" b="b"/>
              <a:pathLst>
                <a:path w="4191" h="2091" extrusionOk="0">
                  <a:moveTo>
                    <a:pt x="1734" y="1"/>
                  </a:moveTo>
                  <a:cubicBezTo>
                    <a:pt x="789" y="1"/>
                    <a:pt x="1" y="757"/>
                    <a:pt x="1" y="1702"/>
                  </a:cubicBezTo>
                  <a:lnTo>
                    <a:pt x="1" y="2049"/>
                  </a:lnTo>
                  <a:lnTo>
                    <a:pt x="1230" y="2049"/>
                  </a:lnTo>
                  <a:cubicBezTo>
                    <a:pt x="1545" y="2049"/>
                    <a:pt x="1891" y="2049"/>
                    <a:pt x="2017" y="1986"/>
                  </a:cubicBezTo>
                  <a:cubicBezTo>
                    <a:pt x="2049" y="1954"/>
                    <a:pt x="2080" y="1828"/>
                    <a:pt x="2080" y="1734"/>
                  </a:cubicBezTo>
                  <a:cubicBezTo>
                    <a:pt x="2080" y="1545"/>
                    <a:pt x="2238" y="1387"/>
                    <a:pt x="2458" y="1387"/>
                  </a:cubicBezTo>
                  <a:cubicBezTo>
                    <a:pt x="2647" y="1387"/>
                    <a:pt x="2805" y="1545"/>
                    <a:pt x="2805" y="1734"/>
                  </a:cubicBezTo>
                  <a:cubicBezTo>
                    <a:pt x="2805" y="1828"/>
                    <a:pt x="2805" y="1954"/>
                    <a:pt x="2868" y="1986"/>
                  </a:cubicBezTo>
                  <a:cubicBezTo>
                    <a:pt x="2942" y="2059"/>
                    <a:pt x="3091" y="2090"/>
                    <a:pt x="3266" y="2090"/>
                  </a:cubicBezTo>
                  <a:cubicBezTo>
                    <a:pt x="3389" y="2090"/>
                    <a:pt x="3525" y="2075"/>
                    <a:pt x="3656" y="2049"/>
                  </a:cubicBezTo>
                  <a:lnTo>
                    <a:pt x="4191" y="2049"/>
                  </a:lnTo>
                  <a:lnTo>
                    <a:pt x="4191" y="1702"/>
                  </a:lnTo>
                  <a:lnTo>
                    <a:pt x="4128" y="1702"/>
                  </a:lnTo>
                  <a:cubicBezTo>
                    <a:pt x="4128" y="757"/>
                    <a:pt x="3340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1" name="Google Shape;6832;p88">
              <a:extLst>
                <a:ext uri="{FF2B5EF4-FFF2-40B4-BE49-F238E27FC236}">
                  <a16:creationId xmlns:a16="http://schemas.microsoft.com/office/drawing/2014/main" id="{42D91F46-D9BC-5734-6DA8-973A919D0228}"/>
                </a:ext>
              </a:extLst>
            </p:cNvPr>
            <p:cNvSpPr/>
            <p:nvPr/>
          </p:nvSpPr>
          <p:spPr>
            <a:xfrm>
              <a:off x="-33593500" y="3341475"/>
              <a:ext cx="104775" cy="74075"/>
            </a:xfrm>
            <a:custGeom>
              <a:avLst/>
              <a:gdLst/>
              <a:ahLst/>
              <a:cxnLst/>
              <a:rect l="l" t="t" r="r" b="b"/>
              <a:pathLst>
                <a:path w="4191" h="2963" extrusionOk="0">
                  <a:moveTo>
                    <a:pt x="2395" y="1"/>
                  </a:moveTo>
                  <a:cubicBezTo>
                    <a:pt x="2080" y="253"/>
                    <a:pt x="1671" y="253"/>
                    <a:pt x="1230" y="253"/>
                  </a:cubicBezTo>
                  <a:lnTo>
                    <a:pt x="1" y="253"/>
                  </a:lnTo>
                  <a:lnTo>
                    <a:pt x="1" y="914"/>
                  </a:lnTo>
                  <a:cubicBezTo>
                    <a:pt x="1" y="2049"/>
                    <a:pt x="946" y="2962"/>
                    <a:pt x="2112" y="2962"/>
                  </a:cubicBezTo>
                  <a:cubicBezTo>
                    <a:pt x="3246" y="2962"/>
                    <a:pt x="4191" y="2049"/>
                    <a:pt x="4191" y="914"/>
                  </a:cubicBezTo>
                  <a:lnTo>
                    <a:pt x="4191" y="253"/>
                  </a:lnTo>
                  <a:lnTo>
                    <a:pt x="3466" y="253"/>
                  </a:lnTo>
                  <a:cubicBezTo>
                    <a:pt x="3088" y="253"/>
                    <a:pt x="2679" y="190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2" name="Google Shape;6833;p88">
              <a:extLst>
                <a:ext uri="{FF2B5EF4-FFF2-40B4-BE49-F238E27FC236}">
                  <a16:creationId xmlns:a16="http://schemas.microsoft.com/office/drawing/2014/main" id="{E08368DA-3DF3-85E2-6698-569A2BB24086}"/>
                </a:ext>
              </a:extLst>
            </p:cNvPr>
            <p:cNvSpPr/>
            <p:nvPr/>
          </p:nvSpPr>
          <p:spPr>
            <a:xfrm>
              <a:off x="-33455651" y="3381650"/>
              <a:ext cx="104775" cy="52250"/>
            </a:xfrm>
            <a:custGeom>
              <a:avLst/>
              <a:gdLst/>
              <a:ahLst/>
              <a:cxnLst/>
              <a:rect l="l" t="t" r="r" b="b"/>
              <a:pathLst>
                <a:path w="4191" h="2090" extrusionOk="0">
                  <a:moveTo>
                    <a:pt x="1702" y="0"/>
                  </a:moveTo>
                  <a:cubicBezTo>
                    <a:pt x="756" y="0"/>
                    <a:pt x="0" y="757"/>
                    <a:pt x="0" y="1702"/>
                  </a:cubicBezTo>
                  <a:lnTo>
                    <a:pt x="0" y="2048"/>
                  </a:lnTo>
                  <a:lnTo>
                    <a:pt x="1229" y="2048"/>
                  </a:lnTo>
                  <a:cubicBezTo>
                    <a:pt x="1544" y="2048"/>
                    <a:pt x="1891" y="2048"/>
                    <a:pt x="2017" y="1985"/>
                  </a:cubicBezTo>
                  <a:cubicBezTo>
                    <a:pt x="2048" y="1954"/>
                    <a:pt x="2080" y="1828"/>
                    <a:pt x="2080" y="1733"/>
                  </a:cubicBezTo>
                  <a:cubicBezTo>
                    <a:pt x="2080" y="1544"/>
                    <a:pt x="2237" y="1387"/>
                    <a:pt x="2458" y="1387"/>
                  </a:cubicBezTo>
                  <a:cubicBezTo>
                    <a:pt x="2647" y="1387"/>
                    <a:pt x="2804" y="1544"/>
                    <a:pt x="2804" y="1733"/>
                  </a:cubicBezTo>
                  <a:cubicBezTo>
                    <a:pt x="2804" y="1828"/>
                    <a:pt x="2804" y="1954"/>
                    <a:pt x="2867" y="1985"/>
                  </a:cubicBezTo>
                  <a:cubicBezTo>
                    <a:pt x="2941" y="2059"/>
                    <a:pt x="3091" y="2090"/>
                    <a:pt x="3265" y="2090"/>
                  </a:cubicBezTo>
                  <a:cubicBezTo>
                    <a:pt x="3388" y="2090"/>
                    <a:pt x="3524" y="2074"/>
                    <a:pt x="3655" y="2048"/>
                  </a:cubicBezTo>
                  <a:lnTo>
                    <a:pt x="4190" y="2048"/>
                  </a:lnTo>
                  <a:lnTo>
                    <a:pt x="4190" y="1702"/>
                  </a:lnTo>
                  <a:cubicBezTo>
                    <a:pt x="4096" y="757"/>
                    <a:pt x="3308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3" name="Google Shape;6834;p88">
              <a:extLst>
                <a:ext uri="{FF2B5EF4-FFF2-40B4-BE49-F238E27FC236}">
                  <a16:creationId xmlns:a16="http://schemas.microsoft.com/office/drawing/2014/main" id="{68868979-9906-3D3C-C9DA-99DB5FEFEFD7}"/>
                </a:ext>
              </a:extLst>
            </p:cNvPr>
            <p:cNvSpPr/>
            <p:nvPr/>
          </p:nvSpPr>
          <p:spPr>
            <a:xfrm>
              <a:off x="-33456451" y="3443875"/>
              <a:ext cx="102425" cy="74850"/>
            </a:xfrm>
            <a:custGeom>
              <a:avLst/>
              <a:gdLst/>
              <a:ahLst/>
              <a:cxnLst/>
              <a:rect l="l" t="t" r="r" b="b"/>
              <a:pathLst>
                <a:path w="4097" h="2994" extrusionOk="0">
                  <a:moveTo>
                    <a:pt x="2395" y="0"/>
                  </a:moveTo>
                  <a:cubicBezTo>
                    <a:pt x="2080" y="252"/>
                    <a:pt x="1639" y="252"/>
                    <a:pt x="1230" y="252"/>
                  </a:cubicBezTo>
                  <a:lnTo>
                    <a:pt x="1" y="252"/>
                  </a:lnTo>
                  <a:lnTo>
                    <a:pt x="1" y="914"/>
                  </a:lnTo>
                  <a:cubicBezTo>
                    <a:pt x="1" y="2048"/>
                    <a:pt x="914" y="2993"/>
                    <a:pt x="2049" y="2993"/>
                  </a:cubicBezTo>
                  <a:cubicBezTo>
                    <a:pt x="3183" y="2993"/>
                    <a:pt x="4096" y="2048"/>
                    <a:pt x="4096" y="914"/>
                  </a:cubicBezTo>
                  <a:lnTo>
                    <a:pt x="4096" y="252"/>
                  </a:lnTo>
                  <a:lnTo>
                    <a:pt x="3435" y="252"/>
                  </a:lnTo>
                  <a:cubicBezTo>
                    <a:pt x="3025" y="252"/>
                    <a:pt x="2679" y="189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84" name="Google Shape;6873;p88">
            <a:extLst>
              <a:ext uri="{FF2B5EF4-FFF2-40B4-BE49-F238E27FC236}">
                <a16:creationId xmlns:a16="http://schemas.microsoft.com/office/drawing/2014/main" id="{38DD2E13-BDB1-8379-52A6-9300C75B3C7E}"/>
              </a:ext>
            </a:extLst>
          </p:cNvPr>
          <p:cNvGrpSpPr/>
          <p:nvPr/>
        </p:nvGrpSpPr>
        <p:grpSpPr>
          <a:xfrm>
            <a:off x="2959643" y="1220600"/>
            <a:ext cx="435778" cy="450422"/>
            <a:chOff x="-35118325" y="3202075"/>
            <a:chExt cx="281975" cy="291450"/>
          </a:xfrm>
          <a:solidFill>
            <a:srgbClr val="6972B5"/>
          </a:solidFill>
        </p:grpSpPr>
        <p:sp>
          <p:nvSpPr>
            <p:cNvPr id="285" name="Google Shape;6874;p88">
              <a:extLst>
                <a:ext uri="{FF2B5EF4-FFF2-40B4-BE49-F238E27FC236}">
                  <a16:creationId xmlns:a16="http://schemas.microsoft.com/office/drawing/2014/main" id="{EBC1F297-58C3-B2F9-6EC4-E0EB93577FD0}"/>
                </a:ext>
              </a:extLst>
            </p:cNvPr>
            <p:cNvSpPr/>
            <p:nvPr/>
          </p:nvSpPr>
          <p:spPr>
            <a:xfrm>
              <a:off x="-35008049" y="3202075"/>
              <a:ext cx="171700" cy="171250"/>
            </a:xfrm>
            <a:custGeom>
              <a:avLst/>
              <a:gdLst/>
              <a:ahLst/>
              <a:cxnLst/>
              <a:rect l="l" t="t" r="r" b="b"/>
              <a:pathLst>
                <a:path w="6867" h="6850" extrusionOk="0">
                  <a:moveTo>
                    <a:pt x="3466" y="1355"/>
                  </a:moveTo>
                  <a:cubicBezTo>
                    <a:pt x="4222" y="1355"/>
                    <a:pt x="4852" y="1985"/>
                    <a:pt x="4852" y="2741"/>
                  </a:cubicBezTo>
                  <a:lnTo>
                    <a:pt x="4852" y="4127"/>
                  </a:lnTo>
                  <a:cubicBezTo>
                    <a:pt x="4852" y="4348"/>
                    <a:pt x="4757" y="4600"/>
                    <a:pt x="4631" y="4821"/>
                  </a:cubicBezTo>
                  <a:lnTo>
                    <a:pt x="4726" y="4915"/>
                  </a:lnTo>
                  <a:cubicBezTo>
                    <a:pt x="4852" y="5041"/>
                    <a:pt x="4852" y="5262"/>
                    <a:pt x="4726" y="5388"/>
                  </a:cubicBezTo>
                  <a:cubicBezTo>
                    <a:pt x="4663" y="5451"/>
                    <a:pt x="4576" y="5482"/>
                    <a:pt x="4489" y="5482"/>
                  </a:cubicBezTo>
                  <a:cubicBezTo>
                    <a:pt x="4403" y="5482"/>
                    <a:pt x="4316" y="5451"/>
                    <a:pt x="4253" y="5388"/>
                  </a:cubicBezTo>
                  <a:lnTo>
                    <a:pt x="4190" y="5293"/>
                  </a:lnTo>
                  <a:cubicBezTo>
                    <a:pt x="3970" y="5419"/>
                    <a:pt x="3749" y="5514"/>
                    <a:pt x="3466" y="5514"/>
                  </a:cubicBezTo>
                  <a:cubicBezTo>
                    <a:pt x="2709" y="5514"/>
                    <a:pt x="2079" y="4884"/>
                    <a:pt x="2079" y="4127"/>
                  </a:cubicBezTo>
                  <a:lnTo>
                    <a:pt x="2079" y="2741"/>
                  </a:lnTo>
                  <a:cubicBezTo>
                    <a:pt x="2079" y="1985"/>
                    <a:pt x="2709" y="1355"/>
                    <a:pt x="3466" y="1355"/>
                  </a:cubicBezTo>
                  <a:close/>
                  <a:moveTo>
                    <a:pt x="3466" y="0"/>
                  </a:moveTo>
                  <a:cubicBezTo>
                    <a:pt x="1575" y="0"/>
                    <a:pt x="32" y="1576"/>
                    <a:pt x="32" y="3403"/>
                  </a:cubicBezTo>
                  <a:cubicBezTo>
                    <a:pt x="32" y="4001"/>
                    <a:pt x="189" y="4569"/>
                    <a:pt x="473" y="5104"/>
                  </a:cubicBezTo>
                  <a:lnTo>
                    <a:pt x="32" y="6396"/>
                  </a:lnTo>
                  <a:cubicBezTo>
                    <a:pt x="0" y="6522"/>
                    <a:pt x="32" y="6679"/>
                    <a:pt x="126" y="6774"/>
                  </a:cubicBezTo>
                  <a:cubicBezTo>
                    <a:pt x="172" y="6820"/>
                    <a:pt x="269" y="6849"/>
                    <a:pt x="367" y="6849"/>
                  </a:cubicBezTo>
                  <a:cubicBezTo>
                    <a:pt x="403" y="6849"/>
                    <a:pt x="439" y="6845"/>
                    <a:pt x="473" y="6837"/>
                  </a:cubicBezTo>
                  <a:lnTo>
                    <a:pt x="1764" y="6396"/>
                  </a:lnTo>
                  <a:cubicBezTo>
                    <a:pt x="2300" y="6679"/>
                    <a:pt x="2867" y="6837"/>
                    <a:pt x="3466" y="6837"/>
                  </a:cubicBezTo>
                  <a:cubicBezTo>
                    <a:pt x="5356" y="6837"/>
                    <a:pt x="6868" y="5293"/>
                    <a:pt x="6868" y="3403"/>
                  </a:cubicBezTo>
                  <a:cubicBezTo>
                    <a:pt x="6868" y="1513"/>
                    <a:pt x="5356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6" name="Google Shape;6875;p88">
              <a:extLst>
                <a:ext uri="{FF2B5EF4-FFF2-40B4-BE49-F238E27FC236}">
                  <a16:creationId xmlns:a16="http://schemas.microsoft.com/office/drawing/2014/main" id="{950D5F73-773C-9D02-5AF5-91B57DB36777}"/>
                </a:ext>
              </a:extLst>
            </p:cNvPr>
            <p:cNvSpPr/>
            <p:nvPr/>
          </p:nvSpPr>
          <p:spPr>
            <a:xfrm>
              <a:off x="-34937976" y="3254050"/>
              <a:ext cx="33125" cy="67775"/>
            </a:xfrm>
            <a:custGeom>
              <a:avLst/>
              <a:gdLst/>
              <a:ahLst/>
              <a:cxnLst/>
              <a:rect l="l" t="t" r="r" b="b"/>
              <a:pathLst>
                <a:path w="1325" h="2711" extrusionOk="0">
                  <a:moveTo>
                    <a:pt x="663" y="1"/>
                  </a:moveTo>
                  <a:cubicBezTo>
                    <a:pt x="253" y="1"/>
                    <a:pt x="1" y="316"/>
                    <a:pt x="1" y="662"/>
                  </a:cubicBezTo>
                  <a:lnTo>
                    <a:pt x="1" y="2048"/>
                  </a:lnTo>
                  <a:cubicBezTo>
                    <a:pt x="1" y="2427"/>
                    <a:pt x="316" y="2710"/>
                    <a:pt x="663" y="2710"/>
                  </a:cubicBezTo>
                  <a:cubicBezTo>
                    <a:pt x="694" y="2710"/>
                    <a:pt x="789" y="2710"/>
                    <a:pt x="820" y="2679"/>
                  </a:cubicBezTo>
                  <a:lnTo>
                    <a:pt x="757" y="2584"/>
                  </a:lnTo>
                  <a:cubicBezTo>
                    <a:pt x="631" y="2490"/>
                    <a:pt x="631" y="2238"/>
                    <a:pt x="757" y="2111"/>
                  </a:cubicBezTo>
                  <a:cubicBezTo>
                    <a:pt x="804" y="2064"/>
                    <a:pt x="891" y="2041"/>
                    <a:pt x="978" y="2041"/>
                  </a:cubicBezTo>
                  <a:cubicBezTo>
                    <a:pt x="1064" y="2041"/>
                    <a:pt x="1151" y="2064"/>
                    <a:pt x="1198" y="2111"/>
                  </a:cubicBezTo>
                  <a:lnTo>
                    <a:pt x="1293" y="2206"/>
                  </a:lnTo>
                  <a:cubicBezTo>
                    <a:pt x="1293" y="2175"/>
                    <a:pt x="1324" y="2080"/>
                    <a:pt x="1324" y="2048"/>
                  </a:cubicBezTo>
                  <a:lnTo>
                    <a:pt x="1324" y="662"/>
                  </a:lnTo>
                  <a:cubicBezTo>
                    <a:pt x="1324" y="284"/>
                    <a:pt x="1041" y="1"/>
                    <a:pt x="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7" name="Google Shape;6876;p88">
              <a:extLst>
                <a:ext uri="{FF2B5EF4-FFF2-40B4-BE49-F238E27FC236}">
                  <a16:creationId xmlns:a16="http://schemas.microsoft.com/office/drawing/2014/main" id="{C5191A6C-B0D6-2298-7140-095DEADE68E7}"/>
                </a:ext>
              </a:extLst>
            </p:cNvPr>
            <p:cNvSpPr/>
            <p:nvPr/>
          </p:nvSpPr>
          <p:spPr>
            <a:xfrm>
              <a:off x="-35085251" y="3338325"/>
              <a:ext cx="69325" cy="69350"/>
            </a:xfrm>
            <a:custGeom>
              <a:avLst/>
              <a:gdLst/>
              <a:ahLst/>
              <a:cxnLst/>
              <a:rect l="l" t="t" r="r" b="b"/>
              <a:pathLst>
                <a:path w="2773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64" y="2143"/>
                    <a:pt x="631" y="2773"/>
                    <a:pt x="1387" y="2773"/>
                  </a:cubicBezTo>
                  <a:cubicBezTo>
                    <a:pt x="2143" y="2773"/>
                    <a:pt x="2773" y="2143"/>
                    <a:pt x="2773" y="1387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88" name="Google Shape;6877;p88">
              <a:extLst>
                <a:ext uri="{FF2B5EF4-FFF2-40B4-BE49-F238E27FC236}">
                  <a16:creationId xmlns:a16="http://schemas.microsoft.com/office/drawing/2014/main" id="{258073EF-ECCE-B60F-CB2C-74CABD73EA8D}"/>
                </a:ext>
              </a:extLst>
            </p:cNvPr>
            <p:cNvSpPr/>
            <p:nvPr/>
          </p:nvSpPr>
          <p:spPr>
            <a:xfrm>
              <a:off x="-35118325" y="3424175"/>
              <a:ext cx="137075" cy="69350"/>
            </a:xfrm>
            <a:custGeom>
              <a:avLst/>
              <a:gdLst/>
              <a:ahLst/>
              <a:cxnLst/>
              <a:rect l="l" t="t" r="r" b="b"/>
              <a:pathLst>
                <a:path w="5483" h="2774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64"/>
                  </a:cubicBezTo>
                  <a:cubicBezTo>
                    <a:pt x="0" y="2553"/>
                    <a:pt x="158" y="2773"/>
                    <a:pt x="347" y="2773"/>
                  </a:cubicBezTo>
                  <a:lnTo>
                    <a:pt x="5104" y="2773"/>
                  </a:lnTo>
                  <a:cubicBezTo>
                    <a:pt x="5325" y="2773"/>
                    <a:pt x="5482" y="2553"/>
                    <a:pt x="5482" y="2364"/>
                  </a:cubicBezTo>
                  <a:cubicBezTo>
                    <a:pt x="5262" y="1040"/>
                    <a:pt x="4127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89" name="Google Shape;6884;p88">
            <a:extLst>
              <a:ext uri="{FF2B5EF4-FFF2-40B4-BE49-F238E27FC236}">
                <a16:creationId xmlns:a16="http://schemas.microsoft.com/office/drawing/2014/main" id="{97711BA0-43D8-3BF0-3D26-FFA79C373347}"/>
              </a:ext>
            </a:extLst>
          </p:cNvPr>
          <p:cNvGrpSpPr/>
          <p:nvPr/>
        </p:nvGrpSpPr>
        <p:grpSpPr>
          <a:xfrm>
            <a:off x="6059687" y="1220066"/>
            <a:ext cx="428514" cy="451040"/>
            <a:chOff x="-33277649" y="3226875"/>
            <a:chExt cx="277275" cy="291850"/>
          </a:xfrm>
          <a:solidFill>
            <a:srgbClr val="6972B5"/>
          </a:solidFill>
        </p:grpSpPr>
        <p:sp>
          <p:nvSpPr>
            <p:cNvPr id="290" name="Google Shape;6885;p88">
              <a:extLst>
                <a:ext uri="{FF2B5EF4-FFF2-40B4-BE49-F238E27FC236}">
                  <a16:creationId xmlns:a16="http://schemas.microsoft.com/office/drawing/2014/main" id="{AF71F0A4-5C40-8758-91B5-9F9963940347}"/>
                </a:ext>
              </a:extLst>
            </p:cNvPr>
            <p:cNvSpPr/>
            <p:nvPr/>
          </p:nvSpPr>
          <p:spPr>
            <a:xfrm>
              <a:off x="-33071299" y="3440725"/>
              <a:ext cx="33100" cy="33900"/>
            </a:xfrm>
            <a:custGeom>
              <a:avLst/>
              <a:gdLst/>
              <a:ahLst/>
              <a:cxnLst/>
              <a:rect l="l" t="t" r="r" b="b"/>
              <a:pathLst>
                <a:path w="1324" h="1356" extrusionOk="0">
                  <a:moveTo>
                    <a:pt x="662" y="0"/>
                  </a:moveTo>
                  <a:cubicBezTo>
                    <a:pt x="284" y="0"/>
                    <a:pt x="1" y="315"/>
                    <a:pt x="1" y="693"/>
                  </a:cubicBezTo>
                  <a:cubicBezTo>
                    <a:pt x="1" y="1040"/>
                    <a:pt x="284" y="1355"/>
                    <a:pt x="662" y="1355"/>
                  </a:cubicBezTo>
                  <a:cubicBezTo>
                    <a:pt x="1040" y="1355"/>
                    <a:pt x="1324" y="1040"/>
                    <a:pt x="1324" y="693"/>
                  </a:cubicBezTo>
                  <a:cubicBezTo>
                    <a:pt x="1324" y="315"/>
                    <a:pt x="1040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1" name="Google Shape;6886;p88">
              <a:extLst>
                <a:ext uri="{FF2B5EF4-FFF2-40B4-BE49-F238E27FC236}">
                  <a16:creationId xmlns:a16="http://schemas.microsoft.com/office/drawing/2014/main" id="{85F3432B-69DD-DCB3-E5E7-1C54765CD395}"/>
                </a:ext>
              </a:extLst>
            </p:cNvPr>
            <p:cNvSpPr/>
            <p:nvPr/>
          </p:nvSpPr>
          <p:spPr>
            <a:xfrm>
              <a:off x="-33157926" y="3227275"/>
              <a:ext cx="17350" cy="103200"/>
            </a:xfrm>
            <a:custGeom>
              <a:avLst/>
              <a:gdLst/>
              <a:ahLst/>
              <a:cxnLst/>
              <a:rect l="l" t="t" r="r" b="b"/>
              <a:pathLst>
                <a:path w="694" h="4128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128"/>
                  </a:lnTo>
                  <a:cubicBezTo>
                    <a:pt x="95" y="4096"/>
                    <a:pt x="221" y="4096"/>
                    <a:pt x="347" y="4096"/>
                  </a:cubicBezTo>
                  <a:cubicBezTo>
                    <a:pt x="473" y="4096"/>
                    <a:pt x="567" y="4096"/>
                    <a:pt x="693" y="412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2" name="Google Shape;6887;p88">
              <a:extLst>
                <a:ext uri="{FF2B5EF4-FFF2-40B4-BE49-F238E27FC236}">
                  <a16:creationId xmlns:a16="http://schemas.microsoft.com/office/drawing/2014/main" id="{B0297F47-F2FD-AB99-13E8-526EA0077E16}"/>
                </a:ext>
              </a:extLst>
            </p:cNvPr>
            <p:cNvSpPr/>
            <p:nvPr/>
          </p:nvSpPr>
          <p:spPr>
            <a:xfrm>
              <a:off x="-33175249" y="3347650"/>
              <a:ext cx="51200" cy="51350"/>
            </a:xfrm>
            <a:custGeom>
              <a:avLst/>
              <a:gdLst/>
              <a:ahLst/>
              <a:cxnLst/>
              <a:rect l="l" t="t" r="r" b="b"/>
              <a:pathLst>
                <a:path w="2048" h="2054" extrusionOk="0">
                  <a:moveTo>
                    <a:pt x="938" y="0"/>
                  </a:moveTo>
                  <a:cubicBezTo>
                    <a:pt x="417" y="0"/>
                    <a:pt x="0" y="451"/>
                    <a:pt x="0" y="1014"/>
                  </a:cubicBezTo>
                  <a:cubicBezTo>
                    <a:pt x="0" y="1549"/>
                    <a:pt x="473" y="2054"/>
                    <a:pt x="1040" y="2054"/>
                  </a:cubicBezTo>
                  <a:cubicBezTo>
                    <a:pt x="1575" y="2054"/>
                    <a:pt x="2048" y="1581"/>
                    <a:pt x="2048" y="1014"/>
                  </a:cubicBezTo>
                  <a:cubicBezTo>
                    <a:pt x="2048" y="447"/>
                    <a:pt x="1575" y="6"/>
                    <a:pt x="1040" y="6"/>
                  </a:cubicBezTo>
                  <a:cubicBezTo>
                    <a:pt x="1006" y="2"/>
                    <a:pt x="972" y="0"/>
                    <a:pt x="9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3" name="Google Shape;6888;p88">
              <a:extLst>
                <a:ext uri="{FF2B5EF4-FFF2-40B4-BE49-F238E27FC236}">
                  <a16:creationId xmlns:a16="http://schemas.microsoft.com/office/drawing/2014/main" id="{F7A09553-1E1A-E6F2-BDBD-DE44D3B1C3B1}"/>
                </a:ext>
              </a:extLst>
            </p:cNvPr>
            <p:cNvSpPr/>
            <p:nvPr/>
          </p:nvSpPr>
          <p:spPr>
            <a:xfrm>
              <a:off x="-33224874" y="3404500"/>
              <a:ext cx="159900" cy="114225"/>
            </a:xfrm>
            <a:custGeom>
              <a:avLst/>
              <a:gdLst/>
              <a:ahLst/>
              <a:cxnLst/>
              <a:rect l="l" t="t" r="r" b="b"/>
              <a:pathLst>
                <a:path w="6396" h="4569" extrusionOk="0">
                  <a:moveTo>
                    <a:pt x="1954" y="0"/>
                  </a:moveTo>
                  <a:lnTo>
                    <a:pt x="0" y="2520"/>
                  </a:lnTo>
                  <a:lnTo>
                    <a:pt x="0" y="4222"/>
                  </a:lnTo>
                  <a:cubicBezTo>
                    <a:pt x="0" y="4411"/>
                    <a:pt x="158" y="4568"/>
                    <a:pt x="347" y="4568"/>
                  </a:cubicBezTo>
                  <a:lnTo>
                    <a:pt x="3781" y="4568"/>
                  </a:lnTo>
                  <a:cubicBezTo>
                    <a:pt x="3970" y="4568"/>
                    <a:pt x="4127" y="4411"/>
                    <a:pt x="4127" y="4222"/>
                  </a:cubicBezTo>
                  <a:lnTo>
                    <a:pt x="4127" y="3875"/>
                  </a:lnTo>
                  <a:lnTo>
                    <a:pt x="5136" y="3875"/>
                  </a:lnTo>
                  <a:cubicBezTo>
                    <a:pt x="5577" y="3844"/>
                    <a:pt x="6018" y="3718"/>
                    <a:pt x="6396" y="3434"/>
                  </a:cubicBezTo>
                  <a:cubicBezTo>
                    <a:pt x="5986" y="3277"/>
                    <a:pt x="5608" y="2930"/>
                    <a:pt x="5514" y="2489"/>
                  </a:cubicBezTo>
                  <a:lnTo>
                    <a:pt x="4442" y="2489"/>
                  </a:lnTo>
                  <a:cubicBezTo>
                    <a:pt x="3497" y="2489"/>
                    <a:pt x="2741" y="1733"/>
                    <a:pt x="2741" y="788"/>
                  </a:cubicBezTo>
                  <a:lnTo>
                    <a:pt x="2741" y="410"/>
                  </a:lnTo>
                  <a:cubicBezTo>
                    <a:pt x="2426" y="315"/>
                    <a:pt x="2206" y="189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4" name="Google Shape;6889;p88">
              <a:extLst>
                <a:ext uri="{FF2B5EF4-FFF2-40B4-BE49-F238E27FC236}">
                  <a16:creationId xmlns:a16="http://schemas.microsoft.com/office/drawing/2014/main" id="{6974EE89-46BB-7D89-375F-787F11AD6B81}"/>
                </a:ext>
              </a:extLst>
            </p:cNvPr>
            <p:cNvSpPr/>
            <p:nvPr/>
          </p:nvSpPr>
          <p:spPr>
            <a:xfrm>
              <a:off x="-33141400" y="3312350"/>
              <a:ext cx="127625" cy="138625"/>
            </a:xfrm>
            <a:custGeom>
              <a:avLst/>
              <a:gdLst/>
              <a:ahLst/>
              <a:cxnLst/>
              <a:rect l="l" t="t" r="r" b="b"/>
              <a:pathLst>
                <a:path w="5105" h="5545" extrusionOk="0">
                  <a:moveTo>
                    <a:pt x="4128" y="0"/>
                  </a:moveTo>
                  <a:lnTo>
                    <a:pt x="694" y="662"/>
                  </a:lnTo>
                  <a:lnTo>
                    <a:pt x="694" y="1040"/>
                  </a:lnTo>
                  <a:cubicBezTo>
                    <a:pt x="1103" y="1355"/>
                    <a:pt x="1387" y="1827"/>
                    <a:pt x="1387" y="2426"/>
                  </a:cubicBezTo>
                  <a:cubicBezTo>
                    <a:pt x="1387" y="3245"/>
                    <a:pt x="788" y="3938"/>
                    <a:pt x="1" y="4127"/>
                  </a:cubicBezTo>
                  <a:lnTo>
                    <a:pt x="1" y="4505"/>
                  </a:lnTo>
                  <a:cubicBezTo>
                    <a:pt x="1" y="5072"/>
                    <a:pt x="473" y="5545"/>
                    <a:pt x="1009" y="5545"/>
                  </a:cubicBezTo>
                  <a:lnTo>
                    <a:pt x="2080" y="5545"/>
                  </a:lnTo>
                  <a:cubicBezTo>
                    <a:pt x="2238" y="4946"/>
                    <a:pt x="2742" y="4505"/>
                    <a:pt x="3372" y="4505"/>
                  </a:cubicBezTo>
                  <a:cubicBezTo>
                    <a:pt x="3624" y="4505"/>
                    <a:pt x="3844" y="4600"/>
                    <a:pt x="4065" y="4726"/>
                  </a:cubicBezTo>
                  <a:lnTo>
                    <a:pt x="4065" y="4127"/>
                  </a:lnTo>
                  <a:lnTo>
                    <a:pt x="4128" y="4127"/>
                  </a:lnTo>
                  <a:cubicBezTo>
                    <a:pt x="4443" y="4064"/>
                    <a:pt x="4758" y="3938"/>
                    <a:pt x="4916" y="3655"/>
                  </a:cubicBezTo>
                  <a:cubicBezTo>
                    <a:pt x="5105" y="3340"/>
                    <a:pt x="5105" y="2993"/>
                    <a:pt x="4947" y="2678"/>
                  </a:cubicBezTo>
                  <a:lnTo>
                    <a:pt x="4128" y="1008"/>
                  </a:lnTo>
                  <a:lnTo>
                    <a:pt x="4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5" name="Google Shape;6890;p88">
              <a:extLst>
                <a:ext uri="{FF2B5EF4-FFF2-40B4-BE49-F238E27FC236}">
                  <a16:creationId xmlns:a16="http://schemas.microsoft.com/office/drawing/2014/main" id="{C6053800-BC1F-B9F9-E90B-CEF761F98153}"/>
                </a:ext>
              </a:extLst>
            </p:cNvPr>
            <p:cNvSpPr/>
            <p:nvPr/>
          </p:nvSpPr>
          <p:spPr>
            <a:xfrm>
              <a:off x="-33122499" y="3226875"/>
              <a:ext cx="122125" cy="83925"/>
            </a:xfrm>
            <a:custGeom>
              <a:avLst/>
              <a:gdLst/>
              <a:ahLst/>
              <a:cxnLst/>
              <a:rect l="l" t="t" r="r" b="b"/>
              <a:pathLst>
                <a:path w="4885" h="3357" extrusionOk="0">
                  <a:moveTo>
                    <a:pt x="3376" y="1"/>
                  </a:moveTo>
                  <a:cubicBezTo>
                    <a:pt x="3025" y="1"/>
                    <a:pt x="2679" y="143"/>
                    <a:pt x="2427" y="426"/>
                  </a:cubicBezTo>
                  <a:lnTo>
                    <a:pt x="2143" y="678"/>
                  </a:lnTo>
                  <a:lnTo>
                    <a:pt x="1" y="678"/>
                  </a:lnTo>
                  <a:lnTo>
                    <a:pt x="1" y="3356"/>
                  </a:lnTo>
                  <a:lnTo>
                    <a:pt x="4191" y="2537"/>
                  </a:lnTo>
                  <a:lnTo>
                    <a:pt x="4349" y="2379"/>
                  </a:lnTo>
                  <a:cubicBezTo>
                    <a:pt x="4884" y="1844"/>
                    <a:pt x="4884" y="962"/>
                    <a:pt x="4349" y="426"/>
                  </a:cubicBezTo>
                  <a:cubicBezTo>
                    <a:pt x="4081" y="143"/>
                    <a:pt x="3726" y="1"/>
                    <a:pt x="3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6" name="Google Shape;6891;p88">
              <a:extLst>
                <a:ext uri="{FF2B5EF4-FFF2-40B4-BE49-F238E27FC236}">
                  <a16:creationId xmlns:a16="http://schemas.microsoft.com/office/drawing/2014/main" id="{21A7438D-271B-EA05-F1D8-4B22C5736F76}"/>
                </a:ext>
              </a:extLst>
            </p:cNvPr>
            <p:cNvSpPr/>
            <p:nvPr/>
          </p:nvSpPr>
          <p:spPr>
            <a:xfrm>
              <a:off x="-33277649" y="3245400"/>
              <a:ext cx="102400" cy="198500"/>
            </a:xfrm>
            <a:custGeom>
              <a:avLst/>
              <a:gdLst/>
              <a:ahLst/>
              <a:cxnLst/>
              <a:rect l="l" t="t" r="r" b="b"/>
              <a:pathLst>
                <a:path w="4096" h="7940" extrusionOk="0">
                  <a:moveTo>
                    <a:pt x="4096" y="0"/>
                  </a:moveTo>
                  <a:cubicBezTo>
                    <a:pt x="1828" y="95"/>
                    <a:pt x="0" y="1985"/>
                    <a:pt x="0" y="4316"/>
                  </a:cubicBezTo>
                  <a:cubicBezTo>
                    <a:pt x="0" y="5766"/>
                    <a:pt x="757" y="7120"/>
                    <a:pt x="1954" y="7939"/>
                  </a:cubicBezTo>
                  <a:lnTo>
                    <a:pt x="3592" y="5829"/>
                  </a:lnTo>
                  <a:cubicBezTo>
                    <a:pt x="3466" y="5576"/>
                    <a:pt x="3434" y="5356"/>
                    <a:pt x="3434" y="5104"/>
                  </a:cubicBezTo>
                  <a:cubicBezTo>
                    <a:pt x="3434" y="4568"/>
                    <a:pt x="3718" y="4033"/>
                    <a:pt x="4096" y="3718"/>
                  </a:cubicBezTo>
                  <a:lnTo>
                    <a:pt x="40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297" name="Google Shape;6922;p88">
            <a:extLst>
              <a:ext uri="{FF2B5EF4-FFF2-40B4-BE49-F238E27FC236}">
                <a16:creationId xmlns:a16="http://schemas.microsoft.com/office/drawing/2014/main" id="{9E21651E-AB39-D2DE-562B-7AF887D85151}"/>
              </a:ext>
            </a:extLst>
          </p:cNvPr>
          <p:cNvGrpSpPr/>
          <p:nvPr/>
        </p:nvGrpSpPr>
        <p:grpSpPr>
          <a:xfrm>
            <a:off x="3535206" y="1220600"/>
            <a:ext cx="423608" cy="450422"/>
            <a:chOff x="-34755224" y="3202075"/>
            <a:chExt cx="274100" cy="291450"/>
          </a:xfrm>
          <a:solidFill>
            <a:srgbClr val="6972B5"/>
          </a:solidFill>
        </p:grpSpPr>
        <p:sp>
          <p:nvSpPr>
            <p:cNvPr id="298" name="Google Shape;6923;p88">
              <a:extLst>
                <a:ext uri="{FF2B5EF4-FFF2-40B4-BE49-F238E27FC236}">
                  <a16:creationId xmlns:a16="http://schemas.microsoft.com/office/drawing/2014/main" id="{AC65951E-A746-E115-3B20-C78B0958354E}"/>
                </a:ext>
              </a:extLst>
            </p:cNvPr>
            <p:cNvSpPr/>
            <p:nvPr/>
          </p:nvSpPr>
          <p:spPr>
            <a:xfrm>
              <a:off x="-34703249" y="3389525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670" y="1"/>
                  </a:moveTo>
                  <a:cubicBezTo>
                    <a:pt x="883" y="1"/>
                    <a:pt x="158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48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299" name="Google Shape;6924;p88">
              <a:extLst>
                <a:ext uri="{FF2B5EF4-FFF2-40B4-BE49-F238E27FC236}">
                  <a16:creationId xmlns:a16="http://schemas.microsoft.com/office/drawing/2014/main" id="{7111B986-917E-6D2E-B1C7-BF8D7ECB4C0D}"/>
                </a:ext>
              </a:extLst>
            </p:cNvPr>
            <p:cNvSpPr/>
            <p:nvPr/>
          </p:nvSpPr>
          <p:spPr>
            <a:xfrm>
              <a:off x="-34636301" y="3348575"/>
              <a:ext cx="69325" cy="75625"/>
            </a:xfrm>
            <a:custGeom>
              <a:avLst/>
              <a:gdLst/>
              <a:ahLst/>
              <a:cxnLst/>
              <a:rect l="l" t="t" r="r" b="b"/>
              <a:pathLst>
                <a:path w="2773" h="3025" extrusionOk="0">
                  <a:moveTo>
                    <a:pt x="2111" y="0"/>
                  </a:moveTo>
                  <a:lnTo>
                    <a:pt x="1387" y="221"/>
                  </a:lnTo>
                  <a:cubicBezTo>
                    <a:pt x="1298" y="265"/>
                    <a:pt x="1179" y="290"/>
                    <a:pt x="1049" y="290"/>
                  </a:cubicBezTo>
                  <a:cubicBezTo>
                    <a:pt x="808" y="290"/>
                    <a:pt x="531" y="205"/>
                    <a:pt x="347" y="0"/>
                  </a:cubicBezTo>
                  <a:lnTo>
                    <a:pt x="347" y="0"/>
                  </a:lnTo>
                  <a:cubicBezTo>
                    <a:pt x="378" y="63"/>
                    <a:pt x="378" y="189"/>
                    <a:pt x="378" y="315"/>
                  </a:cubicBezTo>
                  <a:cubicBezTo>
                    <a:pt x="378" y="662"/>
                    <a:pt x="221" y="977"/>
                    <a:pt x="0" y="1229"/>
                  </a:cubicBezTo>
                  <a:cubicBezTo>
                    <a:pt x="725" y="1575"/>
                    <a:pt x="1229" y="2237"/>
                    <a:pt x="1355" y="3025"/>
                  </a:cubicBezTo>
                  <a:lnTo>
                    <a:pt x="2773" y="3025"/>
                  </a:lnTo>
                  <a:lnTo>
                    <a:pt x="2773" y="221"/>
                  </a:lnTo>
                  <a:cubicBezTo>
                    <a:pt x="2521" y="189"/>
                    <a:pt x="2300" y="126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0" name="Google Shape;6925;p88">
              <a:extLst>
                <a:ext uri="{FF2B5EF4-FFF2-40B4-BE49-F238E27FC236}">
                  <a16:creationId xmlns:a16="http://schemas.microsoft.com/office/drawing/2014/main" id="{C3777703-8860-A414-7599-E210376BA830}"/>
                </a:ext>
              </a:extLst>
            </p:cNvPr>
            <p:cNvSpPr/>
            <p:nvPr/>
          </p:nvSpPr>
          <p:spPr>
            <a:xfrm>
              <a:off x="-34752874" y="3253275"/>
              <a:ext cx="126050" cy="170925"/>
            </a:xfrm>
            <a:custGeom>
              <a:avLst/>
              <a:gdLst/>
              <a:ahLst/>
              <a:cxnLst/>
              <a:rect l="l" t="t" r="r" b="b"/>
              <a:pathLst>
                <a:path w="5042" h="6837" extrusionOk="0">
                  <a:moveTo>
                    <a:pt x="1" y="0"/>
                  </a:moveTo>
                  <a:lnTo>
                    <a:pt x="1" y="6837"/>
                  </a:lnTo>
                  <a:lnTo>
                    <a:pt x="1418" y="6837"/>
                  </a:lnTo>
                  <a:cubicBezTo>
                    <a:pt x="1450" y="6018"/>
                    <a:pt x="1954" y="5356"/>
                    <a:pt x="2679" y="4978"/>
                  </a:cubicBezTo>
                  <a:cubicBezTo>
                    <a:pt x="2427" y="4757"/>
                    <a:pt x="2301" y="4442"/>
                    <a:pt x="2301" y="4064"/>
                  </a:cubicBezTo>
                  <a:cubicBezTo>
                    <a:pt x="2301" y="3340"/>
                    <a:pt x="2931" y="2710"/>
                    <a:pt x="3687" y="2710"/>
                  </a:cubicBezTo>
                  <a:cubicBezTo>
                    <a:pt x="4128" y="2710"/>
                    <a:pt x="4474" y="2899"/>
                    <a:pt x="4758" y="3214"/>
                  </a:cubicBezTo>
                  <a:cubicBezTo>
                    <a:pt x="4726" y="3056"/>
                    <a:pt x="4758" y="2899"/>
                    <a:pt x="4789" y="2741"/>
                  </a:cubicBezTo>
                  <a:lnTo>
                    <a:pt x="5041" y="2016"/>
                  </a:lnTo>
                  <a:cubicBezTo>
                    <a:pt x="4821" y="1607"/>
                    <a:pt x="4758" y="1134"/>
                    <a:pt x="4758" y="662"/>
                  </a:cubicBezTo>
                  <a:cubicBezTo>
                    <a:pt x="4758" y="410"/>
                    <a:pt x="4789" y="189"/>
                    <a:pt x="4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1" name="Google Shape;6926;p88">
              <a:extLst>
                <a:ext uri="{FF2B5EF4-FFF2-40B4-BE49-F238E27FC236}">
                  <a16:creationId xmlns:a16="http://schemas.microsoft.com/office/drawing/2014/main" id="{EDCC4537-2244-F20D-26EC-D1A4EAD34274}"/>
                </a:ext>
              </a:extLst>
            </p:cNvPr>
            <p:cNvSpPr/>
            <p:nvPr/>
          </p:nvSpPr>
          <p:spPr>
            <a:xfrm>
              <a:off x="-34677251" y="3338325"/>
              <a:ext cx="33875" cy="33900"/>
            </a:xfrm>
            <a:custGeom>
              <a:avLst/>
              <a:gdLst/>
              <a:ahLst/>
              <a:cxnLst/>
              <a:rect l="l" t="t" r="r" b="b"/>
              <a:pathLst>
                <a:path w="1355" h="1356" extrusionOk="0">
                  <a:moveTo>
                    <a:pt x="662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40"/>
                    <a:pt x="315" y="1355"/>
                    <a:pt x="662" y="1355"/>
                  </a:cubicBezTo>
                  <a:cubicBezTo>
                    <a:pt x="1040" y="1355"/>
                    <a:pt x="1355" y="1040"/>
                    <a:pt x="1355" y="694"/>
                  </a:cubicBezTo>
                  <a:cubicBezTo>
                    <a:pt x="1355" y="316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2" name="Google Shape;6927;p88">
              <a:extLst>
                <a:ext uri="{FF2B5EF4-FFF2-40B4-BE49-F238E27FC236}">
                  <a16:creationId xmlns:a16="http://schemas.microsoft.com/office/drawing/2014/main" id="{0B4034F6-71E8-55A8-E06A-41E5528E4837}"/>
                </a:ext>
              </a:extLst>
            </p:cNvPr>
            <p:cNvSpPr/>
            <p:nvPr/>
          </p:nvSpPr>
          <p:spPr>
            <a:xfrm>
              <a:off x="-34618200" y="3202500"/>
              <a:ext cx="137075" cy="135850"/>
            </a:xfrm>
            <a:custGeom>
              <a:avLst/>
              <a:gdLst/>
              <a:ahLst/>
              <a:cxnLst/>
              <a:rect l="l" t="t" r="r" b="b"/>
              <a:pathLst>
                <a:path w="5483" h="5434" extrusionOk="0">
                  <a:moveTo>
                    <a:pt x="2710" y="992"/>
                  </a:moveTo>
                  <a:cubicBezTo>
                    <a:pt x="2899" y="992"/>
                    <a:pt x="3057" y="1149"/>
                    <a:pt x="3057" y="1338"/>
                  </a:cubicBezTo>
                  <a:cubicBezTo>
                    <a:pt x="3057" y="1559"/>
                    <a:pt x="2899" y="1716"/>
                    <a:pt x="2710" y="1716"/>
                  </a:cubicBezTo>
                  <a:cubicBezTo>
                    <a:pt x="2521" y="1716"/>
                    <a:pt x="2364" y="1559"/>
                    <a:pt x="2364" y="1338"/>
                  </a:cubicBezTo>
                  <a:cubicBezTo>
                    <a:pt x="2395" y="1149"/>
                    <a:pt x="2553" y="992"/>
                    <a:pt x="2710" y="992"/>
                  </a:cubicBezTo>
                  <a:close/>
                  <a:moveTo>
                    <a:pt x="2742" y="2346"/>
                  </a:moveTo>
                  <a:cubicBezTo>
                    <a:pt x="2962" y="2346"/>
                    <a:pt x="3120" y="2504"/>
                    <a:pt x="3120" y="2693"/>
                  </a:cubicBezTo>
                  <a:lnTo>
                    <a:pt x="3120" y="4079"/>
                  </a:lnTo>
                  <a:cubicBezTo>
                    <a:pt x="3120" y="4268"/>
                    <a:pt x="2962" y="4426"/>
                    <a:pt x="2742" y="4426"/>
                  </a:cubicBezTo>
                  <a:cubicBezTo>
                    <a:pt x="2553" y="4426"/>
                    <a:pt x="2395" y="4268"/>
                    <a:pt x="2395" y="4079"/>
                  </a:cubicBezTo>
                  <a:lnTo>
                    <a:pt x="2395" y="2693"/>
                  </a:lnTo>
                  <a:cubicBezTo>
                    <a:pt x="2395" y="2504"/>
                    <a:pt x="2553" y="2346"/>
                    <a:pt x="2742" y="2346"/>
                  </a:cubicBezTo>
                  <a:close/>
                  <a:moveTo>
                    <a:pt x="2646" y="0"/>
                  </a:moveTo>
                  <a:cubicBezTo>
                    <a:pt x="1359" y="0"/>
                    <a:pt x="1" y="1099"/>
                    <a:pt x="1" y="2724"/>
                  </a:cubicBezTo>
                  <a:cubicBezTo>
                    <a:pt x="1" y="3197"/>
                    <a:pt x="127" y="3638"/>
                    <a:pt x="348" y="4016"/>
                  </a:cubicBezTo>
                  <a:lnTo>
                    <a:pt x="33" y="4961"/>
                  </a:lnTo>
                  <a:cubicBezTo>
                    <a:pt x="1" y="5087"/>
                    <a:pt x="33" y="5245"/>
                    <a:pt x="127" y="5339"/>
                  </a:cubicBezTo>
                  <a:cubicBezTo>
                    <a:pt x="167" y="5399"/>
                    <a:pt x="245" y="5421"/>
                    <a:pt x="329" y="5421"/>
                  </a:cubicBezTo>
                  <a:cubicBezTo>
                    <a:pt x="377" y="5421"/>
                    <a:pt x="427" y="5414"/>
                    <a:pt x="474" y="5402"/>
                  </a:cubicBezTo>
                  <a:lnTo>
                    <a:pt x="1419" y="5087"/>
                  </a:lnTo>
                  <a:cubicBezTo>
                    <a:pt x="1797" y="5339"/>
                    <a:pt x="2238" y="5434"/>
                    <a:pt x="2742" y="5434"/>
                  </a:cubicBezTo>
                  <a:cubicBezTo>
                    <a:pt x="4254" y="5434"/>
                    <a:pt x="5483" y="4237"/>
                    <a:pt x="5483" y="2724"/>
                  </a:cubicBezTo>
                  <a:cubicBezTo>
                    <a:pt x="5483" y="1275"/>
                    <a:pt x="4317" y="78"/>
                    <a:pt x="2899" y="15"/>
                  </a:cubicBezTo>
                  <a:cubicBezTo>
                    <a:pt x="2815" y="5"/>
                    <a:pt x="2731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3" name="Google Shape;6928;p88">
              <a:extLst>
                <a:ext uri="{FF2B5EF4-FFF2-40B4-BE49-F238E27FC236}">
                  <a16:creationId xmlns:a16="http://schemas.microsoft.com/office/drawing/2014/main" id="{8CD3BD8B-87D2-1FD4-1251-16E056D0DC24}"/>
                </a:ext>
              </a:extLst>
            </p:cNvPr>
            <p:cNvSpPr/>
            <p:nvPr/>
          </p:nvSpPr>
          <p:spPr>
            <a:xfrm>
              <a:off x="-34755224" y="3440725"/>
              <a:ext cx="188250" cy="52800"/>
            </a:xfrm>
            <a:custGeom>
              <a:avLst/>
              <a:gdLst/>
              <a:ahLst/>
              <a:cxnLst/>
              <a:rect l="l" t="t" r="r" b="b"/>
              <a:pathLst>
                <a:path w="7530" h="2112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670"/>
                    <a:pt x="473" y="2111"/>
                    <a:pt x="1040" y="2111"/>
                  </a:cubicBezTo>
                  <a:lnTo>
                    <a:pt x="6490" y="2111"/>
                  </a:lnTo>
                  <a:cubicBezTo>
                    <a:pt x="7057" y="2111"/>
                    <a:pt x="7530" y="1639"/>
                    <a:pt x="7530" y="1071"/>
                  </a:cubicBezTo>
                  <a:lnTo>
                    <a:pt x="75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4" name="Google Shape;6929;p88">
              <a:extLst>
                <a:ext uri="{FF2B5EF4-FFF2-40B4-BE49-F238E27FC236}">
                  <a16:creationId xmlns:a16="http://schemas.microsoft.com/office/drawing/2014/main" id="{600F869A-96BD-CBBA-F54F-5961C938BB55}"/>
                </a:ext>
              </a:extLst>
            </p:cNvPr>
            <p:cNvSpPr/>
            <p:nvPr/>
          </p:nvSpPr>
          <p:spPr>
            <a:xfrm>
              <a:off x="-34754449" y="3202075"/>
              <a:ext cx="153600" cy="33900"/>
            </a:xfrm>
            <a:custGeom>
              <a:avLst/>
              <a:gdLst/>
              <a:ahLst/>
              <a:cxnLst/>
              <a:rect l="l" t="t" r="r" b="b"/>
              <a:pathLst>
                <a:path w="6144" h="1356" extrusionOk="0">
                  <a:moveTo>
                    <a:pt x="1040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55"/>
                  </a:lnTo>
                  <a:lnTo>
                    <a:pt x="5104" y="1355"/>
                  </a:lnTo>
                  <a:cubicBezTo>
                    <a:pt x="5293" y="819"/>
                    <a:pt x="5672" y="347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05" name="Google Shape;6981;p88">
            <a:extLst>
              <a:ext uri="{FF2B5EF4-FFF2-40B4-BE49-F238E27FC236}">
                <a16:creationId xmlns:a16="http://schemas.microsoft.com/office/drawing/2014/main" id="{5C15A2C9-EF9B-7439-60B4-8DC2F0E482DF}"/>
              </a:ext>
            </a:extLst>
          </p:cNvPr>
          <p:cNvGrpSpPr/>
          <p:nvPr/>
        </p:nvGrpSpPr>
        <p:grpSpPr>
          <a:xfrm>
            <a:off x="4079811" y="1220277"/>
            <a:ext cx="456488" cy="451079"/>
            <a:chOff x="-34408675" y="3202075"/>
            <a:chExt cx="295375" cy="291875"/>
          </a:xfrm>
          <a:solidFill>
            <a:srgbClr val="6972B5"/>
          </a:solidFill>
        </p:grpSpPr>
        <p:sp>
          <p:nvSpPr>
            <p:cNvPr id="306" name="Google Shape;6982;p88">
              <a:extLst>
                <a:ext uri="{FF2B5EF4-FFF2-40B4-BE49-F238E27FC236}">
                  <a16:creationId xmlns:a16="http://schemas.microsoft.com/office/drawing/2014/main" id="{4A301ABE-CD5A-60D7-801C-9AACFA4EE3DF}"/>
                </a:ext>
              </a:extLst>
            </p:cNvPr>
            <p:cNvSpPr/>
            <p:nvPr/>
          </p:nvSpPr>
          <p:spPr>
            <a:xfrm>
              <a:off x="-34274776" y="3202075"/>
              <a:ext cx="161475" cy="161475"/>
            </a:xfrm>
            <a:custGeom>
              <a:avLst/>
              <a:gdLst/>
              <a:ahLst/>
              <a:cxnLst/>
              <a:rect l="l" t="t" r="r" b="b"/>
              <a:pathLst>
                <a:path w="6459" h="6459" extrusionOk="0">
                  <a:moveTo>
                    <a:pt x="3718" y="0"/>
                  </a:moveTo>
                  <a:cubicBezTo>
                    <a:pt x="3560" y="0"/>
                    <a:pt x="3434" y="63"/>
                    <a:pt x="3403" y="189"/>
                  </a:cubicBezTo>
                  <a:cubicBezTo>
                    <a:pt x="3340" y="315"/>
                    <a:pt x="3340" y="473"/>
                    <a:pt x="3466" y="536"/>
                  </a:cubicBezTo>
                  <a:lnTo>
                    <a:pt x="4190" y="1261"/>
                  </a:lnTo>
                  <a:lnTo>
                    <a:pt x="1260" y="4159"/>
                  </a:lnTo>
                  <a:lnTo>
                    <a:pt x="567" y="3466"/>
                  </a:lnTo>
                  <a:cubicBezTo>
                    <a:pt x="496" y="3395"/>
                    <a:pt x="390" y="3360"/>
                    <a:pt x="288" y="3360"/>
                  </a:cubicBezTo>
                  <a:cubicBezTo>
                    <a:pt x="254" y="3360"/>
                    <a:pt x="221" y="3363"/>
                    <a:pt x="189" y="3371"/>
                  </a:cubicBezTo>
                  <a:cubicBezTo>
                    <a:pt x="95" y="3403"/>
                    <a:pt x="0" y="3560"/>
                    <a:pt x="0" y="3686"/>
                  </a:cubicBezTo>
                  <a:lnTo>
                    <a:pt x="0" y="6081"/>
                  </a:lnTo>
                  <a:cubicBezTo>
                    <a:pt x="0" y="6301"/>
                    <a:pt x="158" y="6459"/>
                    <a:pt x="347" y="6459"/>
                  </a:cubicBezTo>
                  <a:lnTo>
                    <a:pt x="2773" y="6459"/>
                  </a:lnTo>
                  <a:cubicBezTo>
                    <a:pt x="2930" y="6459"/>
                    <a:pt x="3025" y="6364"/>
                    <a:pt x="3088" y="6238"/>
                  </a:cubicBezTo>
                  <a:cubicBezTo>
                    <a:pt x="3119" y="6144"/>
                    <a:pt x="3119" y="5986"/>
                    <a:pt x="2993" y="5892"/>
                  </a:cubicBezTo>
                  <a:lnTo>
                    <a:pt x="2300" y="5199"/>
                  </a:lnTo>
                  <a:lnTo>
                    <a:pt x="5198" y="2269"/>
                  </a:lnTo>
                  <a:lnTo>
                    <a:pt x="5923" y="2993"/>
                  </a:lnTo>
                  <a:cubicBezTo>
                    <a:pt x="5969" y="3039"/>
                    <a:pt x="6066" y="3069"/>
                    <a:pt x="6164" y="3069"/>
                  </a:cubicBezTo>
                  <a:cubicBezTo>
                    <a:pt x="6200" y="3069"/>
                    <a:pt x="6236" y="3065"/>
                    <a:pt x="6270" y="3056"/>
                  </a:cubicBezTo>
                  <a:cubicBezTo>
                    <a:pt x="6396" y="3025"/>
                    <a:pt x="6459" y="2867"/>
                    <a:pt x="6459" y="2741"/>
                  </a:cubicBezTo>
                  <a:lnTo>
                    <a:pt x="6459" y="347"/>
                  </a:lnTo>
                  <a:cubicBezTo>
                    <a:pt x="6459" y="158"/>
                    <a:pt x="6301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7" name="Google Shape;6983;p88">
              <a:extLst>
                <a:ext uri="{FF2B5EF4-FFF2-40B4-BE49-F238E27FC236}">
                  <a16:creationId xmlns:a16="http://schemas.microsoft.com/office/drawing/2014/main" id="{8377F9E6-8159-32F5-B4D3-A047B2F508D6}"/>
                </a:ext>
              </a:extLst>
            </p:cNvPr>
            <p:cNvSpPr/>
            <p:nvPr/>
          </p:nvSpPr>
          <p:spPr>
            <a:xfrm>
              <a:off x="-34378751" y="3263175"/>
              <a:ext cx="76425" cy="73600"/>
            </a:xfrm>
            <a:custGeom>
              <a:avLst/>
              <a:gdLst/>
              <a:ahLst/>
              <a:cxnLst/>
              <a:rect l="l" t="t" r="r" b="b"/>
              <a:pathLst>
                <a:path w="3057" h="2944" extrusionOk="0">
                  <a:moveTo>
                    <a:pt x="970" y="1"/>
                  </a:moveTo>
                  <a:cubicBezTo>
                    <a:pt x="685" y="1"/>
                    <a:pt x="405" y="114"/>
                    <a:pt x="221" y="297"/>
                  </a:cubicBezTo>
                  <a:lnTo>
                    <a:pt x="1" y="549"/>
                  </a:lnTo>
                  <a:lnTo>
                    <a:pt x="2395" y="2944"/>
                  </a:lnTo>
                  <a:lnTo>
                    <a:pt x="2678" y="2755"/>
                  </a:lnTo>
                  <a:cubicBezTo>
                    <a:pt x="3056" y="2345"/>
                    <a:pt x="3056" y="1683"/>
                    <a:pt x="2678" y="1274"/>
                  </a:cubicBezTo>
                  <a:lnTo>
                    <a:pt x="1670" y="297"/>
                  </a:lnTo>
                  <a:cubicBezTo>
                    <a:pt x="1478" y="90"/>
                    <a:pt x="1222" y="1"/>
                    <a:pt x="9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8" name="Google Shape;6984;p88">
              <a:extLst>
                <a:ext uri="{FF2B5EF4-FFF2-40B4-BE49-F238E27FC236}">
                  <a16:creationId xmlns:a16="http://schemas.microsoft.com/office/drawing/2014/main" id="{71581D5E-D16E-53A6-62CB-FD49F3934F47}"/>
                </a:ext>
              </a:extLst>
            </p:cNvPr>
            <p:cNvSpPr/>
            <p:nvPr/>
          </p:nvSpPr>
          <p:spPr>
            <a:xfrm>
              <a:off x="-34250375" y="3392300"/>
              <a:ext cx="77225" cy="74425"/>
            </a:xfrm>
            <a:custGeom>
              <a:avLst/>
              <a:gdLst/>
              <a:ahLst/>
              <a:cxnLst/>
              <a:rect l="l" t="t" r="r" b="b"/>
              <a:pathLst>
                <a:path w="3089" h="2977" extrusionOk="0">
                  <a:moveTo>
                    <a:pt x="999" y="0"/>
                  </a:moveTo>
                  <a:cubicBezTo>
                    <a:pt x="787" y="0"/>
                    <a:pt x="577" y="66"/>
                    <a:pt x="410" y="205"/>
                  </a:cubicBezTo>
                  <a:cubicBezTo>
                    <a:pt x="379" y="205"/>
                    <a:pt x="316" y="268"/>
                    <a:pt x="284" y="299"/>
                  </a:cubicBezTo>
                  <a:lnTo>
                    <a:pt x="1" y="583"/>
                  </a:lnTo>
                  <a:lnTo>
                    <a:pt x="2427" y="2977"/>
                  </a:lnTo>
                  <a:lnTo>
                    <a:pt x="2679" y="2693"/>
                  </a:lnTo>
                  <a:cubicBezTo>
                    <a:pt x="3088" y="2315"/>
                    <a:pt x="3088" y="1622"/>
                    <a:pt x="2679" y="1244"/>
                  </a:cubicBezTo>
                  <a:lnTo>
                    <a:pt x="1734" y="299"/>
                  </a:lnTo>
                  <a:cubicBezTo>
                    <a:pt x="1540" y="105"/>
                    <a:pt x="1267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09" name="Google Shape;6985;p88">
              <a:extLst>
                <a:ext uri="{FF2B5EF4-FFF2-40B4-BE49-F238E27FC236}">
                  <a16:creationId xmlns:a16="http://schemas.microsoft.com/office/drawing/2014/main" id="{F7BC5ED4-552D-0B47-C5BC-1DB1DB5BC31C}"/>
                </a:ext>
              </a:extLst>
            </p:cNvPr>
            <p:cNvSpPr/>
            <p:nvPr/>
          </p:nvSpPr>
          <p:spPr>
            <a:xfrm>
              <a:off x="-34408675" y="3290275"/>
              <a:ext cx="207150" cy="203675"/>
            </a:xfrm>
            <a:custGeom>
              <a:avLst/>
              <a:gdLst/>
              <a:ahLst/>
              <a:cxnLst/>
              <a:rect l="l" t="t" r="r" b="b"/>
              <a:pathLst>
                <a:path w="8286" h="8147" extrusionOk="0">
                  <a:moveTo>
                    <a:pt x="725" y="1"/>
                  </a:moveTo>
                  <a:cubicBezTo>
                    <a:pt x="95" y="631"/>
                    <a:pt x="0" y="1387"/>
                    <a:pt x="284" y="2017"/>
                  </a:cubicBezTo>
                  <a:cubicBezTo>
                    <a:pt x="1387" y="4223"/>
                    <a:pt x="3938" y="6774"/>
                    <a:pt x="6270" y="7972"/>
                  </a:cubicBezTo>
                  <a:cubicBezTo>
                    <a:pt x="6499" y="8086"/>
                    <a:pt x="6745" y="8147"/>
                    <a:pt x="6996" y="8147"/>
                  </a:cubicBezTo>
                  <a:cubicBezTo>
                    <a:pt x="7434" y="8147"/>
                    <a:pt x="7886" y="7963"/>
                    <a:pt x="8286" y="7562"/>
                  </a:cubicBez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10" name="Google Shape;7015;p88">
            <a:extLst>
              <a:ext uri="{FF2B5EF4-FFF2-40B4-BE49-F238E27FC236}">
                <a16:creationId xmlns:a16="http://schemas.microsoft.com/office/drawing/2014/main" id="{0CF1906B-E0E5-C091-6AE1-FC8691F54237}"/>
              </a:ext>
            </a:extLst>
          </p:cNvPr>
          <p:cNvGrpSpPr/>
          <p:nvPr/>
        </p:nvGrpSpPr>
        <p:grpSpPr>
          <a:xfrm>
            <a:off x="6735324" y="1983304"/>
            <a:ext cx="498608" cy="496390"/>
            <a:chOff x="-30735200" y="3552550"/>
            <a:chExt cx="292225" cy="290925"/>
          </a:xfrm>
          <a:solidFill>
            <a:srgbClr val="6972B5"/>
          </a:solidFill>
        </p:grpSpPr>
        <p:sp>
          <p:nvSpPr>
            <p:cNvPr id="311" name="Google Shape;7016;p88">
              <a:extLst>
                <a:ext uri="{FF2B5EF4-FFF2-40B4-BE49-F238E27FC236}">
                  <a16:creationId xmlns:a16="http://schemas.microsoft.com/office/drawing/2014/main" id="{A382629B-309B-5234-E1EC-7C90486EE0B4}"/>
                </a:ext>
              </a:extLst>
            </p:cNvPr>
            <p:cNvSpPr/>
            <p:nvPr/>
          </p:nvSpPr>
          <p:spPr>
            <a:xfrm>
              <a:off x="-30613899" y="3655750"/>
              <a:ext cx="170925" cy="187725"/>
            </a:xfrm>
            <a:custGeom>
              <a:avLst/>
              <a:gdLst/>
              <a:ahLst/>
              <a:cxnLst/>
              <a:rect l="l" t="t" r="r" b="b"/>
              <a:pathLst>
                <a:path w="6837" h="7508" extrusionOk="0">
                  <a:moveTo>
                    <a:pt x="5120" y="2079"/>
                  </a:moveTo>
                  <a:cubicBezTo>
                    <a:pt x="5206" y="2079"/>
                    <a:pt x="5293" y="2111"/>
                    <a:pt x="5356" y="2174"/>
                  </a:cubicBezTo>
                  <a:cubicBezTo>
                    <a:pt x="5451" y="2268"/>
                    <a:pt x="5451" y="2458"/>
                    <a:pt x="5356" y="2647"/>
                  </a:cubicBezTo>
                  <a:lnTo>
                    <a:pt x="3308" y="4694"/>
                  </a:lnTo>
                  <a:cubicBezTo>
                    <a:pt x="3214" y="4757"/>
                    <a:pt x="3151" y="4789"/>
                    <a:pt x="3056" y="4789"/>
                  </a:cubicBezTo>
                  <a:cubicBezTo>
                    <a:pt x="2993" y="4789"/>
                    <a:pt x="2899" y="4757"/>
                    <a:pt x="2836" y="4694"/>
                  </a:cubicBezTo>
                  <a:lnTo>
                    <a:pt x="2174" y="4001"/>
                  </a:lnTo>
                  <a:cubicBezTo>
                    <a:pt x="2048" y="3907"/>
                    <a:pt x="2048" y="3655"/>
                    <a:pt x="2174" y="3529"/>
                  </a:cubicBezTo>
                  <a:cubicBezTo>
                    <a:pt x="2221" y="3481"/>
                    <a:pt x="2308" y="3458"/>
                    <a:pt x="2399" y="3458"/>
                  </a:cubicBezTo>
                  <a:cubicBezTo>
                    <a:pt x="2489" y="3458"/>
                    <a:pt x="2584" y="3481"/>
                    <a:pt x="2647" y="3529"/>
                  </a:cubicBezTo>
                  <a:lnTo>
                    <a:pt x="3056" y="3970"/>
                  </a:lnTo>
                  <a:lnTo>
                    <a:pt x="4883" y="2174"/>
                  </a:lnTo>
                  <a:cubicBezTo>
                    <a:pt x="4946" y="2111"/>
                    <a:pt x="5033" y="2079"/>
                    <a:pt x="5120" y="2079"/>
                  </a:cubicBezTo>
                  <a:close/>
                  <a:moveTo>
                    <a:pt x="1701" y="0"/>
                  </a:moveTo>
                  <a:cubicBezTo>
                    <a:pt x="725" y="0"/>
                    <a:pt x="0" y="756"/>
                    <a:pt x="0" y="1701"/>
                  </a:cubicBezTo>
                  <a:lnTo>
                    <a:pt x="0" y="4411"/>
                  </a:lnTo>
                  <a:cubicBezTo>
                    <a:pt x="0" y="5356"/>
                    <a:pt x="725" y="6112"/>
                    <a:pt x="1701" y="6112"/>
                  </a:cubicBezTo>
                  <a:lnTo>
                    <a:pt x="2048" y="6112"/>
                  </a:lnTo>
                  <a:lnTo>
                    <a:pt x="2048" y="7152"/>
                  </a:lnTo>
                  <a:cubicBezTo>
                    <a:pt x="2048" y="7309"/>
                    <a:pt x="2111" y="7435"/>
                    <a:pt x="2237" y="7467"/>
                  </a:cubicBezTo>
                  <a:cubicBezTo>
                    <a:pt x="2289" y="7493"/>
                    <a:pt x="2347" y="7508"/>
                    <a:pt x="2401" y="7508"/>
                  </a:cubicBezTo>
                  <a:cubicBezTo>
                    <a:pt x="2477" y="7508"/>
                    <a:pt x="2547" y="7478"/>
                    <a:pt x="2584" y="7404"/>
                  </a:cubicBezTo>
                  <a:lnTo>
                    <a:pt x="3844" y="6112"/>
                  </a:lnTo>
                  <a:lnTo>
                    <a:pt x="5073" y="6112"/>
                  </a:lnTo>
                  <a:cubicBezTo>
                    <a:pt x="6018" y="6112"/>
                    <a:pt x="6805" y="5356"/>
                    <a:pt x="6805" y="4411"/>
                  </a:cubicBezTo>
                  <a:lnTo>
                    <a:pt x="6805" y="1701"/>
                  </a:lnTo>
                  <a:cubicBezTo>
                    <a:pt x="6837" y="756"/>
                    <a:pt x="6049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2" name="Google Shape;7017;p88">
              <a:extLst>
                <a:ext uri="{FF2B5EF4-FFF2-40B4-BE49-F238E27FC236}">
                  <a16:creationId xmlns:a16="http://schemas.microsoft.com/office/drawing/2014/main" id="{6A60E4DC-BA74-9414-89C2-C1DA2DAB20DF}"/>
                </a:ext>
              </a:extLst>
            </p:cNvPr>
            <p:cNvSpPr/>
            <p:nvPr/>
          </p:nvSpPr>
          <p:spPr>
            <a:xfrm>
              <a:off x="-30735200" y="3552550"/>
              <a:ext cx="188275" cy="205075"/>
            </a:xfrm>
            <a:custGeom>
              <a:avLst/>
              <a:gdLst/>
              <a:ahLst/>
              <a:cxnLst/>
              <a:rect l="l" t="t" r="r" b="b"/>
              <a:pathLst>
                <a:path w="7531" h="8203" extrusionOk="0">
                  <a:moveTo>
                    <a:pt x="3781" y="1356"/>
                  </a:moveTo>
                  <a:cubicBezTo>
                    <a:pt x="4317" y="1356"/>
                    <a:pt x="4789" y="1828"/>
                    <a:pt x="4789" y="2395"/>
                  </a:cubicBezTo>
                  <a:cubicBezTo>
                    <a:pt x="4789" y="2710"/>
                    <a:pt x="4632" y="3025"/>
                    <a:pt x="4411" y="3214"/>
                  </a:cubicBezTo>
                  <a:cubicBezTo>
                    <a:pt x="4254" y="3341"/>
                    <a:pt x="4128" y="3530"/>
                    <a:pt x="4128" y="3782"/>
                  </a:cubicBezTo>
                  <a:cubicBezTo>
                    <a:pt x="4128" y="3971"/>
                    <a:pt x="3970" y="4128"/>
                    <a:pt x="3781" y="4128"/>
                  </a:cubicBezTo>
                  <a:cubicBezTo>
                    <a:pt x="3592" y="4128"/>
                    <a:pt x="3434" y="3971"/>
                    <a:pt x="3434" y="3782"/>
                  </a:cubicBezTo>
                  <a:cubicBezTo>
                    <a:pt x="3434" y="3341"/>
                    <a:pt x="3624" y="2931"/>
                    <a:pt x="3970" y="2679"/>
                  </a:cubicBezTo>
                  <a:cubicBezTo>
                    <a:pt x="4065" y="2584"/>
                    <a:pt x="4096" y="2521"/>
                    <a:pt x="4096" y="2395"/>
                  </a:cubicBezTo>
                  <a:cubicBezTo>
                    <a:pt x="4096" y="2206"/>
                    <a:pt x="3939" y="2049"/>
                    <a:pt x="3750" y="2049"/>
                  </a:cubicBezTo>
                  <a:cubicBezTo>
                    <a:pt x="3529" y="2049"/>
                    <a:pt x="3371" y="2206"/>
                    <a:pt x="3371" y="2395"/>
                  </a:cubicBezTo>
                  <a:cubicBezTo>
                    <a:pt x="3371" y="2584"/>
                    <a:pt x="3214" y="2742"/>
                    <a:pt x="3025" y="2742"/>
                  </a:cubicBezTo>
                  <a:cubicBezTo>
                    <a:pt x="2836" y="2742"/>
                    <a:pt x="2678" y="2584"/>
                    <a:pt x="2678" y="2395"/>
                  </a:cubicBezTo>
                  <a:cubicBezTo>
                    <a:pt x="2741" y="1828"/>
                    <a:pt x="3214" y="1356"/>
                    <a:pt x="3781" y="1356"/>
                  </a:cubicBezTo>
                  <a:close/>
                  <a:moveTo>
                    <a:pt x="3781" y="4758"/>
                  </a:moveTo>
                  <a:cubicBezTo>
                    <a:pt x="3970" y="4758"/>
                    <a:pt x="4128" y="4916"/>
                    <a:pt x="4128" y="5105"/>
                  </a:cubicBezTo>
                  <a:cubicBezTo>
                    <a:pt x="4128" y="5294"/>
                    <a:pt x="3970" y="5451"/>
                    <a:pt x="3781" y="5451"/>
                  </a:cubicBezTo>
                  <a:cubicBezTo>
                    <a:pt x="3592" y="5451"/>
                    <a:pt x="3434" y="5294"/>
                    <a:pt x="3434" y="5105"/>
                  </a:cubicBezTo>
                  <a:cubicBezTo>
                    <a:pt x="3434" y="4916"/>
                    <a:pt x="3592" y="4758"/>
                    <a:pt x="3781" y="4758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9"/>
                    <a:pt x="0" y="1734"/>
                  </a:cubicBezTo>
                  <a:lnTo>
                    <a:pt x="0" y="5136"/>
                  </a:lnTo>
                  <a:cubicBezTo>
                    <a:pt x="0" y="5987"/>
                    <a:pt x="631" y="6649"/>
                    <a:pt x="1418" y="6806"/>
                  </a:cubicBezTo>
                  <a:lnTo>
                    <a:pt x="1418" y="7846"/>
                  </a:lnTo>
                  <a:cubicBezTo>
                    <a:pt x="1418" y="8003"/>
                    <a:pt x="1481" y="8129"/>
                    <a:pt x="1607" y="8161"/>
                  </a:cubicBezTo>
                  <a:cubicBezTo>
                    <a:pt x="1659" y="8187"/>
                    <a:pt x="1717" y="8202"/>
                    <a:pt x="1771" y="8202"/>
                  </a:cubicBezTo>
                  <a:cubicBezTo>
                    <a:pt x="1848" y="8202"/>
                    <a:pt x="1917" y="8172"/>
                    <a:pt x="1954" y="8098"/>
                  </a:cubicBezTo>
                  <a:lnTo>
                    <a:pt x="3214" y="6838"/>
                  </a:lnTo>
                  <a:lnTo>
                    <a:pt x="4096" y="6838"/>
                  </a:lnTo>
                  <a:lnTo>
                    <a:pt x="4096" y="5798"/>
                  </a:lnTo>
                  <a:cubicBezTo>
                    <a:pt x="4096" y="4475"/>
                    <a:pt x="5167" y="3404"/>
                    <a:pt x="6490" y="3404"/>
                  </a:cubicBezTo>
                  <a:lnTo>
                    <a:pt x="7530" y="3404"/>
                  </a:lnTo>
                  <a:lnTo>
                    <a:pt x="7530" y="1734"/>
                  </a:lnTo>
                  <a:cubicBezTo>
                    <a:pt x="7530" y="789"/>
                    <a:pt x="67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sp>
        <p:nvSpPr>
          <p:cNvPr id="313" name="Google Shape;6799;p88">
            <a:extLst>
              <a:ext uri="{FF2B5EF4-FFF2-40B4-BE49-F238E27FC236}">
                <a16:creationId xmlns:a16="http://schemas.microsoft.com/office/drawing/2014/main" id="{93D6F3C2-FD88-3858-A01D-D54BD1801794}"/>
              </a:ext>
            </a:extLst>
          </p:cNvPr>
          <p:cNvSpPr/>
          <p:nvPr/>
        </p:nvSpPr>
        <p:spPr>
          <a:xfrm>
            <a:off x="2911125" y="2011612"/>
            <a:ext cx="445214" cy="446398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7877" y="1386"/>
                </a:moveTo>
                <a:cubicBezTo>
                  <a:pt x="9232" y="1386"/>
                  <a:pt x="10303" y="2458"/>
                  <a:pt x="10303" y="3781"/>
                </a:cubicBezTo>
                <a:lnTo>
                  <a:pt x="10303" y="4883"/>
                </a:lnTo>
                <a:cubicBezTo>
                  <a:pt x="10240" y="4883"/>
                  <a:pt x="10209" y="4946"/>
                  <a:pt x="10177" y="4946"/>
                </a:cubicBezTo>
                <a:cubicBezTo>
                  <a:pt x="10019" y="4190"/>
                  <a:pt x="9704" y="3529"/>
                  <a:pt x="9200" y="2962"/>
                </a:cubicBezTo>
                <a:lnTo>
                  <a:pt x="7720" y="4442"/>
                </a:lnTo>
                <a:cubicBezTo>
                  <a:pt x="8192" y="5072"/>
                  <a:pt x="8318" y="5860"/>
                  <a:pt x="8098" y="6648"/>
                </a:cubicBezTo>
                <a:cubicBezTo>
                  <a:pt x="8003" y="6868"/>
                  <a:pt x="7877" y="7057"/>
                  <a:pt x="7720" y="7278"/>
                </a:cubicBezTo>
                <a:lnTo>
                  <a:pt x="9200" y="8727"/>
                </a:lnTo>
                <a:cubicBezTo>
                  <a:pt x="9673" y="8160"/>
                  <a:pt x="10019" y="7498"/>
                  <a:pt x="10177" y="6742"/>
                </a:cubicBezTo>
                <a:cubicBezTo>
                  <a:pt x="10209" y="6742"/>
                  <a:pt x="10240" y="6805"/>
                  <a:pt x="10303" y="6805"/>
                </a:cubicBezTo>
                <a:lnTo>
                  <a:pt x="10303" y="7908"/>
                </a:lnTo>
                <a:cubicBezTo>
                  <a:pt x="10303" y="9231"/>
                  <a:pt x="9232" y="10302"/>
                  <a:pt x="7877" y="10302"/>
                </a:cubicBezTo>
                <a:lnTo>
                  <a:pt x="6774" y="10302"/>
                </a:lnTo>
                <a:cubicBezTo>
                  <a:pt x="6774" y="10271"/>
                  <a:pt x="6743" y="10208"/>
                  <a:pt x="6743" y="10176"/>
                </a:cubicBezTo>
                <a:cubicBezTo>
                  <a:pt x="7499" y="10019"/>
                  <a:pt x="8161" y="9704"/>
                  <a:pt x="8728" y="9200"/>
                </a:cubicBezTo>
                <a:lnTo>
                  <a:pt x="7279" y="7750"/>
                </a:lnTo>
                <a:cubicBezTo>
                  <a:pt x="7058" y="7908"/>
                  <a:pt x="6869" y="8002"/>
                  <a:pt x="6648" y="8097"/>
                </a:cubicBezTo>
                <a:cubicBezTo>
                  <a:pt x="6365" y="8160"/>
                  <a:pt x="6081" y="8223"/>
                  <a:pt x="5861" y="8223"/>
                </a:cubicBezTo>
                <a:cubicBezTo>
                  <a:pt x="5325" y="8223"/>
                  <a:pt x="4821" y="8065"/>
                  <a:pt x="4443" y="7750"/>
                </a:cubicBezTo>
                <a:lnTo>
                  <a:pt x="2962" y="9200"/>
                </a:lnTo>
                <a:cubicBezTo>
                  <a:pt x="3529" y="9672"/>
                  <a:pt x="4191" y="10019"/>
                  <a:pt x="4947" y="10176"/>
                </a:cubicBezTo>
                <a:cubicBezTo>
                  <a:pt x="4947" y="10208"/>
                  <a:pt x="4916" y="10271"/>
                  <a:pt x="4916" y="10302"/>
                </a:cubicBezTo>
                <a:lnTo>
                  <a:pt x="3813" y="10302"/>
                </a:lnTo>
                <a:cubicBezTo>
                  <a:pt x="2458" y="10302"/>
                  <a:pt x="1387" y="9231"/>
                  <a:pt x="1387" y="7908"/>
                </a:cubicBezTo>
                <a:lnTo>
                  <a:pt x="1387" y="6805"/>
                </a:lnTo>
                <a:cubicBezTo>
                  <a:pt x="1450" y="6805"/>
                  <a:pt x="1482" y="6742"/>
                  <a:pt x="1513" y="6742"/>
                </a:cubicBezTo>
                <a:cubicBezTo>
                  <a:pt x="1671" y="7498"/>
                  <a:pt x="1986" y="8160"/>
                  <a:pt x="2490" y="8727"/>
                </a:cubicBezTo>
                <a:lnTo>
                  <a:pt x="3971" y="7278"/>
                </a:lnTo>
                <a:cubicBezTo>
                  <a:pt x="3498" y="6648"/>
                  <a:pt x="3372" y="5860"/>
                  <a:pt x="3592" y="5072"/>
                </a:cubicBezTo>
                <a:cubicBezTo>
                  <a:pt x="3687" y="4820"/>
                  <a:pt x="3813" y="4631"/>
                  <a:pt x="3971" y="4442"/>
                </a:cubicBezTo>
                <a:lnTo>
                  <a:pt x="2490" y="2962"/>
                </a:lnTo>
                <a:cubicBezTo>
                  <a:pt x="2017" y="3529"/>
                  <a:pt x="1671" y="4190"/>
                  <a:pt x="1513" y="4946"/>
                </a:cubicBezTo>
                <a:cubicBezTo>
                  <a:pt x="1482" y="4946"/>
                  <a:pt x="1450" y="4883"/>
                  <a:pt x="1387" y="4883"/>
                </a:cubicBezTo>
                <a:lnTo>
                  <a:pt x="1387" y="3781"/>
                </a:lnTo>
                <a:cubicBezTo>
                  <a:pt x="1387" y="2458"/>
                  <a:pt x="2458" y="1386"/>
                  <a:pt x="3813" y="1386"/>
                </a:cubicBezTo>
                <a:lnTo>
                  <a:pt x="4916" y="1386"/>
                </a:lnTo>
                <a:cubicBezTo>
                  <a:pt x="4916" y="1418"/>
                  <a:pt x="4947" y="1481"/>
                  <a:pt x="4947" y="1512"/>
                </a:cubicBezTo>
                <a:cubicBezTo>
                  <a:pt x="4191" y="1670"/>
                  <a:pt x="3529" y="1985"/>
                  <a:pt x="2962" y="2489"/>
                </a:cubicBezTo>
                <a:lnTo>
                  <a:pt x="4443" y="3938"/>
                </a:lnTo>
                <a:cubicBezTo>
                  <a:pt x="4632" y="3781"/>
                  <a:pt x="4821" y="3686"/>
                  <a:pt x="5073" y="3592"/>
                </a:cubicBezTo>
                <a:cubicBezTo>
                  <a:pt x="5339" y="3496"/>
                  <a:pt x="5605" y="3451"/>
                  <a:pt x="5865" y="3451"/>
                </a:cubicBezTo>
                <a:cubicBezTo>
                  <a:pt x="6375" y="3451"/>
                  <a:pt x="6861" y="3625"/>
                  <a:pt x="7279" y="3938"/>
                </a:cubicBezTo>
                <a:lnTo>
                  <a:pt x="8728" y="2489"/>
                </a:lnTo>
                <a:cubicBezTo>
                  <a:pt x="8161" y="2016"/>
                  <a:pt x="7499" y="1670"/>
                  <a:pt x="6743" y="1512"/>
                </a:cubicBezTo>
                <a:cubicBezTo>
                  <a:pt x="6743" y="1481"/>
                  <a:pt x="6774" y="1418"/>
                  <a:pt x="6774" y="1386"/>
                </a:cubicBezTo>
                <a:close/>
                <a:moveTo>
                  <a:pt x="5829" y="0"/>
                </a:moveTo>
                <a:cubicBezTo>
                  <a:pt x="5420" y="0"/>
                  <a:pt x="5010" y="315"/>
                  <a:pt x="4884" y="725"/>
                </a:cubicBezTo>
                <a:lnTo>
                  <a:pt x="3782" y="725"/>
                </a:lnTo>
                <a:cubicBezTo>
                  <a:pt x="2112" y="725"/>
                  <a:pt x="726" y="2111"/>
                  <a:pt x="726" y="3781"/>
                </a:cubicBezTo>
                <a:lnTo>
                  <a:pt x="726" y="4883"/>
                </a:lnTo>
                <a:cubicBezTo>
                  <a:pt x="316" y="5041"/>
                  <a:pt x="1" y="5419"/>
                  <a:pt x="1" y="5829"/>
                </a:cubicBezTo>
                <a:cubicBezTo>
                  <a:pt x="1" y="6270"/>
                  <a:pt x="316" y="6679"/>
                  <a:pt x="726" y="6774"/>
                </a:cubicBezTo>
                <a:lnTo>
                  <a:pt x="726" y="7876"/>
                </a:lnTo>
                <a:cubicBezTo>
                  <a:pt x="726" y="9578"/>
                  <a:pt x="2112" y="10964"/>
                  <a:pt x="3782" y="10964"/>
                </a:cubicBezTo>
                <a:lnTo>
                  <a:pt x="4884" y="10964"/>
                </a:lnTo>
                <a:cubicBezTo>
                  <a:pt x="5042" y="11342"/>
                  <a:pt x="5420" y="11688"/>
                  <a:pt x="5829" y="11688"/>
                </a:cubicBezTo>
                <a:cubicBezTo>
                  <a:pt x="6270" y="11688"/>
                  <a:pt x="6680" y="11342"/>
                  <a:pt x="6774" y="10964"/>
                </a:cubicBezTo>
                <a:lnTo>
                  <a:pt x="7877" y="10964"/>
                </a:lnTo>
                <a:cubicBezTo>
                  <a:pt x="9578" y="10964"/>
                  <a:pt x="10965" y="9578"/>
                  <a:pt x="10965" y="7876"/>
                </a:cubicBezTo>
                <a:lnTo>
                  <a:pt x="10965" y="6774"/>
                </a:lnTo>
                <a:cubicBezTo>
                  <a:pt x="11343" y="6616"/>
                  <a:pt x="11658" y="6270"/>
                  <a:pt x="11658" y="5829"/>
                </a:cubicBezTo>
                <a:cubicBezTo>
                  <a:pt x="11658" y="5419"/>
                  <a:pt x="11343" y="5072"/>
                  <a:pt x="10965" y="4883"/>
                </a:cubicBezTo>
                <a:lnTo>
                  <a:pt x="10965" y="3781"/>
                </a:lnTo>
                <a:cubicBezTo>
                  <a:pt x="10965" y="2111"/>
                  <a:pt x="9578" y="725"/>
                  <a:pt x="7877" y="725"/>
                </a:cubicBezTo>
                <a:lnTo>
                  <a:pt x="6774" y="725"/>
                </a:lnTo>
                <a:cubicBezTo>
                  <a:pt x="6617" y="315"/>
                  <a:pt x="6270" y="0"/>
                  <a:pt x="5829" y="0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50">
              <a:solidFill>
                <a:srgbClr val="09539E"/>
              </a:solidFill>
            </a:endParaRPr>
          </a:p>
        </p:txBody>
      </p:sp>
      <p:grpSp>
        <p:nvGrpSpPr>
          <p:cNvPr id="314" name="Google Shape;6862;p88">
            <a:extLst>
              <a:ext uri="{FF2B5EF4-FFF2-40B4-BE49-F238E27FC236}">
                <a16:creationId xmlns:a16="http://schemas.microsoft.com/office/drawing/2014/main" id="{980349F1-FBB0-CC4B-52F9-F2F088CBDCB4}"/>
              </a:ext>
            </a:extLst>
          </p:cNvPr>
          <p:cNvGrpSpPr/>
          <p:nvPr/>
        </p:nvGrpSpPr>
        <p:grpSpPr>
          <a:xfrm>
            <a:off x="3472207" y="2010101"/>
            <a:ext cx="460833" cy="449225"/>
            <a:chOff x="-31817401" y="3910025"/>
            <a:chExt cx="301675" cy="294075"/>
          </a:xfrm>
          <a:solidFill>
            <a:srgbClr val="6972B5"/>
          </a:solidFill>
        </p:grpSpPr>
        <p:sp>
          <p:nvSpPr>
            <p:cNvPr id="315" name="Google Shape;6863;p88">
              <a:extLst>
                <a:ext uri="{FF2B5EF4-FFF2-40B4-BE49-F238E27FC236}">
                  <a16:creationId xmlns:a16="http://schemas.microsoft.com/office/drawing/2014/main" id="{E86D9C9C-CB6A-9F85-DAAD-3BDD2833BEDF}"/>
                </a:ext>
              </a:extLst>
            </p:cNvPr>
            <p:cNvSpPr/>
            <p:nvPr/>
          </p:nvSpPr>
          <p:spPr>
            <a:xfrm>
              <a:off x="-31817401" y="3911550"/>
              <a:ext cx="301675" cy="292550"/>
            </a:xfrm>
            <a:custGeom>
              <a:avLst/>
              <a:gdLst/>
              <a:ahLst/>
              <a:cxnLst/>
              <a:rect l="l" t="t" r="r" b="b"/>
              <a:pathLst>
                <a:path w="12067" h="11702" extrusionOk="0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6" name="Google Shape;6864;p88">
              <a:extLst>
                <a:ext uri="{FF2B5EF4-FFF2-40B4-BE49-F238E27FC236}">
                  <a16:creationId xmlns:a16="http://schemas.microsoft.com/office/drawing/2014/main" id="{343F963B-91D2-F612-4F40-687E2E433723}"/>
                </a:ext>
              </a:extLst>
            </p:cNvPr>
            <p:cNvSpPr/>
            <p:nvPr/>
          </p:nvSpPr>
          <p:spPr>
            <a:xfrm>
              <a:off x="-31816601" y="4062950"/>
              <a:ext cx="144150" cy="140600"/>
            </a:xfrm>
            <a:custGeom>
              <a:avLst/>
              <a:gdLst/>
              <a:ahLst/>
              <a:cxnLst/>
              <a:rect l="l" t="t" r="r" b="b"/>
              <a:pathLst>
                <a:path w="5766" h="5624" extrusionOk="0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17" name="Google Shape;6865;p88">
              <a:extLst>
                <a:ext uri="{FF2B5EF4-FFF2-40B4-BE49-F238E27FC236}">
                  <a16:creationId xmlns:a16="http://schemas.microsoft.com/office/drawing/2014/main" id="{47201B3F-CAD4-56A9-D32F-EE12712B7203}"/>
                </a:ext>
              </a:extLst>
            </p:cNvPr>
            <p:cNvSpPr/>
            <p:nvPr/>
          </p:nvSpPr>
          <p:spPr>
            <a:xfrm>
              <a:off x="-31648050" y="3910025"/>
              <a:ext cx="129175" cy="127725"/>
            </a:xfrm>
            <a:custGeom>
              <a:avLst/>
              <a:gdLst/>
              <a:ahLst/>
              <a:cxnLst/>
              <a:rect l="l" t="t" r="r" b="b"/>
              <a:pathLst>
                <a:path w="5167" h="5109" extrusionOk="0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18" name="Google Shape;6913;p88">
            <a:extLst>
              <a:ext uri="{FF2B5EF4-FFF2-40B4-BE49-F238E27FC236}">
                <a16:creationId xmlns:a16="http://schemas.microsoft.com/office/drawing/2014/main" id="{1D541008-29DB-370B-348B-2F9C5C9CFDD0}"/>
              </a:ext>
            </a:extLst>
          </p:cNvPr>
          <p:cNvGrpSpPr/>
          <p:nvPr/>
        </p:nvGrpSpPr>
        <p:grpSpPr>
          <a:xfrm>
            <a:off x="4039893" y="2010307"/>
            <a:ext cx="450026" cy="448804"/>
            <a:chOff x="-31455100" y="3909350"/>
            <a:chExt cx="294600" cy="293800"/>
          </a:xfrm>
          <a:solidFill>
            <a:srgbClr val="6972B5"/>
          </a:solidFill>
        </p:grpSpPr>
        <p:sp>
          <p:nvSpPr>
            <p:cNvPr id="319" name="Google Shape;6914;p88">
              <a:extLst>
                <a:ext uri="{FF2B5EF4-FFF2-40B4-BE49-F238E27FC236}">
                  <a16:creationId xmlns:a16="http://schemas.microsoft.com/office/drawing/2014/main" id="{6A808AAB-3492-0BC7-5F14-75D11829845C}"/>
                </a:ext>
              </a:extLst>
            </p:cNvPr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0" name="Google Shape;6915;p88">
              <a:extLst>
                <a:ext uri="{FF2B5EF4-FFF2-40B4-BE49-F238E27FC236}">
                  <a16:creationId xmlns:a16="http://schemas.microsoft.com/office/drawing/2014/main" id="{1893A842-454E-7608-2A5D-D7FDBDACE51C}"/>
                </a:ext>
              </a:extLst>
            </p:cNvPr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21" name="Google Shape;6947;p88">
            <a:extLst>
              <a:ext uri="{FF2B5EF4-FFF2-40B4-BE49-F238E27FC236}">
                <a16:creationId xmlns:a16="http://schemas.microsoft.com/office/drawing/2014/main" id="{C8B0BAE4-D89F-A788-CAE2-5D9DD293E2B5}"/>
              </a:ext>
            </a:extLst>
          </p:cNvPr>
          <p:cNvGrpSpPr/>
          <p:nvPr/>
        </p:nvGrpSpPr>
        <p:grpSpPr>
          <a:xfrm>
            <a:off x="1712375" y="2029493"/>
            <a:ext cx="446398" cy="447620"/>
            <a:chOff x="-32927950" y="3944800"/>
            <a:chExt cx="292225" cy="293025"/>
          </a:xfrm>
          <a:solidFill>
            <a:srgbClr val="6972B5"/>
          </a:solidFill>
        </p:grpSpPr>
        <p:sp>
          <p:nvSpPr>
            <p:cNvPr id="322" name="Google Shape;6948;p88">
              <a:extLst>
                <a:ext uri="{FF2B5EF4-FFF2-40B4-BE49-F238E27FC236}">
                  <a16:creationId xmlns:a16="http://schemas.microsoft.com/office/drawing/2014/main" id="{F44D71CD-E90E-B703-6237-76790FD8ECCC}"/>
                </a:ext>
              </a:extLst>
            </p:cNvPr>
            <p:cNvSpPr/>
            <p:nvPr/>
          </p:nvSpPr>
          <p:spPr>
            <a:xfrm>
              <a:off x="-32927950" y="3944800"/>
              <a:ext cx="69325" cy="292225"/>
            </a:xfrm>
            <a:custGeom>
              <a:avLst/>
              <a:gdLst/>
              <a:ahLst/>
              <a:cxnLst/>
              <a:rect l="l" t="t" r="r" b="b"/>
              <a:pathLst>
                <a:path w="2773" h="11689" extrusionOk="0">
                  <a:moveTo>
                    <a:pt x="1418" y="0"/>
                  </a:moveTo>
                  <a:cubicBezTo>
                    <a:pt x="1072" y="0"/>
                    <a:pt x="757" y="315"/>
                    <a:pt x="757" y="662"/>
                  </a:cubicBezTo>
                  <a:lnTo>
                    <a:pt x="757" y="9578"/>
                  </a:lnTo>
                  <a:cubicBezTo>
                    <a:pt x="757" y="9830"/>
                    <a:pt x="914" y="10050"/>
                    <a:pt x="1103" y="10176"/>
                  </a:cubicBezTo>
                  <a:lnTo>
                    <a:pt x="1103" y="10996"/>
                  </a:lnTo>
                  <a:lnTo>
                    <a:pt x="347" y="10996"/>
                  </a:lnTo>
                  <a:cubicBezTo>
                    <a:pt x="158" y="10996"/>
                    <a:pt x="1" y="11153"/>
                    <a:pt x="1" y="11342"/>
                  </a:cubicBezTo>
                  <a:cubicBezTo>
                    <a:pt x="1" y="11531"/>
                    <a:pt x="158" y="11689"/>
                    <a:pt x="347" y="11689"/>
                  </a:cubicBezTo>
                  <a:lnTo>
                    <a:pt x="2395" y="11689"/>
                  </a:lnTo>
                  <a:cubicBezTo>
                    <a:pt x="2616" y="11689"/>
                    <a:pt x="2773" y="11531"/>
                    <a:pt x="2773" y="11342"/>
                  </a:cubicBezTo>
                  <a:cubicBezTo>
                    <a:pt x="2773" y="11153"/>
                    <a:pt x="2616" y="10996"/>
                    <a:pt x="2395" y="10996"/>
                  </a:cubicBezTo>
                  <a:lnTo>
                    <a:pt x="1733" y="10996"/>
                  </a:lnTo>
                  <a:lnTo>
                    <a:pt x="1733" y="10176"/>
                  </a:lnTo>
                  <a:cubicBezTo>
                    <a:pt x="1922" y="10050"/>
                    <a:pt x="2080" y="9861"/>
                    <a:pt x="2080" y="9578"/>
                  </a:cubicBezTo>
                  <a:lnTo>
                    <a:pt x="2080" y="662"/>
                  </a:lnTo>
                  <a:cubicBezTo>
                    <a:pt x="2080" y="284"/>
                    <a:pt x="176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3" name="Google Shape;6949;p88">
              <a:extLst>
                <a:ext uri="{FF2B5EF4-FFF2-40B4-BE49-F238E27FC236}">
                  <a16:creationId xmlns:a16="http://schemas.microsoft.com/office/drawing/2014/main" id="{02540668-0D7A-E385-16BB-F41E00864101}"/>
                </a:ext>
              </a:extLst>
            </p:cNvPr>
            <p:cNvSpPr/>
            <p:nvPr/>
          </p:nvSpPr>
          <p:spPr>
            <a:xfrm>
              <a:off x="-32720800" y="4057425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190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4" name="Google Shape;6950;p88">
              <a:extLst>
                <a:ext uri="{FF2B5EF4-FFF2-40B4-BE49-F238E27FC236}">
                  <a16:creationId xmlns:a16="http://schemas.microsoft.com/office/drawing/2014/main" id="{9A8A1476-6D7C-7983-D658-6F97111EC934}"/>
                </a:ext>
              </a:extLst>
            </p:cNvPr>
            <p:cNvSpPr/>
            <p:nvPr/>
          </p:nvSpPr>
          <p:spPr>
            <a:xfrm>
              <a:off x="-32720800" y="4099950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221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5" name="Google Shape;6951;p88">
              <a:extLst>
                <a:ext uri="{FF2B5EF4-FFF2-40B4-BE49-F238E27FC236}">
                  <a16:creationId xmlns:a16="http://schemas.microsoft.com/office/drawing/2014/main" id="{85F3F09E-D75B-2635-6571-EC8F53D6545D}"/>
                </a:ext>
              </a:extLst>
            </p:cNvPr>
            <p:cNvSpPr/>
            <p:nvPr/>
          </p:nvSpPr>
          <p:spPr>
            <a:xfrm>
              <a:off x="-32720800" y="414170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1"/>
                  </a:moveTo>
                  <a:cubicBezTo>
                    <a:pt x="221" y="1"/>
                    <a:pt x="0" y="253"/>
                    <a:pt x="0" y="536"/>
                  </a:cubicBezTo>
                  <a:cubicBezTo>
                    <a:pt x="0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58" y="1040"/>
                    <a:pt x="2710" y="788"/>
                    <a:pt x="2710" y="536"/>
                  </a:cubicBezTo>
                  <a:cubicBezTo>
                    <a:pt x="2710" y="253"/>
                    <a:pt x="2521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6" name="Google Shape;6952;p88">
              <a:extLst>
                <a:ext uri="{FF2B5EF4-FFF2-40B4-BE49-F238E27FC236}">
                  <a16:creationId xmlns:a16="http://schemas.microsoft.com/office/drawing/2014/main" id="{3CDEADE1-CE53-46B6-836D-825223F35B94}"/>
                </a:ext>
              </a:extLst>
            </p:cNvPr>
            <p:cNvSpPr/>
            <p:nvPr/>
          </p:nvSpPr>
          <p:spPr>
            <a:xfrm>
              <a:off x="-32754674" y="3944800"/>
              <a:ext cx="51225" cy="52000"/>
            </a:xfrm>
            <a:custGeom>
              <a:avLst/>
              <a:gdLst/>
              <a:ahLst/>
              <a:cxnLst/>
              <a:rect l="l" t="t" r="r" b="b"/>
              <a:pathLst>
                <a:path w="2049" h="2080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2080"/>
                  </a:lnTo>
                  <a:lnTo>
                    <a:pt x="2049" y="2080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7" name="Google Shape;6953;p88">
              <a:extLst>
                <a:ext uri="{FF2B5EF4-FFF2-40B4-BE49-F238E27FC236}">
                  <a16:creationId xmlns:a16="http://schemas.microsoft.com/office/drawing/2014/main" id="{2886304B-6F12-9000-D6A2-87F79D1C02EA}"/>
                </a:ext>
              </a:extLst>
            </p:cNvPr>
            <p:cNvSpPr/>
            <p:nvPr/>
          </p:nvSpPr>
          <p:spPr>
            <a:xfrm>
              <a:off x="-32687726" y="3944800"/>
              <a:ext cx="34675" cy="55150"/>
            </a:xfrm>
            <a:custGeom>
              <a:avLst/>
              <a:gdLst/>
              <a:ahLst/>
              <a:cxnLst/>
              <a:rect l="l" t="t" r="r" b="b"/>
              <a:pathLst>
                <a:path w="1387" h="2206" extrusionOk="0">
                  <a:moveTo>
                    <a:pt x="1" y="0"/>
                  </a:moveTo>
                  <a:lnTo>
                    <a:pt x="1" y="2111"/>
                  </a:lnTo>
                  <a:lnTo>
                    <a:pt x="883" y="2111"/>
                  </a:lnTo>
                  <a:cubicBezTo>
                    <a:pt x="1072" y="2111"/>
                    <a:pt x="1261" y="2143"/>
                    <a:pt x="1387" y="2206"/>
                  </a:cubicBezTo>
                  <a:lnTo>
                    <a:pt x="1387" y="1040"/>
                  </a:lnTo>
                  <a:cubicBezTo>
                    <a:pt x="1387" y="473"/>
                    <a:pt x="91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8" name="Google Shape;6954;p88">
              <a:extLst>
                <a:ext uri="{FF2B5EF4-FFF2-40B4-BE49-F238E27FC236}">
                  <a16:creationId xmlns:a16="http://schemas.microsoft.com/office/drawing/2014/main" id="{001EE894-E588-31EA-879E-1772CF7BC87C}"/>
                </a:ext>
              </a:extLst>
            </p:cNvPr>
            <p:cNvSpPr/>
            <p:nvPr/>
          </p:nvSpPr>
          <p:spPr>
            <a:xfrm>
              <a:off x="-32860199" y="4014100"/>
              <a:ext cx="207150" cy="153625"/>
            </a:xfrm>
            <a:custGeom>
              <a:avLst/>
              <a:gdLst/>
              <a:ahLst/>
              <a:cxnLst/>
              <a:rect l="l" t="t" r="r" b="b"/>
              <a:pathLst>
                <a:path w="8286" h="6145" extrusionOk="0">
                  <a:moveTo>
                    <a:pt x="0" y="1"/>
                  </a:moveTo>
                  <a:lnTo>
                    <a:pt x="0" y="6144"/>
                  </a:lnTo>
                  <a:lnTo>
                    <a:pt x="378" y="6144"/>
                  </a:lnTo>
                  <a:cubicBezTo>
                    <a:pt x="756" y="6144"/>
                    <a:pt x="1071" y="5892"/>
                    <a:pt x="1260" y="5577"/>
                  </a:cubicBezTo>
                  <a:lnTo>
                    <a:pt x="2016" y="5955"/>
                  </a:lnTo>
                  <a:cubicBezTo>
                    <a:pt x="2268" y="6050"/>
                    <a:pt x="2552" y="6144"/>
                    <a:pt x="2773" y="6144"/>
                  </a:cubicBezTo>
                  <a:lnTo>
                    <a:pt x="3497" y="6144"/>
                  </a:lnTo>
                  <a:lnTo>
                    <a:pt x="3497" y="3057"/>
                  </a:lnTo>
                  <a:cubicBezTo>
                    <a:pt x="3214" y="3309"/>
                    <a:pt x="2867" y="3435"/>
                    <a:pt x="2457" y="3435"/>
                  </a:cubicBezTo>
                  <a:cubicBezTo>
                    <a:pt x="2268" y="3435"/>
                    <a:pt x="2111" y="3277"/>
                    <a:pt x="2111" y="3057"/>
                  </a:cubicBezTo>
                  <a:cubicBezTo>
                    <a:pt x="2111" y="2868"/>
                    <a:pt x="2268" y="2710"/>
                    <a:pt x="2457" y="2710"/>
                  </a:cubicBezTo>
                  <a:cubicBezTo>
                    <a:pt x="3025" y="2710"/>
                    <a:pt x="3497" y="2238"/>
                    <a:pt x="3497" y="1702"/>
                  </a:cubicBezTo>
                  <a:lnTo>
                    <a:pt x="3497" y="1009"/>
                  </a:lnTo>
                  <a:lnTo>
                    <a:pt x="7782" y="1009"/>
                  </a:lnTo>
                  <a:cubicBezTo>
                    <a:pt x="8065" y="1009"/>
                    <a:pt x="8286" y="788"/>
                    <a:pt x="8286" y="505"/>
                  </a:cubicBezTo>
                  <a:cubicBezTo>
                    <a:pt x="8286" y="221"/>
                    <a:pt x="8065" y="1"/>
                    <a:pt x="7782" y="1"/>
                  </a:cubicBezTo>
                  <a:lnTo>
                    <a:pt x="3560" y="1"/>
                  </a:lnTo>
                  <a:cubicBezTo>
                    <a:pt x="3308" y="1"/>
                    <a:pt x="2899" y="158"/>
                    <a:pt x="2583" y="442"/>
                  </a:cubicBezTo>
                  <a:cubicBezTo>
                    <a:pt x="2426" y="599"/>
                    <a:pt x="2205" y="662"/>
                    <a:pt x="1985" y="662"/>
                  </a:cubicBezTo>
                  <a:lnTo>
                    <a:pt x="1323" y="662"/>
                  </a:lnTo>
                  <a:cubicBezTo>
                    <a:pt x="1166" y="284"/>
                    <a:pt x="78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29" name="Google Shape;6955;p88">
              <a:extLst>
                <a:ext uri="{FF2B5EF4-FFF2-40B4-BE49-F238E27FC236}">
                  <a16:creationId xmlns:a16="http://schemas.microsoft.com/office/drawing/2014/main" id="{6DC70514-E57F-1356-E90F-440293AFB5EC}"/>
                </a:ext>
              </a:extLst>
            </p:cNvPr>
            <p:cNvSpPr/>
            <p:nvPr/>
          </p:nvSpPr>
          <p:spPr>
            <a:xfrm>
              <a:off x="-32755449" y="4055850"/>
              <a:ext cx="51200" cy="181175"/>
            </a:xfrm>
            <a:custGeom>
              <a:avLst/>
              <a:gdLst/>
              <a:ahLst/>
              <a:cxnLst/>
              <a:rect l="l" t="t" r="r" b="b"/>
              <a:pathLst>
                <a:path w="2048" h="7246" extrusionOk="0">
                  <a:moveTo>
                    <a:pt x="0" y="1"/>
                  </a:moveTo>
                  <a:lnTo>
                    <a:pt x="0" y="64"/>
                  </a:lnTo>
                  <a:lnTo>
                    <a:pt x="0" y="5514"/>
                  </a:lnTo>
                  <a:cubicBezTo>
                    <a:pt x="0" y="6459"/>
                    <a:pt x="756" y="7247"/>
                    <a:pt x="1701" y="7247"/>
                  </a:cubicBezTo>
                  <a:lnTo>
                    <a:pt x="2048" y="7247"/>
                  </a:lnTo>
                  <a:lnTo>
                    <a:pt x="2048" y="5167"/>
                  </a:lnTo>
                  <a:lnTo>
                    <a:pt x="1891" y="5167"/>
                  </a:lnTo>
                  <a:cubicBezTo>
                    <a:pt x="1229" y="5167"/>
                    <a:pt x="725" y="4632"/>
                    <a:pt x="725" y="4002"/>
                  </a:cubicBezTo>
                  <a:cubicBezTo>
                    <a:pt x="725" y="3624"/>
                    <a:pt x="882" y="3372"/>
                    <a:pt x="1071" y="3120"/>
                  </a:cubicBezTo>
                  <a:cubicBezTo>
                    <a:pt x="819" y="2899"/>
                    <a:pt x="725" y="2615"/>
                    <a:pt x="725" y="2269"/>
                  </a:cubicBezTo>
                  <a:cubicBezTo>
                    <a:pt x="725" y="1922"/>
                    <a:pt x="882" y="1639"/>
                    <a:pt x="1071" y="1387"/>
                  </a:cubicBezTo>
                  <a:cubicBezTo>
                    <a:pt x="819" y="1166"/>
                    <a:pt x="725" y="883"/>
                    <a:pt x="725" y="536"/>
                  </a:cubicBezTo>
                  <a:cubicBezTo>
                    <a:pt x="725" y="316"/>
                    <a:pt x="756" y="190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0" name="Google Shape;6956;p88">
              <a:extLst>
                <a:ext uri="{FF2B5EF4-FFF2-40B4-BE49-F238E27FC236}">
                  <a16:creationId xmlns:a16="http://schemas.microsoft.com/office/drawing/2014/main" id="{86EE30FB-6B7C-2D88-7B74-4DE4B453920A}"/>
                </a:ext>
              </a:extLst>
            </p:cNvPr>
            <p:cNvSpPr/>
            <p:nvPr/>
          </p:nvSpPr>
          <p:spPr>
            <a:xfrm>
              <a:off x="-32686926" y="4182650"/>
              <a:ext cx="34675" cy="55175"/>
            </a:xfrm>
            <a:custGeom>
              <a:avLst/>
              <a:gdLst/>
              <a:ahLst/>
              <a:cxnLst/>
              <a:rect l="l" t="t" r="r" b="b"/>
              <a:pathLst>
                <a:path w="1387" h="2207" extrusionOk="0">
                  <a:moveTo>
                    <a:pt x="1386" y="1"/>
                  </a:moveTo>
                  <a:cubicBezTo>
                    <a:pt x="1229" y="64"/>
                    <a:pt x="1071" y="95"/>
                    <a:pt x="882" y="95"/>
                  </a:cubicBezTo>
                  <a:lnTo>
                    <a:pt x="0" y="95"/>
                  </a:lnTo>
                  <a:lnTo>
                    <a:pt x="0" y="2206"/>
                  </a:lnTo>
                  <a:lnTo>
                    <a:pt x="378" y="2206"/>
                  </a:lnTo>
                  <a:cubicBezTo>
                    <a:pt x="914" y="2206"/>
                    <a:pt x="1386" y="1734"/>
                    <a:pt x="1386" y="1167"/>
                  </a:cubicBezTo>
                  <a:lnTo>
                    <a:pt x="13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31" name="Google Shape;6971;p88">
            <a:extLst>
              <a:ext uri="{FF2B5EF4-FFF2-40B4-BE49-F238E27FC236}">
                <a16:creationId xmlns:a16="http://schemas.microsoft.com/office/drawing/2014/main" id="{B154A414-BC83-9B8C-0E33-FCA6DFAC4423}"/>
              </a:ext>
            </a:extLst>
          </p:cNvPr>
          <p:cNvGrpSpPr/>
          <p:nvPr/>
        </p:nvGrpSpPr>
        <p:grpSpPr>
          <a:xfrm>
            <a:off x="4672272" y="2003928"/>
            <a:ext cx="445214" cy="445176"/>
            <a:chOff x="-31093575" y="3911725"/>
            <a:chExt cx="291450" cy="291425"/>
          </a:xfrm>
          <a:solidFill>
            <a:srgbClr val="6972B5"/>
          </a:solidFill>
        </p:grpSpPr>
        <p:sp>
          <p:nvSpPr>
            <p:cNvPr id="332" name="Google Shape;6972;p88">
              <a:extLst>
                <a:ext uri="{FF2B5EF4-FFF2-40B4-BE49-F238E27FC236}">
                  <a16:creationId xmlns:a16="http://schemas.microsoft.com/office/drawing/2014/main" id="{54176642-24CD-A2B3-8D56-D45AD2D9C930}"/>
                </a:ext>
              </a:extLst>
            </p:cNvPr>
            <p:cNvSpPr/>
            <p:nvPr/>
          </p:nvSpPr>
          <p:spPr>
            <a:xfrm>
              <a:off x="-31093575" y="39117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5829" y="0"/>
                  </a:moveTo>
                  <a:cubicBezTo>
                    <a:pt x="3372" y="0"/>
                    <a:pt x="1261" y="1796"/>
                    <a:pt x="788" y="4159"/>
                  </a:cubicBezTo>
                  <a:cubicBezTo>
                    <a:pt x="347" y="4285"/>
                    <a:pt x="1" y="4694"/>
                    <a:pt x="1" y="5167"/>
                  </a:cubicBezTo>
                  <a:lnTo>
                    <a:pt x="1" y="7876"/>
                  </a:lnTo>
                  <a:cubicBezTo>
                    <a:pt x="1" y="8412"/>
                    <a:pt x="473" y="8885"/>
                    <a:pt x="1009" y="8885"/>
                  </a:cubicBezTo>
                  <a:lnTo>
                    <a:pt x="1702" y="8885"/>
                  </a:lnTo>
                  <a:cubicBezTo>
                    <a:pt x="1891" y="8885"/>
                    <a:pt x="2049" y="8727"/>
                    <a:pt x="2049" y="8538"/>
                  </a:cubicBezTo>
                  <a:lnTo>
                    <a:pt x="2049" y="4442"/>
                  </a:lnTo>
                  <a:cubicBezTo>
                    <a:pt x="2049" y="4253"/>
                    <a:pt x="1891" y="4096"/>
                    <a:pt x="1702" y="4096"/>
                  </a:cubicBezTo>
                  <a:lnTo>
                    <a:pt x="1481" y="4096"/>
                  </a:lnTo>
                  <a:cubicBezTo>
                    <a:pt x="1954" y="2111"/>
                    <a:pt x="3781" y="630"/>
                    <a:pt x="5829" y="630"/>
                  </a:cubicBezTo>
                  <a:cubicBezTo>
                    <a:pt x="7877" y="630"/>
                    <a:pt x="9673" y="2111"/>
                    <a:pt x="10145" y="4096"/>
                  </a:cubicBezTo>
                  <a:lnTo>
                    <a:pt x="9956" y="4096"/>
                  </a:lnTo>
                  <a:cubicBezTo>
                    <a:pt x="9767" y="4096"/>
                    <a:pt x="9610" y="4253"/>
                    <a:pt x="9610" y="4442"/>
                  </a:cubicBezTo>
                  <a:lnTo>
                    <a:pt x="9610" y="8538"/>
                  </a:lnTo>
                  <a:cubicBezTo>
                    <a:pt x="9610" y="8727"/>
                    <a:pt x="9767" y="8885"/>
                    <a:pt x="9956" y="8885"/>
                  </a:cubicBezTo>
                  <a:lnTo>
                    <a:pt x="10271" y="8885"/>
                  </a:lnTo>
                  <a:cubicBezTo>
                    <a:pt x="10114" y="9672"/>
                    <a:pt x="9421" y="10271"/>
                    <a:pt x="8570" y="10271"/>
                  </a:cubicBezTo>
                  <a:lnTo>
                    <a:pt x="6774" y="10271"/>
                  </a:lnTo>
                  <a:cubicBezTo>
                    <a:pt x="6617" y="9893"/>
                    <a:pt x="6270" y="9609"/>
                    <a:pt x="5829" y="9609"/>
                  </a:cubicBezTo>
                  <a:cubicBezTo>
                    <a:pt x="5262" y="9609"/>
                    <a:pt x="4789" y="10082"/>
                    <a:pt x="4789" y="10617"/>
                  </a:cubicBezTo>
                  <a:cubicBezTo>
                    <a:pt x="4789" y="11184"/>
                    <a:pt x="5262" y="11657"/>
                    <a:pt x="5829" y="11657"/>
                  </a:cubicBezTo>
                  <a:cubicBezTo>
                    <a:pt x="6270" y="11657"/>
                    <a:pt x="6648" y="11373"/>
                    <a:pt x="6774" y="10995"/>
                  </a:cubicBezTo>
                  <a:lnTo>
                    <a:pt x="8570" y="10995"/>
                  </a:lnTo>
                  <a:cubicBezTo>
                    <a:pt x="9799" y="10995"/>
                    <a:pt x="10775" y="10082"/>
                    <a:pt x="10933" y="8885"/>
                  </a:cubicBezTo>
                  <a:cubicBezTo>
                    <a:pt x="11342" y="8790"/>
                    <a:pt x="11658" y="8380"/>
                    <a:pt x="11658" y="7908"/>
                  </a:cubicBezTo>
                  <a:lnTo>
                    <a:pt x="11658" y="5198"/>
                  </a:lnTo>
                  <a:cubicBezTo>
                    <a:pt x="11658" y="4694"/>
                    <a:pt x="11311" y="4253"/>
                    <a:pt x="10870" y="4159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3" name="Google Shape;6973;p88">
              <a:extLst>
                <a:ext uri="{FF2B5EF4-FFF2-40B4-BE49-F238E27FC236}">
                  <a16:creationId xmlns:a16="http://schemas.microsoft.com/office/drawing/2014/main" id="{47BC4394-9423-4D4B-E5B6-7C12D3670088}"/>
                </a:ext>
              </a:extLst>
            </p:cNvPr>
            <p:cNvSpPr/>
            <p:nvPr/>
          </p:nvSpPr>
          <p:spPr>
            <a:xfrm>
              <a:off x="-31025824" y="3980250"/>
              <a:ext cx="156750" cy="154250"/>
            </a:xfrm>
            <a:custGeom>
              <a:avLst/>
              <a:gdLst/>
              <a:ahLst/>
              <a:cxnLst/>
              <a:rect l="l" t="t" r="r" b="b"/>
              <a:pathLst>
                <a:path w="6270" h="6170" extrusionOk="0">
                  <a:moveTo>
                    <a:pt x="3119" y="1386"/>
                  </a:moveTo>
                  <a:cubicBezTo>
                    <a:pt x="3308" y="1386"/>
                    <a:pt x="3466" y="1544"/>
                    <a:pt x="3466" y="1733"/>
                  </a:cubicBezTo>
                  <a:cubicBezTo>
                    <a:pt x="3466" y="1953"/>
                    <a:pt x="3308" y="2079"/>
                    <a:pt x="3119" y="2079"/>
                  </a:cubicBezTo>
                  <a:cubicBezTo>
                    <a:pt x="2930" y="2079"/>
                    <a:pt x="2773" y="1953"/>
                    <a:pt x="2773" y="1733"/>
                  </a:cubicBezTo>
                  <a:cubicBezTo>
                    <a:pt x="2773" y="1544"/>
                    <a:pt x="2930" y="1386"/>
                    <a:pt x="3119" y="1386"/>
                  </a:cubicBezTo>
                  <a:close/>
                  <a:moveTo>
                    <a:pt x="3119" y="2741"/>
                  </a:moveTo>
                  <a:cubicBezTo>
                    <a:pt x="3308" y="2741"/>
                    <a:pt x="3466" y="2867"/>
                    <a:pt x="3466" y="3088"/>
                  </a:cubicBezTo>
                  <a:lnTo>
                    <a:pt x="3466" y="4474"/>
                  </a:lnTo>
                  <a:cubicBezTo>
                    <a:pt x="3466" y="4663"/>
                    <a:pt x="3308" y="4820"/>
                    <a:pt x="3119" y="4820"/>
                  </a:cubicBezTo>
                  <a:cubicBezTo>
                    <a:pt x="2930" y="4820"/>
                    <a:pt x="2773" y="4663"/>
                    <a:pt x="2773" y="4474"/>
                  </a:cubicBezTo>
                  <a:lnTo>
                    <a:pt x="2773" y="3088"/>
                  </a:lnTo>
                  <a:cubicBezTo>
                    <a:pt x="2773" y="2867"/>
                    <a:pt x="2930" y="2741"/>
                    <a:pt x="3119" y="2741"/>
                  </a:cubicBezTo>
                  <a:close/>
                  <a:moveTo>
                    <a:pt x="3151" y="0"/>
                  </a:moveTo>
                  <a:cubicBezTo>
                    <a:pt x="1449" y="0"/>
                    <a:pt x="63" y="1386"/>
                    <a:pt x="63" y="3088"/>
                  </a:cubicBezTo>
                  <a:cubicBezTo>
                    <a:pt x="63" y="3592"/>
                    <a:pt x="158" y="4096"/>
                    <a:pt x="441" y="4568"/>
                  </a:cubicBezTo>
                  <a:lnTo>
                    <a:pt x="63" y="5734"/>
                  </a:lnTo>
                  <a:cubicBezTo>
                    <a:pt x="0" y="5828"/>
                    <a:pt x="0" y="5955"/>
                    <a:pt x="126" y="6081"/>
                  </a:cubicBezTo>
                  <a:cubicBezTo>
                    <a:pt x="171" y="6125"/>
                    <a:pt x="263" y="6170"/>
                    <a:pt x="357" y="6170"/>
                  </a:cubicBezTo>
                  <a:cubicBezTo>
                    <a:pt x="396" y="6170"/>
                    <a:pt x="436" y="6162"/>
                    <a:pt x="473" y="6144"/>
                  </a:cubicBezTo>
                  <a:lnTo>
                    <a:pt x="1638" y="5765"/>
                  </a:lnTo>
                  <a:cubicBezTo>
                    <a:pt x="2079" y="6049"/>
                    <a:pt x="2615" y="6144"/>
                    <a:pt x="3151" y="6144"/>
                  </a:cubicBezTo>
                  <a:cubicBezTo>
                    <a:pt x="4852" y="6144"/>
                    <a:pt x="6270" y="4789"/>
                    <a:pt x="6270" y="3088"/>
                  </a:cubicBezTo>
                  <a:cubicBezTo>
                    <a:pt x="6270" y="1386"/>
                    <a:pt x="4852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34" name="Google Shape;7004;p88">
            <a:extLst>
              <a:ext uri="{FF2B5EF4-FFF2-40B4-BE49-F238E27FC236}">
                <a16:creationId xmlns:a16="http://schemas.microsoft.com/office/drawing/2014/main" id="{8018A1C2-CA4A-6634-0EF7-1DAD1A55BCE5}"/>
              </a:ext>
            </a:extLst>
          </p:cNvPr>
          <p:cNvGrpSpPr/>
          <p:nvPr/>
        </p:nvGrpSpPr>
        <p:grpSpPr>
          <a:xfrm>
            <a:off x="2346057" y="2011665"/>
            <a:ext cx="469273" cy="446093"/>
            <a:chOff x="-32576675" y="3944600"/>
            <a:chExt cx="307200" cy="292025"/>
          </a:xfrm>
          <a:solidFill>
            <a:srgbClr val="6972B5"/>
          </a:solidFill>
        </p:grpSpPr>
        <p:sp>
          <p:nvSpPr>
            <p:cNvPr id="335" name="Google Shape;7005;p88">
              <a:extLst>
                <a:ext uri="{FF2B5EF4-FFF2-40B4-BE49-F238E27FC236}">
                  <a16:creationId xmlns:a16="http://schemas.microsoft.com/office/drawing/2014/main" id="{B225B6E0-CA51-A273-2FD5-A2EA5FC1799D}"/>
                </a:ext>
              </a:extLst>
            </p:cNvPr>
            <p:cNvSpPr/>
            <p:nvPr/>
          </p:nvSpPr>
          <p:spPr>
            <a:xfrm>
              <a:off x="-32482951" y="3944600"/>
              <a:ext cx="213475" cy="214650"/>
            </a:xfrm>
            <a:custGeom>
              <a:avLst/>
              <a:gdLst/>
              <a:ahLst/>
              <a:cxnLst/>
              <a:rect l="l" t="t" r="r" b="b"/>
              <a:pathLst>
                <a:path w="8539" h="8586" extrusionOk="0">
                  <a:moveTo>
                    <a:pt x="5156" y="1"/>
                  </a:moveTo>
                  <a:cubicBezTo>
                    <a:pt x="4372" y="1"/>
                    <a:pt x="3593" y="308"/>
                    <a:pt x="2994" y="922"/>
                  </a:cubicBezTo>
                  <a:lnTo>
                    <a:pt x="1450" y="2466"/>
                  </a:lnTo>
                  <a:cubicBezTo>
                    <a:pt x="1681" y="2417"/>
                    <a:pt x="1916" y="2392"/>
                    <a:pt x="2152" y="2392"/>
                  </a:cubicBezTo>
                  <a:cubicBezTo>
                    <a:pt x="2529" y="2392"/>
                    <a:pt x="2909" y="2456"/>
                    <a:pt x="3277" y="2592"/>
                  </a:cubicBezTo>
                  <a:lnTo>
                    <a:pt x="3939" y="1899"/>
                  </a:lnTo>
                  <a:cubicBezTo>
                    <a:pt x="4270" y="1568"/>
                    <a:pt x="4703" y="1402"/>
                    <a:pt x="5136" y="1402"/>
                  </a:cubicBezTo>
                  <a:cubicBezTo>
                    <a:pt x="5569" y="1402"/>
                    <a:pt x="6003" y="1568"/>
                    <a:pt x="6333" y="1899"/>
                  </a:cubicBezTo>
                  <a:cubicBezTo>
                    <a:pt x="7027" y="2592"/>
                    <a:pt x="7027" y="3631"/>
                    <a:pt x="6333" y="4325"/>
                  </a:cubicBezTo>
                  <a:lnTo>
                    <a:pt x="3939" y="6719"/>
                  </a:lnTo>
                  <a:cubicBezTo>
                    <a:pt x="3608" y="7050"/>
                    <a:pt x="3175" y="7215"/>
                    <a:pt x="2742" y="7215"/>
                  </a:cubicBezTo>
                  <a:cubicBezTo>
                    <a:pt x="2309" y="7215"/>
                    <a:pt x="1875" y="7050"/>
                    <a:pt x="1545" y="6719"/>
                  </a:cubicBezTo>
                  <a:cubicBezTo>
                    <a:pt x="1261" y="6435"/>
                    <a:pt x="1104" y="6089"/>
                    <a:pt x="1072" y="5742"/>
                  </a:cubicBezTo>
                  <a:lnTo>
                    <a:pt x="1" y="6782"/>
                  </a:lnTo>
                  <a:cubicBezTo>
                    <a:pt x="158" y="7097"/>
                    <a:pt x="348" y="7381"/>
                    <a:pt x="600" y="7664"/>
                  </a:cubicBezTo>
                  <a:cubicBezTo>
                    <a:pt x="1214" y="8278"/>
                    <a:pt x="2002" y="8586"/>
                    <a:pt x="2781" y="8586"/>
                  </a:cubicBezTo>
                  <a:cubicBezTo>
                    <a:pt x="3561" y="8586"/>
                    <a:pt x="4333" y="8278"/>
                    <a:pt x="4916" y="7664"/>
                  </a:cubicBezTo>
                  <a:lnTo>
                    <a:pt x="7342" y="5270"/>
                  </a:lnTo>
                  <a:cubicBezTo>
                    <a:pt x="8539" y="4073"/>
                    <a:pt x="8539" y="2151"/>
                    <a:pt x="7342" y="922"/>
                  </a:cubicBezTo>
                  <a:cubicBezTo>
                    <a:pt x="6727" y="308"/>
                    <a:pt x="5940" y="1"/>
                    <a:pt x="5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6" name="Google Shape;7006;p88">
              <a:extLst>
                <a:ext uri="{FF2B5EF4-FFF2-40B4-BE49-F238E27FC236}">
                  <a16:creationId xmlns:a16="http://schemas.microsoft.com/office/drawing/2014/main" id="{9BF96440-4EBE-D149-FD57-151E32C50CCF}"/>
                </a:ext>
              </a:extLst>
            </p:cNvPr>
            <p:cNvSpPr/>
            <p:nvPr/>
          </p:nvSpPr>
          <p:spPr>
            <a:xfrm>
              <a:off x="-32576675" y="4020200"/>
              <a:ext cx="215850" cy="216425"/>
            </a:xfrm>
            <a:custGeom>
              <a:avLst/>
              <a:gdLst/>
              <a:ahLst/>
              <a:cxnLst/>
              <a:rect l="l" t="t" r="r" b="b"/>
              <a:pathLst>
                <a:path w="8634" h="8657" extrusionOk="0">
                  <a:moveTo>
                    <a:pt x="5865" y="1"/>
                  </a:moveTo>
                  <a:cubicBezTo>
                    <a:pt x="5081" y="1"/>
                    <a:pt x="4301" y="308"/>
                    <a:pt x="3718" y="922"/>
                  </a:cubicBezTo>
                  <a:lnTo>
                    <a:pt x="1230" y="3411"/>
                  </a:lnTo>
                  <a:cubicBezTo>
                    <a:pt x="1" y="4640"/>
                    <a:pt x="1" y="6562"/>
                    <a:pt x="1230" y="7759"/>
                  </a:cubicBezTo>
                  <a:cubicBezTo>
                    <a:pt x="1844" y="8358"/>
                    <a:pt x="2632" y="8657"/>
                    <a:pt x="3415" y="8657"/>
                  </a:cubicBezTo>
                  <a:cubicBezTo>
                    <a:pt x="4199" y="8657"/>
                    <a:pt x="4979" y="8358"/>
                    <a:pt x="5577" y="7759"/>
                  </a:cubicBezTo>
                  <a:lnTo>
                    <a:pt x="7152" y="6184"/>
                  </a:lnTo>
                  <a:lnTo>
                    <a:pt x="7152" y="6184"/>
                  </a:lnTo>
                  <a:cubicBezTo>
                    <a:pt x="6938" y="6218"/>
                    <a:pt x="6719" y="6235"/>
                    <a:pt x="6499" y="6235"/>
                  </a:cubicBezTo>
                  <a:cubicBezTo>
                    <a:pt x="6106" y="6235"/>
                    <a:pt x="5709" y="6179"/>
                    <a:pt x="5325" y="6058"/>
                  </a:cubicBezTo>
                  <a:lnTo>
                    <a:pt x="4569" y="6814"/>
                  </a:lnTo>
                  <a:cubicBezTo>
                    <a:pt x="4238" y="7145"/>
                    <a:pt x="3805" y="7310"/>
                    <a:pt x="3372" y="7310"/>
                  </a:cubicBezTo>
                  <a:cubicBezTo>
                    <a:pt x="2939" y="7310"/>
                    <a:pt x="2505" y="7145"/>
                    <a:pt x="2175" y="6814"/>
                  </a:cubicBezTo>
                  <a:cubicBezTo>
                    <a:pt x="1513" y="6121"/>
                    <a:pt x="1513" y="5081"/>
                    <a:pt x="2175" y="4388"/>
                  </a:cubicBezTo>
                  <a:lnTo>
                    <a:pt x="4664" y="1899"/>
                  </a:lnTo>
                  <a:cubicBezTo>
                    <a:pt x="4994" y="1568"/>
                    <a:pt x="5428" y="1403"/>
                    <a:pt x="5861" y="1403"/>
                  </a:cubicBezTo>
                  <a:cubicBezTo>
                    <a:pt x="6294" y="1403"/>
                    <a:pt x="6727" y="1568"/>
                    <a:pt x="7058" y="1899"/>
                  </a:cubicBezTo>
                  <a:cubicBezTo>
                    <a:pt x="7342" y="2183"/>
                    <a:pt x="7499" y="2561"/>
                    <a:pt x="7531" y="2907"/>
                  </a:cubicBezTo>
                  <a:lnTo>
                    <a:pt x="8287" y="2151"/>
                  </a:lnTo>
                  <a:lnTo>
                    <a:pt x="8633" y="1805"/>
                  </a:lnTo>
                  <a:cubicBezTo>
                    <a:pt x="8476" y="1490"/>
                    <a:pt x="8287" y="1206"/>
                    <a:pt x="8035" y="922"/>
                  </a:cubicBezTo>
                  <a:cubicBezTo>
                    <a:pt x="7436" y="308"/>
                    <a:pt x="6648" y="1"/>
                    <a:pt x="58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37" name="Google Shape;7018;p88">
            <a:extLst>
              <a:ext uri="{FF2B5EF4-FFF2-40B4-BE49-F238E27FC236}">
                <a16:creationId xmlns:a16="http://schemas.microsoft.com/office/drawing/2014/main" id="{AD830394-E00B-EF32-9675-939BEC542EDC}"/>
              </a:ext>
            </a:extLst>
          </p:cNvPr>
          <p:cNvGrpSpPr/>
          <p:nvPr/>
        </p:nvGrpSpPr>
        <p:grpSpPr>
          <a:xfrm>
            <a:off x="5294870" y="2010947"/>
            <a:ext cx="446398" cy="445214"/>
            <a:chOff x="-30735200" y="3910925"/>
            <a:chExt cx="292225" cy="291450"/>
          </a:xfrm>
          <a:solidFill>
            <a:srgbClr val="6972B5"/>
          </a:solidFill>
        </p:grpSpPr>
        <p:sp>
          <p:nvSpPr>
            <p:cNvPr id="338" name="Google Shape;7019;p88">
              <a:extLst>
                <a:ext uri="{FF2B5EF4-FFF2-40B4-BE49-F238E27FC236}">
                  <a16:creationId xmlns:a16="http://schemas.microsoft.com/office/drawing/2014/main" id="{74B3C596-B04E-BDCB-01D8-34730D75F70A}"/>
                </a:ext>
              </a:extLst>
            </p:cNvPr>
            <p:cNvSpPr/>
            <p:nvPr/>
          </p:nvSpPr>
          <p:spPr>
            <a:xfrm>
              <a:off x="-30683225" y="3962900"/>
              <a:ext cx="188275" cy="186700"/>
            </a:xfrm>
            <a:custGeom>
              <a:avLst/>
              <a:gdLst/>
              <a:ahLst/>
              <a:cxnLst/>
              <a:rect l="l" t="t" r="r" b="b"/>
              <a:pathLst>
                <a:path w="7531" h="7468" extrusionOk="0">
                  <a:moveTo>
                    <a:pt x="3750" y="663"/>
                  </a:moveTo>
                  <a:cubicBezTo>
                    <a:pt x="3939" y="663"/>
                    <a:pt x="4096" y="820"/>
                    <a:pt x="4096" y="1009"/>
                  </a:cubicBezTo>
                  <a:lnTo>
                    <a:pt x="4096" y="3624"/>
                  </a:lnTo>
                  <a:lnTo>
                    <a:pt x="5357" y="4884"/>
                  </a:lnTo>
                  <a:cubicBezTo>
                    <a:pt x="5514" y="5042"/>
                    <a:pt x="5514" y="5231"/>
                    <a:pt x="5357" y="5357"/>
                  </a:cubicBezTo>
                  <a:cubicBezTo>
                    <a:pt x="5294" y="5420"/>
                    <a:pt x="5207" y="5451"/>
                    <a:pt x="5120" y="5451"/>
                  </a:cubicBezTo>
                  <a:cubicBezTo>
                    <a:pt x="5034" y="5451"/>
                    <a:pt x="4947" y="5420"/>
                    <a:pt x="4884" y="5357"/>
                  </a:cubicBezTo>
                  <a:lnTo>
                    <a:pt x="3498" y="3971"/>
                  </a:lnTo>
                  <a:cubicBezTo>
                    <a:pt x="3435" y="3908"/>
                    <a:pt x="3403" y="3813"/>
                    <a:pt x="3403" y="3719"/>
                  </a:cubicBezTo>
                  <a:lnTo>
                    <a:pt x="3403" y="1009"/>
                  </a:lnTo>
                  <a:cubicBezTo>
                    <a:pt x="3403" y="820"/>
                    <a:pt x="3561" y="663"/>
                    <a:pt x="3750" y="663"/>
                  </a:cubicBezTo>
                  <a:close/>
                  <a:moveTo>
                    <a:pt x="3750" y="1"/>
                  </a:moveTo>
                  <a:cubicBezTo>
                    <a:pt x="1671" y="1"/>
                    <a:pt x="1" y="1702"/>
                    <a:pt x="1" y="3750"/>
                  </a:cubicBezTo>
                  <a:cubicBezTo>
                    <a:pt x="1" y="5829"/>
                    <a:pt x="1702" y="7468"/>
                    <a:pt x="3750" y="7468"/>
                  </a:cubicBezTo>
                  <a:cubicBezTo>
                    <a:pt x="5798" y="7468"/>
                    <a:pt x="7499" y="5798"/>
                    <a:pt x="7499" y="3750"/>
                  </a:cubicBezTo>
                  <a:cubicBezTo>
                    <a:pt x="7530" y="1702"/>
                    <a:pt x="5829" y="1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39" name="Google Shape;7020;p88">
              <a:extLst>
                <a:ext uri="{FF2B5EF4-FFF2-40B4-BE49-F238E27FC236}">
                  <a16:creationId xmlns:a16="http://schemas.microsoft.com/office/drawing/2014/main" id="{3E80EFCB-B2B4-396E-0960-B5E1113A2D97}"/>
                </a:ext>
              </a:extLst>
            </p:cNvPr>
            <p:cNvSpPr/>
            <p:nvPr/>
          </p:nvSpPr>
          <p:spPr>
            <a:xfrm>
              <a:off x="-30735200" y="3910925"/>
              <a:ext cx="292225" cy="291450"/>
            </a:xfrm>
            <a:custGeom>
              <a:avLst/>
              <a:gdLst/>
              <a:ahLst/>
              <a:cxnLst/>
              <a:rect l="l" t="t" r="r" b="b"/>
              <a:pathLst>
                <a:path w="11689" h="11658" extrusionOk="0">
                  <a:moveTo>
                    <a:pt x="5829" y="1355"/>
                  </a:moveTo>
                  <a:cubicBezTo>
                    <a:pt x="8286" y="1355"/>
                    <a:pt x="10271" y="3372"/>
                    <a:pt x="10271" y="5829"/>
                  </a:cubicBezTo>
                  <a:cubicBezTo>
                    <a:pt x="10271" y="8286"/>
                    <a:pt x="8318" y="10271"/>
                    <a:pt x="5829" y="10271"/>
                  </a:cubicBezTo>
                  <a:cubicBezTo>
                    <a:pt x="3403" y="10271"/>
                    <a:pt x="1387" y="8255"/>
                    <a:pt x="1387" y="5829"/>
                  </a:cubicBezTo>
                  <a:cubicBezTo>
                    <a:pt x="1387" y="3372"/>
                    <a:pt x="3371" y="1355"/>
                    <a:pt x="5829" y="1355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616"/>
                    <a:pt x="0" y="5829"/>
                  </a:cubicBezTo>
                  <a:cubicBezTo>
                    <a:pt x="0" y="9011"/>
                    <a:pt x="2647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89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sp>
        <p:nvSpPr>
          <p:cNvPr id="340" name="Google Shape;5917;p86">
            <a:extLst>
              <a:ext uri="{FF2B5EF4-FFF2-40B4-BE49-F238E27FC236}">
                <a16:creationId xmlns:a16="http://schemas.microsoft.com/office/drawing/2014/main" id="{3A1C92F3-CD7B-14CA-137E-097A5A228DAD}"/>
              </a:ext>
            </a:extLst>
          </p:cNvPr>
          <p:cNvSpPr/>
          <p:nvPr/>
        </p:nvSpPr>
        <p:spPr>
          <a:xfrm>
            <a:off x="2904299" y="2880807"/>
            <a:ext cx="451033" cy="463173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50">
              <a:solidFill>
                <a:srgbClr val="09539E"/>
              </a:solidFill>
            </a:endParaRPr>
          </a:p>
        </p:txBody>
      </p:sp>
      <p:sp>
        <p:nvSpPr>
          <p:cNvPr id="341" name="Google Shape;5955;p86">
            <a:extLst>
              <a:ext uri="{FF2B5EF4-FFF2-40B4-BE49-F238E27FC236}">
                <a16:creationId xmlns:a16="http://schemas.microsoft.com/office/drawing/2014/main" id="{754CB314-3278-85B5-5296-55C5F20D2173}"/>
              </a:ext>
            </a:extLst>
          </p:cNvPr>
          <p:cNvSpPr/>
          <p:nvPr/>
        </p:nvSpPr>
        <p:spPr>
          <a:xfrm>
            <a:off x="3443900" y="2953205"/>
            <a:ext cx="459005" cy="390768"/>
          </a:xfrm>
          <a:custGeom>
            <a:avLst/>
            <a:gdLst/>
            <a:ahLst/>
            <a:cxnLst/>
            <a:rect l="l" t="t" r="r" b="b"/>
            <a:pathLst>
              <a:path w="12666" h="10713" extrusionOk="0">
                <a:moveTo>
                  <a:pt x="1765" y="3309"/>
                </a:moveTo>
                <a:lnTo>
                  <a:pt x="1765" y="7058"/>
                </a:lnTo>
                <a:cubicBezTo>
                  <a:pt x="1765" y="7278"/>
                  <a:pt x="1954" y="7436"/>
                  <a:pt x="2206" y="7436"/>
                </a:cubicBezTo>
                <a:lnTo>
                  <a:pt x="2615" y="7436"/>
                </a:lnTo>
                <a:lnTo>
                  <a:pt x="2615" y="9925"/>
                </a:lnTo>
                <a:lnTo>
                  <a:pt x="788" y="9925"/>
                </a:lnTo>
                <a:lnTo>
                  <a:pt x="788" y="3309"/>
                </a:lnTo>
                <a:close/>
                <a:moveTo>
                  <a:pt x="5073" y="3309"/>
                </a:moveTo>
                <a:lnTo>
                  <a:pt x="5073" y="7058"/>
                </a:lnTo>
                <a:cubicBezTo>
                  <a:pt x="5073" y="7278"/>
                  <a:pt x="5262" y="7436"/>
                  <a:pt x="5514" y="7436"/>
                </a:cubicBezTo>
                <a:lnTo>
                  <a:pt x="5892" y="7436"/>
                </a:lnTo>
                <a:lnTo>
                  <a:pt x="5892" y="9925"/>
                </a:lnTo>
                <a:lnTo>
                  <a:pt x="3403" y="9925"/>
                </a:lnTo>
                <a:lnTo>
                  <a:pt x="3403" y="7436"/>
                </a:lnTo>
                <a:lnTo>
                  <a:pt x="3813" y="7436"/>
                </a:lnTo>
                <a:cubicBezTo>
                  <a:pt x="4033" y="7436"/>
                  <a:pt x="4254" y="7247"/>
                  <a:pt x="4254" y="7058"/>
                </a:cubicBezTo>
                <a:lnTo>
                  <a:pt x="4254" y="3309"/>
                </a:lnTo>
                <a:close/>
                <a:moveTo>
                  <a:pt x="8412" y="3309"/>
                </a:moveTo>
                <a:lnTo>
                  <a:pt x="8412" y="7058"/>
                </a:lnTo>
                <a:cubicBezTo>
                  <a:pt x="8412" y="7278"/>
                  <a:pt x="8601" y="7436"/>
                  <a:pt x="8853" y="7436"/>
                </a:cubicBezTo>
                <a:lnTo>
                  <a:pt x="9294" y="7436"/>
                </a:lnTo>
                <a:lnTo>
                  <a:pt x="9294" y="9925"/>
                </a:lnTo>
                <a:lnTo>
                  <a:pt x="6711" y="9925"/>
                </a:lnTo>
                <a:lnTo>
                  <a:pt x="6711" y="7436"/>
                </a:lnTo>
                <a:lnTo>
                  <a:pt x="7152" y="7436"/>
                </a:lnTo>
                <a:cubicBezTo>
                  <a:pt x="7404" y="7436"/>
                  <a:pt x="7593" y="7247"/>
                  <a:pt x="7593" y="7058"/>
                </a:cubicBezTo>
                <a:lnTo>
                  <a:pt x="7593" y="3309"/>
                </a:lnTo>
                <a:close/>
                <a:moveTo>
                  <a:pt x="11815" y="3309"/>
                </a:moveTo>
                <a:lnTo>
                  <a:pt x="11815" y="9925"/>
                </a:lnTo>
                <a:lnTo>
                  <a:pt x="9988" y="9925"/>
                </a:lnTo>
                <a:lnTo>
                  <a:pt x="9988" y="7436"/>
                </a:lnTo>
                <a:lnTo>
                  <a:pt x="10429" y="7436"/>
                </a:lnTo>
                <a:cubicBezTo>
                  <a:pt x="10649" y="7436"/>
                  <a:pt x="10870" y="7247"/>
                  <a:pt x="10870" y="7058"/>
                </a:cubicBezTo>
                <a:lnTo>
                  <a:pt x="10870" y="3309"/>
                </a:lnTo>
                <a:close/>
                <a:moveTo>
                  <a:pt x="379" y="1"/>
                </a:moveTo>
                <a:cubicBezTo>
                  <a:pt x="158" y="1"/>
                  <a:pt x="1" y="190"/>
                  <a:pt x="1" y="379"/>
                </a:cubicBezTo>
                <a:lnTo>
                  <a:pt x="1" y="10334"/>
                </a:lnTo>
                <a:cubicBezTo>
                  <a:pt x="1" y="10555"/>
                  <a:pt x="190" y="10712"/>
                  <a:pt x="379" y="10712"/>
                </a:cubicBezTo>
                <a:lnTo>
                  <a:pt x="12224" y="10712"/>
                </a:lnTo>
                <a:cubicBezTo>
                  <a:pt x="12476" y="10712"/>
                  <a:pt x="12665" y="10523"/>
                  <a:pt x="12665" y="10334"/>
                </a:cubicBezTo>
                <a:lnTo>
                  <a:pt x="12665" y="379"/>
                </a:lnTo>
                <a:cubicBezTo>
                  <a:pt x="12634" y="190"/>
                  <a:pt x="12445" y="1"/>
                  <a:pt x="12224" y="1"/>
                </a:cubicBezTo>
                <a:close/>
              </a:path>
            </a:pathLst>
          </a:custGeom>
          <a:solidFill>
            <a:srgbClr val="6972B5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endParaRPr sz="1050">
              <a:solidFill>
                <a:srgbClr val="09539E"/>
              </a:solidFill>
            </a:endParaRPr>
          </a:p>
        </p:txBody>
      </p:sp>
      <p:grpSp>
        <p:nvGrpSpPr>
          <p:cNvPr id="342" name="Google Shape;5983;p86">
            <a:extLst>
              <a:ext uri="{FF2B5EF4-FFF2-40B4-BE49-F238E27FC236}">
                <a16:creationId xmlns:a16="http://schemas.microsoft.com/office/drawing/2014/main" id="{CFD6513F-CF56-7D0D-D2FE-B8976E0016D7}"/>
              </a:ext>
            </a:extLst>
          </p:cNvPr>
          <p:cNvGrpSpPr/>
          <p:nvPr/>
        </p:nvGrpSpPr>
        <p:grpSpPr>
          <a:xfrm>
            <a:off x="4091358" y="2892946"/>
            <a:ext cx="461288" cy="462005"/>
            <a:chOff x="-38538975" y="3954250"/>
            <a:chExt cx="318225" cy="316650"/>
          </a:xfrm>
          <a:solidFill>
            <a:srgbClr val="6972B5"/>
          </a:solidFill>
        </p:grpSpPr>
        <p:sp>
          <p:nvSpPr>
            <p:cNvPr id="343" name="Google Shape;5984;p86">
              <a:extLst>
                <a:ext uri="{FF2B5EF4-FFF2-40B4-BE49-F238E27FC236}">
                  <a16:creationId xmlns:a16="http://schemas.microsoft.com/office/drawing/2014/main" id="{70FD9D4E-0C42-101A-8FBD-5565F18A3AD8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4" name="Google Shape;5985;p86">
              <a:extLst>
                <a:ext uri="{FF2B5EF4-FFF2-40B4-BE49-F238E27FC236}">
                  <a16:creationId xmlns:a16="http://schemas.microsoft.com/office/drawing/2014/main" id="{1F301072-7E4C-97B7-5F59-05FD03361355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45" name="Google Shape;5986;p86">
            <a:extLst>
              <a:ext uri="{FF2B5EF4-FFF2-40B4-BE49-F238E27FC236}">
                <a16:creationId xmlns:a16="http://schemas.microsoft.com/office/drawing/2014/main" id="{ABBD93EA-1824-DA67-B4D3-BBDD1F623DD5}"/>
              </a:ext>
            </a:extLst>
          </p:cNvPr>
          <p:cNvGrpSpPr/>
          <p:nvPr/>
        </p:nvGrpSpPr>
        <p:grpSpPr>
          <a:xfrm>
            <a:off x="5918376" y="2875317"/>
            <a:ext cx="465818" cy="464303"/>
            <a:chOff x="-37385101" y="3949908"/>
            <a:chExt cx="321350" cy="318225"/>
          </a:xfrm>
          <a:solidFill>
            <a:srgbClr val="6972B5"/>
          </a:solidFill>
        </p:grpSpPr>
        <p:sp>
          <p:nvSpPr>
            <p:cNvPr id="346" name="Google Shape;5987;p86">
              <a:extLst>
                <a:ext uri="{FF2B5EF4-FFF2-40B4-BE49-F238E27FC236}">
                  <a16:creationId xmlns:a16="http://schemas.microsoft.com/office/drawing/2014/main" id="{89899853-B84F-8123-3E10-2E775D95553E}"/>
                </a:ext>
              </a:extLst>
            </p:cNvPr>
            <p:cNvSpPr/>
            <p:nvPr/>
          </p:nvSpPr>
          <p:spPr>
            <a:xfrm>
              <a:off x="-37190576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47" name="Google Shape;5988;p86">
              <a:extLst>
                <a:ext uri="{FF2B5EF4-FFF2-40B4-BE49-F238E27FC236}">
                  <a16:creationId xmlns:a16="http://schemas.microsoft.com/office/drawing/2014/main" id="{AFB052BF-CB0B-C873-89AC-C1C0CF50E842}"/>
                </a:ext>
              </a:extLst>
            </p:cNvPr>
            <p:cNvSpPr/>
            <p:nvPr/>
          </p:nvSpPr>
          <p:spPr>
            <a:xfrm>
              <a:off x="-37385101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48" name="Google Shape;6005;p86">
            <a:extLst>
              <a:ext uri="{FF2B5EF4-FFF2-40B4-BE49-F238E27FC236}">
                <a16:creationId xmlns:a16="http://schemas.microsoft.com/office/drawing/2014/main" id="{8B50B6FA-1308-D027-5E83-BE134E74D42E}"/>
              </a:ext>
            </a:extLst>
          </p:cNvPr>
          <p:cNvGrpSpPr/>
          <p:nvPr/>
        </p:nvGrpSpPr>
        <p:grpSpPr>
          <a:xfrm>
            <a:off x="3465874" y="3798999"/>
            <a:ext cx="406289" cy="408912"/>
            <a:chOff x="-40011049" y="3972375"/>
            <a:chExt cx="316650" cy="316625"/>
          </a:xfrm>
          <a:solidFill>
            <a:srgbClr val="6972B5"/>
          </a:solidFill>
        </p:grpSpPr>
        <p:sp>
          <p:nvSpPr>
            <p:cNvPr id="349" name="Google Shape;6006;p86">
              <a:extLst>
                <a:ext uri="{FF2B5EF4-FFF2-40B4-BE49-F238E27FC236}">
                  <a16:creationId xmlns:a16="http://schemas.microsoft.com/office/drawing/2014/main" id="{0462F827-2166-C39C-32EE-22CF1134BD8D}"/>
                </a:ext>
              </a:extLst>
            </p:cNvPr>
            <p:cNvSpPr/>
            <p:nvPr/>
          </p:nvSpPr>
          <p:spPr>
            <a:xfrm>
              <a:off x="-40011049" y="3972375"/>
              <a:ext cx="316650" cy="232350"/>
            </a:xfrm>
            <a:custGeom>
              <a:avLst/>
              <a:gdLst/>
              <a:ahLst/>
              <a:cxnLst/>
              <a:rect l="l" t="t" r="r" b="b"/>
              <a:pathLst>
                <a:path w="12666" h="9294" extrusionOk="0">
                  <a:moveTo>
                    <a:pt x="11405" y="1701"/>
                  </a:moveTo>
                  <a:cubicBezTo>
                    <a:pt x="11626" y="1701"/>
                    <a:pt x="11846" y="1890"/>
                    <a:pt x="11846" y="2142"/>
                  </a:cubicBezTo>
                  <a:cubicBezTo>
                    <a:pt x="11846" y="3749"/>
                    <a:pt x="11090" y="4663"/>
                    <a:pt x="9956" y="4978"/>
                  </a:cubicBezTo>
                  <a:cubicBezTo>
                    <a:pt x="10051" y="4631"/>
                    <a:pt x="10145" y="4222"/>
                    <a:pt x="10145" y="3844"/>
                  </a:cubicBezTo>
                  <a:lnTo>
                    <a:pt x="10145" y="1701"/>
                  </a:lnTo>
                  <a:close/>
                  <a:moveTo>
                    <a:pt x="2584" y="1701"/>
                  </a:moveTo>
                  <a:lnTo>
                    <a:pt x="2584" y="3812"/>
                  </a:lnTo>
                  <a:cubicBezTo>
                    <a:pt x="2584" y="4222"/>
                    <a:pt x="2647" y="4600"/>
                    <a:pt x="2773" y="5009"/>
                  </a:cubicBezTo>
                  <a:cubicBezTo>
                    <a:pt x="1639" y="4694"/>
                    <a:pt x="851" y="3781"/>
                    <a:pt x="851" y="2142"/>
                  </a:cubicBezTo>
                  <a:cubicBezTo>
                    <a:pt x="851" y="1890"/>
                    <a:pt x="1040" y="1701"/>
                    <a:pt x="1292" y="1701"/>
                  </a:cubicBezTo>
                  <a:close/>
                  <a:moveTo>
                    <a:pt x="4065" y="3655"/>
                  </a:moveTo>
                  <a:cubicBezTo>
                    <a:pt x="4317" y="3655"/>
                    <a:pt x="4506" y="3875"/>
                    <a:pt x="4506" y="4096"/>
                  </a:cubicBezTo>
                  <a:cubicBezTo>
                    <a:pt x="4506" y="4631"/>
                    <a:pt x="4821" y="5041"/>
                    <a:pt x="5262" y="5261"/>
                  </a:cubicBezTo>
                  <a:cubicBezTo>
                    <a:pt x="5451" y="5324"/>
                    <a:pt x="5577" y="5608"/>
                    <a:pt x="5482" y="5797"/>
                  </a:cubicBezTo>
                  <a:cubicBezTo>
                    <a:pt x="5431" y="5952"/>
                    <a:pt x="5229" y="6065"/>
                    <a:pt x="5054" y="6065"/>
                  </a:cubicBezTo>
                  <a:cubicBezTo>
                    <a:pt x="5017" y="6065"/>
                    <a:pt x="4980" y="6060"/>
                    <a:pt x="4947" y="6049"/>
                  </a:cubicBezTo>
                  <a:cubicBezTo>
                    <a:pt x="4128" y="5734"/>
                    <a:pt x="3655" y="4946"/>
                    <a:pt x="3655" y="4096"/>
                  </a:cubicBezTo>
                  <a:cubicBezTo>
                    <a:pt x="3655" y="3875"/>
                    <a:pt x="3844" y="3655"/>
                    <a:pt x="4065" y="3655"/>
                  </a:cubicBezTo>
                  <a:close/>
                  <a:moveTo>
                    <a:pt x="2993" y="0"/>
                  </a:moveTo>
                  <a:cubicBezTo>
                    <a:pt x="2741" y="0"/>
                    <a:pt x="2552" y="189"/>
                    <a:pt x="2552" y="441"/>
                  </a:cubicBezTo>
                  <a:lnTo>
                    <a:pt x="2552" y="882"/>
                  </a:lnTo>
                  <a:lnTo>
                    <a:pt x="1261" y="882"/>
                  </a:lnTo>
                  <a:cubicBezTo>
                    <a:pt x="536" y="882"/>
                    <a:pt x="1" y="1418"/>
                    <a:pt x="1" y="2142"/>
                  </a:cubicBezTo>
                  <a:cubicBezTo>
                    <a:pt x="1" y="4568"/>
                    <a:pt x="1513" y="5797"/>
                    <a:pt x="3183" y="5923"/>
                  </a:cubicBezTo>
                  <a:cubicBezTo>
                    <a:pt x="4159" y="7372"/>
                    <a:pt x="5073" y="7089"/>
                    <a:pt x="5073" y="7687"/>
                  </a:cubicBezTo>
                  <a:cubicBezTo>
                    <a:pt x="5073" y="8286"/>
                    <a:pt x="4821" y="8884"/>
                    <a:pt x="4443" y="9294"/>
                  </a:cubicBezTo>
                  <a:lnTo>
                    <a:pt x="8192" y="9294"/>
                  </a:lnTo>
                  <a:cubicBezTo>
                    <a:pt x="7782" y="8884"/>
                    <a:pt x="7562" y="8286"/>
                    <a:pt x="7562" y="7687"/>
                  </a:cubicBezTo>
                  <a:cubicBezTo>
                    <a:pt x="7562" y="7089"/>
                    <a:pt x="8507" y="7372"/>
                    <a:pt x="9484" y="5923"/>
                  </a:cubicBezTo>
                  <a:cubicBezTo>
                    <a:pt x="11216" y="5797"/>
                    <a:pt x="12666" y="4537"/>
                    <a:pt x="12666" y="2142"/>
                  </a:cubicBezTo>
                  <a:cubicBezTo>
                    <a:pt x="12666" y="1418"/>
                    <a:pt x="12098" y="882"/>
                    <a:pt x="11405" y="882"/>
                  </a:cubicBezTo>
                  <a:lnTo>
                    <a:pt x="10145" y="882"/>
                  </a:lnTo>
                  <a:lnTo>
                    <a:pt x="10145" y="441"/>
                  </a:lnTo>
                  <a:cubicBezTo>
                    <a:pt x="10145" y="189"/>
                    <a:pt x="9956" y="0"/>
                    <a:pt x="97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0" name="Google Shape;6007;p86">
              <a:extLst>
                <a:ext uri="{FF2B5EF4-FFF2-40B4-BE49-F238E27FC236}">
                  <a16:creationId xmlns:a16="http://schemas.microsoft.com/office/drawing/2014/main" id="{83A13ED6-223A-65EF-5AA1-DA748C9BE7F4}"/>
                </a:ext>
              </a:extLst>
            </p:cNvPr>
            <p:cNvSpPr/>
            <p:nvPr/>
          </p:nvSpPr>
          <p:spPr>
            <a:xfrm>
              <a:off x="-39950399" y="4225975"/>
              <a:ext cx="194575" cy="63025"/>
            </a:xfrm>
            <a:custGeom>
              <a:avLst/>
              <a:gdLst/>
              <a:ahLst/>
              <a:cxnLst/>
              <a:rect l="l" t="t" r="r" b="b"/>
              <a:pathLst>
                <a:path w="7783" h="2521" extrusionOk="0">
                  <a:moveTo>
                    <a:pt x="757" y="1"/>
                  </a:moveTo>
                  <a:lnTo>
                    <a:pt x="63" y="1954"/>
                  </a:lnTo>
                  <a:cubicBezTo>
                    <a:pt x="0" y="2237"/>
                    <a:pt x="158" y="2521"/>
                    <a:pt x="473" y="2521"/>
                  </a:cubicBezTo>
                  <a:lnTo>
                    <a:pt x="7278" y="2521"/>
                  </a:lnTo>
                  <a:cubicBezTo>
                    <a:pt x="7593" y="2521"/>
                    <a:pt x="7782" y="2237"/>
                    <a:pt x="7688" y="1954"/>
                  </a:cubicBezTo>
                  <a:lnTo>
                    <a:pt x="69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51" name="Google Shape;6020;p86">
            <a:extLst>
              <a:ext uri="{FF2B5EF4-FFF2-40B4-BE49-F238E27FC236}">
                <a16:creationId xmlns:a16="http://schemas.microsoft.com/office/drawing/2014/main" id="{4907F795-3A7D-9F83-31D4-17508C87145F}"/>
              </a:ext>
            </a:extLst>
          </p:cNvPr>
          <p:cNvGrpSpPr/>
          <p:nvPr/>
        </p:nvGrpSpPr>
        <p:grpSpPr>
          <a:xfrm>
            <a:off x="4712835" y="2886721"/>
            <a:ext cx="272918" cy="462005"/>
            <a:chOff x="-38109727" y="3955025"/>
            <a:chExt cx="188275" cy="316650"/>
          </a:xfrm>
          <a:solidFill>
            <a:srgbClr val="6972B5"/>
          </a:solidFill>
        </p:grpSpPr>
        <p:sp>
          <p:nvSpPr>
            <p:cNvPr id="352" name="Google Shape;6021;p86">
              <a:extLst>
                <a:ext uri="{FF2B5EF4-FFF2-40B4-BE49-F238E27FC236}">
                  <a16:creationId xmlns:a16="http://schemas.microsoft.com/office/drawing/2014/main" id="{58CDFD0D-C54B-091B-42CC-714EFBF0A670}"/>
                </a:ext>
              </a:extLst>
            </p:cNvPr>
            <p:cNvSpPr/>
            <p:nvPr/>
          </p:nvSpPr>
          <p:spPr>
            <a:xfrm>
              <a:off x="-38109727" y="3955025"/>
              <a:ext cx="188275" cy="220575"/>
            </a:xfrm>
            <a:custGeom>
              <a:avLst/>
              <a:gdLst/>
              <a:ahLst/>
              <a:cxnLst/>
              <a:rect l="l" t="t" r="r" b="b"/>
              <a:pathLst>
                <a:path w="7531" h="8823" extrusionOk="0">
                  <a:moveTo>
                    <a:pt x="3372" y="1"/>
                  </a:moveTo>
                  <a:lnTo>
                    <a:pt x="95" y="5703"/>
                  </a:lnTo>
                  <a:cubicBezTo>
                    <a:pt x="1" y="5829"/>
                    <a:pt x="1" y="5987"/>
                    <a:pt x="95" y="6113"/>
                  </a:cubicBezTo>
                  <a:lnTo>
                    <a:pt x="1418" y="8822"/>
                  </a:lnTo>
                  <a:lnTo>
                    <a:pt x="6081" y="8822"/>
                  </a:lnTo>
                  <a:lnTo>
                    <a:pt x="7467" y="6113"/>
                  </a:lnTo>
                  <a:cubicBezTo>
                    <a:pt x="7530" y="5987"/>
                    <a:pt x="7499" y="5829"/>
                    <a:pt x="7467" y="5703"/>
                  </a:cubicBezTo>
                  <a:lnTo>
                    <a:pt x="4191" y="1"/>
                  </a:lnTo>
                  <a:lnTo>
                    <a:pt x="4191" y="4727"/>
                  </a:lnTo>
                  <a:cubicBezTo>
                    <a:pt x="4663" y="4884"/>
                    <a:pt x="5010" y="5357"/>
                    <a:pt x="5010" y="5892"/>
                  </a:cubicBezTo>
                  <a:cubicBezTo>
                    <a:pt x="5010" y="6585"/>
                    <a:pt x="4474" y="7121"/>
                    <a:pt x="3750" y="7121"/>
                  </a:cubicBezTo>
                  <a:cubicBezTo>
                    <a:pt x="3088" y="7121"/>
                    <a:pt x="2521" y="6585"/>
                    <a:pt x="2521" y="5892"/>
                  </a:cubicBezTo>
                  <a:cubicBezTo>
                    <a:pt x="2521" y="5357"/>
                    <a:pt x="2899" y="4916"/>
                    <a:pt x="3372" y="4727"/>
                  </a:cubicBezTo>
                  <a:lnTo>
                    <a:pt x="33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3" name="Google Shape;6022;p86">
              <a:extLst>
                <a:ext uri="{FF2B5EF4-FFF2-40B4-BE49-F238E27FC236}">
                  <a16:creationId xmlns:a16="http://schemas.microsoft.com/office/drawing/2014/main" id="{54258BE7-3014-A2B0-7C60-24B28CC23FC7}"/>
                </a:ext>
              </a:extLst>
            </p:cNvPr>
            <p:cNvSpPr/>
            <p:nvPr/>
          </p:nvSpPr>
          <p:spPr>
            <a:xfrm>
              <a:off x="-38067199" y="4196050"/>
              <a:ext cx="104775" cy="75625"/>
            </a:xfrm>
            <a:custGeom>
              <a:avLst/>
              <a:gdLst/>
              <a:ahLst/>
              <a:cxnLst/>
              <a:rect l="l" t="t" r="r" b="b"/>
              <a:pathLst>
                <a:path w="4191" h="3025" extrusionOk="0">
                  <a:moveTo>
                    <a:pt x="32" y="0"/>
                  </a:moveTo>
                  <a:lnTo>
                    <a:pt x="32" y="2615"/>
                  </a:lnTo>
                  <a:cubicBezTo>
                    <a:pt x="1" y="2836"/>
                    <a:pt x="190" y="3025"/>
                    <a:pt x="442" y="3025"/>
                  </a:cubicBezTo>
                  <a:lnTo>
                    <a:pt x="3750" y="3025"/>
                  </a:lnTo>
                  <a:cubicBezTo>
                    <a:pt x="3970" y="3025"/>
                    <a:pt x="4191" y="2836"/>
                    <a:pt x="4191" y="2615"/>
                  </a:cubicBezTo>
                  <a:lnTo>
                    <a:pt x="4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54" name="Google Shape;6038;p86">
            <a:extLst>
              <a:ext uri="{FF2B5EF4-FFF2-40B4-BE49-F238E27FC236}">
                <a16:creationId xmlns:a16="http://schemas.microsoft.com/office/drawing/2014/main" id="{771DBC79-D115-86E3-3EA6-DA42B5E185F2}"/>
              </a:ext>
            </a:extLst>
          </p:cNvPr>
          <p:cNvGrpSpPr/>
          <p:nvPr/>
        </p:nvGrpSpPr>
        <p:grpSpPr>
          <a:xfrm>
            <a:off x="2360581" y="2908208"/>
            <a:ext cx="454439" cy="462589"/>
            <a:chOff x="-39647174" y="3972000"/>
            <a:chExt cx="313500" cy="317050"/>
          </a:xfrm>
          <a:solidFill>
            <a:srgbClr val="6972B5"/>
          </a:solidFill>
        </p:grpSpPr>
        <p:sp>
          <p:nvSpPr>
            <p:cNvPr id="355" name="Google Shape;6039;p86">
              <a:extLst>
                <a:ext uri="{FF2B5EF4-FFF2-40B4-BE49-F238E27FC236}">
                  <a16:creationId xmlns:a16="http://schemas.microsoft.com/office/drawing/2014/main" id="{E313BF2A-C04E-F109-0282-0B16169B6EBF}"/>
                </a:ext>
              </a:extLst>
            </p:cNvPr>
            <p:cNvSpPr/>
            <p:nvPr/>
          </p:nvSpPr>
          <p:spPr>
            <a:xfrm>
              <a:off x="-39647174" y="3972000"/>
              <a:ext cx="95325" cy="153975"/>
            </a:xfrm>
            <a:custGeom>
              <a:avLst/>
              <a:gdLst/>
              <a:ahLst/>
              <a:cxnLst/>
              <a:rect l="l" t="t" r="r" b="b"/>
              <a:pathLst>
                <a:path w="3812" h="6159" extrusionOk="0">
                  <a:moveTo>
                    <a:pt x="1698" y="1"/>
                  </a:moveTo>
                  <a:cubicBezTo>
                    <a:pt x="1520" y="1"/>
                    <a:pt x="1373" y="138"/>
                    <a:pt x="1293" y="299"/>
                  </a:cubicBezTo>
                  <a:lnTo>
                    <a:pt x="1" y="5119"/>
                  </a:lnTo>
                  <a:cubicBezTo>
                    <a:pt x="1" y="5308"/>
                    <a:pt x="127" y="5528"/>
                    <a:pt x="316" y="5623"/>
                  </a:cubicBezTo>
                  <a:lnTo>
                    <a:pt x="2332" y="6158"/>
                  </a:lnTo>
                  <a:cubicBezTo>
                    <a:pt x="3277" y="2630"/>
                    <a:pt x="2868" y="4111"/>
                    <a:pt x="3813" y="582"/>
                  </a:cubicBezTo>
                  <a:lnTo>
                    <a:pt x="1797" y="15"/>
                  </a:lnTo>
                  <a:cubicBezTo>
                    <a:pt x="1763" y="5"/>
                    <a:pt x="173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6" name="Google Shape;6040;p86">
              <a:extLst>
                <a:ext uri="{FF2B5EF4-FFF2-40B4-BE49-F238E27FC236}">
                  <a16:creationId xmlns:a16="http://schemas.microsoft.com/office/drawing/2014/main" id="{875FDC83-8A5D-B3CB-DB04-1C4044F52DF8}"/>
                </a:ext>
              </a:extLst>
            </p:cNvPr>
            <p:cNvSpPr/>
            <p:nvPr/>
          </p:nvSpPr>
          <p:spPr>
            <a:xfrm>
              <a:off x="-39588873" y="4011750"/>
              <a:ext cx="216600" cy="277300"/>
            </a:xfrm>
            <a:custGeom>
              <a:avLst/>
              <a:gdLst/>
              <a:ahLst/>
              <a:cxnLst/>
              <a:rect l="l" t="t" r="r" b="b"/>
              <a:pathLst>
                <a:path w="8664" h="11092" extrusionOk="0">
                  <a:moveTo>
                    <a:pt x="4348" y="3466"/>
                  </a:moveTo>
                  <a:cubicBezTo>
                    <a:pt x="4820" y="3466"/>
                    <a:pt x="5199" y="3844"/>
                    <a:pt x="5199" y="4316"/>
                  </a:cubicBezTo>
                  <a:cubicBezTo>
                    <a:pt x="5199" y="4789"/>
                    <a:pt x="4820" y="5136"/>
                    <a:pt x="4348" y="5136"/>
                  </a:cubicBezTo>
                  <a:cubicBezTo>
                    <a:pt x="3907" y="5136"/>
                    <a:pt x="3529" y="4789"/>
                    <a:pt x="3529" y="4316"/>
                  </a:cubicBezTo>
                  <a:cubicBezTo>
                    <a:pt x="3529" y="3875"/>
                    <a:pt x="3875" y="3466"/>
                    <a:pt x="4348" y="3466"/>
                  </a:cubicBezTo>
                  <a:close/>
                  <a:moveTo>
                    <a:pt x="5104" y="5766"/>
                  </a:moveTo>
                  <a:lnTo>
                    <a:pt x="6081" y="7624"/>
                  </a:lnTo>
                  <a:lnTo>
                    <a:pt x="2615" y="7624"/>
                  </a:lnTo>
                  <a:lnTo>
                    <a:pt x="3560" y="5766"/>
                  </a:lnTo>
                  <a:cubicBezTo>
                    <a:pt x="3812" y="5892"/>
                    <a:pt x="4096" y="5955"/>
                    <a:pt x="4348" y="5955"/>
                  </a:cubicBezTo>
                  <a:cubicBezTo>
                    <a:pt x="4631" y="5955"/>
                    <a:pt x="4883" y="5892"/>
                    <a:pt x="5104" y="5766"/>
                  </a:cubicBezTo>
                  <a:close/>
                  <a:moveTo>
                    <a:pt x="2048" y="0"/>
                  </a:moveTo>
                  <a:cubicBezTo>
                    <a:pt x="1386" y="2458"/>
                    <a:pt x="1638" y="1544"/>
                    <a:pt x="977" y="4001"/>
                  </a:cubicBezTo>
                  <a:lnTo>
                    <a:pt x="2678" y="4474"/>
                  </a:lnTo>
                  <a:cubicBezTo>
                    <a:pt x="2678" y="4726"/>
                    <a:pt x="2741" y="5010"/>
                    <a:pt x="2899" y="5199"/>
                  </a:cubicBezTo>
                  <a:lnTo>
                    <a:pt x="32" y="10523"/>
                  </a:lnTo>
                  <a:cubicBezTo>
                    <a:pt x="0" y="10680"/>
                    <a:pt x="63" y="10964"/>
                    <a:pt x="252" y="11027"/>
                  </a:cubicBezTo>
                  <a:cubicBezTo>
                    <a:pt x="328" y="11070"/>
                    <a:pt x="404" y="11091"/>
                    <a:pt x="475" y="11091"/>
                  </a:cubicBezTo>
                  <a:cubicBezTo>
                    <a:pt x="613" y="11091"/>
                    <a:pt x="737" y="11014"/>
                    <a:pt x="819" y="10869"/>
                  </a:cubicBezTo>
                  <a:lnTo>
                    <a:pt x="2143" y="8475"/>
                  </a:lnTo>
                  <a:lnTo>
                    <a:pt x="6490" y="8475"/>
                  </a:lnTo>
                  <a:lnTo>
                    <a:pt x="7845" y="10869"/>
                  </a:lnTo>
                  <a:cubicBezTo>
                    <a:pt x="7907" y="11014"/>
                    <a:pt x="8037" y="11091"/>
                    <a:pt x="8173" y="11091"/>
                  </a:cubicBezTo>
                  <a:cubicBezTo>
                    <a:pt x="8243" y="11091"/>
                    <a:pt x="8316" y="11070"/>
                    <a:pt x="8381" y="11027"/>
                  </a:cubicBezTo>
                  <a:cubicBezTo>
                    <a:pt x="8570" y="10932"/>
                    <a:pt x="8664" y="10680"/>
                    <a:pt x="8538" y="10491"/>
                  </a:cubicBezTo>
                  <a:lnTo>
                    <a:pt x="5734" y="5262"/>
                  </a:lnTo>
                  <a:lnTo>
                    <a:pt x="6585" y="5482"/>
                  </a:lnTo>
                  <a:cubicBezTo>
                    <a:pt x="7120" y="3434"/>
                    <a:pt x="6931" y="4222"/>
                    <a:pt x="7624" y="1513"/>
                  </a:cubicBezTo>
                  <a:lnTo>
                    <a:pt x="20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57" name="Google Shape;6041;p86">
              <a:extLst>
                <a:ext uri="{FF2B5EF4-FFF2-40B4-BE49-F238E27FC236}">
                  <a16:creationId xmlns:a16="http://schemas.microsoft.com/office/drawing/2014/main" id="{0DEB0150-0EB0-585F-45F5-3053EE09C3EC}"/>
                </a:ext>
              </a:extLst>
            </p:cNvPr>
            <p:cNvSpPr/>
            <p:nvPr/>
          </p:nvSpPr>
          <p:spPr>
            <a:xfrm>
              <a:off x="-39398274" y="4073975"/>
              <a:ext cx="64600" cy="71600"/>
            </a:xfrm>
            <a:custGeom>
              <a:avLst/>
              <a:gdLst/>
              <a:ahLst/>
              <a:cxnLst/>
              <a:rect l="l" t="t" r="r" b="b"/>
              <a:pathLst>
                <a:path w="2584" h="2864" extrusionOk="0">
                  <a:moveTo>
                    <a:pt x="630" y="0"/>
                  </a:moveTo>
                  <a:cubicBezTo>
                    <a:pt x="252" y="1449"/>
                    <a:pt x="410" y="945"/>
                    <a:pt x="0" y="2395"/>
                  </a:cubicBezTo>
                  <a:lnTo>
                    <a:pt x="1607" y="2836"/>
                  </a:lnTo>
                  <a:cubicBezTo>
                    <a:pt x="1658" y="2855"/>
                    <a:pt x="1707" y="2864"/>
                    <a:pt x="1753" y="2864"/>
                  </a:cubicBezTo>
                  <a:cubicBezTo>
                    <a:pt x="1932" y="2864"/>
                    <a:pt x="2067" y="2728"/>
                    <a:pt x="2143" y="2552"/>
                  </a:cubicBezTo>
                  <a:lnTo>
                    <a:pt x="2584" y="945"/>
                  </a:lnTo>
                  <a:cubicBezTo>
                    <a:pt x="2552" y="725"/>
                    <a:pt x="2458" y="473"/>
                    <a:pt x="2237" y="441"/>
                  </a:cubicBezTo>
                  <a:lnTo>
                    <a:pt x="6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58" name="Google Shape;6048;p86">
            <a:extLst>
              <a:ext uri="{FF2B5EF4-FFF2-40B4-BE49-F238E27FC236}">
                <a16:creationId xmlns:a16="http://schemas.microsoft.com/office/drawing/2014/main" id="{C7803C37-463A-91C0-E347-B75056C73F13}"/>
              </a:ext>
            </a:extLst>
          </p:cNvPr>
          <p:cNvGrpSpPr/>
          <p:nvPr/>
        </p:nvGrpSpPr>
        <p:grpSpPr>
          <a:xfrm>
            <a:off x="5269806" y="2879988"/>
            <a:ext cx="456722" cy="464303"/>
            <a:chOff x="-37804927" y="3953450"/>
            <a:chExt cx="315075" cy="318225"/>
          </a:xfrm>
          <a:solidFill>
            <a:srgbClr val="6972B5"/>
          </a:solidFill>
        </p:grpSpPr>
        <p:sp>
          <p:nvSpPr>
            <p:cNvPr id="359" name="Google Shape;6049;p86">
              <a:extLst>
                <a:ext uri="{FF2B5EF4-FFF2-40B4-BE49-F238E27FC236}">
                  <a16:creationId xmlns:a16="http://schemas.microsoft.com/office/drawing/2014/main" id="{2A3A3AFE-A28A-260D-3B12-F25898D7A0ED}"/>
                </a:ext>
              </a:extLst>
            </p:cNvPr>
            <p:cNvSpPr/>
            <p:nvPr/>
          </p:nvSpPr>
          <p:spPr>
            <a:xfrm>
              <a:off x="-37614299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0" name="Google Shape;6050;p86">
              <a:extLst>
                <a:ext uri="{FF2B5EF4-FFF2-40B4-BE49-F238E27FC236}">
                  <a16:creationId xmlns:a16="http://schemas.microsoft.com/office/drawing/2014/main" id="{268F0F6C-E30D-648E-EF88-225A649B1B8F}"/>
                </a:ext>
              </a:extLst>
            </p:cNvPr>
            <p:cNvSpPr/>
            <p:nvPr/>
          </p:nvSpPr>
          <p:spPr>
            <a:xfrm>
              <a:off x="-37761599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1" name="Google Shape;6051;p86">
              <a:extLst>
                <a:ext uri="{FF2B5EF4-FFF2-40B4-BE49-F238E27FC236}">
                  <a16:creationId xmlns:a16="http://schemas.microsoft.com/office/drawing/2014/main" id="{9430ECE8-E5CB-CAC7-0E55-B43D23BF38C4}"/>
                </a:ext>
              </a:extLst>
            </p:cNvPr>
            <p:cNvSpPr/>
            <p:nvPr/>
          </p:nvSpPr>
          <p:spPr>
            <a:xfrm>
              <a:off x="-37804927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62" name="Google Shape;5717;p85">
            <a:extLst>
              <a:ext uri="{FF2B5EF4-FFF2-40B4-BE49-F238E27FC236}">
                <a16:creationId xmlns:a16="http://schemas.microsoft.com/office/drawing/2014/main" id="{392AE6EE-684C-93D4-59BC-A7CD8E969C68}"/>
              </a:ext>
            </a:extLst>
          </p:cNvPr>
          <p:cNvGrpSpPr/>
          <p:nvPr/>
        </p:nvGrpSpPr>
        <p:grpSpPr>
          <a:xfrm>
            <a:off x="4132364" y="3827256"/>
            <a:ext cx="492364" cy="387939"/>
            <a:chOff x="5629975" y="3255775"/>
            <a:chExt cx="504500" cy="397500"/>
          </a:xfrm>
          <a:solidFill>
            <a:srgbClr val="6972B5"/>
          </a:solidFill>
        </p:grpSpPr>
        <p:sp>
          <p:nvSpPr>
            <p:cNvPr id="363" name="Google Shape;5718;p85">
              <a:extLst>
                <a:ext uri="{FF2B5EF4-FFF2-40B4-BE49-F238E27FC236}">
                  <a16:creationId xmlns:a16="http://schemas.microsoft.com/office/drawing/2014/main" id="{BD5481B8-AE1A-6D95-ACC1-61B5BF6C31BA}"/>
                </a:ext>
              </a:extLst>
            </p:cNvPr>
            <p:cNvSpPr/>
            <p:nvPr/>
          </p:nvSpPr>
          <p:spPr>
            <a:xfrm>
              <a:off x="575637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3"/>
                    <a:pt x="2259" y="5736"/>
                  </a:cubicBezTo>
                  <a:cubicBezTo>
                    <a:pt x="3506" y="5733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4" name="Google Shape;5719;p85">
              <a:extLst>
                <a:ext uri="{FF2B5EF4-FFF2-40B4-BE49-F238E27FC236}">
                  <a16:creationId xmlns:a16="http://schemas.microsoft.com/office/drawing/2014/main" id="{F0F62ACD-0678-18F4-3308-E0BB1C2C7F97}"/>
                </a:ext>
              </a:extLst>
            </p:cNvPr>
            <p:cNvSpPr/>
            <p:nvPr/>
          </p:nvSpPr>
          <p:spPr>
            <a:xfrm>
              <a:off x="5629975" y="3374400"/>
              <a:ext cx="140575" cy="136175"/>
            </a:xfrm>
            <a:custGeom>
              <a:avLst/>
              <a:gdLst/>
              <a:ahLst/>
              <a:cxnLst/>
              <a:rect l="l" t="t" r="r" b="b"/>
              <a:pathLst>
                <a:path w="5623" h="5447" extrusionOk="0">
                  <a:moveTo>
                    <a:pt x="1951" y="0"/>
                  </a:moveTo>
                  <a:cubicBezTo>
                    <a:pt x="1711" y="0"/>
                    <a:pt x="1480" y="53"/>
                    <a:pt x="1269" y="175"/>
                  </a:cubicBezTo>
                  <a:cubicBezTo>
                    <a:pt x="1" y="907"/>
                    <a:pt x="582" y="3443"/>
                    <a:pt x="1088" y="4316"/>
                  </a:cubicBezTo>
                  <a:cubicBezTo>
                    <a:pt x="1506" y="5041"/>
                    <a:pt x="2265" y="5447"/>
                    <a:pt x="3045" y="5447"/>
                  </a:cubicBezTo>
                  <a:cubicBezTo>
                    <a:pt x="3428" y="5447"/>
                    <a:pt x="3816" y="5349"/>
                    <a:pt x="4172" y="5144"/>
                  </a:cubicBezTo>
                  <a:cubicBezTo>
                    <a:pt x="5253" y="4521"/>
                    <a:pt x="5623" y="3138"/>
                    <a:pt x="5000" y="2057"/>
                  </a:cubicBezTo>
                  <a:cubicBezTo>
                    <a:pt x="4578" y="1330"/>
                    <a:pt x="3149" y="0"/>
                    <a:pt x="1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5" name="Google Shape;5720;p85">
              <a:extLst>
                <a:ext uri="{FF2B5EF4-FFF2-40B4-BE49-F238E27FC236}">
                  <a16:creationId xmlns:a16="http://schemas.microsoft.com/office/drawing/2014/main" id="{65E8A88A-EE0F-9C66-3AA9-B8C3FAC81C96}"/>
                </a:ext>
              </a:extLst>
            </p:cNvPr>
            <p:cNvSpPr/>
            <p:nvPr/>
          </p:nvSpPr>
          <p:spPr>
            <a:xfrm>
              <a:off x="589752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6"/>
                    <a:pt x="2259" y="5736"/>
                  </a:cubicBezTo>
                  <a:cubicBezTo>
                    <a:pt x="3506" y="5736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6" name="Google Shape;5721;p85">
              <a:extLst>
                <a:ext uri="{FF2B5EF4-FFF2-40B4-BE49-F238E27FC236}">
                  <a16:creationId xmlns:a16="http://schemas.microsoft.com/office/drawing/2014/main" id="{F82C3632-8265-BD68-ECF0-7BEAC7280157}"/>
                </a:ext>
              </a:extLst>
            </p:cNvPr>
            <p:cNvSpPr/>
            <p:nvPr/>
          </p:nvSpPr>
          <p:spPr>
            <a:xfrm>
              <a:off x="5996075" y="3373900"/>
              <a:ext cx="138400" cy="136200"/>
            </a:xfrm>
            <a:custGeom>
              <a:avLst/>
              <a:gdLst/>
              <a:ahLst/>
              <a:cxnLst/>
              <a:rect l="l" t="t" r="r" b="b"/>
              <a:pathLst>
                <a:path w="5536" h="5448" extrusionOk="0">
                  <a:moveTo>
                    <a:pt x="3670" y="1"/>
                  </a:moveTo>
                  <a:cubicBezTo>
                    <a:pt x="2471" y="1"/>
                    <a:pt x="1045" y="1330"/>
                    <a:pt x="624" y="2059"/>
                  </a:cubicBezTo>
                  <a:cubicBezTo>
                    <a:pt x="1" y="3137"/>
                    <a:pt x="371" y="4523"/>
                    <a:pt x="1452" y="5146"/>
                  </a:cubicBezTo>
                  <a:cubicBezTo>
                    <a:pt x="1808" y="5351"/>
                    <a:pt x="2199" y="5448"/>
                    <a:pt x="2586" y="5448"/>
                  </a:cubicBezTo>
                  <a:cubicBezTo>
                    <a:pt x="3381" y="5448"/>
                    <a:pt x="4158" y="5039"/>
                    <a:pt x="4575" y="4318"/>
                  </a:cubicBezTo>
                  <a:cubicBezTo>
                    <a:pt x="5168" y="3288"/>
                    <a:pt x="5535" y="858"/>
                    <a:pt x="4355" y="177"/>
                  </a:cubicBezTo>
                  <a:cubicBezTo>
                    <a:pt x="4142" y="54"/>
                    <a:pt x="3911" y="1"/>
                    <a:pt x="3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67" name="Google Shape;5722;p85">
              <a:extLst>
                <a:ext uri="{FF2B5EF4-FFF2-40B4-BE49-F238E27FC236}">
                  <a16:creationId xmlns:a16="http://schemas.microsoft.com/office/drawing/2014/main" id="{49FCC023-494C-A466-9948-6AB8E063B3FF}"/>
                </a:ext>
              </a:extLst>
            </p:cNvPr>
            <p:cNvSpPr/>
            <p:nvPr/>
          </p:nvSpPr>
          <p:spPr>
            <a:xfrm>
              <a:off x="5728150" y="3427400"/>
              <a:ext cx="310575" cy="225875"/>
            </a:xfrm>
            <a:custGeom>
              <a:avLst/>
              <a:gdLst/>
              <a:ahLst/>
              <a:cxnLst/>
              <a:rect l="l" t="t" r="r" b="b"/>
              <a:pathLst>
                <a:path w="12423" h="9035" extrusionOk="0">
                  <a:moveTo>
                    <a:pt x="6213" y="1"/>
                  </a:moveTo>
                  <a:cubicBezTo>
                    <a:pt x="5234" y="1"/>
                    <a:pt x="2259" y="1"/>
                    <a:pt x="2259" y="2822"/>
                  </a:cubicBezTo>
                  <a:lnTo>
                    <a:pt x="2259" y="3147"/>
                  </a:lnTo>
                  <a:cubicBezTo>
                    <a:pt x="2259" y="3376"/>
                    <a:pt x="2121" y="3584"/>
                    <a:pt x="1907" y="3671"/>
                  </a:cubicBezTo>
                  <a:cubicBezTo>
                    <a:pt x="750" y="4144"/>
                    <a:pt x="1" y="5141"/>
                    <a:pt x="1" y="6210"/>
                  </a:cubicBezTo>
                  <a:cubicBezTo>
                    <a:pt x="1" y="7767"/>
                    <a:pt x="1521" y="9034"/>
                    <a:pt x="3388" y="9034"/>
                  </a:cubicBezTo>
                  <a:cubicBezTo>
                    <a:pt x="3400" y="9035"/>
                    <a:pt x="3413" y="9035"/>
                    <a:pt x="3425" y="9035"/>
                  </a:cubicBezTo>
                  <a:cubicBezTo>
                    <a:pt x="3753" y="9035"/>
                    <a:pt x="4081" y="8995"/>
                    <a:pt x="4400" y="8917"/>
                  </a:cubicBezTo>
                  <a:cubicBezTo>
                    <a:pt x="4995" y="8766"/>
                    <a:pt x="5604" y="8691"/>
                    <a:pt x="6213" y="8691"/>
                  </a:cubicBezTo>
                  <a:cubicBezTo>
                    <a:pt x="6823" y="8691"/>
                    <a:pt x="7432" y="8766"/>
                    <a:pt x="8029" y="8917"/>
                  </a:cubicBezTo>
                  <a:cubicBezTo>
                    <a:pt x="8345" y="8995"/>
                    <a:pt x="8670" y="9035"/>
                    <a:pt x="8998" y="9035"/>
                  </a:cubicBezTo>
                  <a:cubicBezTo>
                    <a:pt x="9010" y="9035"/>
                    <a:pt x="9022" y="9035"/>
                    <a:pt x="9034" y="9034"/>
                  </a:cubicBezTo>
                  <a:cubicBezTo>
                    <a:pt x="10901" y="9034"/>
                    <a:pt x="12422" y="7767"/>
                    <a:pt x="12422" y="6210"/>
                  </a:cubicBezTo>
                  <a:cubicBezTo>
                    <a:pt x="12422" y="5138"/>
                    <a:pt x="11675" y="4141"/>
                    <a:pt x="10516" y="3671"/>
                  </a:cubicBezTo>
                  <a:cubicBezTo>
                    <a:pt x="10302" y="3584"/>
                    <a:pt x="10164" y="3376"/>
                    <a:pt x="10164" y="3147"/>
                  </a:cubicBezTo>
                  <a:lnTo>
                    <a:pt x="10164" y="2822"/>
                  </a:lnTo>
                  <a:cubicBezTo>
                    <a:pt x="10164" y="1"/>
                    <a:pt x="7191" y="1"/>
                    <a:pt x="6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  <p:grpSp>
        <p:nvGrpSpPr>
          <p:cNvPr id="368" name="Google Shape;5723;p85">
            <a:extLst>
              <a:ext uri="{FF2B5EF4-FFF2-40B4-BE49-F238E27FC236}">
                <a16:creationId xmlns:a16="http://schemas.microsoft.com/office/drawing/2014/main" id="{68B72919-AC8A-2008-5A9A-314FDE25A0C7}"/>
              </a:ext>
            </a:extLst>
          </p:cNvPr>
          <p:cNvGrpSpPr/>
          <p:nvPr/>
        </p:nvGrpSpPr>
        <p:grpSpPr>
          <a:xfrm>
            <a:off x="1642471" y="2899555"/>
            <a:ext cx="556457" cy="457373"/>
            <a:chOff x="6234950" y="3255925"/>
            <a:chExt cx="483250" cy="397200"/>
          </a:xfrm>
          <a:solidFill>
            <a:srgbClr val="6972B5"/>
          </a:solidFill>
        </p:grpSpPr>
        <p:sp>
          <p:nvSpPr>
            <p:cNvPr id="369" name="Google Shape;5724;p85">
              <a:extLst>
                <a:ext uri="{FF2B5EF4-FFF2-40B4-BE49-F238E27FC236}">
                  <a16:creationId xmlns:a16="http://schemas.microsoft.com/office/drawing/2014/main" id="{63B78311-D197-5C25-71FB-DB7A8B07B45A}"/>
                </a:ext>
              </a:extLst>
            </p:cNvPr>
            <p:cNvSpPr/>
            <p:nvPr/>
          </p:nvSpPr>
          <p:spPr>
            <a:xfrm>
              <a:off x="6444675" y="3255925"/>
              <a:ext cx="128300" cy="90200"/>
            </a:xfrm>
            <a:custGeom>
              <a:avLst/>
              <a:gdLst/>
              <a:ahLst/>
              <a:cxnLst/>
              <a:rect l="l" t="t" r="r" b="b"/>
              <a:pathLst>
                <a:path w="5132" h="3608" extrusionOk="0">
                  <a:moveTo>
                    <a:pt x="567" y="0"/>
                  </a:moveTo>
                  <a:cubicBezTo>
                    <a:pt x="254" y="0"/>
                    <a:pt x="1" y="253"/>
                    <a:pt x="1" y="563"/>
                  </a:cubicBezTo>
                  <a:cubicBezTo>
                    <a:pt x="7" y="1662"/>
                    <a:pt x="368" y="2731"/>
                    <a:pt x="1034" y="3608"/>
                  </a:cubicBezTo>
                  <a:cubicBezTo>
                    <a:pt x="2097" y="3138"/>
                    <a:pt x="3325" y="2864"/>
                    <a:pt x="5014" y="2864"/>
                  </a:cubicBezTo>
                  <a:cubicBezTo>
                    <a:pt x="5054" y="2864"/>
                    <a:pt x="5093" y="2873"/>
                    <a:pt x="5132" y="2873"/>
                  </a:cubicBezTo>
                  <a:cubicBezTo>
                    <a:pt x="4289" y="1117"/>
                    <a:pt x="2515" y="0"/>
                    <a:pt x="5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0" name="Google Shape;5725;p85">
              <a:extLst>
                <a:ext uri="{FF2B5EF4-FFF2-40B4-BE49-F238E27FC236}">
                  <a16:creationId xmlns:a16="http://schemas.microsoft.com/office/drawing/2014/main" id="{AD8F3DB2-F609-BC9A-0A1C-703C4DD0CB99}"/>
                </a:ext>
              </a:extLst>
            </p:cNvPr>
            <p:cNvSpPr/>
            <p:nvPr/>
          </p:nvSpPr>
          <p:spPr>
            <a:xfrm>
              <a:off x="6444750" y="3563200"/>
              <a:ext cx="128225" cy="89925"/>
            </a:xfrm>
            <a:custGeom>
              <a:avLst/>
              <a:gdLst/>
              <a:ahLst/>
              <a:cxnLst/>
              <a:rect l="l" t="t" r="r" b="b"/>
              <a:pathLst>
                <a:path w="5129" h="3597" extrusionOk="0">
                  <a:moveTo>
                    <a:pt x="1022" y="1"/>
                  </a:moveTo>
                  <a:cubicBezTo>
                    <a:pt x="362" y="874"/>
                    <a:pt x="4" y="1937"/>
                    <a:pt x="1" y="3033"/>
                  </a:cubicBezTo>
                  <a:cubicBezTo>
                    <a:pt x="1" y="3343"/>
                    <a:pt x="251" y="3596"/>
                    <a:pt x="564" y="3596"/>
                  </a:cubicBezTo>
                  <a:cubicBezTo>
                    <a:pt x="2512" y="3596"/>
                    <a:pt x="4286" y="2479"/>
                    <a:pt x="5129" y="724"/>
                  </a:cubicBezTo>
                  <a:cubicBezTo>
                    <a:pt x="5093" y="724"/>
                    <a:pt x="5051" y="736"/>
                    <a:pt x="5011" y="736"/>
                  </a:cubicBezTo>
                  <a:cubicBezTo>
                    <a:pt x="3319" y="736"/>
                    <a:pt x="2088" y="462"/>
                    <a:pt x="10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1" name="Google Shape;5726;p85">
              <a:extLst>
                <a:ext uri="{FF2B5EF4-FFF2-40B4-BE49-F238E27FC236}">
                  <a16:creationId xmlns:a16="http://schemas.microsoft.com/office/drawing/2014/main" id="{C29E2DA0-E1C1-86A7-5158-DE9955B948AA}"/>
                </a:ext>
              </a:extLst>
            </p:cNvPr>
            <p:cNvSpPr/>
            <p:nvPr/>
          </p:nvSpPr>
          <p:spPr>
            <a:xfrm>
              <a:off x="6375350" y="3355650"/>
              <a:ext cx="244750" cy="197650"/>
            </a:xfrm>
            <a:custGeom>
              <a:avLst/>
              <a:gdLst/>
              <a:ahLst/>
              <a:cxnLst/>
              <a:rect l="l" t="t" r="r" b="b"/>
              <a:pathLst>
                <a:path w="9790" h="7906" extrusionOk="0">
                  <a:moveTo>
                    <a:pt x="6045" y="2610"/>
                  </a:moveTo>
                  <a:cubicBezTo>
                    <a:pt x="6190" y="2610"/>
                    <a:pt x="6335" y="2666"/>
                    <a:pt x="6444" y="2777"/>
                  </a:cubicBezTo>
                  <a:cubicBezTo>
                    <a:pt x="6664" y="2997"/>
                    <a:pt x="6664" y="3356"/>
                    <a:pt x="6444" y="3575"/>
                  </a:cubicBezTo>
                  <a:cubicBezTo>
                    <a:pt x="6225" y="3795"/>
                    <a:pt x="6225" y="4153"/>
                    <a:pt x="6444" y="4373"/>
                  </a:cubicBezTo>
                  <a:cubicBezTo>
                    <a:pt x="6664" y="4593"/>
                    <a:pt x="6664" y="4951"/>
                    <a:pt x="6444" y="5171"/>
                  </a:cubicBezTo>
                  <a:cubicBezTo>
                    <a:pt x="6335" y="5281"/>
                    <a:pt x="6190" y="5336"/>
                    <a:pt x="6045" y="5336"/>
                  </a:cubicBezTo>
                  <a:cubicBezTo>
                    <a:pt x="5901" y="5336"/>
                    <a:pt x="5756" y="5281"/>
                    <a:pt x="5646" y="5171"/>
                  </a:cubicBezTo>
                  <a:cubicBezTo>
                    <a:pt x="4984" y="4509"/>
                    <a:pt x="4984" y="3440"/>
                    <a:pt x="5646" y="2777"/>
                  </a:cubicBezTo>
                  <a:cubicBezTo>
                    <a:pt x="5756" y="2666"/>
                    <a:pt x="5901" y="2610"/>
                    <a:pt x="6045" y="2610"/>
                  </a:cubicBezTo>
                  <a:close/>
                  <a:moveTo>
                    <a:pt x="7787" y="1"/>
                  </a:moveTo>
                  <a:cubicBezTo>
                    <a:pt x="4463" y="1"/>
                    <a:pt x="3204" y="1064"/>
                    <a:pt x="919" y="2997"/>
                  </a:cubicBezTo>
                  <a:lnTo>
                    <a:pt x="271" y="3542"/>
                  </a:lnTo>
                  <a:cubicBezTo>
                    <a:pt x="0" y="3765"/>
                    <a:pt x="0" y="4181"/>
                    <a:pt x="271" y="4406"/>
                  </a:cubicBezTo>
                  <a:lnTo>
                    <a:pt x="856" y="4897"/>
                  </a:lnTo>
                  <a:cubicBezTo>
                    <a:pt x="3147" y="6837"/>
                    <a:pt x="4412" y="7906"/>
                    <a:pt x="7787" y="7906"/>
                  </a:cubicBezTo>
                  <a:cubicBezTo>
                    <a:pt x="8450" y="7902"/>
                    <a:pt x="9106" y="7788"/>
                    <a:pt x="9730" y="7574"/>
                  </a:cubicBezTo>
                  <a:cubicBezTo>
                    <a:pt x="8357" y="6951"/>
                    <a:pt x="7456" y="5602"/>
                    <a:pt x="7411" y="4093"/>
                  </a:cubicBezTo>
                  <a:cubicBezTo>
                    <a:pt x="7366" y="2588"/>
                    <a:pt x="8179" y="1184"/>
                    <a:pt x="9513" y="480"/>
                  </a:cubicBezTo>
                  <a:cubicBezTo>
                    <a:pt x="9603" y="432"/>
                    <a:pt x="9697" y="398"/>
                    <a:pt x="9790" y="356"/>
                  </a:cubicBezTo>
                  <a:cubicBezTo>
                    <a:pt x="9149" y="124"/>
                    <a:pt x="8471" y="4"/>
                    <a:pt x="7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2" name="Google Shape;5727;p85">
              <a:extLst>
                <a:ext uri="{FF2B5EF4-FFF2-40B4-BE49-F238E27FC236}">
                  <a16:creationId xmlns:a16="http://schemas.microsoft.com/office/drawing/2014/main" id="{BF16930F-B6E4-9B5E-7509-92486CC1C57D}"/>
                </a:ext>
              </a:extLst>
            </p:cNvPr>
            <p:cNvSpPr/>
            <p:nvPr/>
          </p:nvSpPr>
          <p:spPr>
            <a:xfrm>
              <a:off x="6587875" y="3385100"/>
              <a:ext cx="130325" cy="140500"/>
            </a:xfrm>
            <a:custGeom>
              <a:avLst/>
              <a:gdLst/>
              <a:ahLst/>
              <a:cxnLst/>
              <a:rect l="l" t="t" r="r" b="b"/>
              <a:pathLst>
                <a:path w="5213" h="5620" extrusionOk="0">
                  <a:moveTo>
                    <a:pt x="2343" y="1789"/>
                  </a:moveTo>
                  <a:cubicBezTo>
                    <a:pt x="2633" y="1789"/>
                    <a:pt x="2912" y="2015"/>
                    <a:pt x="2912" y="2355"/>
                  </a:cubicBezTo>
                  <a:cubicBezTo>
                    <a:pt x="2912" y="2665"/>
                    <a:pt x="2659" y="2918"/>
                    <a:pt x="2349" y="2918"/>
                  </a:cubicBezTo>
                  <a:cubicBezTo>
                    <a:pt x="1846" y="2918"/>
                    <a:pt x="1593" y="2310"/>
                    <a:pt x="1948" y="1955"/>
                  </a:cubicBezTo>
                  <a:cubicBezTo>
                    <a:pt x="2063" y="1840"/>
                    <a:pt x="2204" y="1789"/>
                    <a:pt x="2343" y="1789"/>
                  </a:cubicBezTo>
                  <a:close/>
                  <a:moveTo>
                    <a:pt x="2846" y="0"/>
                  </a:moveTo>
                  <a:cubicBezTo>
                    <a:pt x="2394" y="0"/>
                    <a:pt x="1947" y="85"/>
                    <a:pt x="1539" y="301"/>
                  </a:cubicBezTo>
                  <a:cubicBezTo>
                    <a:pt x="645" y="774"/>
                    <a:pt x="72" y="1687"/>
                    <a:pt x="36" y="2698"/>
                  </a:cubicBezTo>
                  <a:cubicBezTo>
                    <a:pt x="0" y="3707"/>
                    <a:pt x="506" y="4662"/>
                    <a:pt x="1367" y="5195"/>
                  </a:cubicBezTo>
                  <a:cubicBezTo>
                    <a:pt x="1792" y="5460"/>
                    <a:pt x="2280" y="5607"/>
                    <a:pt x="2782" y="5619"/>
                  </a:cubicBezTo>
                  <a:cubicBezTo>
                    <a:pt x="3752" y="4957"/>
                    <a:pt x="4550" y="4078"/>
                    <a:pt x="5119" y="3051"/>
                  </a:cubicBezTo>
                  <a:cubicBezTo>
                    <a:pt x="5213" y="2882"/>
                    <a:pt x="5213" y="2674"/>
                    <a:pt x="5119" y="2506"/>
                  </a:cubicBezTo>
                  <a:cubicBezTo>
                    <a:pt x="4568" y="1512"/>
                    <a:pt x="3797" y="654"/>
                    <a:pt x="2870" y="0"/>
                  </a:cubicBezTo>
                  <a:cubicBezTo>
                    <a:pt x="2862" y="0"/>
                    <a:pt x="2854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3" name="Google Shape;5728;p85">
              <a:extLst>
                <a:ext uri="{FF2B5EF4-FFF2-40B4-BE49-F238E27FC236}">
                  <a16:creationId xmlns:a16="http://schemas.microsoft.com/office/drawing/2014/main" id="{13ACB0F3-AA7D-6EE8-0B6F-90C90A57C278}"/>
                </a:ext>
              </a:extLst>
            </p:cNvPr>
            <p:cNvSpPr/>
            <p:nvPr/>
          </p:nvSpPr>
          <p:spPr>
            <a:xfrm>
              <a:off x="6234950" y="3469100"/>
              <a:ext cx="165050" cy="141200"/>
            </a:xfrm>
            <a:custGeom>
              <a:avLst/>
              <a:gdLst/>
              <a:ahLst/>
              <a:cxnLst/>
              <a:rect l="l" t="t" r="r" b="b"/>
              <a:pathLst>
                <a:path w="6602" h="5648" extrusionOk="0">
                  <a:moveTo>
                    <a:pt x="3990" y="1"/>
                  </a:moveTo>
                  <a:cubicBezTo>
                    <a:pt x="1807" y="1"/>
                    <a:pt x="0" y="1772"/>
                    <a:pt x="0" y="3955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96" y="5647"/>
                  </a:lnTo>
                  <a:cubicBezTo>
                    <a:pt x="4014" y="5647"/>
                    <a:pt x="5996" y="4075"/>
                    <a:pt x="6601" y="1943"/>
                  </a:cubicBezTo>
                  <a:cubicBezTo>
                    <a:pt x="6324" y="1717"/>
                    <a:pt x="6041" y="1476"/>
                    <a:pt x="5740" y="1223"/>
                  </a:cubicBezTo>
                  <a:lnTo>
                    <a:pt x="5481" y="1004"/>
                  </a:lnTo>
                  <a:lnTo>
                    <a:pt x="4391" y="2097"/>
                  </a:lnTo>
                  <a:cubicBezTo>
                    <a:pt x="4281" y="2203"/>
                    <a:pt x="4139" y="2255"/>
                    <a:pt x="3997" y="2255"/>
                  </a:cubicBezTo>
                  <a:cubicBezTo>
                    <a:pt x="3852" y="2255"/>
                    <a:pt x="3708" y="2200"/>
                    <a:pt x="3599" y="2091"/>
                  </a:cubicBezTo>
                  <a:cubicBezTo>
                    <a:pt x="3379" y="1871"/>
                    <a:pt x="3376" y="1519"/>
                    <a:pt x="3593" y="1299"/>
                  </a:cubicBezTo>
                  <a:lnTo>
                    <a:pt x="4611" y="278"/>
                  </a:lnTo>
                  <a:lnTo>
                    <a:pt x="42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  <p:sp>
          <p:nvSpPr>
            <p:cNvPr id="374" name="Google Shape;5729;p85">
              <a:extLst>
                <a:ext uri="{FF2B5EF4-FFF2-40B4-BE49-F238E27FC236}">
                  <a16:creationId xmlns:a16="http://schemas.microsoft.com/office/drawing/2014/main" id="{6FBDC4A7-E11B-705B-54D5-9560238BD342}"/>
                </a:ext>
              </a:extLst>
            </p:cNvPr>
            <p:cNvSpPr/>
            <p:nvPr/>
          </p:nvSpPr>
          <p:spPr>
            <a:xfrm>
              <a:off x="6234950" y="3299725"/>
              <a:ext cx="165050" cy="141175"/>
            </a:xfrm>
            <a:custGeom>
              <a:avLst/>
              <a:gdLst/>
              <a:ahLst/>
              <a:cxnLst/>
              <a:rect l="l" t="t" r="r" b="b"/>
              <a:pathLst>
                <a:path w="6602" h="5647" extrusionOk="0">
                  <a:moveTo>
                    <a:pt x="566" y="1"/>
                  </a:moveTo>
                  <a:cubicBezTo>
                    <a:pt x="253" y="1"/>
                    <a:pt x="3" y="254"/>
                    <a:pt x="3" y="567"/>
                  </a:cubicBezTo>
                  <a:lnTo>
                    <a:pt x="3" y="1699"/>
                  </a:lnTo>
                  <a:cubicBezTo>
                    <a:pt x="0" y="3879"/>
                    <a:pt x="1807" y="5647"/>
                    <a:pt x="3990" y="5647"/>
                  </a:cubicBezTo>
                  <a:lnTo>
                    <a:pt x="4285" y="5647"/>
                  </a:lnTo>
                  <a:lnTo>
                    <a:pt x="4611" y="5373"/>
                  </a:lnTo>
                  <a:lnTo>
                    <a:pt x="3593" y="4352"/>
                  </a:lnTo>
                  <a:cubicBezTo>
                    <a:pt x="3379" y="4132"/>
                    <a:pt x="3382" y="3780"/>
                    <a:pt x="3599" y="3563"/>
                  </a:cubicBezTo>
                  <a:cubicBezTo>
                    <a:pt x="3710" y="3451"/>
                    <a:pt x="3856" y="3396"/>
                    <a:pt x="4001" y="3396"/>
                  </a:cubicBezTo>
                  <a:cubicBezTo>
                    <a:pt x="4142" y="3396"/>
                    <a:pt x="4282" y="3448"/>
                    <a:pt x="4391" y="3554"/>
                  </a:cubicBezTo>
                  <a:lnTo>
                    <a:pt x="5481" y="4644"/>
                  </a:lnTo>
                  <a:lnTo>
                    <a:pt x="5809" y="4370"/>
                  </a:lnTo>
                  <a:cubicBezTo>
                    <a:pt x="6083" y="4138"/>
                    <a:pt x="6345" y="3918"/>
                    <a:pt x="6601" y="3704"/>
                  </a:cubicBezTo>
                  <a:cubicBezTo>
                    <a:pt x="5996" y="1575"/>
                    <a:pt x="4017" y="1"/>
                    <a:pt x="1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rgbClr val="09539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1433513" y="511175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2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1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1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lécula - Concepto, definición, tipos y ejemplos">
            <a:extLst>
              <a:ext uri="{FF2B5EF4-FFF2-40B4-BE49-F238E27FC236}">
                <a16:creationId xmlns:a16="http://schemas.microsoft.com/office/drawing/2014/main" id="{5D6E0C5F-0459-488E-B4C5-E68BFBCEA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>
            <a:fillRect/>
          </a:stretch>
        </p:blipFill>
        <p:spPr bwMode="auto">
          <a:xfrm>
            <a:off x="0" y="921165"/>
            <a:ext cx="9144000" cy="337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fa-IR" altLang="ko-KR" sz="4000" b="1" dirty="0">
                <a:cs typeface="B Nazanin" panose="00000400000000000000" pitchFamily="2" charset="-78"/>
              </a:rPr>
              <a:t>شکستن بخش</a:t>
            </a:r>
            <a:endParaRPr lang="ko-KR" altLang="en-US" sz="4000" b="1" dirty="0">
              <a:cs typeface="B Nazanin" panose="00000400000000000000" pitchFamily="2" charset="-78"/>
            </a:endParaRP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99F69FE5-F786-2AC4-537C-A6E502DDA4B4}"/>
              </a:ext>
            </a:extLst>
          </p:cNvPr>
          <p:cNvGrpSpPr/>
          <p:nvPr/>
        </p:nvGrpSpPr>
        <p:grpSpPr>
          <a:xfrm>
            <a:off x="461963" y="242888"/>
            <a:ext cx="1296987" cy="1284288"/>
            <a:chOff x="461963" y="242888"/>
            <a:chExt cx="1296987" cy="12842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0685908C-6BE0-5B74-8C96-7B36BFF99710}"/>
                </a:ext>
              </a:extLst>
            </p:cNvPr>
            <p:cNvSpPr/>
            <p:nvPr/>
          </p:nvSpPr>
          <p:spPr bwMode="auto">
            <a:xfrm>
              <a:off x="854075" y="657225"/>
              <a:ext cx="422275" cy="423863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54B1EA1-6EE1-ABE3-A9A9-CCBC57066FAA}"/>
                </a:ext>
              </a:extLst>
            </p:cNvPr>
            <p:cNvSpPr/>
            <p:nvPr/>
          </p:nvSpPr>
          <p:spPr bwMode="auto">
            <a:xfrm>
              <a:off x="625475" y="1208088"/>
              <a:ext cx="319087" cy="319088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AA0AF3F5-B005-E2F1-435D-5C69D1AB8665}"/>
                </a:ext>
              </a:extLst>
            </p:cNvPr>
            <p:cNvSpPr/>
            <p:nvPr/>
          </p:nvSpPr>
          <p:spPr bwMode="auto">
            <a:xfrm>
              <a:off x="1449388" y="534988"/>
              <a:ext cx="309562" cy="309563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F563FFD0-3EF6-C950-43A7-DE0931DAA5EE}"/>
                </a:ext>
              </a:extLst>
            </p:cNvPr>
            <p:cNvSpPr/>
            <p:nvPr/>
          </p:nvSpPr>
          <p:spPr bwMode="auto">
            <a:xfrm>
              <a:off x="1258888" y="1071563"/>
              <a:ext cx="241300" cy="246063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EE6F742E-2BE6-7614-A1B7-6F61853A1167}"/>
                </a:ext>
              </a:extLst>
            </p:cNvPr>
            <p:cNvSpPr/>
            <p:nvPr/>
          </p:nvSpPr>
          <p:spPr bwMode="auto">
            <a:xfrm>
              <a:off x="461963" y="725488"/>
              <a:ext cx="246062" cy="241300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0C74D40-DB78-2DB7-24BB-529C59999D1E}"/>
                </a:ext>
              </a:extLst>
            </p:cNvPr>
            <p:cNvSpPr/>
            <p:nvPr/>
          </p:nvSpPr>
          <p:spPr bwMode="auto">
            <a:xfrm>
              <a:off x="885825" y="242888"/>
              <a:ext cx="241300" cy="236538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79E0117B-223A-C741-9CFE-BD815BB7D5FE}"/>
                </a:ext>
              </a:extLst>
            </p:cNvPr>
            <p:cNvSpPr/>
            <p:nvPr/>
          </p:nvSpPr>
          <p:spPr bwMode="auto">
            <a:xfrm>
              <a:off x="1271588" y="698500"/>
              <a:ext cx="177800" cy="141288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1531F6B4-1711-3644-2367-EF8C78743692}"/>
                </a:ext>
              </a:extLst>
            </p:cNvPr>
            <p:cNvSpPr/>
            <p:nvPr/>
          </p:nvSpPr>
          <p:spPr bwMode="auto">
            <a:xfrm>
              <a:off x="835025" y="1054100"/>
              <a:ext cx="155575" cy="171450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2E3852E0-78BD-B3FA-D599-DCD183B2AE9E}"/>
                </a:ext>
              </a:extLst>
            </p:cNvPr>
            <p:cNvSpPr/>
            <p:nvPr/>
          </p:nvSpPr>
          <p:spPr bwMode="auto">
            <a:xfrm>
              <a:off x="976313" y="508000"/>
              <a:ext cx="114300" cy="131763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1CDF3E86-CB5C-3E88-FD7E-A8D6172A888D}"/>
                </a:ext>
              </a:extLst>
            </p:cNvPr>
            <p:cNvSpPr/>
            <p:nvPr/>
          </p:nvSpPr>
          <p:spPr bwMode="auto">
            <a:xfrm>
              <a:off x="739775" y="808038"/>
              <a:ext cx="90487" cy="95250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upo 48">
            <a:extLst>
              <a:ext uri="{FF2B5EF4-FFF2-40B4-BE49-F238E27FC236}">
                <a16:creationId xmlns:a16="http://schemas.microsoft.com/office/drawing/2014/main" id="{D94A62A0-9581-5021-0CF9-4549EE904C1E}"/>
              </a:ext>
            </a:extLst>
          </p:cNvPr>
          <p:cNvGrpSpPr/>
          <p:nvPr/>
        </p:nvGrpSpPr>
        <p:grpSpPr>
          <a:xfrm>
            <a:off x="2342633" y="513133"/>
            <a:ext cx="751185" cy="704753"/>
            <a:chOff x="2342633" y="513133"/>
            <a:chExt cx="751185" cy="704753"/>
          </a:xfrm>
        </p:grpSpPr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27A523FC-AE4F-BBCF-3675-6F58328D9714}"/>
                </a:ext>
              </a:extLst>
            </p:cNvPr>
            <p:cNvSpPr/>
            <p:nvPr/>
          </p:nvSpPr>
          <p:spPr bwMode="auto">
            <a:xfrm rot="638943">
              <a:off x="2560954" y="752681"/>
              <a:ext cx="242888" cy="244475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7DAB6535-7350-9FEA-BF09-DC1619024703}"/>
                </a:ext>
              </a:extLst>
            </p:cNvPr>
            <p:cNvSpPr/>
            <p:nvPr/>
          </p:nvSpPr>
          <p:spPr bwMode="auto">
            <a:xfrm rot="638943">
              <a:off x="2379029" y="1035323"/>
              <a:ext cx="182563" cy="182563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D14CE479-8CE4-2EE7-E5BD-41D335B37A0F}"/>
                </a:ext>
              </a:extLst>
            </p:cNvPr>
            <p:cNvSpPr/>
            <p:nvPr/>
          </p:nvSpPr>
          <p:spPr bwMode="auto">
            <a:xfrm rot="638943">
              <a:off x="2916018" y="741666"/>
              <a:ext cx="177800" cy="177800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0F9E9BEC-9B32-C7B6-D485-EDE011B09847}"/>
                </a:ext>
              </a:extLst>
            </p:cNvPr>
            <p:cNvSpPr/>
            <p:nvPr/>
          </p:nvSpPr>
          <p:spPr bwMode="auto">
            <a:xfrm rot="638943">
              <a:off x="2755170" y="1020743"/>
              <a:ext cx="138113" cy="141288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E80934E3-A140-8F96-C9D0-4E25E5BF9D6C}"/>
                </a:ext>
              </a:extLst>
            </p:cNvPr>
            <p:cNvSpPr/>
            <p:nvPr/>
          </p:nvSpPr>
          <p:spPr bwMode="auto">
            <a:xfrm rot="638943">
              <a:off x="2342633" y="741543"/>
              <a:ext cx="141288" cy="139700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C7B2BD6D-BC7A-69DC-D27B-96F49F108634}"/>
                </a:ext>
              </a:extLst>
            </p:cNvPr>
            <p:cNvSpPr/>
            <p:nvPr/>
          </p:nvSpPr>
          <p:spPr bwMode="auto">
            <a:xfrm rot="638943">
              <a:off x="2632996" y="513133"/>
              <a:ext cx="138113" cy="136525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C710B933-5E2F-8B83-1070-AC5D7D4ED85D}"/>
                </a:ext>
              </a:extLst>
            </p:cNvPr>
            <p:cNvSpPr/>
            <p:nvPr/>
          </p:nvSpPr>
          <p:spPr bwMode="auto">
            <a:xfrm rot="638943">
              <a:off x="2808463" y="808734"/>
              <a:ext cx="101600" cy="80963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B62A3D29-BF88-D997-E862-22E0D339821B}"/>
                </a:ext>
              </a:extLst>
            </p:cNvPr>
            <p:cNvSpPr/>
            <p:nvPr/>
          </p:nvSpPr>
          <p:spPr bwMode="auto">
            <a:xfrm rot="638943">
              <a:off x="2522610" y="962320"/>
              <a:ext cx="88900" cy="98425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73CE1591-FA96-9550-AF48-5C8AEBC2C93E}"/>
                </a:ext>
              </a:extLst>
            </p:cNvPr>
            <p:cNvSpPr/>
            <p:nvPr/>
          </p:nvSpPr>
          <p:spPr bwMode="auto">
            <a:xfrm rot="638943">
              <a:off x="2662522" y="666361"/>
              <a:ext cx="65088" cy="76200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16DF3F63-0912-9856-8180-03A963F508DA}"/>
                </a:ext>
              </a:extLst>
            </p:cNvPr>
            <p:cNvSpPr/>
            <p:nvPr/>
          </p:nvSpPr>
          <p:spPr bwMode="auto">
            <a:xfrm rot="638943">
              <a:off x="2498535" y="810208"/>
              <a:ext cx="52388" cy="53975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2317C077-3DCA-362A-1901-321E417750F0}"/>
              </a:ext>
            </a:extLst>
          </p:cNvPr>
          <p:cNvGrpSpPr/>
          <p:nvPr/>
        </p:nvGrpSpPr>
        <p:grpSpPr>
          <a:xfrm>
            <a:off x="6003481" y="387253"/>
            <a:ext cx="1081459" cy="961864"/>
            <a:chOff x="6003481" y="387253"/>
            <a:chExt cx="1081459" cy="961864"/>
          </a:xfrm>
        </p:grpSpPr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3E9BD2D1-8BD5-0E9A-6093-0B395CAE844A}"/>
                </a:ext>
              </a:extLst>
            </p:cNvPr>
            <p:cNvSpPr/>
            <p:nvPr/>
          </p:nvSpPr>
          <p:spPr bwMode="auto">
            <a:xfrm rot="1367368">
              <a:off x="6331755" y="720150"/>
              <a:ext cx="339725" cy="354012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14BA9E2D-D283-2185-C2F6-72A522107C3F}"/>
                </a:ext>
              </a:extLst>
            </p:cNvPr>
            <p:cNvSpPr/>
            <p:nvPr/>
          </p:nvSpPr>
          <p:spPr bwMode="auto">
            <a:xfrm rot="1367368">
              <a:off x="6003481" y="1060614"/>
              <a:ext cx="257175" cy="268287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01BB9198-74F4-BF75-D4FD-F33BCE966159}"/>
                </a:ext>
              </a:extLst>
            </p:cNvPr>
            <p:cNvSpPr/>
            <p:nvPr/>
          </p:nvSpPr>
          <p:spPr bwMode="auto">
            <a:xfrm rot="1367368">
              <a:off x="6835702" y="796914"/>
              <a:ext cx="249238" cy="258762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id="{BF7689AD-D60A-07E8-1862-EBD350694016}"/>
                </a:ext>
              </a:extLst>
            </p:cNvPr>
            <p:cNvSpPr/>
            <p:nvPr/>
          </p:nvSpPr>
          <p:spPr bwMode="auto">
            <a:xfrm rot="1367368">
              <a:off x="6532031" y="1142742"/>
              <a:ext cx="193675" cy="206375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id="{751BD689-36B7-9C89-54A9-A3F5588AD699}"/>
                </a:ext>
              </a:extLst>
            </p:cNvPr>
            <p:cNvSpPr/>
            <p:nvPr/>
          </p:nvSpPr>
          <p:spPr bwMode="auto">
            <a:xfrm rot="1367368">
              <a:off x="6053398" y="629056"/>
              <a:ext cx="198438" cy="201612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C4CBBEFE-63AA-B3A0-1554-0D4060ACC446}"/>
                </a:ext>
              </a:extLst>
            </p:cNvPr>
            <p:cNvSpPr/>
            <p:nvPr/>
          </p:nvSpPr>
          <p:spPr bwMode="auto">
            <a:xfrm rot="1367368">
              <a:off x="6525669" y="387253"/>
              <a:ext cx="193675" cy="198437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FC41C490-87D8-A3B7-9EEF-6B128F0399EF}"/>
                </a:ext>
              </a:extLst>
            </p:cNvPr>
            <p:cNvSpPr/>
            <p:nvPr/>
          </p:nvSpPr>
          <p:spPr bwMode="auto">
            <a:xfrm rot="1367368">
              <a:off x="6682306" y="852292"/>
              <a:ext cx="142875" cy="119062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AEF55167-1096-7691-7C03-990529089465}"/>
                </a:ext>
              </a:extLst>
            </p:cNvPr>
            <p:cNvSpPr/>
            <p:nvPr/>
          </p:nvSpPr>
          <p:spPr bwMode="auto">
            <a:xfrm rot="1367368">
              <a:off x="6237552" y="986560"/>
              <a:ext cx="125413" cy="144462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0CE71CAE-0A09-AE72-BA3F-506B6979FE36}"/>
                </a:ext>
              </a:extLst>
            </p:cNvPr>
            <p:cNvSpPr/>
            <p:nvPr/>
          </p:nvSpPr>
          <p:spPr bwMode="auto">
            <a:xfrm rot="1367368">
              <a:off x="6528397" y="602706"/>
              <a:ext cx="92075" cy="111125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128CC25D-B8E9-54AB-7330-DA7126E137D8}"/>
                </a:ext>
              </a:extLst>
            </p:cNvPr>
            <p:cNvSpPr/>
            <p:nvPr/>
          </p:nvSpPr>
          <p:spPr bwMode="auto">
            <a:xfrm rot="1367368">
              <a:off x="6261890" y="759174"/>
              <a:ext cx="73025" cy="79375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060" name="Grupo 2059">
            <a:extLst>
              <a:ext uri="{FF2B5EF4-FFF2-40B4-BE49-F238E27FC236}">
                <a16:creationId xmlns:a16="http://schemas.microsoft.com/office/drawing/2014/main" id="{AF0F9980-A8A3-2CE3-8E62-E36FE6EE4B60}"/>
              </a:ext>
            </a:extLst>
          </p:cNvPr>
          <p:cNvGrpSpPr/>
          <p:nvPr/>
        </p:nvGrpSpPr>
        <p:grpSpPr>
          <a:xfrm>
            <a:off x="7618368" y="390730"/>
            <a:ext cx="1073572" cy="1033537"/>
            <a:chOff x="7618368" y="390730"/>
            <a:chExt cx="1073572" cy="1033537"/>
          </a:xfrm>
        </p:grpSpPr>
        <p:sp>
          <p:nvSpPr>
            <p:cNvPr id="2049" name="Freeform 57">
              <a:extLst>
                <a:ext uri="{FF2B5EF4-FFF2-40B4-BE49-F238E27FC236}">
                  <a16:creationId xmlns:a16="http://schemas.microsoft.com/office/drawing/2014/main" id="{5578839B-6850-2007-7257-C0F5A24F4D6B}"/>
                </a:ext>
              </a:extLst>
            </p:cNvPr>
            <p:cNvSpPr/>
            <p:nvPr/>
          </p:nvSpPr>
          <p:spPr bwMode="auto">
            <a:xfrm rot="322210">
              <a:off x="7935532" y="733083"/>
              <a:ext cx="347663" cy="347663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1" name="Freeform 58">
              <a:extLst>
                <a:ext uri="{FF2B5EF4-FFF2-40B4-BE49-F238E27FC236}">
                  <a16:creationId xmlns:a16="http://schemas.microsoft.com/office/drawing/2014/main" id="{A1E91175-3ED5-7544-2CFD-3CFDA465456F}"/>
                </a:ext>
              </a:extLst>
            </p:cNvPr>
            <p:cNvSpPr/>
            <p:nvPr/>
          </p:nvSpPr>
          <p:spPr bwMode="auto">
            <a:xfrm rot="322210">
              <a:off x="7712466" y="1162329"/>
              <a:ext cx="261938" cy="261938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2" name="Freeform 59">
              <a:extLst>
                <a:ext uri="{FF2B5EF4-FFF2-40B4-BE49-F238E27FC236}">
                  <a16:creationId xmlns:a16="http://schemas.microsoft.com/office/drawing/2014/main" id="{FE6D4C17-BBE5-45BC-5595-8033072F411D}"/>
                </a:ext>
              </a:extLst>
            </p:cNvPr>
            <p:cNvSpPr/>
            <p:nvPr/>
          </p:nvSpPr>
          <p:spPr bwMode="auto">
            <a:xfrm rot="322210">
              <a:off x="8437940" y="673658"/>
              <a:ext cx="254000" cy="255588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3" name="Freeform 60">
              <a:extLst>
                <a:ext uri="{FF2B5EF4-FFF2-40B4-BE49-F238E27FC236}">
                  <a16:creationId xmlns:a16="http://schemas.microsoft.com/office/drawing/2014/main" id="{D46BC87E-4025-C3E5-F6D2-0B30AB60D33E}"/>
                </a:ext>
              </a:extLst>
            </p:cNvPr>
            <p:cNvSpPr/>
            <p:nvPr/>
          </p:nvSpPr>
          <p:spPr bwMode="auto">
            <a:xfrm rot="322210">
              <a:off x="8242811" y="1095855"/>
              <a:ext cx="198438" cy="201613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4" name="Freeform 61">
              <a:extLst>
                <a:ext uri="{FF2B5EF4-FFF2-40B4-BE49-F238E27FC236}">
                  <a16:creationId xmlns:a16="http://schemas.microsoft.com/office/drawing/2014/main" id="{717F8CE7-3B0F-AD17-1DC9-A84F74A7F76E}"/>
                </a:ext>
              </a:extLst>
            </p:cNvPr>
            <p:cNvSpPr/>
            <p:nvPr/>
          </p:nvSpPr>
          <p:spPr bwMode="auto">
            <a:xfrm rot="322210">
              <a:off x="7618368" y="751883"/>
              <a:ext cx="201613" cy="198438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5" name="Freeform 62">
              <a:extLst>
                <a:ext uri="{FF2B5EF4-FFF2-40B4-BE49-F238E27FC236}">
                  <a16:creationId xmlns:a16="http://schemas.microsoft.com/office/drawing/2014/main" id="{5D4617D0-A1CD-A778-F864-45240EC91C25}"/>
                </a:ext>
              </a:extLst>
            </p:cNvPr>
            <p:cNvSpPr/>
            <p:nvPr/>
          </p:nvSpPr>
          <p:spPr bwMode="auto">
            <a:xfrm rot="322210">
              <a:off x="8001730" y="390730"/>
              <a:ext cx="198438" cy="193675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6" name="Freeform 63">
              <a:extLst>
                <a:ext uri="{FF2B5EF4-FFF2-40B4-BE49-F238E27FC236}">
                  <a16:creationId xmlns:a16="http://schemas.microsoft.com/office/drawing/2014/main" id="{59621440-1929-594A-9CD3-8631F99BE0E9}"/>
                </a:ext>
              </a:extLst>
            </p:cNvPr>
            <p:cNvSpPr/>
            <p:nvPr/>
          </p:nvSpPr>
          <p:spPr bwMode="auto">
            <a:xfrm rot="322210">
              <a:off x="8286676" y="789589"/>
              <a:ext cx="146050" cy="115888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7" name="Freeform 64">
              <a:extLst>
                <a:ext uri="{FF2B5EF4-FFF2-40B4-BE49-F238E27FC236}">
                  <a16:creationId xmlns:a16="http://schemas.microsoft.com/office/drawing/2014/main" id="{C68B1F25-7681-B399-BB20-447384F95B17}"/>
                </a:ext>
              </a:extLst>
            </p:cNvPr>
            <p:cNvSpPr/>
            <p:nvPr/>
          </p:nvSpPr>
          <p:spPr bwMode="auto">
            <a:xfrm rot="322210">
              <a:off x="7900991" y="1045882"/>
              <a:ext cx="127000" cy="141288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8" name="Freeform 65">
              <a:extLst>
                <a:ext uri="{FF2B5EF4-FFF2-40B4-BE49-F238E27FC236}">
                  <a16:creationId xmlns:a16="http://schemas.microsoft.com/office/drawing/2014/main" id="{3A624C2C-A019-D1BC-497D-8E7DD697CC78}"/>
                </a:ext>
              </a:extLst>
            </p:cNvPr>
            <p:cNvSpPr/>
            <p:nvPr/>
          </p:nvSpPr>
          <p:spPr bwMode="auto">
            <a:xfrm rot="322210">
              <a:off x="8059976" y="607947"/>
              <a:ext cx="93663" cy="109538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9" name="Freeform 66">
              <a:extLst>
                <a:ext uri="{FF2B5EF4-FFF2-40B4-BE49-F238E27FC236}">
                  <a16:creationId xmlns:a16="http://schemas.microsoft.com/office/drawing/2014/main" id="{6DF6F3BF-2B32-3698-F617-3193D27E1DB7}"/>
                </a:ext>
              </a:extLst>
            </p:cNvPr>
            <p:cNvSpPr/>
            <p:nvPr/>
          </p:nvSpPr>
          <p:spPr bwMode="auto">
            <a:xfrm rot="322210">
              <a:off x="7845501" y="835562"/>
              <a:ext cx="74613" cy="77788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085" name="Grupo 2084">
            <a:extLst>
              <a:ext uri="{FF2B5EF4-FFF2-40B4-BE49-F238E27FC236}">
                <a16:creationId xmlns:a16="http://schemas.microsoft.com/office/drawing/2014/main" id="{9203C711-8040-6C85-E419-3ED2EB533FA5}"/>
              </a:ext>
            </a:extLst>
          </p:cNvPr>
          <p:cNvGrpSpPr/>
          <p:nvPr/>
        </p:nvGrpSpPr>
        <p:grpSpPr>
          <a:xfrm>
            <a:off x="1864620" y="2072068"/>
            <a:ext cx="751227" cy="705292"/>
            <a:chOff x="1864620" y="2072068"/>
            <a:chExt cx="751227" cy="705292"/>
          </a:xfrm>
        </p:grpSpPr>
        <p:sp>
          <p:nvSpPr>
            <p:cNvPr id="2075" name="Freeform 83">
              <a:extLst>
                <a:ext uri="{FF2B5EF4-FFF2-40B4-BE49-F238E27FC236}">
                  <a16:creationId xmlns:a16="http://schemas.microsoft.com/office/drawing/2014/main" id="{83FA46F2-677C-C2E1-9A42-71A0C45F4544}"/>
                </a:ext>
              </a:extLst>
            </p:cNvPr>
            <p:cNvSpPr/>
            <p:nvPr/>
          </p:nvSpPr>
          <p:spPr bwMode="auto">
            <a:xfrm rot="630930">
              <a:off x="2083088" y="2311661"/>
              <a:ext cx="242887" cy="244475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6" name="Freeform 84">
              <a:extLst>
                <a:ext uri="{FF2B5EF4-FFF2-40B4-BE49-F238E27FC236}">
                  <a16:creationId xmlns:a16="http://schemas.microsoft.com/office/drawing/2014/main" id="{B0C8FDBB-EC51-003E-BB93-D43B72443501}"/>
                </a:ext>
              </a:extLst>
            </p:cNvPr>
            <p:cNvSpPr/>
            <p:nvPr/>
          </p:nvSpPr>
          <p:spPr bwMode="auto">
            <a:xfrm rot="630930">
              <a:off x="1901750" y="2594797"/>
              <a:ext cx="182562" cy="182563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7" name="Freeform 85">
              <a:extLst>
                <a:ext uri="{FF2B5EF4-FFF2-40B4-BE49-F238E27FC236}">
                  <a16:creationId xmlns:a16="http://schemas.microsoft.com/office/drawing/2014/main" id="{178EC552-B5AB-01CB-9D43-166C33BB572A}"/>
                </a:ext>
              </a:extLst>
            </p:cNvPr>
            <p:cNvSpPr/>
            <p:nvPr/>
          </p:nvSpPr>
          <p:spPr bwMode="auto">
            <a:xfrm rot="630930">
              <a:off x="2438047" y="2299894"/>
              <a:ext cx="177800" cy="177800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8" name="Freeform 86">
              <a:extLst>
                <a:ext uri="{FF2B5EF4-FFF2-40B4-BE49-F238E27FC236}">
                  <a16:creationId xmlns:a16="http://schemas.microsoft.com/office/drawing/2014/main" id="{7511F237-1630-4D38-1316-48E546218BDE}"/>
                </a:ext>
              </a:extLst>
            </p:cNvPr>
            <p:cNvSpPr/>
            <p:nvPr/>
          </p:nvSpPr>
          <p:spPr bwMode="auto">
            <a:xfrm rot="630930">
              <a:off x="2277808" y="2579392"/>
              <a:ext cx="138112" cy="141288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9" name="Freeform 87">
              <a:extLst>
                <a:ext uri="{FF2B5EF4-FFF2-40B4-BE49-F238E27FC236}">
                  <a16:creationId xmlns:a16="http://schemas.microsoft.com/office/drawing/2014/main" id="{BA14E7B4-5C95-542D-EE21-2CCCA5C0178B}"/>
                </a:ext>
              </a:extLst>
            </p:cNvPr>
            <p:cNvSpPr/>
            <p:nvPr/>
          </p:nvSpPr>
          <p:spPr bwMode="auto">
            <a:xfrm rot="630930">
              <a:off x="1864620" y="2301150"/>
              <a:ext cx="141287" cy="139700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0" name="Freeform 88">
              <a:extLst>
                <a:ext uri="{FF2B5EF4-FFF2-40B4-BE49-F238E27FC236}">
                  <a16:creationId xmlns:a16="http://schemas.microsoft.com/office/drawing/2014/main" id="{D22D4119-E0A2-0F30-4E11-947F2A59E2EB}"/>
                </a:ext>
              </a:extLst>
            </p:cNvPr>
            <p:cNvSpPr/>
            <p:nvPr/>
          </p:nvSpPr>
          <p:spPr bwMode="auto">
            <a:xfrm rot="630930">
              <a:off x="2154446" y="2072068"/>
              <a:ext cx="138112" cy="136525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1" name="Freeform 89">
              <a:extLst>
                <a:ext uri="{FF2B5EF4-FFF2-40B4-BE49-F238E27FC236}">
                  <a16:creationId xmlns:a16="http://schemas.microsoft.com/office/drawing/2014/main" id="{C71D2934-4E43-97BD-D325-80578A2BD506}"/>
                </a:ext>
              </a:extLst>
            </p:cNvPr>
            <p:cNvSpPr/>
            <p:nvPr/>
          </p:nvSpPr>
          <p:spPr bwMode="auto">
            <a:xfrm rot="630930">
              <a:off x="2330536" y="2367302"/>
              <a:ext cx="101600" cy="80963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2" name="Freeform 90">
              <a:extLst>
                <a:ext uri="{FF2B5EF4-FFF2-40B4-BE49-F238E27FC236}">
                  <a16:creationId xmlns:a16="http://schemas.microsoft.com/office/drawing/2014/main" id="{EE5BDCDB-A244-D93C-27A5-C2DA37B07347}"/>
                </a:ext>
              </a:extLst>
            </p:cNvPr>
            <p:cNvSpPr/>
            <p:nvPr/>
          </p:nvSpPr>
          <p:spPr bwMode="auto">
            <a:xfrm rot="630930">
              <a:off x="2045063" y="2521568"/>
              <a:ext cx="88900" cy="98425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3" name="Freeform 91">
              <a:extLst>
                <a:ext uri="{FF2B5EF4-FFF2-40B4-BE49-F238E27FC236}">
                  <a16:creationId xmlns:a16="http://schemas.microsoft.com/office/drawing/2014/main" id="{417314F5-E356-6ACC-4A96-0E83EAEC117B}"/>
                </a:ext>
              </a:extLst>
            </p:cNvPr>
            <p:cNvSpPr/>
            <p:nvPr/>
          </p:nvSpPr>
          <p:spPr bwMode="auto">
            <a:xfrm rot="630930">
              <a:off x="2184258" y="2225312"/>
              <a:ext cx="65087" cy="76200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4" name="Freeform 92">
              <a:extLst>
                <a:ext uri="{FF2B5EF4-FFF2-40B4-BE49-F238E27FC236}">
                  <a16:creationId xmlns:a16="http://schemas.microsoft.com/office/drawing/2014/main" id="{1A1AE414-AF66-7C2B-2B38-F9EB6FF9F687}"/>
                </a:ext>
              </a:extLst>
            </p:cNvPr>
            <p:cNvSpPr/>
            <p:nvPr/>
          </p:nvSpPr>
          <p:spPr bwMode="auto">
            <a:xfrm rot="630930">
              <a:off x="2020581" y="2369555"/>
              <a:ext cx="52387" cy="53975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098" name="Grupo 2097">
            <a:extLst>
              <a:ext uri="{FF2B5EF4-FFF2-40B4-BE49-F238E27FC236}">
                <a16:creationId xmlns:a16="http://schemas.microsoft.com/office/drawing/2014/main" id="{3F0BF288-3DF0-2FD2-B204-B75E31FCDB34}"/>
              </a:ext>
            </a:extLst>
          </p:cNvPr>
          <p:cNvGrpSpPr/>
          <p:nvPr/>
        </p:nvGrpSpPr>
        <p:grpSpPr>
          <a:xfrm>
            <a:off x="7320813" y="2318613"/>
            <a:ext cx="749885" cy="687015"/>
            <a:chOff x="7320813" y="2318613"/>
            <a:chExt cx="749885" cy="687015"/>
          </a:xfrm>
        </p:grpSpPr>
        <p:sp>
          <p:nvSpPr>
            <p:cNvPr id="2088" name="Freeform 96">
              <a:extLst>
                <a:ext uri="{FF2B5EF4-FFF2-40B4-BE49-F238E27FC236}">
                  <a16:creationId xmlns:a16="http://schemas.microsoft.com/office/drawing/2014/main" id="{C86F8A43-CC7F-4B67-5010-9F3E12B525B7}"/>
                </a:ext>
              </a:extLst>
            </p:cNvPr>
            <p:cNvSpPr/>
            <p:nvPr/>
          </p:nvSpPr>
          <p:spPr bwMode="auto">
            <a:xfrm rot="882074">
              <a:off x="7533972" y="2555837"/>
              <a:ext cx="242888" cy="244475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89" name="Freeform 97">
              <a:extLst>
                <a:ext uri="{FF2B5EF4-FFF2-40B4-BE49-F238E27FC236}">
                  <a16:creationId xmlns:a16="http://schemas.microsoft.com/office/drawing/2014/main" id="{3A3FC42C-0D9E-958C-2922-4AF8E5904D96}"/>
                </a:ext>
              </a:extLst>
            </p:cNvPr>
            <p:cNvSpPr/>
            <p:nvPr/>
          </p:nvSpPr>
          <p:spPr bwMode="auto">
            <a:xfrm rot="882074">
              <a:off x="7334766" y="2823065"/>
              <a:ext cx="184150" cy="182563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0" name="Freeform 98">
              <a:extLst>
                <a:ext uri="{FF2B5EF4-FFF2-40B4-BE49-F238E27FC236}">
                  <a16:creationId xmlns:a16="http://schemas.microsoft.com/office/drawing/2014/main" id="{35D7A312-F306-95B9-09D8-D9F63902AB2D}"/>
                </a:ext>
              </a:extLst>
            </p:cNvPr>
            <p:cNvSpPr/>
            <p:nvPr/>
          </p:nvSpPr>
          <p:spPr bwMode="auto">
            <a:xfrm rot="882074">
              <a:off x="7892898" y="2568127"/>
              <a:ext cx="177800" cy="177800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1" name="Freeform 99">
              <a:extLst>
                <a:ext uri="{FF2B5EF4-FFF2-40B4-BE49-F238E27FC236}">
                  <a16:creationId xmlns:a16="http://schemas.microsoft.com/office/drawing/2014/main" id="{44A9AE27-2E38-74C7-462E-4A382CA4BBE0}"/>
                </a:ext>
              </a:extLst>
            </p:cNvPr>
            <p:cNvSpPr/>
            <p:nvPr/>
          </p:nvSpPr>
          <p:spPr bwMode="auto">
            <a:xfrm rot="882074">
              <a:off x="7714072" y="2833783"/>
              <a:ext cx="138113" cy="141288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2" name="Freeform 100">
              <a:extLst>
                <a:ext uri="{FF2B5EF4-FFF2-40B4-BE49-F238E27FC236}">
                  <a16:creationId xmlns:a16="http://schemas.microsoft.com/office/drawing/2014/main" id="{A4F3763A-03D1-4ED3-D8CC-F76E23CBF935}"/>
                </a:ext>
              </a:extLst>
            </p:cNvPr>
            <p:cNvSpPr/>
            <p:nvPr/>
          </p:nvSpPr>
          <p:spPr bwMode="auto">
            <a:xfrm rot="882074">
              <a:off x="7320813" y="2525841"/>
              <a:ext cx="141288" cy="139700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3" name="Freeform 101">
              <a:extLst>
                <a:ext uri="{FF2B5EF4-FFF2-40B4-BE49-F238E27FC236}">
                  <a16:creationId xmlns:a16="http://schemas.microsoft.com/office/drawing/2014/main" id="{8ADF26D2-59E4-C484-439D-9A7670BDACA6}"/>
                </a:ext>
              </a:extLst>
            </p:cNvPr>
            <p:cNvSpPr/>
            <p:nvPr/>
          </p:nvSpPr>
          <p:spPr bwMode="auto">
            <a:xfrm rot="882074">
              <a:off x="7626681" y="2318613"/>
              <a:ext cx="139700" cy="136525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4" name="Freeform 102">
              <a:extLst>
                <a:ext uri="{FF2B5EF4-FFF2-40B4-BE49-F238E27FC236}">
                  <a16:creationId xmlns:a16="http://schemas.microsoft.com/office/drawing/2014/main" id="{CBE086A3-6258-F234-6070-5C7DCE648AEC}"/>
                </a:ext>
              </a:extLst>
            </p:cNvPr>
            <p:cNvSpPr/>
            <p:nvPr/>
          </p:nvSpPr>
          <p:spPr bwMode="auto">
            <a:xfrm rot="882074">
              <a:off x="7784390" y="2624856"/>
              <a:ext cx="101600" cy="80963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5" name="Freeform 103">
              <a:extLst>
                <a:ext uri="{FF2B5EF4-FFF2-40B4-BE49-F238E27FC236}">
                  <a16:creationId xmlns:a16="http://schemas.microsoft.com/office/drawing/2014/main" id="{98061D7A-8E9D-6D2B-91A3-25B760AAB5B9}"/>
                </a:ext>
              </a:extLst>
            </p:cNvPr>
            <p:cNvSpPr/>
            <p:nvPr/>
          </p:nvSpPr>
          <p:spPr bwMode="auto">
            <a:xfrm rot="882074">
              <a:off x="7486262" y="2756985"/>
              <a:ext cx="88900" cy="98425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6" name="Freeform 104">
              <a:extLst>
                <a:ext uri="{FF2B5EF4-FFF2-40B4-BE49-F238E27FC236}">
                  <a16:creationId xmlns:a16="http://schemas.microsoft.com/office/drawing/2014/main" id="{D189E0AC-8E9C-0698-C1DF-1F61B3E289AE}"/>
                </a:ext>
              </a:extLst>
            </p:cNvPr>
            <p:cNvSpPr/>
            <p:nvPr/>
          </p:nvSpPr>
          <p:spPr bwMode="auto">
            <a:xfrm rot="882074">
              <a:off x="7647527" y="2471040"/>
              <a:ext cx="66675" cy="76200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97" name="Freeform 105">
              <a:extLst>
                <a:ext uri="{FF2B5EF4-FFF2-40B4-BE49-F238E27FC236}">
                  <a16:creationId xmlns:a16="http://schemas.microsoft.com/office/drawing/2014/main" id="{924F5370-7D30-0A77-B2BB-5E829FDCD986}"/>
                </a:ext>
              </a:extLst>
            </p:cNvPr>
            <p:cNvSpPr/>
            <p:nvPr/>
          </p:nvSpPr>
          <p:spPr bwMode="auto">
            <a:xfrm rot="882074">
              <a:off x="7476148" y="2602720"/>
              <a:ext cx="52388" cy="53975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111" name="Grupo 2110">
            <a:extLst>
              <a:ext uri="{FF2B5EF4-FFF2-40B4-BE49-F238E27FC236}">
                <a16:creationId xmlns:a16="http://schemas.microsoft.com/office/drawing/2014/main" id="{EA8ED18D-B448-103A-CDEB-687DFBFC62EF}"/>
              </a:ext>
            </a:extLst>
          </p:cNvPr>
          <p:cNvGrpSpPr/>
          <p:nvPr/>
        </p:nvGrpSpPr>
        <p:grpSpPr>
          <a:xfrm>
            <a:off x="524583" y="3581363"/>
            <a:ext cx="1447567" cy="1383283"/>
            <a:chOff x="524583" y="3581363"/>
            <a:chExt cx="1447567" cy="1383283"/>
          </a:xfrm>
        </p:grpSpPr>
        <p:sp>
          <p:nvSpPr>
            <p:cNvPr id="2101" name="Freeform 109">
              <a:extLst>
                <a:ext uri="{FF2B5EF4-FFF2-40B4-BE49-F238E27FC236}">
                  <a16:creationId xmlns:a16="http://schemas.microsoft.com/office/drawing/2014/main" id="{E104F516-6491-D378-536C-D42DB4700B86}"/>
                </a:ext>
              </a:extLst>
            </p:cNvPr>
            <p:cNvSpPr/>
            <p:nvPr/>
          </p:nvSpPr>
          <p:spPr bwMode="auto">
            <a:xfrm rot="400374">
              <a:off x="951324" y="4043999"/>
              <a:ext cx="468313" cy="468312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2" name="Freeform 110">
              <a:extLst>
                <a:ext uri="{FF2B5EF4-FFF2-40B4-BE49-F238E27FC236}">
                  <a16:creationId xmlns:a16="http://schemas.microsoft.com/office/drawing/2014/main" id="{8FD9C81B-D68B-A3E1-9F9E-797C86B2061A}"/>
                </a:ext>
              </a:extLst>
            </p:cNvPr>
            <p:cNvSpPr/>
            <p:nvPr/>
          </p:nvSpPr>
          <p:spPr bwMode="auto">
            <a:xfrm rot="400374">
              <a:off x="637096" y="4612221"/>
              <a:ext cx="352425" cy="352425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3" name="Freeform 111">
              <a:extLst>
                <a:ext uri="{FF2B5EF4-FFF2-40B4-BE49-F238E27FC236}">
                  <a16:creationId xmlns:a16="http://schemas.microsoft.com/office/drawing/2014/main" id="{8B235D14-31C6-E5A1-B0FE-0AEC47D1267C}"/>
                </a:ext>
              </a:extLst>
            </p:cNvPr>
            <p:cNvSpPr/>
            <p:nvPr/>
          </p:nvSpPr>
          <p:spPr bwMode="auto">
            <a:xfrm rot="400374">
              <a:off x="1629250" y="3978092"/>
              <a:ext cx="342900" cy="342900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4" name="Freeform 112">
              <a:extLst>
                <a:ext uri="{FF2B5EF4-FFF2-40B4-BE49-F238E27FC236}">
                  <a16:creationId xmlns:a16="http://schemas.microsoft.com/office/drawing/2014/main" id="{F583F167-DA71-8551-1B6D-3FD7034ABE6F}"/>
                </a:ext>
              </a:extLst>
            </p:cNvPr>
            <p:cNvSpPr/>
            <p:nvPr/>
          </p:nvSpPr>
          <p:spPr bwMode="auto">
            <a:xfrm rot="400374">
              <a:off x="1354960" y="4539075"/>
              <a:ext cx="266700" cy="271462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5" name="Freeform 113">
              <a:extLst>
                <a:ext uri="{FF2B5EF4-FFF2-40B4-BE49-F238E27FC236}">
                  <a16:creationId xmlns:a16="http://schemas.microsoft.com/office/drawing/2014/main" id="{405D571A-E8BF-94D6-CE85-C006D03A9F90}"/>
                </a:ext>
              </a:extLst>
            </p:cNvPr>
            <p:cNvSpPr/>
            <p:nvPr/>
          </p:nvSpPr>
          <p:spPr bwMode="auto">
            <a:xfrm rot="400374">
              <a:off x="524583" y="4056992"/>
              <a:ext cx="271463" cy="266700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6" name="Freeform 114">
              <a:extLst>
                <a:ext uri="{FF2B5EF4-FFF2-40B4-BE49-F238E27FC236}">
                  <a16:creationId xmlns:a16="http://schemas.microsoft.com/office/drawing/2014/main" id="{C59BCDB1-C421-F8D5-C915-578013FE440A}"/>
                </a:ext>
              </a:extLst>
            </p:cNvPr>
            <p:cNvSpPr/>
            <p:nvPr/>
          </p:nvSpPr>
          <p:spPr bwMode="auto">
            <a:xfrm rot="400374">
              <a:off x="1051998" y="3581363"/>
              <a:ext cx="266700" cy="261937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7" name="Freeform 115">
              <a:extLst>
                <a:ext uri="{FF2B5EF4-FFF2-40B4-BE49-F238E27FC236}">
                  <a16:creationId xmlns:a16="http://schemas.microsoft.com/office/drawing/2014/main" id="{1BDE0F0B-74B1-4BEC-F38B-A380AC3218E6}"/>
                </a:ext>
              </a:extLst>
            </p:cNvPr>
            <p:cNvSpPr/>
            <p:nvPr/>
          </p:nvSpPr>
          <p:spPr bwMode="auto">
            <a:xfrm rot="400374">
              <a:off x="1425664" y="4127208"/>
              <a:ext cx="195263" cy="155575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8" name="Freeform 116">
              <a:extLst>
                <a:ext uri="{FF2B5EF4-FFF2-40B4-BE49-F238E27FC236}">
                  <a16:creationId xmlns:a16="http://schemas.microsoft.com/office/drawing/2014/main" id="{8368B32E-AFC8-1165-CB8D-1B99290E4EAD}"/>
                </a:ext>
              </a:extLst>
            </p:cNvPr>
            <p:cNvSpPr/>
            <p:nvPr/>
          </p:nvSpPr>
          <p:spPr bwMode="auto">
            <a:xfrm rot="400374">
              <a:off x="897152" y="4458893"/>
              <a:ext cx="171450" cy="192087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09" name="Freeform 117">
              <a:extLst>
                <a:ext uri="{FF2B5EF4-FFF2-40B4-BE49-F238E27FC236}">
                  <a16:creationId xmlns:a16="http://schemas.microsoft.com/office/drawing/2014/main" id="{9A5A1741-4404-83AE-5569-9DD8E8A980FA}"/>
                </a:ext>
              </a:extLst>
            </p:cNvPr>
            <p:cNvSpPr/>
            <p:nvPr/>
          </p:nvSpPr>
          <p:spPr bwMode="auto">
            <a:xfrm rot="400374">
              <a:off x="1124597" y="3875382"/>
              <a:ext cx="127000" cy="146050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0" name="Freeform 118">
              <a:extLst>
                <a:ext uri="{FF2B5EF4-FFF2-40B4-BE49-F238E27FC236}">
                  <a16:creationId xmlns:a16="http://schemas.microsoft.com/office/drawing/2014/main" id="{E5CC5034-033C-A835-6C7F-E347554E4718}"/>
                </a:ext>
              </a:extLst>
            </p:cNvPr>
            <p:cNvSpPr/>
            <p:nvPr/>
          </p:nvSpPr>
          <p:spPr bwMode="auto">
            <a:xfrm rot="400374">
              <a:off x="828272" y="4173143"/>
              <a:ext cx="101600" cy="106362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124" name="Grupo 2123">
            <a:extLst>
              <a:ext uri="{FF2B5EF4-FFF2-40B4-BE49-F238E27FC236}">
                <a16:creationId xmlns:a16="http://schemas.microsoft.com/office/drawing/2014/main" id="{40C217B4-1599-1413-AC3D-BC04FFD5A958}"/>
              </a:ext>
            </a:extLst>
          </p:cNvPr>
          <p:cNvGrpSpPr/>
          <p:nvPr/>
        </p:nvGrpSpPr>
        <p:grpSpPr>
          <a:xfrm>
            <a:off x="4199122" y="3761522"/>
            <a:ext cx="1084294" cy="1036085"/>
            <a:chOff x="4199122" y="3761522"/>
            <a:chExt cx="1084294" cy="1036085"/>
          </a:xfrm>
        </p:grpSpPr>
        <p:sp>
          <p:nvSpPr>
            <p:cNvPr id="2114" name="Freeform 122">
              <a:extLst>
                <a:ext uri="{FF2B5EF4-FFF2-40B4-BE49-F238E27FC236}">
                  <a16:creationId xmlns:a16="http://schemas.microsoft.com/office/drawing/2014/main" id="{C8B31EF9-20AA-CF84-A6B5-5E17ADCF52AE}"/>
                </a:ext>
              </a:extLst>
            </p:cNvPr>
            <p:cNvSpPr/>
            <p:nvPr/>
          </p:nvSpPr>
          <p:spPr bwMode="auto">
            <a:xfrm rot="407616">
              <a:off x="4518020" y="4107196"/>
              <a:ext cx="350837" cy="350838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5" name="Freeform 123">
              <a:extLst>
                <a:ext uri="{FF2B5EF4-FFF2-40B4-BE49-F238E27FC236}">
                  <a16:creationId xmlns:a16="http://schemas.microsoft.com/office/drawing/2014/main" id="{0F7EAFD1-9650-AC13-5F4D-22F50772A6BE}"/>
                </a:ext>
              </a:extLst>
            </p:cNvPr>
            <p:cNvSpPr/>
            <p:nvPr/>
          </p:nvSpPr>
          <p:spPr bwMode="auto">
            <a:xfrm rot="407616">
              <a:off x="4281909" y="4532494"/>
              <a:ext cx="265112" cy="265113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6" name="Freeform 124">
              <a:extLst>
                <a:ext uri="{FF2B5EF4-FFF2-40B4-BE49-F238E27FC236}">
                  <a16:creationId xmlns:a16="http://schemas.microsoft.com/office/drawing/2014/main" id="{D01AD04E-11AA-0D02-96EF-86775F9D8574}"/>
                </a:ext>
              </a:extLst>
            </p:cNvPr>
            <p:cNvSpPr/>
            <p:nvPr/>
          </p:nvSpPr>
          <p:spPr bwMode="auto">
            <a:xfrm rot="407616">
              <a:off x="5027829" y="4059601"/>
              <a:ext cx="255587" cy="255588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7" name="Freeform 125">
              <a:extLst>
                <a:ext uri="{FF2B5EF4-FFF2-40B4-BE49-F238E27FC236}">
                  <a16:creationId xmlns:a16="http://schemas.microsoft.com/office/drawing/2014/main" id="{3BB8AF9F-F9E9-2CA9-E332-967C0C6B6538}"/>
                </a:ext>
              </a:extLst>
            </p:cNvPr>
            <p:cNvSpPr/>
            <p:nvPr/>
          </p:nvSpPr>
          <p:spPr bwMode="auto">
            <a:xfrm rot="407616">
              <a:off x="4820906" y="4479099"/>
              <a:ext cx="200025" cy="203200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8" name="Freeform 126">
              <a:extLst>
                <a:ext uri="{FF2B5EF4-FFF2-40B4-BE49-F238E27FC236}">
                  <a16:creationId xmlns:a16="http://schemas.microsoft.com/office/drawing/2014/main" id="{10C1B638-CAE8-196C-549A-E2C70007C4AD}"/>
                </a:ext>
              </a:extLst>
            </p:cNvPr>
            <p:cNvSpPr/>
            <p:nvPr/>
          </p:nvSpPr>
          <p:spPr bwMode="auto">
            <a:xfrm rot="407616">
              <a:off x="4199122" y="4117433"/>
              <a:ext cx="203200" cy="200025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19" name="Freeform 127">
              <a:extLst>
                <a:ext uri="{FF2B5EF4-FFF2-40B4-BE49-F238E27FC236}">
                  <a16:creationId xmlns:a16="http://schemas.microsoft.com/office/drawing/2014/main" id="{BD405B6B-4821-C4E2-D2F6-F7A138159F50}"/>
                </a:ext>
              </a:extLst>
            </p:cNvPr>
            <p:cNvSpPr/>
            <p:nvPr/>
          </p:nvSpPr>
          <p:spPr bwMode="auto">
            <a:xfrm rot="407616">
              <a:off x="4595112" y="3761522"/>
              <a:ext cx="200025" cy="195263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0" name="Freeform 128">
              <a:extLst>
                <a:ext uri="{FF2B5EF4-FFF2-40B4-BE49-F238E27FC236}">
                  <a16:creationId xmlns:a16="http://schemas.microsoft.com/office/drawing/2014/main" id="{B0D72F94-7F67-6D68-49E7-1293153FCDC2}"/>
                </a:ext>
              </a:extLst>
            </p:cNvPr>
            <p:cNvSpPr/>
            <p:nvPr/>
          </p:nvSpPr>
          <p:spPr bwMode="auto">
            <a:xfrm rot="407616">
              <a:off x="4873814" y="4170226"/>
              <a:ext cx="147637" cy="117475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1" name="Freeform 129">
              <a:extLst>
                <a:ext uri="{FF2B5EF4-FFF2-40B4-BE49-F238E27FC236}">
                  <a16:creationId xmlns:a16="http://schemas.microsoft.com/office/drawing/2014/main" id="{77446F27-79B3-E25C-1D74-19C32DB38BCD}"/>
                </a:ext>
              </a:extLst>
            </p:cNvPr>
            <p:cNvSpPr/>
            <p:nvPr/>
          </p:nvSpPr>
          <p:spPr bwMode="auto">
            <a:xfrm rot="407616">
              <a:off x="4478041" y="4419396"/>
              <a:ext cx="128587" cy="142875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2" name="Freeform 130">
              <a:extLst>
                <a:ext uri="{FF2B5EF4-FFF2-40B4-BE49-F238E27FC236}">
                  <a16:creationId xmlns:a16="http://schemas.microsoft.com/office/drawing/2014/main" id="{E74B8569-7E91-04C5-B0C2-FD69ABD4477C}"/>
                </a:ext>
              </a:extLst>
            </p:cNvPr>
            <p:cNvSpPr/>
            <p:nvPr/>
          </p:nvSpPr>
          <p:spPr bwMode="auto">
            <a:xfrm rot="407616">
              <a:off x="4648817" y="3981995"/>
              <a:ext cx="95250" cy="107950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3" name="Freeform 131">
              <a:extLst>
                <a:ext uri="{FF2B5EF4-FFF2-40B4-BE49-F238E27FC236}">
                  <a16:creationId xmlns:a16="http://schemas.microsoft.com/office/drawing/2014/main" id="{E51ADF7A-042C-D923-901F-928FF41F835B}"/>
                </a:ext>
              </a:extLst>
            </p:cNvPr>
            <p:cNvSpPr/>
            <p:nvPr/>
          </p:nvSpPr>
          <p:spPr bwMode="auto">
            <a:xfrm rot="407616">
              <a:off x="4427393" y="4203688"/>
              <a:ext cx="74612" cy="79375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2137" name="Grupo 2136">
            <a:extLst>
              <a:ext uri="{FF2B5EF4-FFF2-40B4-BE49-F238E27FC236}">
                <a16:creationId xmlns:a16="http://schemas.microsoft.com/office/drawing/2014/main" id="{FA61A5F3-30F0-2C6A-9758-6F69CF1B5E3B}"/>
              </a:ext>
            </a:extLst>
          </p:cNvPr>
          <p:cNvGrpSpPr/>
          <p:nvPr/>
        </p:nvGrpSpPr>
        <p:grpSpPr>
          <a:xfrm>
            <a:off x="7399334" y="3606995"/>
            <a:ext cx="1455022" cy="1266685"/>
            <a:chOff x="7399334" y="3606995"/>
            <a:chExt cx="1455022" cy="1266685"/>
          </a:xfrm>
        </p:grpSpPr>
        <p:sp>
          <p:nvSpPr>
            <p:cNvPr id="2127" name="Freeform 135">
              <a:extLst>
                <a:ext uri="{FF2B5EF4-FFF2-40B4-BE49-F238E27FC236}">
                  <a16:creationId xmlns:a16="http://schemas.microsoft.com/office/drawing/2014/main" id="{59B81161-23AB-47CD-BF7A-49A59A27ED8B}"/>
                </a:ext>
              </a:extLst>
            </p:cNvPr>
            <p:cNvSpPr/>
            <p:nvPr/>
          </p:nvSpPr>
          <p:spPr bwMode="auto">
            <a:xfrm rot="1693704">
              <a:off x="7866255" y="4028605"/>
              <a:ext cx="449263" cy="468313"/>
            </a:xfrm>
            <a:custGeom>
              <a:avLst/>
              <a:gdLst>
                <a:gd name="T0" fmla="*/ 92 w 93"/>
                <a:gd name="T1" fmla="*/ 48 h 93"/>
                <a:gd name="T2" fmla="*/ 45 w 93"/>
                <a:gd name="T3" fmla="*/ 93 h 93"/>
                <a:gd name="T4" fmla="*/ 0 w 93"/>
                <a:gd name="T5" fmla="*/ 47 h 93"/>
                <a:gd name="T6" fmla="*/ 48 w 93"/>
                <a:gd name="T7" fmla="*/ 1 h 93"/>
                <a:gd name="T8" fmla="*/ 92 w 93"/>
                <a:gd name="T9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92" y="48"/>
                  </a:moveTo>
                  <a:cubicBezTo>
                    <a:pt x="92" y="72"/>
                    <a:pt x="70" y="93"/>
                    <a:pt x="45" y="93"/>
                  </a:cubicBezTo>
                  <a:cubicBezTo>
                    <a:pt x="21" y="92"/>
                    <a:pt x="0" y="71"/>
                    <a:pt x="0" y="47"/>
                  </a:cubicBezTo>
                  <a:cubicBezTo>
                    <a:pt x="0" y="21"/>
                    <a:pt x="22" y="0"/>
                    <a:pt x="48" y="1"/>
                  </a:cubicBezTo>
                  <a:cubicBezTo>
                    <a:pt x="73" y="1"/>
                    <a:pt x="93" y="23"/>
                    <a:pt x="9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8" name="Freeform 136">
              <a:extLst>
                <a:ext uri="{FF2B5EF4-FFF2-40B4-BE49-F238E27FC236}">
                  <a16:creationId xmlns:a16="http://schemas.microsoft.com/office/drawing/2014/main" id="{800F9CE3-395D-9721-60E0-C2DB07C54F0F}"/>
                </a:ext>
              </a:extLst>
            </p:cNvPr>
            <p:cNvSpPr/>
            <p:nvPr/>
          </p:nvSpPr>
          <p:spPr bwMode="auto">
            <a:xfrm rot="1693704">
              <a:off x="7399334" y="4432184"/>
              <a:ext cx="338138" cy="352425"/>
            </a:xfrm>
            <a:custGeom>
              <a:avLst/>
              <a:gdLst>
                <a:gd name="T0" fmla="*/ 69 w 70"/>
                <a:gd name="T1" fmla="*/ 34 h 70"/>
                <a:gd name="T2" fmla="*/ 36 w 70"/>
                <a:gd name="T3" fmla="*/ 69 h 70"/>
                <a:gd name="T4" fmla="*/ 1 w 70"/>
                <a:gd name="T5" fmla="*/ 36 h 70"/>
                <a:gd name="T6" fmla="*/ 34 w 70"/>
                <a:gd name="T7" fmla="*/ 1 h 70"/>
                <a:gd name="T8" fmla="*/ 69 w 70"/>
                <a:gd name="T9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9" y="34"/>
                  </a:moveTo>
                  <a:cubicBezTo>
                    <a:pt x="70" y="53"/>
                    <a:pt x="55" y="68"/>
                    <a:pt x="36" y="69"/>
                  </a:cubicBezTo>
                  <a:cubicBezTo>
                    <a:pt x="16" y="70"/>
                    <a:pt x="1" y="56"/>
                    <a:pt x="1" y="36"/>
                  </a:cubicBezTo>
                  <a:cubicBezTo>
                    <a:pt x="0" y="17"/>
                    <a:pt x="15" y="2"/>
                    <a:pt x="34" y="1"/>
                  </a:cubicBezTo>
                  <a:cubicBezTo>
                    <a:pt x="53" y="0"/>
                    <a:pt x="69" y="15"/>
                    <a:pt x="6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29" name="Freeform 137">
              <a:extLst>
                <a:ext uri="{FF2B5EF4-FFF2-40B4-BE49-F238E27FC236}">
                  <a16:creationId xmlns:a16="http://schemas.microsoft.com/office/drawing/2014/main" id="{C740A000-2451-0F06-C45D-435323667C66}"/>
                </a:ext>
              </a:extLst>
            </p:cNvPr>
            <p:cNvSpPr/>
            <p:nvPr/>
          </p:nvSpPr>
          <p:spPr bwMode="auto">
            <a:xfrm rot="1693704">
              <a:off x="8525743" y="4186838"/>
              <a:ext cx="328613" cy="342900"/>
            </a:xfrm>
            <a:custGeom>
              <a:avLst/>
              <a:gdLst>
                <a:gd name="T0" fmla="*/ 68 w 68"/>
                <a:gd name="T1" fmla="*/ 34 h 68"/>
                <a:gd name="T2" fmla="*/ 33 w 68"/>
                <a:gd name="T3" fmla="*/ 68 h 68"/>
                <a:gd name="T4" fmla="*/ 0 w 68"/>
                <a:gd name="T5" fmla="*/ 34 h 68"/>
                <a:gd name="T6" fmla="*/ 35 w 68"/>
                <a:gd name="T7" fmla="*/ 0 h 68"/>
                <a:gd name="T8" fmla="*/ 68 w 68"/>
                <a:gd name="T9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1"/>
                    <a:pt x="50" y="68"/>
                    <a:pt x="33" y="68"/>
                  </a:cubicBezTo>
                  <a:cubicBezTo>
                    <a:pt x="16" y="67"/>
                    <a:pt x="0" y="51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2" y="1"/>
                    <a:pt x="67" y="16"/>
                    <a:pt x="68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0" name="Freeform 138">
              <a:extLst>
                <a:ext uri="{FF2B5EF4-FFF2-40B4-BE49-F238E27FC236}">
                  <a16:creationId xmlns:a16="http://schemas.microsoft.com/office/drawing/2014/main" id="{3A3A6568-36C7-C526-EDBA-8C9F64623B00}"/>
                </a:ext>
              </a:extLst>
            </p:cNvPr>
            <p:cNvSpPr/>
            <p:nvPr/>
          </p:nvSpPr>
          <p:spPr bwMode="auto">
            <a:xfrm rot="1693704">
              <a:off x="8086372" y="4602217"/>
              <a:ext cx="255588" cy="271463"/>
            </a:xfrm>
            <a:custGeom>
              <a:avLst/>
              <a:gdLst>
                <a:gd name="T0" fmla="*/ 53 w 53"/>
                <a:gd name="T1" fmla="*/ 26 h 54"/>
                <a:gd name="T2" fmla="*/ 27 w 53"/>
                <a:gd name="T3" fmla="*/ 53 h 54"/>
                <a:gd name="T4" fmla="*/ 0 w 53"/>
                <a:gd name="T5" fmla="*/ 27 h 54"/>
                <a:gd name="T6" fmla="*/ 26 w 53"/>
                <a:gd name="T7" fmla="*/ 0 h 54"/>
                <a:gd name="T8" fmla="*/ 53 w 53"/>
                <a:gd name="T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4">
                  <a:moveTo>
                    <a:pt x="53" y="26"/>
                  </a:moveTo>
                  <a:cubicBezTo>
                    <a:pt x="53" y="40"/>
                    <a:pt x="41" y="53"/>
                    <a:pt x="27" y="53"/>
                  </a:cubicBezTo>
                  <a:cubicBezTo>
                    <a:pt x="14" y="54"/>
                    <a:pt x="0" y="40"/>
                    <a:pt x="0" y="27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1" name="Freeform 139">
              <a:extLst>
                <a:ext uri="{FF2B5EF4-FFF2-40B4-BE49-F238E27FC236}">
                  <a16:creationId xmlns:a16="http://schemas.microsoft.com/office/drawing/2014/main" id="{DFEFB0DC-80CB-9AF0-5E68-5D129B8736FE}"/>
                </a:ext>
              </a:extLst>
            </p:cNvPr>
            <p:cNvSpPr/>
            <p:nvPr/>
          </p:nvSpPr>
          <p:spPr bwMode="auto">
            <a:xfrm rot="1693704">
              <a:off x="7522668" y="3866328"/>
              <a:ext cx="260350" cy="266700"/>
            </a:xfrm>
            <a:custGeom>
              <a:avLst/>
              <a:gdLst>
                <a:gd name="T0" fmla="*/ 1 w 54"/>
                <a:gd name="T1" fmla="*/ 26 h 53"/>
                <a:gd name="T2" fmla="*/ 27 w 54"/>
                <a:gd name="T3" fmla="*/ 0 h 53"/>
                <a:gd name="T4" fmla="*/ 53 w 54"/>
                <a:gd name="T5" fmla="*/ 27 h 53"/>
                <a:gd name="T6" fmla="*/ 26 w 54"/>
                <a:gd name="T7" fmla="*/ 53 h 53"/>
                <a:gd name="T8" fmla="*/ 1 w 54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" y="26"/>
                  </a:moveTo>
                  <a:cubicBezTo>
                    <a:pt x="1" y="10"/>
                    <a:pt x="12" y="0"/>
                    <a:pt x="27" y="0"/>
                  </a:cubicBezTo>
                  <a:cubicBezTo>
                    <a:pt x="42" y="0"/>
                    <a:pt x="54" y="12"/>
                    <a:pt x="53" y="27"/>
                  </a:cubicBezTo>
                  <a:cubicBezTo>
                    <a:pt x="53" y="41"/>
                    <a:pt x="40" y="53"/>
                    <a:pt x="26" y="53"/>
                  </a:cubicBezTo>
                  <a:cubicBezTo>
                    <a:pt x="12" y="53"/>
                    <a:pt x="0" y="41"/>
                    <a:pt x="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2" name="Freeform 140">
              <a:extLst>
                <a:ext uri="{FF2B5EF4-FFF2-40B4-BE49-F238E27FC236}">
                  <a16:creationId xmlns:a16="http://schemas.microsoft.com/office/drawing/2014/main" id="{5F471135-3B4A-BD3C-3E75-E4A3C56AD867}"/>
                </a:ext>
              </a:extLst>
            </p:cNvPr>
            <p:cNvSpPr/>
            <p:nvPr/>
          </p:nvSpPr>
          <p:spPr bwMode="auto">
            <a:xfrm rot="1693704">
              <a:off x="8172857" y="3606995"/>
              <a:ext cx="257175" cy="261938"/>
            </a:xfrm>
            <a:custGeom>
              <a:avLst/>
              <a:gdLst>
                <a:gd name="T0" fmla="*/ 28 w 53"/>
                <a:gd name="T1" fmla="*/ 52 h 52"/>
                <a:gd name="T2" fmla="*/ 1 w 53"/>
                <a:gd name="T3" fmla="*/ 27 h 52"/>
                <a:gd name="T4" fmla="*/ 26 w 53"/>
                <a:gd name="T5" fmla="*/ 1 h 52"/>
                <a:gd name="T6" fmla="*/ 52 w 53"/>
                <a:gd name="T7" fmla="*/ 25 h 52"/>
                <a:gd name="T8" fmla="*/ 28 w 5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8" y="52"/>
                  </a:moveTo>
                  <a:cubicBezTo>
                    <a:pt x="12" y="51"/>
                    <a:pt x="3" y="42"/>
                    <a:pt x="1" y="27"/>
                  </a:cubicBezTo>
                  <a:cubicBezTo>
                    <a:pt x="0" y="14"/>
                    <a:pt x="13" y="0"/>
                    <a:pt x="26" y="1"/>
                  </a:cubicBezTo>
                  <a:cubicBezTo>
                    <a:pt x="42" y="1"/>
                    <a:pt x="52" y="10"/>
                    <a:pt x="52" y="25"/>
                  </a:cubicBezTo>
                  <a:cubicBezTo>
                    <a:pt x="53" y="41"/>
                    <a:pt x="44" y="50"/>
                    <a:pt x="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3" name="Freeform 141">
              <a:extLst>
                <a:ext uri="{FF2B5EF4-FFF2-40B4-BE49-F238E27FC236}">
                  <a16:creationId xmlns:a16="http://schemas.microsoft.com/office/drawing/2014/main" id="{D265AAD9-7259-677F-55CA-80FB39F2C570}"/>
                </a:ext>
              </a:extLst>
            </p:cNvPr>
            <p:cNvSpPr/>
            <p:nvPr/>
          </p:nvSpPr>
          <p:spPr bwMode="auto">
            <a:xfrm rot="1693704">
              <a:off x="8325933" y="4234943"/>
              <a:ext cx="188913" cy="157163"/>
            </a:xfrm>
            <a:custGeom>
              <a:avLst/>
              <a:gdLst>
                <a:gd name="T0" fmla="*/ 31 w 39"/>
                <a:gd name="T1" fmla="*/ 0 h 31"/>
                <a:gd name="T2" fmla="*/ 39 w 39"/>
                <a:gd name="T3" fmla="*/ 21 h 31"/>
                <a:gd name="T4" fmla="*/ 8 w 39"/>
                <a:gd name="T5" fmla="*/ 31 h 31"/>
                <a:gd name="T6" fmla="*/ 0 w 39"/>
                <a:gd name="T7" fmla="*/ 10 h 31"/>
                <a:gd name="T8" fmla="*/ 31 w 3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1" y="0"/>
                  </a:moveTo>
                  <a:cubicBezTo>
                    <a:pt x="34" y="7"/>
                    <a:pt x="36" y="13"/>
                    <a:pt x="39" y="21"/>
                  </a:cubicBezTo>
                  <a:cubicBezTo>
                    <a:pt x="28" y="25"/>
                    <a:pt x="19" y="28"/>
                    <a:pt x="8" y="31"/>
                  </a:cubicBezTo>
                  <a:cubicBezTo>
                    <a:pt x="6" y="25"/>
                    <a:pt x="3" y="19"/>
                    <a:pt x="0" y="10"/>
                  </a:cubicBezTo>
                  <a:cubicBezTo>
                    <a:pt x="11" y="6"/>
                    <a:pt x="21" y="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4" name="Freeform 142">
              <a:extLst>
                <a:ext uri="{FF2B5EF4-FFF2-40B4-BE49-F238E27FC236}">
                  <a16:creationId xmlns:a16="http://schemas.microsoft.com/office/drawing/2014/main" id="{6599B7E5-A2E7-11D3-CCB7-41FBDA84773F}"/>
                </a:ext>
              </a:extLst>
            </p:cNvPr>
            <p:cNvSpPr/>
            <p:nvPr/>
          </p:nvSpPr>
          <p:spPr bwMode="auto">
            <a:xfrm rot="1693704">
              <a:off x="7724549" y="4354483"/>
              <a:ext cx="163513" cy="192088"/>
            </a:xfrm>
            <a:custGeom>
              <a:avLst/>
              <a:gdLst>
                <a:gd name="T0" fmla="*/ 34 w 34"/>
                <a:gd name="T1" fmla="*/ 11 h 38"/>
                <a:gd name="T2" fmla="*/ 20 w 34"/>
                <a:gd name="T3" fmla="*/ 38 h 38"/>
                <a:gd name="T4" fmla="*/ 0 w 34"/>
                <a:gd name="T5" fmla="*/ 26 h 38"/>
                <a:gd name="T6" fmla="*/ 14 w 34"/>
                <a:gd name="T7" fmla="*/ 0 h 38"/>
                <a:gd name="T8" fmla="*/ 34 w 34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4" y="11"/>
                  </a:moveTo>
                  <a:cubicBezTo>
                    <a:pt x="29" y="20"/>
                    <a:pt x="25" y="28"/>
                    <a:pt x="20" y="38"/>
                  </a:cubicBezTo>
                  <a:cubicBezTo>
                    <a:pt x="13" y="34"/>
                    <a:pt x="7" y="30"/>
                    <a:pt x="0" y="26"/>
                  </a:cubicBezTo>
                  <a:cubicBezTo>
                    <a:pt x="5" y="18"/>
                    <a:pt x="9" y="10"/>
                    <a:pt x="14" y="0"/>
                  </a:cubicBezTo>
                  <a:cubicBezTo>
                    <a:pt x="21" y="4"/>
                    <a:pt x="27" y="7"/>
                    <a:pt x="3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5" name="Freeform 143">
              <a:extLst>
                <a:ext uri="{FF2B5EF4-FFF2-40B4-BE49-F238E27FC236}">
                  <a16:creationId xmlns:a16="http://schemas.microsoft.com/office/drawing/2014/main" id="{3BF54B53-254E-0865-59E4-58825C869146}"/>
                </a:ext>
              </a:extLst>
            </p:cNvPr>
            <p:cNvSpPr/>
            <p:nvPr/>
          </p:nvSpPr>
          <p:spPr bwMode="auto">
            <a:xfrm rot="1693704">
              <a:off x="8155543" y="3884762"/>
              <a:ext cx="120650" cy="146050"/>
            </a:xfrm>
            <a:custGeom>
              <a:avLst/>
              <a:gdLst>
                <a:gd name="T0" fmla="*/ 2 w 25"/>
                <a:gd name="T1" fmla="*/ 29 h 29"/>
                <a:gd name="T2" fmla="*/ 0 w 25"/>
                <a:gd name="T3" fmla="*/ 2 h 29"/>
                <a:gd name="T4" fmla="*/ 22 w 25"/>
                <a:gd name="T5" fmla="*/ 0 h 29"/>
                <a:gd name="T6" fmla="*/ 25 w 25"/>
                <a:gd name="T7" fmla="*/ 25 h 29"/>
                <a:gd name="T8" fmla="*/ 2 w 2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" y="29"/>
                  </a:moveTo>
                  <a:cubicBezTo>
                    <a:pt x="1" y="19"/>
                    <a:pt x="1" y="11"/>
                    <a:pt x="0" y="2"/>
                  </a:cubicBezTo>
                  <a:cubicBezTo>
                    <a:pt x="8" y="2"/>
                    <a:pt x="14" y="1"/>
                    <a:pt x="22" y="0"/>
                  </a:cubicBezTo>
                  <a:cubicBezTo>
                    <a:pt x="23" y="9"/>
                    <a:pt x="24" y="16"/>
                    <a:pt x="25" y="25"/>
                  </a:cubicBezTo>
                  <a:cubicBezTo>
                    <a:pt x="17" y="27"/>
                    <a:pt x="11" y="28"/>
                    <a:pt x="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36" name="Freeform 144">
              <a:extLst>
                <a:ext uri="{FF2B5EF4-FFF2-40B4-BE49-F238E27FC236}">
                  <a16:creationId xmlns:a16="http://schemas.microsoft.com/office/drawing/2014/main" id="{5BB2E63F-9434-1597-CE46-A5F855FE27BD}"/>
                </a:ext>
              </a:extLst>
            </p:cNvPr>
            <p:cNvSpPr/>
            <p:nvPr/>
          </p:nvSpPr>
          <p:spPr bwMode="auto">
            <a:xfrm rot="1693704">
              <a:off x="7788044" y="4056674"/>
              <a:ext cx="96838" cy="104775"/>
            </a:xfrm>
            <a:custGeom>
              <a:avLst/>
              <a:gdLst>
                <a:gd name="T0" fmla="*/ 20 w 20"/>
                <a:gd name="T1" fmla="*/ 0 h 21"/>
                <a:gd name="T2" fmla="*/ 18 w 20"/>
                <a:gd name="T3" fmla="*/ 21 h 21"/>
                <a:gd name="T4" fmla="*/ 0 w 20"/>
                <a:gd name="T5" fmla="*/ 21 h 21"/>
                <a:gd name="T6" fmla="*/ 0 w 20"/>
                <a:gd name="T7" fmla="*/ 0 h 21"/>
                <a:gd name="T8" fmla="*/ 20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20" y="0"/>
                  </a:moveTo>
                  <a:cubicBezTo>
                    <a:pt x="19" y="8"/>
                    <a:pt x="18" y="14"/>
                    <a:pt x="18" y="21"/>
                  </a:cubicBezTo>
                  <a:cubicBezTo>
                    <a:pt x="12" y="21"/>
                    <a:pt x="6" y="21"/>
                    <a:pt x="0" y="21"/>
                  </a:cubicBezTo>
                  <a:cubicBezTo>
                    <a:pt x="0" y="14"/>
                    <a:pt x="0" y="8"/>
                    <a:pt x="0" y="0"/>
                  </a:cubicBezTo>
                  <a:cubicBezTo>
                    <a:pt x="7" y="0"/>
                    <a:pt x="1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3" name="Rectángulo 2"/>
          <p:cNvSpPr/>
          <p:nvPr/>
        </p:nvSpPr>
        <p:spPr>
          <a:xfrm>
            <a:off x="2333625" y="522288"/>
            <a:ext cx="744538" cy="730250"/>
          </a:xfrm>
          <a:prstGeom prst="rect">
            <a:avLst/>
          </a:prstGeom>
          <a:noFill/>
          <a:ln>
            <a:noFill/>
          </a:ln>
        </p:spPr>
      </p:sp>
      <p:sp>
        <p:nvSpPr>
          <p:cNvPr id="4" name="Rectángulo 3"/>
          <p:cNvSpPr/>
          <p:nvPr/>
        </p:nvSpPr>
        <p:spPr>
          <a:xfrm>
            <a:off x="1855788" y="2081213"/>
            <a:ext cx="744538" cy="73025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 rtl="1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 rtl="1">
                    <a:defRPr/>
                  </a:pPr>
                  <a:endParaRPr lang="en-US" sz="525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LÉCULAS » Qué son, Tipos, Ejemplos - Cumbre Pueblos">
            <a:extLst>
              <a:ext uri="{FF2B5EF4-FFF2-40B4-BE49-F238E27FC236}">
                <a16:creationId xmlns:a16="http://schemas.microsoft.com/office/drawing/2014/main" id="{01863035-F226-42C3-B388-04CBBE5DD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82706" y="2012961"/>
            <a:ext cx="4555690" cy="243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6"/>
          <p:cNvSpPr/>
          <p:nvPr/>
        </p:nvSpPr>
        <p:spPr>
          <a:xfrm>
            <a:off x="1307116" y="2612775"/>
            <a:ext cx="1985576" cy="1985576"/>
          </a:xfrm>
          <a:prstGeom prst="ellipse">
            <a:avLst/>
          </a:prstGeom>
          <a:solidFill>
            <a:srgbClr val="69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638045" y="3316887"/>
            <a:ext cx="13237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900" dirty="0">
                <a:solidFill>
                  <a:schemeClr val="bg1"/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9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638045" y="2998859"/>
            <a:ext cx="1323717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Donut 1"/>
          <p:cNvSpPr/>
          <p:nvPr/>
        </p:nvSpPr>
        <p:spPr>
          <a:xfrm>
            <a:off x="1030910" y="2336569"/>
            <a:ext cx="2537986" cy="2537986"/>
          </a:xfrm>
          <a:prstGeom prst="donut">
            <a:avLst>
              <a:gd name="adj" fmla="val 1642"/>
            </a:avLst>
          </a:prstGeom>
          <a:solidFill>
            <a:schemeClr val="accent2"/>
          </a:solidFill>
          <a:ln>
            <a:solidFill>
              <a:srgbClr val="E016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1"/>
          <p:cNvSpPr txBox="1"/>
          <p:nvPr/>
        </p:nvSpPr>
        <p:spPr>
          <a:xfrm>
            <a:off x="107504" y="525992"/>
            <a:ext cx="4536504" cy="57606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sz="6600" dirty="0">
                <a:solidFill>
                  <a:srgbClr val="E0166D"/>
                </a:solidFill>
                <a:cs typeface="B Nazanin" panose="00000400000000000000" pitchFamily="2" charset="-78"/>
              </a:rPr>
              <a:t>خوش آمدی!!</a:t>
            </a:r>
            <a:endParaRPr lang="ko-KR" altLang="en-US" sz="6600" dirty="0">
              <a:solidFill>
                <a:srgbClr val="E0166D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39552" y="1181964"/>
            <a:ext cx="33880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600" dirty="0"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0542953-F681-4A4A-B2D1-6C3724255C25}"/>
              </a:ext>
            </a:extLst>
          </p:cNvPr>
          <p:cNvSpPr/>
          <p:nvPr/>
        </p:nvSpPr>
        <p:spPr>
          <a:xfrm>
            <a:off x="107504" y="195486"/>
            <a:ext cx="8928992" cy="4752528"/>
          </a:xfrm>
          <a:prstGeom prst="rect">
            <a:avLst/>
          </a:prstGeom>
          <a:noFill/>
          <a:ln w="38100">
            <a:solidFill>
              <a:srgbClr val="E016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20008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55,721 Molecula Imágenes y Fotos - 123RF">
            <a:extLst>
              <a:ext uri="{FF2B5EF4-FFF2-40B4-BE49-F238E27FC236}">
                <a16:creationId xmlns:a16="http://schemas.microsoft.com/office/drawing/2014/main" id="{4D6DE19A-6475-4E2F-9458-AA2D84D65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33" y="753342"/>
            <a:ext cx="2794693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27629" y="153194"/>
            <a:ext cx="2664296" cy="576064"/>
          </a:xfrm>
        </p:spPr>
        <p:txBody>
          <a:bodyPr>
            <a:normAutofit lnSpcReduction="10000"/>
          </a:bodyPr>
          <a:lstStyle/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خدمات ما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835696" y="792498"/>
            <a:ext cx="5292725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Pentagon 3"/>
          <p:cNvSpPr/>
          <p:nvPr/>
        </p:nvSpPr>
        <p:spPr>
          <a:xfrm flipH="1">
            <a:off x="2848000" y="1194073"/>
            <a:ext cx="2588096" cy="648072"/>
          </a:xfrm>
          <a:prstGeom prst="homePlate">
            <a:avLst>
              <a:gd name="adj" fmla="val 64697"/>
            </a:avLst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Pentagon 6"/>
          <p:cNvSpPr/>
          <p:nvPr/>
        </p:nvSpPr>
        <p:spPr>
          <a:xfrm flipH="1">
            <a:off x="2848000" y="1950554"/>
            <a:ext cx="2588096" cy="648072"/>
          </a:xfrm>
          <a:prstGeom prst="homePlate">
            <a:avLst>
              <a:gd name="adj" fmla="val 64697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Pentagon 7"/>
          <p:cNvSpPr/>
          <p:nvPr/>
        </p:nvSpPr>
        <p:spPr>
          <a:xfrm flipH="1">
            <a:off x="2848000" y="2707035"/>
            <a:ext cx="2588096" cy="648072"/>
          </a:xfrm>
          <a:prstGeom prst="homePlate">
            <a:avLst>
              <a:gd name="adj" fmla="val 64697"/>
            </a:avLst>
          </a:prstGeom>
          <a:solidFill>
            <a:schemeClr val="bg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 flipH="1">
            <a:off x="2848000" y="3463516"/>
            <a:ext cx="2588096" cy="648072"/>
          </a:xfrm>
          <a:prstGeom prst="homePlate">
            <a:avLst>
              <a:gd name="adj" fmla="val 64697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2848000" y="4219997"/>
            <a:ext cx="2588096" cy="648072"/>
          </a:xfrm>
          <a:prstGeom prst="homePlate">
            <a:avLst>
              <a:gd name="adj" fmla="val 64697"/>
            </a:avLst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88316" y="1368568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8316" y="2127809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88316" y="2887050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8316" y="3646291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88316" y="4405533"/>
            <a:ext cx="1159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1195814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1952295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24128" y="270877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4128" y="3465257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422173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117A9A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rgbClr val="117A9A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 Placeholder 1"/>
          <p:cNvSpPr txBox="1"/>
          <p:nvPr/>
        </p:nvSpPr>
        <p:spPr>
          <a:xfrm>
            <a:off x="3029923" y="1260930"/>
            <a:ext cx="903402" cy="5686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rgbClr val="117A9A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8" name="Text Placeholder 1"/>
          <p:cNvSpPr txBox="1"/>
          <p:nvPr/>
        </p:nvSpPr>
        <p:spPr>
          <a:xfrm>
            <a:off x="3083717" y="1981969"/>
            <a:ext cx="903402" cy="5686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rgbClr val="117A9A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Text Placeholder 1"/>
          <p:cNvSpPr txBox="1"/>
          <p:nvPr/>
        </p:nvSpPr>
        <p:spPr>
          <a:xfrm>
            <a:off x="3119599" y="2786430"/>
            <a:ext cx="903402" cy="5686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rgbClr val="117A9A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0" name="Text Placeholder 1"/>
          <p:cNvSpPr txBox="1"/>
          <p:nvPr/>
        </p:nvSpPr>
        <p:spPr>
          <a:xfrm>
            <a:off x="3119599" y="3553744"/>
            <a:ext cx="903402" cy="5686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rgbClr val="117A9A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Text Placeholder 1"/>
          <p:cNvSpPr txBox="1"/>
          <p:nvPr/>
        </p:nvSpPr>
        <p:spPr>
          <a:xfrm>
            <a:off x="3155481" y="4305196"/>
            <a:ext cx="903402" cy="5686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3600" b="0" kern="1200" baseline="0">
                <a:solidFill>
                  <a:srgbClr val="117A9A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altLang="ko-KR">
                <a:solidFill>
                  <a:schemeClr val="bg1"/>
                </a:solidFill>
                <a:cs typeface="B Nazanin" panose="00000400000000000000" pitchFamily="2" charset="-78"/>
              </a:rPr>
              <a:t>5</a:t>
            </a:r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34254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5453" y="154814"/>
            <a:ext cx="9144000" cy="576064"/>
          </a:xfrm>
        </p:spPr>
        <p:txBody>
          <a:bodyPr>
            <a:normAutofit lnSpcReduction="10000"/>
          </a:bodyPr>
          <a:lstStyle/>
          <a:p>
            <a:pPr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سبک جدول زمانی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-450833" y="878484"/>
            <a:ext cx="9144000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67544" y="2672001"/>
            <a:ext cx="1856556" cy="648072"/>
            <a:chOff x="467544" y="1923678"/>
            <a:chExt cx="1856556" cy="648072"/>
          </a:xfrm>
          <a:solidFill>
            <a:schemeClr val="accent1"/>
          </a:solidFill>
        </p:grpSpPr>
        <p:sp>
          <p:nvSpPr>
            <p:cNvPr id="5" name="Pentagon 4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84577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464983" y="2672001"/>
            <a:ext cx="1856556" cy="648072"/>
            <a:chOff x="467544" y="1923678"/>
            <a:chExt cx="1856556" cy="648072"/>
          </a:xfrm>
          <a:solidFill>
            <a:schemeClr val="accent2"/>
          </a:solidFill>
        </p:grpSpPr>
        <p:sp>
          <p:nvSpPr>
            <p:cNvPr id="16" name="Pentagon 15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Chevron 16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782016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62422" y="2672001"/>
            <a:ext cx="1856556" cy="648072"/>
            <a:chOff x="467544" y="1923678"/>
            <a:chExt cx="1856556" cy="648072"/>
          </a:xfrm>
          <a:solidFill>
            <a:schemeClr val="accent1"/>
          </a:solidFill>
        </p:grpSpPr>
        <p:sp>
          <p:nvSpPr>
            <p:cNvPr id="20" name="Pentagon 19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Chevron 20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79455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459860" y="2672001"/>
            <a:ext cx="1856556" cy="648072"/>
            <a:chOff x="467544" y="1923678"/>
            <a:chExt cx="1856556" cy="648072"/>
          </a:xfrm>
          <a:solidFill>
            <a:schemeClr val="accent2"/>
          </a:solidFill>
        </p:grpSpPr>
        <p:sp>
          <p:nvSpPr>
            <p:cNvPr id="24" name="Pentagon 23"/>
            <p:cNvSpPr/>
            <p:nvPr/>
          </p:nvSpPr>
          <p:spPr>
            <a:xfrm>
              <a:off x="467544" y="1923678"/>
              <a:ext cx="1656184" cy="648072"/>
            </a:xfrm>
            <a:prstGeom prst="homePlate">
              <a:avLst>
                <a:gd name="adj" fmla="val 544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Chevron 24"/>
            <p:cNvSpPr/>
            <p:nvPr/>
          </p:nvSpPr>
          <p:spPr>
            <a:xfrm>
              <a:off x="1841615" y="1923678"/>
              <a:ext cx="482485" cy="648000"/>
            </a:xfrm>
            <a:prstGeom prst="chevron">
              <a:avLst>
                <a:gd name="adj" fmla="val 716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776893" y="2795982"/>
            <a:ext cx="81721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20767" y="3462609"/>
            <a:ext cx="1944216" cy="1048024"/>
            <a:chOff x="803640" y="3362835"/>
            <a:chExt cx="2059657" cy="1048024"/>
          </a:xfrm>
        </p:grpSpPr>
        <p:sp>
          <p:nvSpPr>
            <p:cNvPr id="37" name="TextBox 36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366603" y="1523726"/>
            <a:ext cx="1944216" cy="1048024"/>
            <a:chOff x="803640" y="3362835"/>
            <a:chExt cx="2059657" cy="1048024"/>
          </a:xfrm>
        </p:grpSpPr>
        <p:sp>
          <p:nvSpPr>
            <p:cNvPr id="40" name="TextBox 39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485223" y="3462609"/>
            <a:ext cx="1944216" cy="1048024"/>
            <a:chOff x="803640" y="3362835"/>
            <a:chExt cx="2059657" cy="1048024"/>
          </a:xfrm>
        </p:grpSpPr>
        <p:sp>
          <p:nvSpPr>
            <p:cNvPr id="43" name="TextBox 42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402147" y="1486297"/>
            <a:ext cx="1944216" cy="1048024"/>
            <a:chOff x="803640" y="3362835"/>
            <a:chExt cx="2059657" cy="1048024"/>
          </a:xfrm>
        </p:grpSpPr>
        <p:sp>
          <p:nvSpPr>
            <p:cNvPr id="46" name="TextBox 45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117A9A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.</a:t>
              </a:r>
              <a:endParaRPr lang="ko-KR" altLang="en-US" sz="1200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117A9A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117A9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834365" y="3507355"/>
            <a:ext cx="999566" cy="1003278"/>
          </a:xfrm>
          <a:custGeom>
            <a:avLst/>
            <a:gdLst>
              <a:gd name="T0" fmla="*/ 0 w 681"/>
              <a:gd name="T1" fmla="*/ 185 h 684"/>
              <a:gd name="T2" fmla="*/ 95 w 681"/>
              <a:gd name="T3" fmla="*/ 44 h 684"/>
              <a:gd name="T4" fmla="*/ 135 w 681"/>
              <a:gd name="T5" fmla="*/ 18 h 684"/>
              <a:gd name="T6" fmla="*/ 306 w 681"/>
              <a:gd name="T7" fmla="*/ 6 h 684"/>
              <a:gd name="T8" fmla="*/ 412 w 681"/>
              <a:gd name="T9" fmla="*/ 139 h 684"/>
              <a:gd name="T10" fmla="*/ 564 w 681"/>
              <a:gd name="T11" fmla="*/ 132 h 684"/>
              <a:gd name="T12" fmla="*/ 654 w 681"/>
              <a:gd name="T13" fmla="*/ 318 h 684"/>
              <a:gd name="T14" fmla="*/ 654 w 681"/>
              <a:gd name="T15" fmla="*/ 369 h 684"/>
              <a:gd name="T16" fmla="*/ 567 w 681"/>
              <a:gd name="T17" fmla="*/ 556 h 684"/>
              <a:gd name="T18" fmla="*/ 387 w 681"/>
              <a:gd name="T19" fmla="*/ 556 h 684"/>
              <a:gd name="T20" fmla="*/ 314 w 681"/>
              <a:gd name="T21" fmla="*/ 649 h 684"/>
              <a:gd name="T22" fmla="*/ 295 w 681"/>
              <a:gd name="T23" fmla="*/ 639 h 684"/>
              <a:gd name="T24" fmla="*/ 353 w 681"/>
              <a:gd name="T25" fmla="*/ 461 h 684"/>
              <a:gd name="T26" fmla="*/ 166 w 681"/>
              <a:gd name="T27" fmla="*/ 351 h 684"/>
              <a:gd name="T28" fmla="*/ 40 w 681"/>
              <a:gd name="T29" fmla="*/ 169 h 684"/>
              <a:gd name="T30" fmla="*/ 93 w 681"/>
              <a:gd name="T31" fmla="*/ 295 h 684"/>
              <a:gd name="T32" fmla="*/ 243 w 681"/>
              <a:gd name="T33" fmla="*/ 336 h 684"/>
              <a:gd name="T34" fmla="*/ 350 w 681"/>
              <a:gd name="T35" fmla="*/ 224 h 684"/>
              <a:gd name="T36" fmla="*/ 340 w 681"/>
              <a:gd name="T37" fmla="*/ 121 h 684"/>
              <a:gd name="T38" fmla="*/ 273 w 681"/>
              <a:gd name="T39" fmla="*/ 33 h 684"/>
              <a:gd name="T40" fmla="*/ 109 w 681"/>
              <a:gd name="T41" fmla="*/ 52 h 684"/>
              <a:gd name="T42" fmla="*/ 441 w 681"/>
              <a:gd name="T43" fmla="*/ 192 h 684"/>
              <a:gd name="T44" fmla="*/ 329 w 681"/>
              <a:gd name="T45" fmla="*/ 302 h 684"/>
              <a:gd name="T46" fmla="*/ 366 w 681"/>
              <a:gd name="T47" fmla="*/ 453 h 684"/>
              <a:gd name="T48" fmla="*/ 589 w 681"/>
              <a:gd name="T49" fmla="*/ 452 h 684"/>
              <a:gd name="T50" fmla="*/ 640 w 681"/>
              <a:gd name="T51" fmla="*/ 324 h 684"/>
              <a:gd name="T52" fmla="*/ 583 w 681"/>
              <a:gd name="T53" fmla="*/ 219 h 684"/>
              <a:gd name="T54" fmla="*/ 533 w 681"/>
              <a:gd name="T55" fmla="*/ 170 h 684"/>
              <a:gd name="T56" fmla="*/ 533 w 681"/>
              <a:gd name="T57" fmla="*/ 192 h 684"/>
              <a:gd name="T58" fmla="*/ 558 w 681"/>
              <a:gd name="T59" fmla="*/ 195 h 684"/>
              <a:gd name="T60" fmla="*/ 561 w 681"/>
              <a:gd name="T61" fmla="*/ 218 h 684"/>
              <a:gd name="T62" fmla="*/ 582 w 681"/>
              <a:gd name="T63" fmla="*/ 537 h 684"/>
              <a:gd name="T64" fmla="*/ 544 w 681"/>
              <a:gd name="T65" fmla="*/ 491 h 684"/>
              <a:gd name="T66" fmla="*/ 536 w 681"/>
              <a:gd name="T67" fmla="*/ 523 h 684"/>
              <a:gd name="T68" fmla="*/ 555 w 681"/>
              <a:gd name="T69" fmla="*/ 511 h 684"/>
              <a:gd name="T70" fmla="*/ 563 w 681"/>
              <a:gd name="T71" fmla="*/ 534 h 684"/>
              <a:gd name="T72" fmla="*/ 79 w 681"/>
              <a:gd name="T73" fmla="*/ 329 h 684"/>
              <a:gd name="T74" fmla="*/ 78 w 681"/>
              <a:gd name="T75" fmla="*/ 355 h 684"/>
              <a:gd name="T76" fmla="*/ 103 w 681"/>
              <a:gd name="T77" fmla="*/ 365 h 684"/>
              <a:gd name="T78" fmla="*/ 116 w 681"/>
              <a:gd name="T79" fmla="*/ 369 h 684"/>
              <a:gd name="T80" fmla="*/ 151 w 681"/>
              <a:gd name="T81" fmla="*/ 340 h 684"/>
              <a:gd name="T82" fmla="*/ 365 w 681"/>
              <a:gd name="T83" fmla="*/ 196 h 684"/>
              <a:gd name="T84" fmla="*/ 369 w 681"/>
              <a:gd name="T85" fmla="*/ 218 h 684"/>
              <a:gd name="T86" fmla="*/ 401 w 681"/>
              <a:gd name="T87" fmla="*/ 217 h 684"/>
              <a:gd name="T88" fmla="*/ 352 w 681"/>
              <a:gd name="T89" fmla="*/ 170 h 684"/>
              <a:gd name="T90" fmla="*/ 353 w 681"/>
              <a:gd name="T91" fmla="*/ 203 h 684"/>
              <a:gd name="T92" fmla="*/ 293 w 681"/>
              <a:gd name="T93" fmla="*/ 306 h 684"/>
              <a:gd name="T94" fmla="*/ 261 w 681"/>
              <a:gd name="T95" fmla="*/ 351 h 684"/>
              <a:gd name="T96" fmla="*/ 285 w 681"/>
              <a:gd name="T97" fmla="*/ 353 h 684"/>
              <a:gd name="T98" fmla="*/ 290 w 681"/>
              <a:gd name="T99" fmla="*/ 376 h 684"/>
              <a:gd name="T100" fmla="*/ 400 w 681"/>
              <a:gd name="T101" fmla="*/ 537 h 684"/>
              <a:gd name="T102" fmla="*/ 363 w 681"/>
              <a:gd name="T103" fmla="*/ 492 h 684"/>
              <a:gd name="T104" fmla="*/ 355 w 681"/>
              <a:gd name="T105" fmla="*/ 524 h 684"/>
              <a:gd name="T106" fmla="*/ 366 w 681"/>
              <a:gd name="T107" fmla="*/ 533 h 684"/>
              <a:gd name="T108" fmla="*/ 397 w 681"/>
              <a:gd name="T109" fmla="*/ 526 h 684"/>
              <a:gd name="T110" fmla="*/ 106 w 681"/>
              <a:gd name="T111" fmla="*/ 26 h 684"/>
              <a:gd name="T112" fmla="*/ 296 w 681"/>
              <a:gd name="T113" fmla="*/ 18 h 684"/>
              <a:gd name="T114" fmla="*/ 30 w 681"/>
              <a:gd name="T115" fmla="*/ 185 h 684"/>
              <a:gd name="T116" fmla="*/ 30 w 681"/>
              <a:gd name="T117" fmla="*/ 185 h 684"/>
              <a:gd name="T118" fmla="*/ 659 w 681"/>
              <a:gd name="T119" fmla="*/ 351 h 684"/>
              <a:gd name="T120" fmla="*/ 295 w 681"/>
              <a:gd name="T121" fmla="*/ 66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1" h="684">
                <a:moveTo>
                  <a:pt x="80" y="302"/>
                </a:moveTo>
                <a:cubicBezTo>
                  <a:pt x="62" y="271"/>
                  <a:pt x="45" y="241"/>
                  <a:pt x="27" y="210"/>
                </a:cubicBezTo>
                <a:cubicBezTo>
                  <a:pt x="27" y="209"/>
                  <a:pt x="25" y="208"/>
                  <a:pt x="23" y="208"/>
                </a:cubicBezTo>
                <a:cubicBezTo>
                  <a:pt x="10" y="207"/>
                  <a:pt x="0" y="197"/>
                  <a:pt x="0" y="185"/>
                </a:cubicBezTo>
                <a:cubicBezTo>
                  <a:pt x="0" y="172"/>
                  <a:pt x="10" y="162"/>
                  <a:pt x="23" y="162"/>
                </a:cubicBezTo>
                <a:cubicBezTo>
                  <a:pt x="25" y="162"/>
                  <a:pt x="27" y="161"/>
                  <a:pt x="27" y="160"/>
                </a:cubicBezTo>
                <a:cubicBezTo>
                  <a:pt x="45" y="129"/>
                  <a:pt x="63" y="99"/>
                  <a:pt x="81" y="69"/>
                </a:cubicBezTo>
                <a:cubicBezTo>
                  <a:pt x="86" y="60"/>
                  <a:pt x="91" y="52"/>
                  <a:pt x="95" y="44"/>
                </a:cubicBezTo>
                <a:cubicBezTo>
                  <a:pt x="96" y="43"/>
                  <a:pt x="96" y="41"/>
                  <a:pt x="96" y="40"/>
                </a:cubicBezTo>
                <a:cubicBezTo>
                  <a:pt x="86" y="27"/>
                  <a:pt x="92" y="12"/>
                  <a:pt x="102" y="6"/>
                </a:cubicBezTo>
                <a:cubicBezTo>
                  <a:pt x="114" y="0"/>
                  <a:pt x="129" y="4"/>
                  <a:pt x="135" y="18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7" y="18"/>
                  <a:pt x="139" y="18"/>
                  <a:pt x="140" y="18"/>
                </a:cubicBezTo>
                <a:cubicBezTo>
                  <a:pt x="184" y="18"/>
                  <a:pt x="227" y="18"/>
                  <a:pt x="270" y="18"/>
                </a:cubicBezTo>
                <a:cubicBezTo>
                  <a:pt x="273" y="18"/>
                  <a:pt x="274" y="18"/>
                  <a:pt x="276" y="15"/>
                </a:cubicBezTo>
                <a:cubicBezTo>
                  <a:pt x="281" y="4"/>
                  <a:pt x="295" y="0"/>
                  <a:pt x="306" y="6"/>
                </a:cubicBezTo>
                <a:cubicBezTo>
                  <a:pt x="317" y="12"/>
                  <a:pt x="321" y="26"/>
                  <a:pt x="315" y="36"/>
                </a:cubicBezTo>
                <a:cubicBezTo>
                  <a:pt x="314" y="38"/>
                  <a:pt x="313" y="40"/>
                  <a:pt x="312" y="42"/>
                </a:cubicBezTo>
                <a:cubicBezTo>
                  <a:pt x="330" y="73"/>
                  <a:pt x="348" y="104"/>
                  <a:pt x="366" y="136"/>
                </a:cubicBezTo>
                <a:cubicBezTo>
                  <a:pt x="382" y="130"/>
                  <a:pt x="397" y="130"/>
                  <a:pt x="412" y="139"/>
                </a:cubicBezTo>
                <a:cubicBezTo>
                  <a:pt x="427" y="147"/>
                  <a:pt x="436" y="160"/>
                  <a:pt x="439" y="177"/>
                </a:cubicBezTo>
                <a:cubicBezTo>
                  <a:pt x="464" y="177"/>
                  <a:pt x="490" y="177"/>
                  <a:pt x="515" y="177"/>
                </a:cubicBezTo>
                <a:cubicBezTo>
                  <a:pt x="517" y="163"/>
                  <a:pt x="524" y="152"/>
                  <a:pt x="535" y="143"/>
                </a:cubicBezTo>
                <a:cubicBezTo>
                  <a:pt x="543" y="136"/>
                  <a:pt x="553" y="133"/>
                  <a:pt x="564" y="132"/>
                </a:cubicBezTo>
                <a:cubicBezTo>
                  <a:pt x="586" y="130"/>
                  <a:pt x="607" y="143"/>
                  <a:pt x="616" y="162"/>
                </a:cubicBezTo>
                <a:cubicBezTo>
                  <a:pt x="625" y="182"/>
                  <a:pt x="622" y="208"/>
                  <a:pt x="601" y="226"/>
                </a:cubicBezTo>
                <a:cubicBezTo>
                  <a:pt x="604" y="231"/>
                  <a:pt x="607" y="237"/>
                  <a:pt x="610" y="242"/>
                </a:cubicBezTo>
                <a:cubicBezTo>
                  <a:pt x="625" y="267"/>
                  <a:pt x="639" y="293"/>
                  <a:pt x="654" y="318"/>
                </a:cubicBezTo>
                <a:cubicBezTo>
                  <a:pt x="655" y="320"/>
                  <a:pt x="656" y="321"/>
                  <a:pt x="659" y="321"/>
                </a:cubicBezTo>
                <a:cubicBezTo>
                  <a:pt x="671" y="321"/>
                  <a:pt x="681" y="331"/>
                  <a:pt x="681" y="344"/>
                </a:cubicBezTo>
                <a:cubicBezTo>
                  <a:pt x="681" y="356"/>
                  <a:pt x="671" y="366"/>
                  <a:pt x="659" y="367"/>
                </a:cubicBezTo>
                <a:cubicBezTo>
                  <a:pt x="657" y="367"/>
                  <a:pt x="655" y="367"/>
                  <a:pt x="654" y="369"/>
                </a:cubicBezTo>
                <a:cubicBezTo>
                  <a:pt x="637" y="399"/>
                  <a:pt x="619" y="430"/>
                  <a:pt x="602" y="461"/>
                </a:cubicBezTo>
                <a:cubicBezTo>
                  <a:pt x="602" y="461"/>
                  <a:pt x="602" y="461"/>
                  <a:pt x="602" y="462"/>
                </a:cubicBezTo>
                <a:cubicBezTo>
                  <a:pt x="620" y="479"/>
                  <a:pt x="626" y="500"/>
                  <a:pt x="616" y="523"/>
                </a:cubicBezTo>
                <a:cubicBezTo>
                  <a:pt x="607" y="545"/>
                  <a:pt x="590" y="555"/>
                  <a:pt x="567" y="556"/>
                </a:cubicBezTo>
                <a:cubicBezTo>
                  <a:pt x="547" y="556"/>
                  <a:pt x="521" y="542"/>
                  <a:pt x="514" y="510"/>
                </a:cubicBezTo>
                <a:cubicBezTo>
                  <a:pt x="489" y="510"/>
                  <a:pt x="464" y="510"/>
                  <a:pt x="438" y="510"/>
                </a:cubicBezTo>
                <a:cubicBezTo>
                  <a:pt x="436" y="523"/>
                  <a:pt x="431" y="533"/>
                  <a:pt x="422" y="542"/>
                </a:cubicBezTo>
                <a:cubicBezTo>
                  <a:pt x="412" y="551"/>
                  <a:pt x="400" y="555"/>
                  <a:pt x="387" y="556"/>
                </a:cubicBezTo>
                <a:cubicBezTo>
                  <a:pt x="381" y="556"/>
                  <a:pt x="375" y="555"/>
                  <a:pt x="369" y="553"/>
                </a:cubicBezTo>
                <a:cubicBezTo>
                  <a:pt x="367" y="552"/>
                  <a:pt x="365" y="552"/>
                  <a:pt x="364" y="555"/>
                </a:cubicBezTo>
                <a:cubicBezTo>
                  <a:pt x="347" y="584"/>
                  <a:pt x="330" y="614"/>
                  <a:pt x="313" y="643"/>
                </a:cubicBezTo>
                <a:cubicBezTo>
                  <a:pt x="312" y="646"/>
                  <a:pt x="313" y="647"/>
                  <a:pt x="314" y="649"/>
                </a:cubicBezTo>
                <a:cubicBezTo>
                  <a:pt x="319" y="656"/>
                  <a:pt x="320" y="664"/>
                  <a:pt x="315" y="673"/>
                </a:cubicBezTo>
                <a:cubicBezTo>
                  <a:pt x="311" y="681"/>
                  <a:pt x="304" y="684"/>
                  <a:pt x="295" y="684"/>
                </a:cubicBezTo>
                <a:cubicBezTo>
                  <a:pt x="283" y="684"/>
                  <a:pt x="273" y="674"/>
                  <a:pt x="273" y="662"/>
                </a:cubicBezTo>
                <a:cubicBezTo>
                  <a:pt x="273" y="649"/>
                  <a:pt x="282" y="639"/>
                  <a:pt x="295" y="639"/>
                </a:cubicBezTo>
                <a:cubicBezTo>
                  <a:pt x="298" y="639"/>
                  <a:pt x="299" y="638"/>
                  <a:pt x="300" y="635"/>
                </a:cubicBezTo>
                <a:cubicBezTo>
                  <a:pt x="317" y="606"/>
                  <a:pt x="334" y="577"/>
                  <a:pt x="350" y="548"/>
                </a:cubicBezTo>
                <a:cubicBezTo>
                  <a:pt x="351" y="547"/>
                  <a:pt x="352" y="545"/>
                  <a:pt x="353" y="544"/>
                </a:cubicBezTo>
                <a:cubicBezTo>
                  <a:pt x="324" y="518"/>
                  <a:pt x="329" y="481"/>
                  <a:pt x="353" y="461"/>
                </a:cubicBezTo>
                <a:cubicBezTo>
                  <a:pt x="340" y="438"/>
                  <a:pt x="328" y="416"/>
                  <a:pt x="315" y="393"/>
                </a:cubicBezTo>
                <a:cubicBezTo>
                  <a:pt x="299" y="399"/>
                  <a:pt x="284" y="398"/>
                  <a:pt x="269" y="390"/>
                </a:cubicBezTo>
                <a:cubicBezTo>
                  <a:pt x="254" y="381"/>
                  <a:pt x="246" y="368"/>
                  <a:pt x="242" y="351"/>
                </a:cubicBezTo>
                <a:cubicBezTo>
                  <a:pt x="217" y="351"/>
                  <a:pt x="192" y="351"/>
                  <a:pt x="166" y="351"/>
                </a:cubicBezTo>
                <a:cubicBezTo>
                  <a:pt x="160" y="378"/>
                  <a:pt x="144" y="394"/>
                  <a:pt x="117" y="397"/>
                </a:cubicBezTo>
                <a:cubicBezTo>
                  <a:pt x="92" y="399"/>
                  <a:pt x="72" y="382"/>
                  <a:pt x="65" y="365"/>
                </a:cubicBezTo>
                <a:cubicBezTo>
                  <a:pt x="56" y="345"/>
                  <a:pt x="61" y="319"/>
                  <a:pt x="80" y="302"/>
                </a:cubicBezTo>
                <a:close/>
                <a:moveTo>
                  <a:pt x="40" y="169"/>
                </a:moveTo>
                <a:cubicBezTo>
                  <a:pt x="46" y="178"/>
                  <a:pt x="48" y="188"/>
                  <a:pt x="42" y="197"/>
                </a:cubicBezTo>
                <a:cubicBezTo>
                  <a:pt x="40" y="200"/>
                  <a:pt x="40" y="201"/>
                  <a:pt x="41" y="204"/>
                </a:cubicBezTo>
                <a:cubicBezTo>
                  <a:pt x="57" y="230"/>
                  <a:pt x="72" y="257"/>
                  <a:pt x="87" y="283"/>
                </a:cubicBezTo>
                <a:cubicBezTo>
                  <a:pt x="89" y="287"/>
                  <a:pt x="91" y="291"/>
                  <a:pt x="93" y="295"/>
                </a:cubicBezTo>
                <a:cubicBezTo>
                  <a:pt x="110" y="289"/>
                  <a:pt x="125" y="289"/>
                  <a:pt x="140" y="298"/>
                </a:cubicBezTo>
                <a:cubicBezTo>
                  <a:pt x="155" y="306"/>
                  <a:pt x="163" y="319"/>
                  <a:pt x="166" y="336"/>
                </a:cubicBezTo>
                <a:cubicBezTo>
                  <a:pt x="179" y="336"/>
                  <a:pt x="192" y="336"/>
                  <a:pt x="205" y="336"/>
                </a:cubicBezTo>
                <a:cubicBezTo>
                  <a:pt x="217" y="336"/>
                  <a:pt x="230" y="336"/>
                  <a:pt x="243" y="336"/>
                </a:cubicBezTo>
                <a:cubicBezTo>
                  <a:pt x="248" y="305"/>
                  <a:pt x="278" y="282"/>
                  <a:pt x="315" y="294"/>
                </a:cubicBezTo>
                <a:cubicBezTo>
                  <a:pt x="315" y="294"/>
                  <a:pt x="316" y="294"/>
                  <a:pt x="316" y="294"/>
                </a:cubicBezTo>
                <a:cubicBezTo>
                  <a:pt x="328" y="272"/>
                  <a:pt x="340" y="250"/>
                  <a:pt x="352" y="228"/>
                </a:cubicBezTo>
                <a:cubicBezTo>
                  <a:pt x="353" y="226"/>
                  <a:pt x="352" y="225"/>
                  <a:pt x="350" y="224"/>
                </a:cubicBezTo>
                <a:cubicBezTo>
                  <a:pt x="341" y="216"/>
                  <a:pt x="335" y="205"/>
                  <a:pt x="334" y="193"/>
                </a:cubicBezTo>
                <a:cubicBezTo>
                  <a:pt x="332" y="182"/>
                  <a:pt x="333" y="170"/>
                  <a:pt x="340" y="160"/>
                </a:cubicBezTo>
                <a:cubicBezTo>
                  <a:pt x="343" y="154"/>
                  <a:pt x="348" y="148"/>
                  <a:pt x="352" y="143"/>
                </a:cubicBezTo>
                <a:cubicBezTo>
                  <a:pt x="348" y="136"/>
                  <a:pt x="344" y="128"/>
                  <a:pt x="340" y="121"/>
                </a:cubicBezTo>
                <a:cubicBezTo>
                  <a:pt x="327" y="98"/>
                  <a:pt x="313" y="75"/>
                  <a:pt x="300" y="51"/>
                </a:cubicBezTo>
                <a:cubicBezTo>
                  <a:pt x="299" y="50"/>
                  <a:pt x="298" y="49"/>
                  <a:pt x="296" y="49"/>
                </a:cubicBezTo>
                <a:cubicBezTo>
                  <a:pt x="286" y="49"/>
                  <a:pt x="278" y="43"/>
                  <a:pt x="274" y="34"/>
                </a:cubicBezTo>
                <a:cubicBezTo>
                  <a:pt x="273" y="34"/>
                  <a:pt x="273" y="33"/>
                  <a:pt x="273" y="33"/>
                </a:cubicBezTo>
                <a:cubicBezTo>
                  <a:pt x="228" y="33"/>
                  <a:pt x="183" y="33"/>
                  <a:pt x="138" y="33"/>
                </a:cubicBezTo>
                <a:cubicBezTo>
                  <a:pt x="135" y="33"/>
                  <a:pt x="135" y="34"/>
                  <a:pt x="134" y="36"/>
                </a:cubicBezTo>
                <a:cubicBezTo>
                  <a:pt x="130" y="44"/>
                  <a:pt x="123" y="48"/>
                  <a:pt x="113" y="48"/>
                </a:cubicBezTo>
                <a:cubicBezTo>
                  <a:pt x="111" y="48"/>
                  <a:pt x="110" y="50"/>
                  <a:pt x="109" y="52"/>
                </a:cubicBezTo>
                <a:cubicBezTo>
                  <a:pt x="95" y="75"/>
                  <a:pt x="81" y="98"/>
                  <a:pt x="68" y="121"/>
                </a:cubicBezTo>
                <a:cubicBezTo>
                  <a:pt x="58" y="137"/>
                  <a:pt x="49" y="153"/>
                  <a:pt x="40" y="169"/>
                </a:cubicBezTo>
                <a:close/>
                <a:moveTo>
                  <a:pt x="514" y="192"/>
                </a:moveTo>
                <a:cubicBezTo>
                  <a:pt x="490" y="192"/>
                  <a:pt x="466" y="192"/>
                  <a:pt x="441" y="192"/>
                </a:cubicBezTo>
                <a:cubicBezTo>
                  <a:pt x="440" y="192"/>
                  <a:pt x="440" y="192"/>
                  <a:pt x="439" y="192"/>
                </a:cubicBezTo>
                <a:cubicBezTo>
                  <a:pt x="436" y="209"/>
                  <a:pt x="427" y="222"/>
                  <a:pt x="412" y="231"/>
                </a:cubicBezTo>
                <a:cubicBezTo>
                  <a:pt x="398" y="239"/>
                  <a:pt x="382" y="240"/>
                  <a:pt x="366" y="234"/>
                </a:cubicBezTo>
                <a:cubicBezTo>
                  <a:pt x="353" y="257"/>
                  <a:pt x="341" y="280"/>
                  <a:pt x="329" y="302"/>
                </a:cubicBezTo>
                <a:cubicBezTo>
                  <a:pt x="355" y="325"/>
                  <a:pt x="354" y="363"/>
                  <a:pt x="330" y="383"/>
                </a:cubicBezTo>
                <a:cubicBezTo>
                  <a:pt x="329" y="385"/>
                  <a:pt x="329" y="386"/>
                  <a:pt x="330" y="388"/>
                </a:cubicBezTo>
                <a:cubicBezTo>
                  <a:pt x="338" y="402"/>
                  <a:pt x="345" y="416"/>
                  <a:pt x="353" y="430"/>
                </a:cubicBezTo>
                <a:cubicBezTo>
                  <a:pt x="357" y="438"/>
                  <a:pt x="362" y="446"/>
                  <a:pt x="366" y="453"/>
                </a:cubicBezTo>
                <a:cubicBezTo>
                  <a:pt x="398" y="441"/>
                  <a:pt x="432" y="460"/>
                  <a:pt x="439" y="495"/>
                </a:cubicBezTo>
                <a:cubicBezTo>
                  <a:pt x="464" y="495"/>
                  <a:pt x="490" y="495"/>
                  <a:pt x="515" y="495"/>
                </a:cubicBezTo>
                <a:cubicBezTo>
                  <a:pt x="520" y="465"/>
                  <a:pt x="551" y="440"/>
                  <a:pt x="588" y="453"/>
                </a:cubicBezTo>
                <a:cubicBezTo>
                  <a:pt x="588" y="453"/>
                  <a:pt x="589" y="453"/>
                  <a:pt x="589" y="452"/>
                </a:cubicBezTo>
                <a:cubicBezTo>
                  <a:pt x="606" y="422"/>
                  <a:pt x="623" y="392"/>
                  <a:pt x="641" y="361"/>
                </a:cubicBezTo>
                <a:cubicBezTo>
                  <a:pt x="641" y="360"/>
                  <a:pt x="641" y="358"/>
                  <a:pt x="640" y="357"/>
                </a:cubicBezTo>
                <a:cubicBezTo>
                  <a:pt x="635" y="349"/>
                  <a:pt x="634" y="339"/>
                  <a:pt x="640" y="332"/>
                </a:cubicBezTo>
                <a:cubicBezTo>
                  <a:pt x="642" y="329"/>
                  <a:pt x="641" y="327"/>
                  <a:pt x="640" y="324"/>
                </a:cubicBezTo>
                <a:cubicBezTo>
                  <a:pt x="624" y="296"/>
                  <a:pt x="608" y="268"/>
                  <a:pt x="592" y="240"/>
                </a:cubicBezTo>
                <a:cubicBezTo>
                  <a:pt x="591" y="238"/>
                  <a:pt x="589" y="236"/>
                  <a:pt x="588" y="234"/>
                </a:cubicBezTo>
                <a:cubicBezTo>
                  <a:pt x="559" y="246"/>
                  <a:pt x="522" y="230"/>
                  <a:pt x="514" y="192"/>
                </a:cubicBezTo>
                <a:close/>
                <a:moveTo>
                  <a:pt x="583" y="219"/>
                </a:moveTo>
                <a:cubicBezTo>
                  <a:pt x="595" y="212"/>
                  <a:pt x="598" y="208"/>
                  <a:pt x="602" y="201"/>
                </a:cubicBezTo>
                <a:cubicBezTo>
                  <a:pt x="606" y="193"/>
                  <a:pt x="607" y="184"/>
                  <a:pt x="604" y="175"/>
                </a:cubicBezTo>
                <a:cubicBezTo>
                  <a:pt x="600" y="159"/>
                  <a:pt x="585" y="147"/>
                  <a:pt x="569" y="147"/>
                </a:cubicBezTo>
                <a:cubicBezTo>
                  <a:pt x="553" y="147"/>
                  <a:pt x="538" y="157"/>
                  <a:pt x="533" y="170"/>
                </a:cubicBezTo>
                <a:cubicBezTo>
                  <a:pt x="534" y="170"/>
                  <a:pt x="534" y="170"/>
                  <a:pt x="534" y="170"/>
                </a:cubicBezTo>
                <a:cubicBezTo>
                  <a:pt x="538" y="169"/>
                  <a:pt x="542" y="170"/>
                  <a:pt x="544" y="174"/>
                </a:cubicBezTo>
                <a:cubicBezTo>
                  <a:pt x="546" y="177"/>
                  <a:pt x="545" y="181"/>
                  <a:pt x="542" y="184"/>
                </a:cubicBezTo>
                <a:cubicBezTo>
                  <a:pt x="539" y="186"/>
                  <a:pt x="536" y="189"/>
                  <a:pt x="533" y="192"/>
                </a:cubicBezTo>
                <a:cubicBezTo>
                  <a:pt x="532" y="193"/>
                  <a:pt x="532" y="195"/>
                  <a:pt x="532" y="196"/>
                </a:cubicBezTo>
                <a:cubicBezTo>
                  <a:pt x="533" y="199"/>
                  <a:pt x="534" y="202"/>
                  <a:pt x="536" y="207"/>
                </a:cubicBezTo>
                <a:cubicBezTo>
                  <a:pt x="540" y="202"/>
                  <a:pt x="543" y="199"/>
                  <a:pt x="546" y="195"/>
                </a:cubicBezTo>
                <a:cubicBezTo>
                  <a:pt x="550" y="192"/>
                  <a:pt x="555" y="191"/>
                  <a:pt x="558" y="195"/>
                </a:cubicBezTo>
                <a:cubicBezTo>
                  <a:pt x="561" y="198"/>
                  <a:pt x="561" y="202"/>
                  <a:pt x="557" y="206"/>
                </a:cubicBezTo>
                <a:cubicBezTo>
                  <a:pt x="554" y="209"/>
                  <a:pt x="550" y="212"/>
                  <a:pt x="546" y="216"/>
                </a:cubicBezTo>
                <a:cubicBezTo>
                  <a:pt x="550" y="218"/>
                  <a:pt x="552" y="219"/>
                  <a:pt x="554" y="220"/>
                </a:cubicBezTo>
                <a:cubicBezTo>
                  <a:pt x="557" y="221"/>
                  <a:pt x="559" y="221"/>
                  <a:pt x="561" y="218"/>
                </a:cubicBezTo>
                <a:cubicBezTo>
                  <a:pt x="564" y="215"/>
                  <a:pt x="567" y="213"/>
                  <a:pt x="570" y="210"/>
                </a:cubicBezTo>
                <a:cubicBezTo>
                  <a:pt x="573" y="206"/>
                  <a:pt x="579" y="206"/>
                  <a:pt x="581" y="210"/>
                </a:cubicBezTo>
                <a:cubicBezTo>
                  <a:pt x="582" y="213"/>
                  <a:pt x="582" y="216"/>
                  <a:pt x="583" y="219"/>
                </a:cubicBezTo>
                <a:close/>
                <a:moveTo>
                  <a:pt x="582" y="537"/>
                </a:moveTo>
                <a:cubicBezTo>
                  <a:pt x="596" y="533"/>
                  <a:pt x="607" y="514"/>
                  <a:pt x="606" y="499"/>
                </a:cubicBezTo>
                <a:cubicBezTo>
                  <a:pt x="603" y="479"/>
                  <a:pt x="586" y="465"/>
                  <a:pt x="568" y="465"/>
                </a:cubicBezTo>
                <a:cubicBezTo>
                  <a:pt x="553" y="464"/>
                  <a:pt x="537" y="475"/>
                  <a:pt x="534" y="488"/>
                </a:cubicBezTo>
                <a:cubicBezTo>
                  <a:pt x="538" y="487"/>
                  <a:pt x="541" y="487"/>
                  <a:pt x="544" y="491"/>
                </a:cubicBezTo>
                <a:cubicBezTo>
                  <a:pt x="546" y="495"/>
                  <a:pt x="545" y="498"/>
                  <a:pt x="541" y="502"/>
                </a:cubicBezTo>
                <a:cubicBezTo>
                  <a:pt x="539" y="505"/>
                  <a:pt x="536" y="507"/>
                  <a:pt x="533" y="510"/>
                </a:cubicBezTo>
                <a:cubicBezTo>
                  <a:pt x="532" y="511"/>
                  <a:pt x="532" y="513"/>
                  <a:pt x="532" y="514"/>
                </a:cubicBezTo>
                <a:cubicBezTo>
                  <a:pt x="533" y="517"/>
                  <a:pt x="534" y="520"/>
                  <a:pt x="536" y="523"/>
                </a:cubicBezTo>
                <a:cubicBezTo>
                  <a:pt x="536" y="523"/>
                  <a:pt x="537" y="524"/>
                  <a:pt x="537" y="524"/>
                </a:cubicBezTo>
                <a:cubicBezTo>
                  <a:pt x="539" y="522"/>
                  <a:pt x="540" y="520"/>
                  <a:pt x="542" y="518"/>
                </a:cubicBezTo>
                <a:cubicBezTo>
                  <a:pt x="543" y="516"/>
                  <a:pt x="545" y="515"/>
                  <a:pt x="547" y="513"/>
                </a:cubicBezTo>
                <a:cubicBezTo>
                  <a:pt x="549" y="511"/>
                  <a:pt x="552" y="509"/>
                  <a:pt x="555" y="511"/>
                </a:cubicBezTo>
                <a:cubicBezTo>
                  <a:pt x="561" y="513"/>
                  <a:pt x="562" y="519"/>
                  <a:pt x="558" y="523"/>
                </a:cubicBezTo>
                <a:cubicBezTo>
                  <a:pt x="554" y="527"/>
                  <a:pt x="551" y="530"/>
                  <a:pt x="547" y="534"/>
                </a:cubicBezTo>
                <a:cubicBezTo>
                  <a:pt x="549" y="535"/>
                  <a:pt x="550" y="536"/>
                  <a:pt x="551" y="536"/>
                </a:cubicBezTo>
                <a:cubicBezTo>
                  <a:pt x="558" y="540"/>
                  <a:pt x="558" y="540"/>
                  <a:pt x="563" y="534"/>
                </a:cubicBezTo>
                <a:cubicBezTo>
                  <a:pt x="565" y="532"/>
                  <a:pt x="567" y="531"/>
                  <a:pt x="569" y="529"/>
                </a:cubicBezTo>
                <a:cubicBezTo>
                  <a:pt x="573" y="525"/>
                  <a:pt x="576" y="524"/>
                  <a:pt x="579" y="526"/>
                </a:cubicBezTo>
                <a:cubicBezTo>
                  <a:pt x="583" y="528"/>
                  <a:pt x="583" y="532"/>
                  <a:pt x="582" y="537"/>
                </a:cubicBezTo>
                <a:close/>
                <a:moveTo>
                  <a:pt x="79" y="329"/>
                </a:moveTo>
                <a:cubicBezTo>
                  <a:pt x="85" y="328"/>
                  <a:pt x="88" y="329"/>
                  <a:pt x="90" y="332"/>
                </a:cubicBezTo>
                <a:cubicBezTo>
                  <a:pt x="92" y="336"/>
                  <a:pt x="91" y="339"/>
                  <a:pt x="87" y="343"/>
                </a:cubicBezTo>
                <a:cubicBezTo>
                  <a:pt x="85" y="346"/>
                  <a:pt x="82" y="348"/>
                  <a:pt x="79" y="351"/>
                </a:cubicBezTo>
                <a:cubicBezTo>
                  <a:pt x="78" y="352"/>
                  <a:pt x="78" y="354"/>
                  <a:pt x="78" y="355"/>
                </a:cubicBezTo>
                <a:cubicBezTo>
                  <a:pt x="79" y="358"/>
                  <a:pt x="80" y="361"/>
                  <a:pt x="82" y="366"/>
                </a:cubicBezTo>
                <a:cubicBezTo>
                  <a:pt x="86" y="361"/>
                  <a:pt x="89" y="358"/>
                  <a:pt x="93" y="354"/>
                </a:cubicBezTo>
                <a:cubicBezTo>
                  <a:pt x="96" y="351"/>
                  <a:pt x="101" y="350"/>
                  <a:pt x="104" y="353"/>
                </a:cubicBezTo>
                <a:cubicBezTo>
                  <a:pt x="107" y="356"/>
                  <a:pt x="107" y="361"/>
                  <a:pt x="103" y="365"/>
                </a:cubicBezTo>
                <a:cubicBezTo>
                  <a:pt x="100" y="368"/>
                  <a:pt x="96" y="371"/>
                  <a:pt x="92" y="375"/>
                </a:cubicBezTo>
                <a:cubicBezTo>
                  <a:pt x="95" y="377"/>
                  <a:pt x="97" y="378"/>
                  <a:pt x="100" y="379"/>
                </a:cubicBezTo>
                <a:cubicBezTo>
                  <a:pt x="103" y="380"/>
                  <a:pt x="105" y="380"/>
                  <a:pt x="108" y="377"/>
                </a:cubicBezTo>
                <a:cubicBezTo>
                  <a:pt x="110" y="374"/>
                  <a:pt x="113" y="371"/>
                  <a:pt x="116" y="369"/>
                </a:cubicBezTo>
                <a:cubicBezTo>
                  <a:pt x="118" y="367"/>
                  <a:pt x="121" y="365"/>
                  <a:pt x="124" y="367"/>
                </a:cubicBezTo>
                <a:cubicBezTo>
                  <a:pt x="126" y="369"/>
                  <a:pt x="127" y="371"/>
                  <a:pt x="129" y="374"/>
                </a:cubicBezTo>
                <a:cubicBezTo>
                  <a:pt x="129" y="375"/>
                  <a:pt x="128" y="377"/>
                  <a:pt x="128" y="378"/>
                </a:cubicBezTo>
                <a:cubicBezTo>
                  <a:pt x="143" y="373"/>
                  <a:pt x="153" y="356"/>
                  <a:pt x="151" y="340"/>
                </a:cubicBezTo>
                <a:cubicBezTo>
                  <a:pt x="149" y="322"/>
                  <a:pt x="136" y="309"/>
                  <a:pt x="117" y="306"/>
                </a:cubicBezTo>
                <a:cubicBezTo>
                  <a:pt x="104" y="304"/>
                  <a:pt x="83" y="316"/>
                  <a:pt x="79" y="329"/>
                </a:cubicBezTo>
                <a:close/>
                <a:moveTo>
                  <a:pt x="355" y="206"/>
                </a:moveTo>
                <a:cubicBezTo>
                  <a:pt x="358" y="202"/>
                  <a:pt x="361" y="199"/>
                  <a:pt x="365" y="196"/>
                </a:cubicBezTo>
                <a:cubicBezTo>
                  <a:pt x="369" y="192"/>
                  <a:pt x="373" y="191"/>
                  <a:pt x="376" y="195"/>
                </a:cubicBezTo>
                <a:cubicBezTo>
                  <a:pt x="380" y="198"/>
                  <a:pt x="379" y="202"/>
                  <a:pt x="375" y="206"/>
                </a:cubicBezTo>
                <a:cubicBezTo>
                  <a:pt x="372" y="209"/>
                  <a:pt x="369" y="212"/>
                  <a:pt x="366" y="215"/>
                </a:cubicBezTo>
                <a:cubicBezTo>
                  <a:pt x="368" y="216"/>
                  <a:pt x="368" y="217"/>
                  <a:pt x="369" y="218"/>
                </a:cubicBezTo>
                <a:cubicBezTo>
                  <a:pt x="373" y="221"/>
                  <a:pt x="376" y="221"/>
                  <a:pt x="380" y="218"/>
                </a:cubicBezTo>
                <a:cubicBezTo>
                  <a:pt x="383" y="215"/>
                  <a:pt x="386" y="212"/>
                  <a:pt x="388" y="210"/>
                </a:cubicBezTo>
                <a:cubicBezTo>
                  <a:pt x="391" y="207"/>
                  <a:pt x="394" y="207"/>
                  <a:pt x="398" y="209"/>
                </a:cubicBezTo>
                <a:cubicBezTo>
                  <a:pt x="401" y="211"/>
                  <a:pt x="402" y="214"/>
                  <a:pt x="401" y="217"/>
                </a:cubicBezTo>
                <a:cubicBezTo>
                  <a:pt x="401" y="218"/>
                  <a:pt x="401" y="219"/>
                  <a:pt x="401" y="219"/>
                </a:cubicBezTo>
                <a:cubicBezTo>
                  <a:pt x="417" y="213"/>
                  <a:pt x="426" y="195"/>
                  <a:pt x="423" y="177"/>
                </a:cubicBezTo>
                <a:cubicBezTo>
                  <a:pt x="420" y="160"/>
                  <a:pt x="403" y="147"/>
                  <a:pt x="385" y="147"/>
                </a:cubicBezTo>
                <a:cubicBezTo>
                  <a:pt x="372" y="147"/>
                  <a:pt x="353" y="160"/>
                  <a:pt x="352" y="170"/>
                </a:cubicBezTo>
                <a:cubicBezTo>
                  <a:pt x="357" y="169"/>
                  <a:pt x="360" y="170"/>
                  <a:pt x="362" y="173"/>
                </a:cubicBezTo>
                <a:cubicBezTo>
                  <a:pt x="364" y="177"/>
                  <a:pt x="364" y="180"/>
                  <a:pt x="360" y="184"/>
                </a:cubicBezTo>
                <a:cubicBezTo>
                  <a:pt x="358" y="186"/>
                  <a:pt x="357" y="187"/>
                  <a:pt x="355" y="189"/>
                </a:cubicBezTo>
                <a:cubicBezTo>
                  <a:pt x="349" y="195"/>
                  <a:pt x="349" y="196"/>
                  <a:pt x="353" y="203"/>
                </a:cubicBezTo>
                <a:cubicBezTo>
                  <a:pt x="353" y="204"/>
                  <a:pt x="354" y="204"/>
                  <a:pt x="355" y="206"/>
                </a:cubicBezTo>
                <a:close/>
                <a:moveTo>
                  <a:pt x="309" y="379"/>
                </a:moveTo>
                <a:cubicBezTo>
                  <a:pt x="329" y="367"/>
                  <a:pt x="336" y="351"/>
                  <a:pt x="332" y="333"/>
                </a:cubicBezTo>
                <a:cubicBezTo>
                  <a:pt x="327" y="317"/>
                  <a:pt x="308" y="305"/>
                  <a:pt x="293" y="306"/>
                </a:cubicBezTo>
                <a:cubicBezTo>
                  <a:pt x="279" y="307"/>
                  <a:pt x="263" y="318"/>
                  <a:pt x="261" y="329"/>
                </a:cubicBezTo>
                <a:cubicBezTo>
                  <a:pt x="266" y="328"/>
                  <a:pt x="270" y="329"/>
                  <a:pt x="272" y="332"/>
                </a:cubicBezTo>
                <a:cubicBezTo>
                  <a:pt x="274" y="336"/>
                  <a:pt x="273" y="339"/>
                  <a:pt x="269" y="343"/>
                </a:cubicBezTo>
                <a:cubicBezTo>
                  <a:pt x="266" y="346"/>
                  <a:pt x="263" y="348"/>
                  <a:pt x="261" y="351"/>
                </a:cubicBezTo>
                <a:cubicBezTo>
                  <a:pt x="260" y="352"/>
                  <a:pt x="259" y="354"/>
                  <a:pt x="259" y="355"/>
                </a:cubicBezTo>
                <a:cubicBezTo>
                  <a:pt x="260" y="358"/>
                  <a:pt x="262" y="361"/>
                  <a:pt x="264" y="365"/>
                </a:cubicBezTo>
                <a:cubicBezTo>
                  <a:pt x="268" y="361"/>
                  <a:pt x="271" y="357"/>
                  <a:pt x="274" y="354"/>
                </a:cubicBezTo>
                <a:cubicBezTo>
                  <a:pt x="278" y="351"/>
                  <a:pt x="282" y="350"/>
                  <a:pt x="285" y="353"/>
                </a:cubicBezTo>
                <a:cubicBezTo>
                  <a:pt x="289" y="356"/>
                  <a:pt x="289" y="361"/>
                  <a:pt x="285" y="365"/>
                </a:cubicBezTo>
                <a:cubicBezTo>
                  <a:pt x="281" y="368"/>
                  <a:pt x="278" y="371"/>
                  <a:pt x="274" y="375"/>
                </a:cubicBezTo>
                <a:cubicBezTo>
                  <a:pt x="277" y="376"/>
                  <a:pt x="278" y="377"/>
                  <a:pt x="280" y="378"/>
                </a:cubicBezTo>
                <a:cubicBezTo>
                  <a:pt x="284" y="380"/>
                  <a:pt x="287" y="380"/>
                  <a:pt x="290" y="376"/>
                </a:cubicBezTo>
                <a:cubicBezTo>
                  <a:pt x="292" y="374"/>
                  <a:pt x="295" y="371"/>
                  <a:pt x="297" y="369"/>
                </a:cubicBezTo>
                <a:cubicBezTo>
                  <a:pt x="301" y="366"/>
                  <a:pt x="305" y="366"/>
                  <a:pt x="308" y="368"/>
                </a:cubicBezTo>
                <a:cubicBezTo>
                  <a:pt x="311" y="371"/>
                  <a:pt x="311" y="374"/>
                  <a:pt x="309" y="379"/>
                </a:cubicBezTo>
                <a:close/>
                <a:moveTo>
                  <a:pt x="400" y="537"/>
                </a:moveTo>
                <a:cubicBezTo>
                  <a:pt x="415" y="532"/>
                  <a:pt x="426" y="515"/>
                  <a:pt x="424" y="499"/>
                </a:cubicBezTo>
                <a:cubicBezTo>
                  <a:pt x="422" y="481"/>
                  <a:pt x="407" y="467"/>
                  <a:pt x="389" y="465"/>
                </a:cubicBezTo>
                <a:cubicBezTo>
                  <a:pt x="375" y="463"/>
                  <a:pt x="355" y="476"/>
                  <a:pt x="352" y="488"/>
                </a:cubicBezTo>
                <a:cubicBezTo>
                  <a:pt x="358" y="487"/>
                  <a:pt x="361" y="488"/>
                  <a:pt x="363" y="492"/>
                </a:cubicBezTo>
                <a:cubicBezTo>
                  <a:pt x="364" y="496"/>
                  <a:pt x="364" y="498"/>
                  <a:pt x="359" y="503"/>
                </a:cubicBezTo>
                <a:cubicBezTo>
                  <a:pt x="357" y="505"/>
                  <a:pt x="354" y="508"/>
                  <a:pt x="352" y="510"/>
                </a:cubicBezTo>
                <a:cubicBezTo>
                  <a:pt x="351" y="511"/>
                  <a:pt x="350" y="513"/>
                  <a:pt x="350" y="513"/>
                </a:cubicBezTo>
                <a:cubicBezTo>
                  <a:pt x="351" y="517"/>
                  <a:pt x="353" y="520"/>
                  <a:pt x="355" y="524"/>
                </a:cubicBezTo>
                <a:cubicBezTo>
                  <a:pt x="359" y="520"/>
                  <a:pt x="362" y="516"/>
                  <a:pt x="365" y="513"/>
                </a:cubicBezTo>
                <a:cubicBezTo>
                  <a:pt x="369" y="509"/>
                  <a:pt x="373" y="509"/>
                  <a:pt x="376" y="512"/>
                </a:cubicBezTo>
                <a:cubicBezTo>
                  <a:pt x="379" y="516"/>
                  <a:pt x="379" y="520"/>
                  <a:pt x="376" y="524"/>
                </a:cubicBezTo>
                <a:cubicBezTo>
                  <a:pt x="373" y="527"/>
                  <a:pt x="369" y="530"/>
                  <a:pt x="366" y="533"/>
                </a:cubicBezTo>
                <a:cubicBezTo>
                  <a:pt x="367" y="534"/>
                  <a:pt x="368" y="534"/>
                  <a:pt x="368" y="535"/>
                </a:cubicBezTo>
                <a:cubicBezTo>
                  <a:pt x="374" y="540"/>
                  <a:pt x="376" y="540"/>
                  <a:pt x="381" y="535"/>
                </a:cubicBezTo>
                <a:cubicBezTo>
                  <a:pt x="383" y="533"/>
                  <a:pt x="385" y="531"/>
                  <a:pt x="387" y="529"/>
                </a:cubicBezTo>
                <a:cubicBezTo>
                  <a:pt x="391" y="525"/>
                  <a:pt x="394" y="524"/>
                  <a:pt x="397" y="526"/>
                </a:cubicBezTo>
                <a:cubicBezTo>
                  <a:pt x="401" y="528"/>
                  <a:pt x="402" y="532"/>
                  <a:pt x="400" y="537"/>
                </a:cubicBezTo>
                <a:close/>
                <a:moveTo>
                  <a:pt x="121" y="26"/>
                </a:moveTo>
                <a:cubicBezTo>
                  <a:pt x="121" y="22"/>
                  <a:pt x="118" y="18"/>
                  <a:pt x="114" y="18"/>
                </a:cubicBezTo>
                <a:cubicBezTo>
                  <a:pt x="110" y="18"/>
                  <a:pt x="106" y="22"/>
                  <a:pt x="106" y="26"/>
                </a:cubicBezTo>
                <a:cubicBezTo>
                  <a:pt x="106" y="30"/>
                  <a:pt x="109" y="33"/>
                  <a:pt x="114" y="33"/>
                </a:cubicBezTo>
                <a:cubicBezTo>
                  <a:pt x="118" y="33"/>
                  <a:pt x="121" y="30"/>
                  <a:pt x="121" y="26"/>
                </a:cubicBezTo>
                <a:close/>
                <a:moveTo>
                  <a:pt x="303" y="26"/>
                </a:moveTo>
                <a:cubicBezTo>
                  <a:pt x="303" y="22"/>
                  <a:pt x="300" y="18"/>
                  <a:pt x="296" y="18"/>
                </a:cubicBezTo>
                <a:cubicBezTo>
                  <a:pt x="292" y="18"/>
                  <a:pt x="288" y="22"/>
                  <a:pt x="288" y="26"/>
                </a:cubicBezTo>
                <a:cubicBezTo>
                  <a:pt x="288" y="30"/>
                  <a:pt x="291" y="33"/>
                  <a:pt x="295" y="33"/>
                </a:cubicBezTo>
                <a:cubicBezTo>
                  <a:pt x="299" y="33"/>
                  <a:pt x="303" y="30"/>
                  <a:pt x="303" y="26"/>
                </a:cubicBezTo>
                <a:close/>
                <a:moveTo>
                  <a:pt x="30" y="185"/>
                </a:moveTo>
                <a:cubicBezTo>
                  <a:pt x="30" y="181"/>
                  <a:pt x="27" y="177"/>
                  <a:pt x="23" y="177"/>
                </a:cubicBezTo>
                <a:cubicBezTo>
                  <a:pt x="19" y="177"/>
                  <a:pt x="15" y="181"/>
                  <a:pt x="15" y="185"/>
                </a:cubicBezTo>
                <a:cubicBezTo>
                  <a:pt x="16" y="189"/>
                  <a:pt x="19" y="192"/>
                  <a:pt x="23" y="192"/>
                </a:cubicBezTo>
                <a:cubicBezTo>
                  <a:pt x="27" y="192"/>
                  <a:pt x="30" y="189"/>
                  <a:pt x="30" y="185"/>
                </a:cubicBezTo>
                <a:close/>
                <a:moveTo>
                  <a:pt x="666" y="343"/>
                </a:moveTo>
                <a:cubicBezTo>
                  <a:pt x="666" y="339"/>
                  <a:pt x="662" y="336"/>
                  <a:pt x="658" y="336"/>
                </a:cubicBezTo>
                <a:cubicBezTo>
                  <a:pt x="654" y="336"/>
                  <a:pt x="651" y="340"/>
                  <a:pt x="651" y="344"/>
                </a:cubicBezTo>
                <a:cubicBezTo>
                  <a:pt x="651" y="348"/>
                  <a:pt x="655" y="351"/>
                  <a:pt x="659" y="351"/>
                </a:cubicBezTo>
                <a:cubicBezTo>
                  <a:pt x="663" y="351"/>
                  <a:pt x="666" y="347"/>
                  <a:pt x="666" y="343"/>
                </a:cubicBezTo>
                <a:close/>
                <a:moveTo>
                  <a:pt x="295" y="654"/>
                </a:moveTo>
                <a:cubicBezTo>
                  <a:pt x="292" y="654"/>
                  <a:pt x="288" y="657"/>
                  <a:pt x="288" y="661"/>
                </a:cubicBezTo>
                <a:cubicBezTo>
                  <a:pt x="288" y="665"/>
                  <a:pt x="291" y="669"/>
                  <a:pt x="295" y="669"/>
                </a:cubicBezTo>
                <a:cubicBezTo>
                  <a:pt x="299" y="669"/>
                  <a:pt x="303" y="665"/>
                  <a:pt x="303" y="662"/>
                </a:cubicBezTo>
                <a:cubicBezTo>
                  <a:pt x="303" y="658"/>
                  <a:pt x="299" y="654"/>
                  <a:pt x="295" y="6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 rot="10800000">
            <a:off x="4836927" y="1486297"/>
            <a:ext cx="999566" cy="1003278"/>
          </a:xfrm>
          <a:custGeom>
            <a:avLst/>
            <a:gdLst>
              <a:gd name="T0" fmla="*/ 0 w 681"/>
              <a:gd name="T1" fmla="*/ 185 h 684"/>
              <a:gd name="T2" fmla="*/ 95 w 681"/>
              <a:gd name="T3" fmla="*/ 44 h 684"/>
              <a:gd name="T4" fmla="*/ 135 w 681"/>
              <a:gd name="T5" fmla="*/ 18 h 684"/>
              <a:gd name="T6" fmla="*/ 306 w 681"/>
              <a:gd name="T7" fmla="*/ 6 h 684"/>
              <a:gd name="T8" fmla="*/ 412 w 681"/>
              <a:gd name="T9" fmla="*/ 139 h 684"/>
              <a:gd name="T10" fmla="*/ 564 w 681"/>
              <a:gd name="T11" fmla="*/ 132 h 684"/>
              <a:gd name="T12" fmla="*/ 654 w 681"/>
              <a:gd name="T13" fmla="*/ 318 h 684"/>
              <a:gd name="T14" fmla="*/ 654 w 681"/>
              <a:gd name="T15" fmla="*/ 369 h 684"/>
              <a:gd name="T16" fmla="*/ 567 w 681"/>
              <a:gd name="T17" fmla="*/ 556 h 684"/>
              <a:gd name="T18" fmla="*/ 387 w 681"/>
              <a:gd name="T19" fmla="*/ 556 h 684"/>
              <a:gd name="T20" fmla="*/ 314 w 681"/>
              <a:gd name="T21" fmla="*/ 649 h 684"/>
              <a:gd name="T22" fmla="*/ 295 w 681"/>
              <a:gd name="T23" fmla="*/ 639 h 684"/>
              <a:gd name="T24" fmla="*/ 353 w 681"/>
              <a:gd name="T25" fmla="*/ 461 h 684"/>
              <a:gd name="T26" fmla="*/ 166 w 681"/>
              <a:gd name="T27" fmla="*/ 351 h 684"/>
              <a:gd name="T28" fmla="*/ 40 w 681"/>
              <a:gd name="T29" fmla="*/ 169 h 684"/>
              <a:gd name="T30" fmla="*/ 93 w 681"/>
              <a:gd name="T31" fmla="*/ 295 h 684"/>
              <a:gd name="T32" fmla="*/ 243 w 681"/>
              <a:gd name="T33" fmla="*/ 336 h 684"/>
              <a:gd name="T34" fmla="*/ 350 w 681"/>
              <a:gd name="T35" fmla="*/ 224 h 684"/>
              <a:gd name="T36" fmla="*/ 340 w 681"/>
              <a:gd name="T37" fmla="*/ 121 h 684"/>
              <a:gd name="T38" fmla="*/ 273 w 681"/>
              <a:gd name="T39" fmla="*/ 33 h 684"/>
              <a:gd name="T40" fmla="*/ 109 w 681"/>
              <a:gd name="T41" fmla="*/ 52 h 684"/>
              <a:gd name="T42" fmla="*/ 441 w 681"/>
              <a:gd name="T43" fmla="*/ 192 h 684"/>
              <a:gd name="T44" fmla="*/ 329 w 681"/>
              <a:gd name="T45" fmla="*/ 302 h 684"/>
              <a:gd name="T46" fmla="*/ 366 w 681"/>
              <a:gd name="T47" fmla="*/ 453 h 684"/>
              <a:gd name="T48" fmla="*/ 589 w 681"/>
              <a:gd name="T49" fmla="*/ 452 h 684"/>
              <a:gd name="T50" fmla="*/ 640 w 681"/>
              <a:gd name="T51" fmla="*/ 324 h 684"/>
              <a:gd name="T52" fmla="*/ 583 w 681"/>
              <a:gd name="T53" fmla="*/ 219 h 684"/>
              <a:gd name="T54" fmla="*/ 533 w 681"/>
              <a:gd name="T55" fmla="*/ 170 h 684"/>
              <a:gd name="T56" fmla="*/ 533 w 681"/>
              <a:gd name="T57" fmla="*/ 192 h 684"/>
              <a:gd name="T58" fmla="*/ 558 w 681"/>
              <a:gd name="T59" fmla="*/ 195 h 684"/>
              <a:gd name="T60" fmla="*/ 561 w 681"/>
              <a:gd name="T61" fmla="*/ 218 h 684"/>
              <a:gd name="T62" fmla="*/ 582 w 681"/>
              <a:gd name="T63" fmla="*/ 537 h 684"/>
              <a:gd name="T64" fmla="*/ 544 w 681"/>
              <a:gd name="T65" fmla="*/ 491 h 684"/>
              <a:gd name="T66" fmla="*/ 536 w 681"/>
              <a:gd name="T67" fmla="*/ 523 h 684"/>
              <a:gd name="T68" fmla="*/ 555 w 681"/>
              <a:gd name="T69" fmla="*/ 511 h 684"/>
              <a:gd name="T70" fmla="*/ 563 w 681"/>
              <a:gd name="T71" fmla="*/ 534 h 684"/>
              <a:gd name="T72" fmla="*/ 79 w 681"/>
              <a:gd name="T73" fmla="*/ 329 h 684"/>
              <a:gd name="T74" fmla="*/ 78 w 681"/>
              <a:gd name="T75" fmla="*/ 355 h 684"/>
              <a:gd name="T76" fmla="*/ 103 w 681"/>
              <a:gd name="T77" fmla="*/ 365 h 684"/>
              <a:gd name="T78" fmla="*/ 116 w 681"/>
              <a:gd name="T79" fmla="*/ 369 h 684"/>
              <a:gd name="T80" fmla="*/ 151 w 681"/>
              <a:gd name="T81" fmla="*/ 340 h 684"/>
              <a:gd name="T82" fmla="*/ 365 w 681"/>
              <a:gd name="T83" fmla="*/ 196 h 684"/>
              <a:gd name="T84" fmla="*/ 369 w 681"/>
              <a:gd name="T85" fmla="*/ 218 h 684"/>
              <a:gd name="T86" fmla="*/ 401 w 681"/>
              <a:gd name="T87" fmla="*/ 217 h 684"/>
              <a:gd name="T88" fmla="*/ 352 w 681"/>
              <a:gd name="T89" fmla="*/ 170 h 684"/>
              <a:gd name="T90" fmla="*/ 353 w 681"/>
              <a:gd name="T91" fmla="*/ 203 h 684"/>
              <a:gd name="T92" fmla="*/ 293 w 681"/>
              <a:gd name="T93" fmla="*/ 306 h 684"/>
              <a:gd name="T94" fmla="*/ 261 w 681"/>
              <a:gd name="T95" fmla="*/ 351 h 684"/>
              <a:gd name="T96" fmla="*/ 285 w 681"/>
              <a:gd name="T97" fmla="*/ 353 h 684"/>
              <a:gd name="T98" fmla="*/ 290 w 681"/>
              <a:gd name="T99" fmla="*/ 376 h 684"/>
              <a:gd name="T100" fmla="*/ 400 w 681"/>
              <a:gd name="T101" fmla="*/ 537 h 684"/>
              <a:gd name="T102" fmla="*/ 363 w 681"/>
              <a:gd name="T103" fmla="*/ 492 h 684"/>
              <a:gd name="T104" fmla="*/ 355 w 681"/>
              <a:gd name="T105" fmla="*/ 524 h 684"/>
              <a:gd name="T106" fmla="*/ 366 w 681"/>
              <a:gd name="T107" fmla="*/ 533 h 684"/>
              <a:gd name="T108" fmla="*/ 397 w 681"/>
              <a:gd name="T109" fmla="*/ 526 h 684"/>
              <a:gd name="T110" fmla="*/ 106 w 681"/>
              <a:gd name="T111" fmla="*/ 26 h 684"/>
              <a:gd name="T112" fmla="*/ 296 w 681"/>
              <a:gd name="T113" fmla="*/ 18 h 684"/>
              <a:gd name="T114" fmla="*/ 30 w 681"/>
              <a:gd name="T115" fmla="*/ 185 h 684"/>
              <a:gd name="T116" fmla="*/ 30 w 681"/>
              <a:gd name="T117" fmla="*/ 185 h 684"/>
              <a:gd name="T118" fmla="*/ 659 w 681"/>
              <a:gd name="T119" fmla="*/ 351 h 684"/>
              <a:gd name="T120" fmla="*/ 295 w 681"/>
              <a:gd name="T121" fmla="*/ 66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1" h="684">
                <a:moveTo>
                  <a:pt x="80" y="302"/>
                </a:moveTo>
                <a:cubicBezTo>
                  <a:pt x="62" y="271"/>
                  <a:pt x="45" y="241"/>
                  <a:pt x="27" y="210"/>
                </a:cubicBezTo>
                <a:cubicBezTo>
                  <a:pt x="27" y="209"/>
                  <a:pt x="25" y="208"/>
                  <a:pt x="23" y="208"/>
                </a:cubicBezTo>
                <a:cubicBezTo>
                  <a:pt x="10" y="207"/>
                  <a:pt x="0" y="197"/>
                  <a:pt x="0" y="185"/>
                </a:cubicBezTo>
                <a:cubicBezTo>
                  <a:pt x="0" y="172"/>
                  <a:pt x="10" y="162"/>
                  <a:pt x="23" y="162"/>
                </a:cubicBezTo>
                <a:cubicBezTo>
                  <a:pt x="25" y="162"/>
                  <a:pt x="27" y="161"/>
                  <a:pt x="27" y="160"/>
                </a:cubicBezTo>
                <a:cubicBezTo>
                  <a:pt x="45" y="129"/>
                  <a:pt x="63" y="99"/>
                  <a:pt x="81" y="69"/>
                </a:cubicBezTo>
                <a:cubicBezTo>
                  <a:pt x="86" y="60"/>
                  <a:pt x="91" y="52"/>
                  <a:pt x="95" y="44"/>
                </a:cubicBezTo>
                <a:cubicBezTo>
                  <a:pt x="96" y="43"/>
                  <a:pt x="96" y="41"/>
                  <a:pt x="96" y="40"/>
                </a:cubicBezTo>
                <a:cubicBezTo>
                  <a:pt x="86" y="27"/>
                  <a:pt x="92" y="12"/>
                  <a:pt x="102" y="6"/>
                </a:cubicBezTo>
                <a:cubicBezTo>
                  <a:pt x="114" y="0"/>
                  <a:pt x="129" y="4"/>
                  <a:pt x="135" y="18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7" y="18"/>
                  <a:pt x="139" y="18"/>
                  <a:pt x="140" y="18"/>
                </a:cubicBezTo>
                <a:cubicBezTo>
                  <a:pt x="184" y="18"/>
                  <a:pt x="227" y="18"/>
                  <a:pt x="270" y="18"/>
                </a:cubicBezTo>
                <a:cubicBezTo>
                  <a:pt x="273" y="18"/>
                  <a:pt x="274" y="18"/>
                  <a:pt x="276" y="15"/>
                </a:cubicBezTo>
                <a:cubicBezTo>
                  <a:pt x="281" y="4"/>
                  <a:pt x="295" y="0"/>
                  <a:pt x="306" y="6"/>
                </a:cubicBezTo>
                <a:cubicBezTo>
                  <a:pt x="317" y="12"/>
                  <a:pt x="321" y="26"/>
                  <a:pt x="315" y="36"/>
                </a:cubicBezTo>
                <a:cubicBezTo>
                  <a:pt x="314" y="38"/>
                  <a:pt x="313" y="40"/>
                  <a:pt x="312" y="42"/>
                </a:cubicBezTo>
                <a:cubicBezTo>
                  <a:pt x="330" y="73"/>
                  <a:pt x="348" y="104"/>
                  <a:pt x="366" y="136"/>
                </a:cubicBezTo>
                <a:cubicBezTo>
                  <a:pt x="382" y="130"/>
                  <a:pt x="397" y="130"/>
                  <a:pt x="412" y="139"/>
                </a:cubicBezTo>
                <a:cubicBezTo>
                  <a:pt x="427" y="147"/>
                  <a:pt x="436" y="160"/>
                  <a:pt x="439" y="177"/>
                </a:cubicBezTo>
                <a:cubicBezTo>
                  <a:pt x="464" y="177"/>
                  <a:pt x="490" y="177"/>
                  <a:pt x="515" y="177"/>
                </a:cubicBezTo>
                <a:cubicBezTo>
                  <a:pt x="517" y="163"/>
                  <a:pt x="524" y="152"/>
                  <a:pt x="535" y="143"/>
                </a:cubicBezTo>
                <a:cubicBezTo>
                  <a:pt x="543" y="136"/>
                  <a:pt x="553" y="133"/>
                  <a:pt x="564" y="132"/>
                </a:cubicBezTo>
                <a:cubicBezTo>
                  <a:pt x="586" y="130"/>
                  <a:pt x="607" y="143"/>
                  <a:pt x="616" y="162"/>
                </a:cubicBezTo>
                <a:cubicBezTo>
                  <a:pt x="625" y="182"/>
                  <a:pt x="622" y="208"/>
                  <a:pt x="601" y="226"/>
                </a:cubicBezTo>
                <a:cubicBezTo>
                  <a:pt x="604" y="231"/>
                  <a:pt x="607" y="237"/>
                  <a:pt x="610" y="242"/>
                </a:cubicBezTo>
                <a:cubicBezTo>
                  <a:pt x="625" y="267"/>
                  <a:pt x="639" y="293"/>
                  <a:pt x="654" y="318"/>
                </a:cubicBezTo>
                <a:cubicBezTo>
                  <a:pt x="655" y="320"/>
                  <a:pt x="656" y="321"/>
                  <a:pt x="659" y="321"/>
                </a:cubicBezTo>
                <a:cubicBezTo>
                  <a:pt x="671" y="321"/>
                  <a:pt x="681" y="331"/>
                  <a:pt x="681" y="344"/>
                </a:cubicBezTo>
                <a:cubicBezTo>
                  <a:pt x="681" y="356"/>
                  <a:pt x="671" y="366"/>
                  <a:pt x="659" y="367"/>
                </a:cubicBezTo>
                <a:cubicBezTo>
                  <a:pt x="657" y="367"/>
                  <a:pt x="655" y="367"/>
                  <a:pt x="654" y="369"/>
                </a:cubicBezTo>
                <a:cubicBezTo>
                  <a:pt x="637" y="399"/>
                  <a:pt x="619" y="430"/>
                  <a:pt x="602" y="461"/>
                </a:cubicBezTo>
                <a:cubicBezTo>
                  <a:pt x="602" y="461"/>
                  <a:pt x="602" y="461"/>
                  <a:pt x="602" y="462"/>
                </a:cubicBezTo>
                <a:cubicBezTo>
                  <a:pt x="620" y="479"/>
                  <a:pt x="626" y="500"/>
                  <a:pt x="616" y="523"/>
                </a:cubicBezTo>
                <a:cubicBezTo>
                  <a:pt x="607" y="545"/>
                  <a:pt x="590" y="555"/>
                  <a:pt x="567" y="556"/>
                </a:cubicBezTo>
                <a:cubicBezTo>
                  <a:pt x="547" y="556"/>
                  <a:pt x="521" y="542"/>
                  <a:pt x="514" y="510"/>
                </a:cubicBezTo>
                <a:cubicBezTo>
                  <a:pt x="489" y="510"/>
                  <a:pt x="464" y="510"/>
                  <a:pt x="438" y="510"/>
                </a:cubicBezTo>
                <a:cubicBezTo>
                  <a:pt x="436" y="523"/>
                  <a:pt x="431" y="533"/>
                  <a:pt x="422" y="542"/>
                </a:cubicBezTo>
                <a:cubicBezTo>
                  <a:pt x="412" y="551"/>
                  <a:pt x="400" y="555"/>
                  <a:pt x="387" y="556"/>
                </a:cubicBezTo>
                <a:cubicBezTo>
                  <a:pt x="381" y="556"/>
                  <a:pt x="375" y="555"/>
                  <a:pt x="369" y="553"/>
                </a:cubicBezTo>
                <a:cubicBezTo>
                  <a:pt x="367" y="552"/>
                  <a:pt x="365" y="552"/>
                  <a:pt x="364" y="555"/>
                </a:cubicBezTo>
                <a:cubicBezTo>
                  <a:pt x="347" y="584"/>
                  <a:pt x="330" y="614"/>
                  <a:pt x="313" y="643"/>
                </a:cubicBezTo>
                <a:cubicBezTo>
                  <a:pt x="312" y="646"/>
                  <a:pt x="313" y="647"/>
                  <a:pt x="314" y="649"/>
                </a:cubicBezTo>
                <a:cubicBezTo>
                  <a:pt x="319" y="656"/>
                  <a:pt x="320" y="664"/>
                  <a:pt x="315" y="673"/>
                </a:cubicBezTo>
                <a:cubicBezTo>
                  <a:pt x="311" y="681"/>
                  <a:pt x="304" y="684"/>
                  <a:pt x="295" y="684"/>
                </a:cubicBezTo>
                <a:cubicBezTo>
                  <a:pt x="283" y="684"/>
                  <a:pt x="273" y="674"/>
                  <a:pt x="273" y="662"/>
                </a:cubicBezTo>
                <a:cubicBezTo>
                  <a:pt x="273" y="649"/>
                  <a:pt x="282" y="639"/>
                  <a:pt x="295" y="639"/>
                </a:cubicBezTo>
                <a:cubicBezTo>
                  <a:pt x="298" y="639"/>
                  <a:pt x="299" y="638"/>
                  <a:pt x="300" y="635"/>
                </a:cubicBezTo>
                <a:cubicBezTo>
                  <a:pt x="317" y="606"/>
                  <a:pt x="334" y="577"/>
                  <a:pt x="350" y="548"/>
                </a:cubicBezTo>
                <a:cubicBezTo>
                  <a:pt x="351" y="547"/>
                  <a:pt x="352" y="545"/>
                  <a:pt x="353" y="544"/>
                </a:cubicBezTo>
                <a:cubicBezTo>
                  <a:pt x="324" y="518"/>
                  <a:pt x="329" y="481"/>
                  <a:pt x="353" y="461"/>
                </a:cubicBezTo>
                <a:cubicBezTo>
                  <a:pt x="340" y="438"/>
                  <a:pt x="328" y="416"/>
                  <a:pt x="315" y="393"/>
                </a:cubicBezTo>
                <a:cubicBezTo>
                  <a:pt x="299" y="399"/>
                  <a:pt x="284" y="398"/>
                  <a:pt x="269" y="390"/>
                </a:cubicBezTo>
                <a:cubicBezTo>
                  <a:pt x="254" y="381"/>
                  <a:pt x="246" y="368"/>
                  <a:pt x="242" y="351"/>
                </a:cubicBezTo>
                <a:cubicBezTo>
                  <a:pt x="217" y="351"/>
                  <a:pt x="192" y="351"/>
                  <a:pt x="166" y="351"/>
                </a:cubicBezTo>
                <a:cubicBezTo>
                  <a:pt x="160" y="378"/>
                  <a:pt x="144" y="394"/>
                  <a:pt x="117" y="397"/>
                </a:cubicBezTo>
                <a:cubicBezTo>
                  <a:pt x="92" y="399"/>
                  <a:pt x="72" y="382"/>
                  <a:pt x="65" y="365"/>
                </a:cubicBezTo>
                <a:cubicBezTo>
                  <a:pt x="56" y="345"/>
                  <a:pt x="61" y="319"/>
                  <a:pt x="80" y="302"/>
                </a:cubicBezTo>
                <a:close/>
                <a:moveTo>
                  <a:pt x="40" y="169"/>
                </a:moveTo>
                <a:cubicBezTo>
                  <a:pt x="46" y="178"/>
                  <a:pt x="48" y="188"/>
                  <a:pt x="42" y="197"/>
                </a:cubicBezTo>
                <a:cubicBezTo>
                  <a:pt x="40" y="200"/>
                  <a:pt x="40" y="201"/>
                  <a:pt x="41" y="204"/>
                </a:cubicBezTo>
                <a:cubicBezTo>
                  <a:pt x="57" y="230"/>
                  <a:pt x="72" y="257"/>
                  <a:pt x="87" y="283"/>
                </a:cubicBezTo>
                <a:cubicBezTo>
                  <a:pt x="89" y="287"/>
                  <a:pt x="91" y="291"/>
                  <a:pt x="93" y="295"/>
                </a:cubicBezTo>
                <a:cubicBezTo>
                  <a:pt x="110" y="289"/>
                  <a:pt x="125" y="289"/>
                  <a:pt x="140" y="298"/>
                </a:cubicBezTo>
                <a:cubicBezTo>
                  <a:pt x="155" y="306"/>
                  <a:pt x="163" y="319"/>
                  <a:pt x="166" y="336"/>
                </a:cubicBezTo>
                <a:cubicBezTo>
                  <a:pt x="179" y="336"/>
                  <a:pt x="192" y="336"/>
                  <a:pt x="205" y="336"/>
                </a:cubicBezTo>
                <a:cubicBezTo>
                  <a:pt x="217" y="336"/>
                  <a:pt x="230" y="336"/>
                  <a:pt x="243" y="336"/>
                </a:cubicBezTo>
                <a:cubicBezTo>
                  <a:pt x="248" y="305"/>
                  <a:pt x="278" y="282"/>
                  <a:pt x="315" y="294"/>
                </a:cubicBezTo>
                <a:cubicBezTo>
                  <a:pt x="315" y="294"/>
                  <a:pt x="316" y="294"/>
                  <a:pt x="316" y="294"/>
                </a:cubicBezTo>
                <a:cubicBezTo>
                  <a:pt x="328" y="272"/>
                  <a:pt x="340" y="250"/>
                  <a:pt x="352" y="228"/>
                </a:cubicBezTo>
                <a:cubicBezTo>
                  <a:pt x="353" y="226"/>
                  <a:pt x="352" y="225"/>
                  <a:pt x="350" y="224"/>
                </a:cubicBezTo>
                <a:cubicBezTo>
                  <a:pt x="341" y="216"/>
                  <a:pt x="335" y="205"/>
                  <a:pt x="334" y="193"/>
                </a:cubicBezTo>
                <a:cubicBezTo>
                  <a:pt x="332" y="182"/>
                  <a:pt x="333" y="170"/>
                  <a:pt x="340" y="160"/>
                </a:cubicBezTo>
                <a:cubicBezTo>
                  <a:pt x="343" y="154"/>
                  <a:pt x="348" y="148"/>
                  <a:pt x="352" y="143"/>
                </a:cubicBezTo>
                <a:cubicBezTo>
                  <a:pt x="348" y="136"/>
                  <a:pt x="344" y="128"/>
                  <a:pt x="340" y="121"/>
                </a:cubicBezTo>
                <a:cubicBezTo>
                  <a:pt x="327" y="98"/>
                  <a:pt x="313" y="75"/>
                  <a:pt x="300" y="51"/>
                </a:cubicBezTo>
                <a:cubicBezTo>
                  <a:pt x="299" y="50"/>
                  <a:pt x="298" y="49"/>
                  <a:pt x="296" y="49"/>
                </a:cubicBezTo>
                <a:cubicBezTo>
                  <a:pt x="286" y="49"/>
                  <a:pt x="278" y="43"/>
                  <a:pt x="274" y="34"/>
                </a:cubicBezTo>
                <a:cubicBezTo>
                  <a:pt x="273" y="34"/>
                  <a:pt x="273" y="33"/>
                  <a:pt x="273" y="33"/>
                </a:cubicBezTo>
                <a:cubicBezTo>
                  <a:pt x="228" y="33"/>
                  <a:pt x="183" y="33"/>
                  <a:pt x="138" y="33"/>
                </a:cubicBezTo>
                <a:cubicBezTo>
                  <a:pt x="135" y="33"/>
                  <a:pt x="135" y="34"/>
                  <a:pt x="134" y="36"/>
                </a:cubicBezTo>
                <a:cubicBezTo>
                  <a:pt x="130" y="44"/>
                  <a:pt x="123" y="48"/>
                  <a:pt x="113" y="48"/>
                </a:cubicBezTo>
                <a:cubicBezTo>
                  <a:pt x="111" y="48"/>
                  <a:pt x="110" y="50"/>
                  <a:pt x="109" y="52"/>
                </a:cubicBezTo>
                <a:cubicBezTo>
                  <a:pt x="95" y="75"/>
                  <a:pt x="81" y="98"/>
                  <a:pt x="68" y="121"/>
                </a:cubicBezTo>
                <a:cubicBezTo>
                  <a:pt x="58" y="137"/>
                  <a:pt x="49" y="153"/>
                  <a:pt x="40" y="169"/>
                </a:cubicBezTo>
                <a:close/>
                <a:moveTo>
                  <a:pt x="514" y="192"/>
                </a:moveTo>
                <a:cubicBezTo>
                  <a:pt x="490" y="192"/>
                  <a:pt x="466" y="192"/>
                  <a:pt x="441" y="192"/>
                </a:cubicBezTo>
                <a:cubicBezTo>
                  <a:pt x="440" y="192"/>
                  <a:pt x="440" y="192"/>
                  <a:pt x="439" y="192"/>
                </a:cubicBezTo>
                <a:cubicBezTo>
                  <a:pt x="436" y="209"/>
                  <a:pt x="427" y="222"/>
                  <a:pt x="412" y="231"/>
                </a:cubicBezTo>
                <a:cubicBezTo>
                  <a:pt x="398" y="239"/>
                  <a:pt x="382" y="240"/>
                  <a:pt x="366" y="234"/>
                </a:cubicBezTo>
                <a:cubicBezTo>
                  <a:pt x="353" y="257"/>
                  <a:pt x="341" y="280"/>
                  <a:pt x="329" y="302"/>
                </a:cubicBezTo>
                <a:cubicBezTo>
                  <a:pt x="355" y="325"/>
                  <a:pt x="354" y="363"/>
                  <a:pt x="330" y="383"/>
                </a:cubicBezTo>
                <a:cubicBezTo>
                  <a:pt x="329" y="385"/>
                  <a:pt x="329" y="386"/>
                  <a:pt x="330" y="388"/>
                </a:cubicBezTo>
                <a:cubicBezTo>
                  <a:pt x="338" y="402"/>
                  <a:pt x="345" y="416"/>
                  <a:pt x="353" y="430"/>
                </a:cubicBezTo>
                <a:cubicBezTo>
                  <a:pt x="357" y="438"/>
                  <a:pt x="362" y="446"/>
                  <a:pt x="366" y="453"/>
                </a:cubicBezTo>
                <a:cubicBezTo>
                  <a:pt x="398" y="441"/>
                  <a:pt x="432" y="460"/>
                  <a:pt x="439" y="495"/>
                </a:cubicBezTo>
                <a:cubicBezTo>
                  <a:pt x="464" y="495"/>
                  <a:pt x="490" y="495"/>
                  <a:pt x="515" y="495"/>
                </a:cubicBezTo>
                <a:cubicBezTo>
                  <a:pt x="520" y="465"/>
                  <a:pt x="551" y="440"/>
                  <a:pt x="588" y="453"/>
                </a:cubicBezTo>
                <a:cubicBezTo>
                  <a:pt x="588" y="453"/>
                  <a:pt x="589" y="453"/>
                  <a:pt x="589" y="452"/>
                </a:cubicBezTo>
                <a:cubicBezTo>
                  <a:pt x="606" y="422"/>
                  <a:pt x="623" y="392"/>
                  <a:pt x="641" y="361"/>
                </a:cubicBezTo>
                <a:cubicBezTo>
                  <a:pt x="641" y="360"/>
                  <a:pt x="641" y="358"/>
                  <a:pt x="640" y="357"/>
                </a:cubicBezTo>
                <a:cubicBezTo>
                  <a:pt x="635" y="349"/>
                  <a:pt x="634" y="339"/>
                  <a:pt x="640" y="332"/>
                </a:cubicBezTo>
                <a:cubicBezTo>
                  <a:pt x="642" y="329"/>
                  <a:pt x="641" y="327"/>
                  <a:pt x="640" y="324"/>
                </a:cubicBezTo>
                <a:cubicBezTo>
                  <a:pt x="624" y="296"/>
                  <a:pt x="608" y="268"/>
                  <a:pt x="592" y="240"/>
                </a:cubicBezTo>
                <a:cubicBezTo>
                  <a:pt x="591" y="238"/>
                  <a:pt x="589" y="236"/>
                  <a:pt x="588" y="234"/>
                </a:cubicBezTo>
                <a:cubicBezTo>
                  <a:pt x="559" y="246"/>
                  <a:pt x="522" y="230"/>
                  <a:pt x="514" y="192"/>
                </a:cubicBezTo>
                <a:close/>
                <a:moveTo>
                  <a:pt x="583" y="219"/>
                </a:moveTo>
                <a:cubicBezTo>
                  <a:pt x="595" y="212"/>
                  <a:pt x="598" y="208"/>
                  <a:pt x="602" y="201"/>
                </a:cubicBezTo>
                <a:cubicBezTo>
                  <a:pt x="606" y="193"/>
                  <a:pt x="607" y="184"/>
                  <a:pt x="604" y="175"/>
                </a:cubicBezTo>
                <a:cubicBezTo>
                  <a:pt x="600" y="159"/>
                  <a:pt x="585" y="147"/>
                  <a:pt x="569" y="147"/>
                </a:cubicBezTo>
                <a:cubicBezTo>
                  <a:pt x="553" y="147"/>
                  <a:pt x="538" y="157"/>
                  <a:pt x="533" y="170"/>
                </a:cubicBezTo>
                <a:cubicBezTo>
                  <a:pt x="534" y="170"/>
                  <a:pt x="534" y="170"/>
                  <a:pt x="534" y="170"/>
                </a:cubicBezTo>
                <a:cubicBezTo>
                  <a:pt x="538" y="169"/>
                  <a:pt x="542" y="170"/>
                  <a:pt x="544" y="174"/>
                </a:cubicBezTo>
                <a:cubicBezTo>
                  <a:pt x="546" y="177"/>
                  <a:pt x="545" y="181"/>
                  <a:pt x="542" y="184"/>
                </a:cubicBezTo>
                <a:cubicBezTo>
                  <a:pt x="539" y="186"/>
                  <a:pt x="536" y="189"/>
                  <a:pt x="533" y="192"/>
                </a:cubicBezTo>
                <a:cubicBezTo>
                  <a:pt x="532" y="193"/>
                  <a:pt x="532" y="195"/>
                  <a:pt x="532" y="196"/>
                </a:cubicBezTo>
                <a:cubicBezTo>
                  <a:pt x="533" y="199"/>
                  <a:pt x="534" y="202"/>
                  <a:pt x="536" y="207"/>
                </a:cubicBezTo>
                <a:cubicBezTo>
                  <a:pt x="540" y="202"/>
                  <a:pt x="543" y="199"/>
                  <a:pt x="546" y="195"/>
                </a:cubicBezTo>
                <a:cubicBezTo>
                  <a:pt x="550" y="192"/>
                  <a:pt x="555" y="191"/>
                  <a:pt x="558" y="195"/>
                </a:cubicBezTo>
                <a:cubicBezTo>
                  <a:pt x="561" y="198"/>
                  <a:pt x="561" y="202"/>
                  <a:pt x="557" y="206"/>
                </a:cubicBezTo>
                <a:cubicBezTo>
                  <a:pt x="554" y="209"/>
                  <a:pt x="550" y="212"/>
                  <a:pt x="546" y="216"/>
                </a:cubicBezTo>
                <a:cubicBezTo>
                  <a:pt x="550" y="218"/>
                  <a:pt x="552" y="219"/>
                  <a:pt x="554" y="220"/>
                </a:cubicBezTo>
                <a:cubicBezTo>
                  <a:pt x="557" y="221"/>
                  <a:pt x="559" y="221"/>
                  <a:pt x="561" y="218"/>
                </a:cubicBezTo>
                <a:cubicBezTo>
                  <a:pt x="564" y="215"/>
                  <a:pt x="567" y="213"/>
                  <a:pt x="570" y="210"/>
                </a:cubicBezTo>
                <a:cubicBezTo>
                  <a:pt x="573" y="206"/>
                  <a:pt x="579" y="206"/>
                  <a:pt x="581" y="210"/>
                </a:cubicBezTo>
                <a:cubicBezTo>
                  <a:pt x="582" y="213"/>
                  <a:pt x="582" y="216"/>
                  <a:pt x="583" y="219"/>
                </a:cubicBezTo>
                <a:close/>
                <a:moveTo>
                  <a:pt x="582" y="537"/>
                </a:moveTo>
                <a:cubicBezTo>
                  <a:pt x="596" y="533"/>
                  <a:pt x="607" y="514"/>
                  <a:pt x="606" y="499"/>
                </a:cubicBezTo>
                <a:cubicBezTo>
                  <a:pt x="603" y="479"/>
                  <a:pt x="586" y="465"/>
                  <a:pt x="568" y="465"/>
                </a:cubicBezTo>
                <a:cubicBezTo>
                  <a:pt x="553" y="464"/>
                  <a:pt x="537" y="475"/>
                  <a:pt x="534" y="488"/>
                </a:cubicBezTo>
                <a:cubicBezTo>
                  <a:pt x="538" y="487"/>
                  <a:pt x="541" y="487"/>
                  <a:pt x="544" y="491"/>
                </a:cubicBezTo>
                <a:cubicBezTo>
                  <a:pt x="546" y="495"/>
                  <a:pt x="545" y="498"/>
                  <a:pt x="541" y="502"/>
                </a:cubicBezTo>
                <a:cubicBezTo>
                  <a:pt x="539" y="505"/>
                  <a:pt x="536" y="507"/>
                  <a:pt x="533" y="510"/>
                </a:cubicBezTo>
                <a:cubicBezTo>
                  <a:pt x="532" y="511"/>
                  <a:pt x="532" y="513"/>
                  <a:pt x="532" y="514"/>
                </a:cubicBezTo>
                <a:cubicBezTo>
                  <a:pt x="533" y="517"/>
                  <a:pt x="534" y="520"/>
                  <a:pt x="536" y="523"/>
                </a:cubicBezTo>
                <a:cubicBezTo>
                  <a:pt x="536" y="523"/>
                  <a:pt x="537" y="524"/>
                  <a:pt x="537" y="524"/>
                </a:cubicBezTo>
                <a:cubicBezTo>
                  <a:pt x="539" y="522"/>
                  <a:pt x="540" y="520"/>
                  <a:pt x="542" y="518"/>
                </a:cubicBezTo>
                <a:cubicBezTo>
                  <a:pt x="543" y="516"/>
                  <a:pt x="545" y="515"/>
                  <a:pt x="547" y="513"/>
                </a:cubicBezTo>
                <a:cubicBezTo>
                  <a:pt x="549" y="511"/>
                  <a:pt x="552" y="509"/>
                  <a:pt x="555" y="511"/>
                </a:cubicBezTo>
                <a:cubicBezTo>
                  <a:pt x="561" y="513"/>
                  <a:pt x="562" y="519"/>
                  <a:pt x="558" y="523"/>
                </a:cubicBezTo>
                <a:cubicBezTo>
                  <a:pt x="554" y="527"/>
                  <a:pt x="551" y="530"/>
                  <a:pt x="547" y="534"/>
                </a:cubicBezTo>
                <a:cubicBezTo>
                  <a:pt x="549" y="535"/>
                  <a:pt x="550" y="536"/>
                  <a:pt x="551" y="536"/>
                </a:cubicBezTo>
                <a:cubicBezTo>
                  <a:pt x="558" y="540"/>
                  <a:pt x="558" y="540"/>
                  <a:pt x="563" y="534"/>
                </a:cubicBezTo>
                <a:cubicBezTo>
                  <a:pt x="565" y="532"/>
                  <a:pt x="567" y="531"/>
                  <a:pt x="569" y="529"/>
                </a:cubicBezTo>
                <a:cubicBezTo>
                  <a:pt x="573" y="525"/>
                  <a:pt x="576" y="524"/>
                  <a:pt x="579" y="526"/>
                </a:cubicBezTo>
                <a:cubicBezTo>
                  <a:pt x="583" y="528"/>
                  <a:pt x="583" y="532"/>
                  <a:pt x="582" y="537"/>
                </a:cubicBezTo>
                <a:close/>
                <a:moveTo>
                  <a:pt x="79" y="329"/>
                </a:moveTo>
                <a:cubicBezTo>
                  <a:pt x="85" y="328"/>
                  <a:pt x="88" y="329"/>
                  <a:pt x="90" y="332"/>
                </a:cubicBezTo>
                <a:cubicBezTo>
                  <a:pt x="92" y="336"/>
                  <a:pt x="91" y="339"/>
                  <a:pt x="87" y="343"/>
                </a:cubicBezTo>
                <a:cubicBezTo>
                  <a:pt x="85" y="346"/>
                  <a:pt x="82" y="348"/>
                  <a:pt x="79" y="351"/>
                </a:cubicBezTo>
                <a:cubicBezTo>
                  <a:pt x="78" y="352"/>
                  <a:pt x="78" y="354"/>
                  <a:pt x="78" y="355"/>
                </a:cubicBezTo>
                <a:cubicBezTo>
                  <a:pt x="79" y="358"/>
                  <a:pt x="80" y="361"/>
                  <a:pt x="82" y="366"/>
                </a:cubicBezTo>
                <a:cubicBezTo>
                  <a:pt x="86" y="361"/>
                  <a:pt x="89" y="358"/>
                  <a:pt x="93" y="354"/>
                </a:cubicBezTo>
                <a:cubicBezTo>
                  <a:pt x="96" y="351"/>
                  <a:pt x="101" y="350"/>
                  <a:pt x="104" y="353"/>
                </a:cubicBezTo>
                <a:cubicBezTo>
                  <a:pt x="107" y="356"/>
                  <a:pt x="107" y="361"/>
                  <a:pt x="103" y="365"/>
                </a:cubicBezTo>
                <a:cubicBezTo>
                  <a:pt x="100" y="368"/>
                  <a:pt x="96" y="371"/>
                  <a:pt x="92" y="375"/>
                </a:cubicBezTo>
                <a:cubicBezTo>
                  <a:pt x="95" y="377"/>
                  <a:pt x="97" y="378"/>
                  <a:pt x="100" y="379"/>
                </a:cubicBezTo>
                <a:cubicBezTo>
                  <a:pt x="103" y="380"/>
                  <a:pt x="105" y="380"/>
                  <a:pt x="108" y="377"/>
                </a:cubicBezTo>
                <a:cubicBezTo>
                  <a:pt x="110" y="374"/>
                  <a:pt x="113" y="371"/>
                  <a:pt x="116" y="369"/>
                </a:cubicBezTo>
                <a:cubicBezTo>
                  <a:pt x="118" y="367"/>
                  <a:pt x="121" y="365"/>
                  <a:pt x="124" y="367"/>
                </a:cubicBezTo>
                <a:cubicBezTo>
                  <a:pt x="126" y="369"/>
                  <a:pt x="127" y="371"/>
                  <a:pt x="129" y="374"/>
                </a:cubicBezTo>
                <a:cubicBezTo>
                  <a:pt x="129" y="375"/>
                  <a:pt x="128" y="377"/>
                  <a:pt x="128" y="378"/>
                </a:cubicBezTo>
                <a:cubicBezTo>
                  <a:pt x="143" y="373"/>
                  <a:pt x="153" y="356"/>
                  <a:pt x="151" y="340"/>
                </a:cubicBezTo>
                <a:cubicBezTo>
                  <a:pt x="149" y="322"/>
                  <a:pt x="136" y="309"/>
                  <a:pt x="117" y="306"/>
                </a:cubicBezTo>
                <a:cubicBezTo>
                  <a:pt x="104" y="304"/>
                  <a:pt x="83" y="316"/>
                  <a:pt x="79" y="329"/>
                </a:cubicBezTo>
                <a:close/>
                <a:moveTo>
                  <a:pt x="355" y="206"/>
                </a:moveTo>
                <a:cubicBezTo>
                  <a:pt x="358" y="202"/>
                  <a:pt x="361" y="199"/>
                  <a:pt x="365" y="196"/>
                </a:cubicBezTo>
                <a:cubicBezTo>
                  <a:pt x="369" y="192"/>
                  <a:pt x="373" y="191"/>
                  <a:pt x="376" y="195"/>
                </a:cubicBezTo>
                <a:cubicBezTo>
                  <a:pt x="380" y="198"/>
                  <a:pt x="379" y="202"/>
                  <a:pt x="375" y="206"/>
                </a:cubicBezTo>
                <a:cubicBezTo>
                  <a:pt x="372" y="209"/>
                  <a:pt x="369" y="212"/>
                  <a:pt x="366" y="215"/>
                </a:cubicBezTo>
                <a:cubicBezTo>
                  <a:pt x="368" y="216"/>
                  <a:pt x="368" y="217"/>
                  <a:pt x="369" y="218"/>
                </a:cubicBezTo>
                <a:cubicBezTo>
                  <a:pt x="373" y="221"/>
                  <a:pt x="376" y="221"/>
                  <a:pt x="380" y="218"/>
                </a:cubicBezTo>
                <a:cubicBezTo>
                  <a:pt x="383" y="215"/>
                  <a:pt x="386" y="212"/>
                  <a:pt x="388" y="210"/>
                </a:cubicBezTo>
                <a:cubicBezTo>
                  <a:pt x="391" y="207"/>
                  <a:pt x="394" y="207"/>
                  <a:pt x="398" y="209"/>
                </a:cubicBezTo>
                <a:cubicBezTo>
                  <a:pt x="401" y="211"/>
                  <a:pt x="402" y="214"/>
                  <a:pt x="401" y="217"/>
                </a:cubicBezTo>
                <a:cubicBezTo>
                  <a:pt x="401" y="218"/>
                  <a:pt x="401" y="219"/>
                  <a:pt x="401" y="219"/>
                </a:cubicBezTo>
                <a:cubicBezTo>
                  <a:pt x="417" y="213"/>
                  <a:pt x="426" y="195"/>
                  <a:pt x="423" y="177"/>
                </a:cubicBezTo>
                <a:cubicBezTo>
                  <a:pt x="420" y="160"/>
                  <a:pt x="403" y="147"/>
                  <a:pt x="385" y="147"/>
                </a:cubicBezTo>
                <a:cubicBezTo>
                  <a:pt x="372" y="147"/>
                  <a:pt x="353" y="160"/>
                  <a:pt x="352" y="170"/>
                </a:cubicBezTo>
                <a:cubicBezTo>
                  <a:pt x="357" y="169"/>
                  <a:pt x="360" y="170"/>
                  <a:pt x="362" y="173"/>
                </a:cubicBezTo>
                <a:cubicBezTo>
                  <a:pt x="364" y="177"/>
                  <a:pt x="364" y="180"/>
                  <a:pt x="360" y="184"/>
                </a:cubicBezTo>
                <a:cubicBezTo>
                  <a:pt x="358" y="186"/>
                  <a:pt x="357" y="187"/>
                  <a:pt x="355" y="189"/>
                </a:cubicBezTo>
                <a:cubicBezTo>
                  <a:pt x="349" y="195"/>
                  <a:pt x="349" y="196"/>
                  <a:pt x="353" y="203"/>
                </a:cubicBezTo>
                <a:cubicBezTo>
                  <a:pt x="353" y="204"/>
                  <a:pt x="354" y="204"/>
                  <a:pt x="355" y="206"/>
                </a:cubicBezTo>
                <a:close/>
                <a:moveTo>
                  <a:pt x="309" y="379"/>
                </a:moveTo>
                <a:cubicBezTo>
                  <a:pt x="329" y="367"/>
                  <a:pt x="336" y="351"/>
                  <a:pt x="332" y="333"/>
                </a:cubicBezTo>
                <a:cubicBezTo>
                  <a:pt x="327" y="317"/>
                  <a:pt x="308" y="305"/>
                  <a:pt x="293" y="306"/>
                </a:cubicBezTo>
                <a:cubicBezTo>
                  <a:pt x="279" y="307"/>
                  <a:pt x="263" y="318"/>
                  <a:pt x="261" y="329"/>
                </a:cubicBezTo>
                <a:cubicBezTo>
                  <a:pt x="266" y="328"/>
                  <a:pt x="270" y="329"/>
                  <a:pt x="272" y="332"/>
                </a:cubicBezTo>
                <a:cubicBezTo>
                  <a:pt x="274" y="336"/>
                  <a:pt x="273" y="339"/>
                  <a:pt x="269" y="343"/>
                </a:cubicBezTo>
                <a:cubicBezTo>
                  <a:pt x="266" y="346"/>
                  <a:pt x="263" y="348"/>
                  <a:pt x="261" y="351"/>
                </a:cubicBezTo>
                <a:cubicBezTo>
                  <a:pt x="260" y="352"/>
                  <a:pt x="259" y="354"/>
                  <a:pt x="259" y="355"/>
                </a:cubicBezTo>
                <a:cubicBezTo>
                  <a:pt x="260" y="358"/>
                  <a:pt x="262" y="361"/>
                  <a:pt x="264" y="365"/>
                </a:cubicBezTo>
                <a:cubicBezTo>
                  <a:pt x="268" y="361"/>
                  <a:pt x="271" y="357"/>
                  <a:pt x="274" y="354"/>
                </a:cubicBezTo>
                <a:cubicBezTo>
                  <a:pt x="278" y="351"/>
                  <a:pt x="282" y="350"/>
                  <a:pt x="285" y="353"/>
                </a:cubicBezTo>
                <a:cubicBezTo>
                  <a:pt x="289" y="356"/>
                  <a:pt x="289" y="361"/>
                  <a:pt x="285" y="365"/>
                </a:cubicBezTo>
                <a:cubicBezTo>
                  <a:pt x="281" y="368"/>
                  <a:pt x="278" y="371"/>
                  <a:pt x="274" y="375"/>
                </a:cubicBezTo>
                <a:cubicBezTo>
                  <a:pt x="277" y="376"/>
                  <a:pt x="278" y="377"/>
                  <a:pt x="280" y="378"/>
                </a:cubicBezTo>
                <a:cubicBezTo>
                  <a:pt x="284" y="380"/>
                  <a:pt x="287" y="380"/>
                  <a:pt x="290" y="376"/>
                </a:cubicBezTo>
                <a:cubicBezTo>
                  <a:pt x="292" y="374"/>
                  <a:pt x="295" y="371"/>
                  <a:pt x="297" y="369"/>
                </a:cubicBezTo>
                <a:cubicBezTo>
                  <a:pt x="301" y="366"/>
                  <a:pt x="305" y="366"/>
                  <a:pt x="308" y="368"/>
                </a:cubicBezTo>
                <a:cubicBezTo>
                  <a:pt x="311" y="371"/>
                  <a:pt x="311" y="374"/>
                  <a:pt x="309" y="379"/>
                </a:cubicBezTo>
                <a:close/>
                <a:moveTo>
                  <a:pt x="400" y="537"/>
                </a:moveTo>
                <a:cubicBezTo>
                  <a:pt x="415" y="532"/>
                  <a:pt x="426" y="515"/>
                  <a:pt x="424" y="499"/>
                </a:cubicBezTo>
                <a:cubicBezTo>
                  <a:pt x="422" y="481"/>
                  <a:pt x="407" y="467"/>
                  <a:pt x="389" y="465"/>
                </a:cubicBezTo>
                <a:cubicBezTo>
                  <a:pt x="375" y="463"/>
                  <a:pt x="355" y="476"/>
                  <a:pt x="352" y="488"/>
                </a:cubicBezTo>
                <a:cubicBezTo>
                  <a:pt x="358" y="487"/>
                  <a:pt x="361" y="488"/>
                  <a:pt x="363" y="492"/>
                </a:cubicBezTo>
                <a:cubicBezTo>
                  <a:pt x="364" y="496"/>
                  <a:pt x="364" y="498"/>
                  <a:pt x="359" y="503"/>
                </a:cubicBezTo>
                <a:cubicBezTo>
                  <a:pt x="357" y="505"/>
                  <a:pt x="354" y="508"/>
                  <a:pt x="352" y="510"/>
                </a:cubicBezTo>
                <a:cubicBezTo>
                  <a:pt x="351" y="511"/>
                  <a:pt x="350" y="513"/>
                  <a:pt x="350" y="513"/>
                </a:cubicBezTo>
                <a:cubicBezTo>
                  <a:pt x="351" y="517"/>
                  <a:pt x="353" y="520"/>
                  <a:pt x="355" y="524"/>
                </a:cubicBezTo>
                <a:cubicBezTo>
                  <a:pt x="359" y="520"/>
                  <a:pt x="362" y="516"/>
                  <a:pt x="365" y="513"/>
                </a:cubicBezTo>
                <a:cubicBezTo>
                  <a:pt x="369" y="509"/>
                  <a:pt x="373" y="509"/>
                  <a:pt x="376" y="512"/>
                </a:cubicBezTo>
                <a:cubicBezTo>
                  <a:pt x="379" y="516"/>
                  <a:pt x="379" y="520"/>
                  <a:pt x="376" y="524"/>
                </a:cubicBezTo>
                <a:cubicBezTo>
                  <a:pt x="373" y="527"/>
                  <a:pt x="369" y="530"/>
                  <a:pt x="366" y="533"/>
                </a:cubicBezTo>
                <a:cubicBezTo>
                  <a:pt x="367" y="534"/>
                  <a:pt x="368" y="534"/>
                  <a:pt x="368" y="535"/>
                </a:cubicBezTo>
                <a:cubicBezTo>
                  <a:pt x="374" y="540"/>
                  <a:pt x="376" y="540"/>
                  <a:pt x="381" y="535"/>
                </a:cubicBezTo>
                <a:cubicBezTo>
                  <a:pt x="383" y="533"/>
                  <a:pt x="385" y="531"/>
                  <a:pt x="387" y="529"/>
                </a:cubicBezTo>
                <a:cubicBezTo>
                  <a:pt x="391" y="525"/>
                  <a:pt x="394" y="524"/>
                  <a:pt x="397" y="526"/>
                </a:cubicBezTo>
                <a:cubicBezTo>
                  <a:pt x="401" y="528"/>
                  <a:pt x="402" y="532"/>
                  <a:pt x="400" y="537"/>
                </a:cubicBezTo>
                <a:close/>
                <a:moveTo>
                  <a:pt x="121" y="26"/>
                </a:moveTo>
                <a:cubicBezTo>
                  <a:pt x="121" y="22"/>
                  <a:pt x="118" y="18"/>
                  <a:pt x="114" y="18"/>
                </a:cubicBezTo>
                <a:cubicBezTo>
                  <a:pt x="110" y="18"/>
                  <a:pt x="106" y="22"/>
                  <a:pt x="106" y="26"/>
                </a:cubicBezTo>
                <a:cubicBezTo>
                  <a:pt x="106" y="30"/>
                  <a:pt x="109" y="33"/>
                  <a:pt x="114" y="33"/>
                </a:cubicBezTo>
                <a:cubicBezTo>
                  <a:pt x="118" y="33"/>
                  <a:pt x="121" y="30"/>
                  <a:pt x="121" y="26"/>
                </a:cubicBezTo>
                <a:close/>
                <a:moveTo>
                  <a:pt x="303" y="26"/>
                </a:moveTo>
                <a:cubicBezTo>
                  <a:pt x="303" y="22"/>
                  <a:pt x="300" y="18"/>
                  <a:pt x="296" y="18"/>
                </a:cubicBezTo>
                <a:cubicBezTo>
                  <a:pt x="292" y="18"/>
                  <a:pt x="288" y="22"/>
                  <a:pt x="288" y="26"/>
                </a:cubicBezTo>
                <a:cubicBezTo>
                  <a:pt x="288" y="30"/>
                  <a:pt x="291" y="33"/>
                  <a:pt x="295" y="33"/>
                </a:cubicBezTo>
                <a:cubicBezTo>
                  <a:pt x="299" y="33"/>
                  <a:pt x="303" y="30"/>
                  <a:pt x="303" y="26"/>
                </a:cubicBezTo>
                <a:close/>
                <a:moveTo>
                  <a:pt x="30" y="185"/>
                </a:moveTo>
                <a:cubicBezTo>
                  <a:pt x="30" y="181"/>
                  <a:pt x="27" y="177"/>
                  <a:pt x="23" y="177"/>
                </a:cubicBezTo>
                <a:cubicBezTo>
                  <a:pt x="19" y="177"/>
                  <a:pt x="15" y="181"/>
                  <a:pt x="15" y="185"/>
                </a:cubicBezTo>
                <a:cubicBezTo>
                  <a:pt x="16" y="189"/>
                  <a:pt x="19" y="192"/>
                  <a:pt x="23" y="192"/>
                </a:cubicBezTo>
                <a:cubicBezTo>
                  <a:pt x="27" y="192"/>
                  <a:pt x="30" y="189"/>
                  <a:pt x="30" y="185"/>
                </a:cubicBezTo>
                <a:close/>
                <a:moveTo>
                  <a:pt x="666" y="343"/>
                </a:moveTo>
                <a:cubicBezTo>
                  <a:pt x="666" y="339"/>
                  <a:pt x="662" y="336"/>
                  <a:pt x="658" y="336"/>
                </a:cubicBezTo>
                <a:cubicBezTo>
                  <a:pt x="654" y="336"/>
                  <a:pt x="651" y="340"/>
                  <a:pt x="651" y="344"/>
                </a:cubicBezTo>
                <a:cubicBezTo>
                  <a:pt x="651" y="348"/>
                  <a:pt x="655" y="351"/>
                  <a:pt x="659" y="351"/>
                </a:cubicBezTo>
                <a:cubicBezTo>
                  <a:pt x="663" y="351"/>
                  <a:pt x="666" y="347"/>
                  <a:pt x="666" y="343"/>
                </a:cubicBezTo>
                <a:close/>
                <a:moveTo>
                  <a:pt x="295" y="654"/>
                </a:moveTo>
                <a:cubicBezTo>
                  <a:pt x="292" y="654"/>
                  <a:pt x="288" y="657"/>
                  <a:pt x="288" y="661"/>
                </a:cubicBezTo>
                <a:cubicBezTo>
                  <a:pt x="288" y="665"/>
                  <a:pt x="291" y="669"/>
                  <a:pt x="295" y="669"/>
                </a:cubicBezTo>
                <a:cubicBezTo>
                  <a:pt x="299" y="669"/>
                  <a:pt x="303" y="665"/>
                  <a:pt x="303" y="662"/>
                </a:cubicBezTo>
                <a:cubicBezTo>
                  <a:pt x="303" y="658"/>
                  <a:pt x="299" y="654"/>
                  <a:pt x="295" y="6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9" name="Freeform 5"/>
          <p:cNvSpPr>
            <a:spLocks noEditPoints="1"/>
          </p:cNvSpPr>
          <p:nvPr/>
        </p:nvSpPr>
        <p:spPr bwMode="auto">
          <a:xfrm rot="4792288">
            <a:off x="2874472" y="3457681"/>
            <a:ext cx="999566" cy="1003278"/>
          </a:xfrm>
          <a:custGeom>
            <a:avLst/>
            <a:gdLst>
              <a:gd name="T0" fmla="*/ 0 w 681"/>
              <a:gd name="T1" fmla="*/ 185 h 684"/>
              <a:gd name="T2" fmla="*/ 95 w 681"/>
              <a:gd name="T3" fmla="*/ 44 h 684"/>
              <a:gd name="T4" fmla="*/ 135 w 681"/>
              <a:gd name="T5" fmla="*/ 18 h 684"/>
              <a:gd name="T6" fmla="*/ 306 w 681"/>
              <a:gd name="T7" fmla="*/ 6 h 684"/>
              <a:gd name="T8" fmla="*/ 412 w 681"/>
              <a:gd name="T9" fmla="*/ 139 h 684"/>
              <a:gd name="T10" fmla="*/ 564 w 681"/>
              <a:gd name="T11" fmla="*/ 132 h 684"/>
              <a:gd name="T12" fmla="*/ 654 w 681"/>
              <a:gd name="T13" fmla="*/ 318 h 684"/>
              <a:gd name="T14" fmla="*/ 654 w 681"/>
              <a:gd name="T15" fmla="*/ 369 h 684"/>
              <a:gd name="T16" fmla="*/ 567 w 681"/>
              <a:gd name="T17" fmla="*/ 556 h 684"/>
              <a:gd name="T18" fmla="*/ 387 w 681"/>
              <a:gd name="T19" fmla="*/ 556 h 684"/>
              <a:gd name="T20" fmla="*/ 314 w 681"/>
              <a:gd name="T21" fmla="*/ 649 h 684"/>
              <a:gd name="T22" fmla="*/ 295 w 681"/>
              <a:gd name="T23" fmla="*/ 639 h 684"/>
              <a:gd name="T24" fmla="*/ 353 w 681"/>
              <a:gd name="T25" fmla="*/ 461 h 684"/>
              <a:gd name="T26" fmla="*/ 166 w 681"/>
              <a:gd name="T27" fmla="*/ 351 h 684"/>
              <a:gd name="T28" fmla="*/ 40 w 681"/>
              <a:gd name="T29" fmla="*/ 169 h 684"/>
              <a:gd name="T30" fmla="*/ 93 w 681"/>
              <a:gd name="T31" fmla="*/ 295 h 684"/>
              <a:gd name="T32" fmla="*/ 243 w 681"/>
              <a:gd name="T33" fmla="*/ 336 h 684"/>
              <a:gd name="T34" fmla="*/ 350 w 681"/>
              <a:gd name="T35" fmla="*/ 224 h 684"/>
              <a:gd name="T36" fmla="*/ 340 w 681"/>
              <a:gd name="T37" fmla="*/ 121 h 684"/>
              <a:gd name="T38" fmla="*/ 273 w 681"/>
              <a:gd name="T39" fmla="*/ 33 h 684"/>
              <a:gd name="T40" fmla="*/ 109 w 681"/>
              <a:gd name="T41" fmla="*/ 52 h 684"/>
              <a:gd name="T42" fmla="*/ 441 w 681"/>
              <a:gd name="T43" fmla="*/ 192 h 684"/>
              <a:gd name="T44" fmla="*/ 329 w 681"/>
              <a:gd name="T45" fmla="*/ 302 h 684"/>
              <a:gd name="T46" fmla="*/ 366 w 681"/>
              <a:gd name="T47" fmla="*/ 453 h 684"/>
              <a:gd name="T48" fmla="*/ 589 w 681"/>
              <a:gd name="T49" fmla="*/ 452 h 684"/>
              <a:gd name="T50" fmla="*/ 640 w 681"/>
              <a:gd name="T51" fmla="*/ 324 h 684"/>
              <a:gd name="T52" fmla="*/ 583 w 681"/>
              <a:gd name="T53" fmla="*/ 219 h 684"/>
              <a:gd name="T54" fmla="*/ 533 w 681"/>
              <a:gd name="T55" fmla="*/ 170 h 684"/>
              <a:gd name="T56" fmla="*/ 533 w 681"/>
              <a:gd name="T57" fmla="*/ 192 h 684"/>
              <a:gd name="T58" fmla="*/ 558 w 681"/>
              <a:gd name="T59" fmla="*/ 195 h 684"/>
              <a:gd name="T60" fmla="*/ 561 w 681"/>
              <a:gd name="T61" fmla="*/ 218 h 684"/>
              <a:gd name="T62" fmla="*/ 582 w 681"/>
              <a:gd name="T63" fmla="*/ 537 h 684"/>
              <a:gd name="T64" fmla="*/ 544 w 681"/>
              <a:gd name="T65" fmla="*/ 491 h 684"/>
              <a:gd name="T66" fmla="*/ 536 w 681"/>
              <a:gd name="T67" fmla="*/ 523 h 684"/>
              <a:gd name="T68" fmla="*/ 555 w 681"/>
              <a:gd name="T69" fmla="*/ 511 h 684"/>
              <a:gd name="T70" fmla="*/ 563 w 681"/>
              <a:gd name="T71" fmla="*/ 534 h 684"/>
              <a:gd name="T72" fmla="*/ 79 w 681"/>
              <a:gd name="T73" fmla="*/ 329 h 684"/>
              <a:gd name="T74" fmla="*/ 78 w 681"/>
              <a:gd name="T75" fmla="*/ 355 h 684"/>
              <a:gd name="T76" fmla="*/ 103 w 681"/>
              <a:gd name="T77" fmla="*/ 365 h 684"/>
              <a:gd name="T78" fmla="*/ 116 w 681"/>
              <a:gd name="T79" fmla="*/ 369 h 684"/>
              <a:gd name="T80" fmla="*/ 151 w 681"/>
              <a:gd name="T81" fmla="*/ 340 h 684"/>
              <a:gd name="T82" fmla="*/ 365 w 681"/>
              <a:gd name="T83" fmla="*/ 196 h 684"/>
              <a:gd name="T84" fmla="*/ 369 w 681"/>
              <a:gd name="T85" fmla="*/ 218 h 684"/>
              <a:gd name="T86" fmla="*/ 401 w 681"/>
              <a:gd name="T87" fmla="*/ 217 h 684"/>
              <a:gd name="T88" fmla="*/ 352 w 681"/>
              <a:gd name="T89" fmla="*/ 170 h 684"/>
              <a:gd name="T90" fmla="*/ 353 w 681"/>
              <a:gd name="T91" fmla="*/ 203 h 684"/>
              <a:gd name="T92" fmla="*/ 293 w 681"/>
              <a:gd name="T93" fmla="*/ 306 h 684"/>
              <a:gd name="T94" fmla="*/ 261 w 681"/>
              <a:gd name="T95" fmla="*/ 351 h 684"/>
              <a:gd name="T96" fmla="*/ 285 w 681"/>
              <a:gd name="T97" fmla="*/ 353 h 684"/>
              <a:gd name="T98" fmla="*/ 290 w 681"/>
              <a:gd name="T99" fmla="*/ 376 h 684"/>
              <a:gd name="T100" fmla="*/ 400 w 681"/>
              <a:gd name="T101" fmla="*/ 537 h 684"/>
              <a:gd name="T102" fmla="*/ 363 w 681"/>
              <a:gd name="T103" fmla="*/ 492 h 684"/>
              <a:gd name="T104" fmla="*/ 355 w 681"/>
              <a:gd name="T105" fmla="*/ 524 h 684"/>
              <a:gd name="T106" fmla="*/ 366 w 681"/>
              <a:gd name="T107" fmla="*/ 533 h 684"/>
              <a:gd name="T108" fmla="*/ 397 w 681"/>
              <a:gd name="T109" fmla="*/ 526 h 684"/>
              <a:gd name="T110" fmla="*/ 106 w 681"/>
              <a:gd name="T111" fmla="*/ 26 h 684"/>
              <a:gd name="T112" fmla="*/ 296 w 681"/>
              <a:gd name="T113" fmla="*/ 18 h 684"/>
              <a:gd name="T114" fmla="*/ 30 w 681"/>
              <a:gd name="T115" fmla="*/ 185 h 684"/>
              <a:gd name="T116" fmla="*/ 30 w 681"/>
              <a:gd name="T117" fmla="*/ 185 h 684"/>
              <a:gd name="T118" fmla="*/ 659 w 681"/>
              <a:gd name="T119" fmla="*/ 351 h 684"/>
              <a:gd name="T120" fmla="*/ 295 w 681"/>
              <a:gd name="T121" fmla="*/ 66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1" h="684">
                <a:moveTo>
                  <a:pt x="80" y="302"/>
                </a:moveTo>
                <a:cubicBezTo>
                  <a:pt x="62" y="271"/>
                  <a:pt x="45" y="241"/>
                  <a:pt x="27" y="210"/>
                </a:cubicBezTo>
                <a:cubicBezTo>
                  <a:pt x="27" y="209"/>
                  <a:pt x="25" y="208"/>
                  <a:pt x="23" y="208"/>
                </a:cubicBezTo>
                <a:cubicBezTo>
                  <a:pt x="10" y="207"/>
                  <a:pt x="0" y="197"/>
                  <a:pt x="0" y="185"/>
                </a:cubicBezTo>
                <a:cubicBezTo>
                  <a:pt x="0" y="172"/>
                  <a:pt x="10" y="162"/>
                  <a:pt x="23" y="162"/>
                </a:cubicBezTo>
                <a:cubicBezTo>
                  <a:pt x="25" y="162"/>
                  <a:pt x="27" y="161"/>
                  <a:pt x="27" y="160"/>
                </a:cubicBezTo>
                <a:cubicBezTo>
                  <a:pt x="45" y="129"/>
                  <a:pt x="63" y="99"/>
                  <a:pt x="81" y="69"/>
                </a:cubicBezTo>
                <a:cubicBezTo>
                  <a:pt x="86" y="60"/>
                  <a:pt x="91" y="52"/>
                  <a:pt x="95" y="44"/>
                </a:cubicBezTo>
                <a:cubicBezTo>
                  <a:pt x="96" y="43"/>
                  <a:pt x="96" y="41"/>
                  <a:pt x="96" y="40"/>
                </a:cubicBezTo>
                <a:cubicBezTo>
                  <a:pt x="86" y="27"/>
                  <a:pt x="92" y="12"/>
                  <a:pt x="102" y="6"/>
                </a:cubicBezTo>
                <a:cubicBezTo>
                  <a:pt x="114" y="0"/>
                  <a:pt x="129" y="4"/>
                  <a:pt x="135" y="18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7" y="18"/>
                  <a:pt x="139" y="18"/>
                  <a:pt x="140" y="18"/>
                </a:cubicBezTo>
                <a:cubicBezTo>
                  <a:pt x="184" y="18"/>
                  <a:pt x="227" y="18"/>
                  <a:pt x="270" y="18"/>
                </a:cubicBezTo>
                <a:cubicBezTo>
                  <a:pt x="273" y="18"/>
                  <a:pt x="274" y="18"/>
                  <a:pt x="276" y="15"/>
                </a:cubicBezTo>
                <a:cubicBezTo>
                  <a:pt x="281" y="4"/>
                  <a:pt x="295" y="0"/>
                  <a:pt x="306" y="6"/>
                </a:cubicBezTo>
                <a:cubicBezTo>
                  <a:pt x="317" y="12"/>
                  <a:pt x="321" y="26"/>
                  <a:pt x="315" y="36"/>
                </a:cubicBezTo>
                <a:cubicBezTo>
                  <a:pt x="314" y="38"/>
                  <a:pt x="313" y="40"/>
                  <a:pt x="312" y="42"/>
                </a:cubicBezTo>
                <a:cubicBezTo>
                  <a:pt x="330" y="73"/>
                  <a:pt x="348" y="104"/>
                  <a:pt x="366" y="136"/>
                </a:cubicBezTo>
                <a:cubicBezTo>
                  <a:pt x="382" y="130"/>
                  <a:pt x="397" y="130"/>
                  <a:pt x="412" y="139"/>
                </a:cubicBezTo>
                <a:cubicBezTo>
                  <a:pt x="427" y="147"/>
                  <a:pt x="436" y="160"/>
                  <a:pt x="439" y="177"/>
                </a:cubicBezTo>
                <a:cubicBezTo>
                  <a:pt x="464" y="177"/>
                  <a:pt x="490" y="177"/>
                  <a:pt x="515" y="177"/>
                </a:cubicBezTo>
                <a:cubicBezTo>
                  <a:pt x="517" y="163"/>
                  <a:pt x="524" y="152"/>
                  <a:pt x="535" y="143"/>
                </a:cubicBezTo>
                <a:cubicBezTo>
                  <a:pt x="543" y="136"/>
                  <a:pt x="553" y="133"/>
                  <a:pt x="564" y="132"/>
                </a:cubicBezTo>
                <a:cubicBezTo>
                  <a:pt x="586" y="130"/>
                  <a:pt x="607" y="143"/>
                  <a:pt x="616" y="162"/>
                </a:cubicBezTo>
                <a:cubicBezTo>
                  <a:pt x="625" y="182"/>
                  <a:pt x="622" y="208"/>
                  <a:pt x="601" y="226"/>
                </a:cubicBezTo>
                <a:cubicBezTo>
                  <a:pt x="604" y="231"/>
                  <a:pt x="607" y="237"/>
                  <a:pt x="610" y="242"/>
                </a:cubicBezTo>
                <a:cubicBezTo>
                  <a:pt x="625" y="267"/>
                  <a:pt x="639" y="293"/>
                  <a:pt x="654" y="318"/>
                </a:cubicBezTo>
                <a:cubicBezTo>
                  <a:pt x="655" y="320"/>
                  <a:pt x="656" y="321"/>
                  <a:pt x="659" y="321"/>
                </a:cubicBezTo>
                <a:cubicBezTo>
                  <a:pt x="671" y="321"/>
                  <a:pt x="681" y="331"/>
                  <a:pt x="681" y="344"/>
                </a:cubicBezTo>
                <a:cubicBezTo>
                  <a:pt x="681" y="356"/>
                  <a:pt x="671" y="366"/>
                  <a:pt x="659" y="367"/>
                </a:cubicBezTo>
                <a:cubicBezTo>
                  <a:pt x="657" y="367"/>
                  <a:pt x="655" y="367"/>
                  <a:pt x="654" y="369"/>
                </a:cubicBezTo>
                <a:cubicBezTo>
                  <a:pt x="637" y="399"/>
                  <a:pt x="619" y="430"/>
                  <a:pt x="602" y="461"/>
                </a:cubicBezTo>
                <a:cubicBezTo>
                  <a:pt x="602" y="461"/>
                  <a:pt x="602" y="461"/>
                  <a:pt x="602" y="462"/>
                </a:cubicBezTo>
                <a:cubicBezTo>
                  <a:pt x="620" y="479"/>
                  <a:pt x="626" y="500"/>
                  <a:pt x="616" y="523"/>
                </a:cubicBezTo>
                <a:cubicBezTo>
                  <a:pt x="607" y="545"/>
                  <a:pt x="590" y="555"/>
                  <a:pt x="567" y="556"/>
                </a:cubicBezTo>
                <a:cubicBezTo>
                  <a:pt x="547" y="556"/>
                  <a:pt x="521" y="542"/>
                  <a:pt x="514" y="510"/>
                </a:cubicBezTo>
                <a:cubicBezTo>
                  <a:pt x="489" y="510"/>
                  <a:pt x="464" y="510"/>
                  <a:pt x="438" y="510"/>
                </a:cubicBezTo>
                <a:cubicBezTo>
                  <a:pt x="436" y="523"/>
                  <a:pt x="431" y="533"/>
                  <a:pt x="422" y="542"/>
                </a:cubicBezTo>
                <a:cubicBezTo>
                  <a:pt x="412" y="551"/>
                  <a:pt x="400" y="555"/>
                  <a:pt x="387" y="556"/>
                </a:cubicBezTo>
                <a:cubicBezTo>
                  <a:pt x="381" y="556"/>
                  <a:pt x="375" y="555"/>
                  <a:pt x="369" y="553"/>
                </a:cubicBezTo>
                <a:cubicBezTo>
                  <a:pt x="367" y="552"/>
                  <a:pt x="365" y="552"/>
                  <a:pt x="364" y="555"/>
                </a:cubicBezTo>
                <a:cubicBezTo>
                  <a:pt x="347" y="584"/>
                  <a:pt x="330" y="614"/>
                  <a:pt x="313" y="643"/>
                </a:cubicBezTo>
                <a:cubicBezTo>
                  <a:pt x="312" y="646"/>
                  <a:pt x="313" y="647"/>
                  <a:pt x="314" y="649"/>
                </a:cubicBezTo>
                <a:cubicBezTo>
                  <a:pt x="319" y="656"/>
                  <a:pt x="320" y="664"/>
                  <a:pt x="315" y="673"/>
                </a:cubicBezTo>
                <a:cubicBezTo>
                  <a:pt x="311" y="681"/>
                  <a:pt x="304" y="684"/>
                  <a:pt x="295" y="684"/>
                </a:cubicBezTo>
                <a:cubicBezTo>
                  <a:pt x="283" y="684"/>
                  <a:pt x="273" y="674"/>
                  <a:pt x="273" y="662"/>
                </a:cubicBezTo>
                <a:cubicBezTo>
                  <a:pt x="273" y="649"/>
                  <a:pt x="282" y="639"/>
                  <a:pt x="295" y="639"/>
                </a:cubicBezTo>
                <a:cubicBezTo>
                  <a:pt x="298" y="639"/>
                  <a:pt x="299" y="638"/>
                  <a:pt x="300" y="635"/>
                </a:cubicBezTo>
                <a:cubicBezTo>
                  <a:pt x="317" y="606"/>
                  <a:pt x="334" y="577"/>
                  <a:pt x="350" y="548"/>
                </a:cubicBezTo>
                <a:cubicBezTo>
                  <a:pt x="351" y="547"/>
                  <a:pt x="352" y="545"/>
                  <a:pt x="353" y="544"/>
                </a:cubicBezTo>
                <a:cubicBezTo>
                  <a:pt x="324" y="518"/>
                  <a:pt x="329" y="481"/>
                  <a:pt x="353" y="461"/>
                </a:cubicBezTo>
                <a:cubicBezTo>
                  <a:pt x="340" y="438"/>
                  <a:pt x="328" y="416"/>
                  <a:pt x="315" y="393"/>
                </a:cubicBezTo>
                <a:cubicBezTo>
                  <a:pt x="299" y="399"/>
                  <a:pt x="284" y="398"/>
                  <a:pt x="269" y="390"/>
                </a:cubicBezTo>
                <a:cubicBezTo>
                  <a:pt x="254" y="381"/>
                  <a:pt x="246" y="368"/>
                  <a:pt x="242" y="351"/>
                </a:cubicBezTo>
                <a:cubicBezTo>
                  <a:pt x="217" y="351"/>
                  <a:pt x="192" y="351"/>
                  <a:pt x="166" y="351"/>
                </a:cubicBezTo>
                <a:cubicBezTo>
                  <a:pt x="160" y="378"/>
                  <a:pt x="144" y="394"/>
                  <a:pt x="117" y="397"/>
                </a:cubicBezTo>
                <a:cubicBezTo>
                  <a:pt x="92" y="399"/>
                  <a:pt x="72" y="382"/>
                  <a:pt x="65" y="365"/>
                </a:cubicBezTo>
                <a:cubicBezTo>
                  <a:pt x="56" y="345"/>
                  <a:pt x="61" y="319"/>
                  <a:pt x="80" y="302"/>
                </a:cubicBezTo>
                <a:close/>
                <a:moveTo>
                  <a:pt x="40" y="169"/>
                </a:moveTo>
                <a:cubicBezTo>
                  <a:pt x="46" y="178"/>
                  <a:pt x="48" y="188"/>
                  <a:pt x="42" y="197"/>
                </a:cubicBezTo>
                <a:cubicBezTo>
                  <a:pt x="40" y="200"/>
                  <a:pt x="40" y="201"/>
                  <a:pt x="41" y="204"/>
                </a:cubicBezTo>
                <a:cubicBezTo>
                  <a:pt x="57" y="230"/>
                  <a:pt x="72" y="257"/>
                  <a:pt x="87" y="283"/>
                </a:cubicBezTo>
                <a:cubicBezTo>
                  <a:pt x="89" y="287"/>
                  <a:pt x="91" y="291"/>
                  <a:pt x="93" y="295"/>
                </a:cubicBezTo>
                <a:cubicBezTo>
                  <a:pt x="110" y="289"/>
                  <a:pt x="125" y="289"/>
                  <a:pt x="140" y="298"/>
                </a:cubicBezTo>
                <a:cubicBezTo>
                  <a:pt x="155" y="306"/>
                  <a:pt x="163" y="319"/>
                  <a:pt x="166" y="336"/>
                </a:cubicBezTo>
                <a:cubicBezTo>
                  <a:pt x="179" y="336"/>
                  <a:pt x="192" y="336"/>
                  <a:pt x="205" y="336"/>
                </a:cubicBezTo>
                <a:cubicBezTo>
                  <a:pt x="217" y="336"/>
                  <a:pt x="230" y="336"/>
                  <a:pt x="243" y="336"/>
                </a:cubicBezTo>
                <a:cubicBezTo>
                  <a:pt x="248" y="305"/>
                  <a:pt x="278" y="282"/>
                  <a:pt x="315" y="294"/>
                </a:cubicBezTo>
                <a:cubicBezTo>
                  <a:pt x="315" y="294"/>
                  <a:pt x="316" y="294"/>
                  <a:pt x="316" y="294"/>
                </a:cubicBezTo>
                <a:cubicBezTo>
                  <a:pt x="328" y="272"/>
                  <a:pt x="340" y="250"/>
                  <a:pt x="352" y="228"/>
                </a:cubicBezTo>
                <a:cubicBezTo>
                  <a:pt x="353" y="226"/>
                  <a:pt x="352" y="225"/>
                  <a:pt x="350" y="224"/>
                </a:cubicBezTo>
                <a:cubicBezTo>
                  <a:pt x="341" y="216"/>
                  <a:pt x="335" y="205"/>
                  <a:pt x="334" y="193"/>
                </a:cubicBezTo>
                <a:cubicBezTo>
                  <a:pt x="332" y="182"/>
                  <a:pt x="333" y="170"/>
                  <a:pt x="340" y="160"/>
                </a:cubicBezTo>
                <a:cubicBezTo>
                  <a:pt x="343" y="154"/>
                  <a:pt x="348" y="148"/>
                  <a:pt x="352" y="143"/>
                </a:cubicBezTo>
                <a:cubicBezTo>
                  <a:pt x="348" y="136"/>
                  <a:pt x="344" y="128"/>
                  <a:pt x="340" y="121"/>
                </a:cubicBezTo>
                <a:cubicBezTo>
                  <a:pt x="327" y="98"/>
                  <a:pt x="313" y="75"/>
                  <a:pt x="300" y="51"/>
                </a:cubicBezTo>
                <a:cubicBezTo>
                  <a:pt x="299" y="50"/>
                  <a:pt x="298" y="49"/>
                  <a:pt x="296" y="49"/>
                </a:cubicBezTo>
                <a:cubicBezTo>
                  <a:pt x="286" y="49"/>
                  <a:pt x="278" y="43"/>
                  <a:pt x="274" y="34"/>
                </a:cubicBezTo>
                <a:cubicBezTo>
                  <a:pt x="273" y="34"/>
                  <a:pt x="273" y="33"/>
                  <a:pt x="273" y="33"/>
                </a:cubicBezTo>
                <a:cubicBezTo>
                  <a:pt x="228" y="33"/>
                  <a:pt x="183" y="33"/>
                  <a:pt x="138" y="33"/>
                </a:cubicBezTo>
                <a:cubicBezTo>
                  <a:pt x="135" y="33"/>
                  <a:pt x="135" y="34"/>
                  <a:pt x="134" y="36"/>
                </a:cubicBezTo>
                <a:cubicBezTo>
                  <a:pt x="130" y="44"/>
                  <a:pt x="123" y="48"/>
                  <a:pt x="113" y="48"/>
                </a:cubicBezTo>
                <a:cubicBezTo>
                  <a:pt x="111" y="48"/>
                  <a:pt x="110" y="50"/>
                  <a:pt x="109" y="52"/>
                </a:cubicBezTo>
                <a:cubicBezTo>
                  <a:pt x="95" y="75"/>
                  <a:pt x="81" y="98"/>
                  <a:pt x="68" y="121"/>
                </a:cubicBezTo>
                <a:cubicBezTo>
                  <a:pt x="58" y="137"/>
                  <a:pt x="49" y="153"/>
                  <a:pt x="40" y="169"/>
                </a:cubicBezTo>
                <a:close/>
                <a:moveTo>
                  <a:pt x="514" y="192"/>
                </a:moveTo>
                <a:cubicBezTo>
                  <a:pt x="490" y="192"/>
                  <a:pt x="466" y="192"/>
                  <a:pt x="441" y="192"/>
                </a:cubicBezTo>
                <a:cubicBezTo>
                  <a:pt x="440" y="192"/>
                  <a:pt x="440" y="192"/>
                  <a:pt x="439" y="192"/>
                </a:cubicBezTo>
                <a:cubicBezTo>
                  <a:pt x="436" y="209"/>
                  <a:pt x="427" y="222"/>
                  <a:pt x="412" y="231"/>
                </a:cubicBezTo>
                <a:cubicBezTo>
                  <a:pt x="398" y="239"/>
                  <a:pt x="382" y="240"/>
                  <a:pt x="366" y="234"/>
                </a:cubicBezTo>
                <a:cubicBezTo>
                  <a:pt x="353" y="257"/>
                  <a:pt x="341" y="280"/>
                  <a:pt x="329" y="302"/>
                </a:cubicBezTo>
                <a:cubicBezTo>
                  <a:pt x="355" y="325"/>
                  <a:pt x="354" y="363"/>
                  <a:pt x="330" y="383"/>
                </a:cubicBezTo>
                <a:cubicBezTo>
                  <a:pt x="329" y="385"/>
                  <a:pt x="329" y="386"/>
                  <a:pt x="330" y="388"/>
                </a:cubicBezTo>
                <a:cubicBezTo>
                  <a:pt x="338" y="402"/>
                  <a:pt x="345" y="416"/>
                  <a:pt x="353" y="430"/>
                </a:cubicBezTo>
                <a:cubicBezTo>
                  <a:pt x="357" y="438"/>
                  <a:pt x="362" y="446"/>
                  <a:pt x="366" y="453"/>
                </a:cubicBezTo>
                <a:cubicBezTo>
                  <a:pt x="398" y="441"/>
                  <a:pt x="432" y="460"/>
                  <a:pt x="439" y="495"/>
                </a:cubicBezTo>
                <a:cubicBezTo>
                  <a:pt x="464" y="495"/>
                  <a:pt x="490" y="495"/>
                  <a:pt x="515" y="495"/>
                </a:cubicBezTo>
                <a:cubicBezTo>
                  <a:pt x="520" y="465"/>
                  <a:pt x="551" y="440"/>
                  <a:pt x="588" y="453"/>
                </a:cubicBezTo>
                <a:cubicBezTo>
                  <a:pt x="588" y="453"/>
                  <a:pt x="589" y="453"/>
                  <a:pt x="589" y="452"/>
                </a:cubicBezTo>
                <a:cubicBezTo>
                  <a:pt x="606" y="422"/>
                  <a:pt x="623" y="392"/>
                  <a:pt x="641" y="361"/>
                </a:cubicBezTo>
                <a:cubicBezTo>
                  <a:pt x="641" y="360"/>
                  <a:pt x="641" y="358"/>
                  <a:pt x="640" y="357"/>
                </a:cubicBezTo>
                <a:cubicBezTo>
                  <a:pt x="635" y="349"/>
                  <a:pt x="634" y="339"/>
                  <a:pt x="640" y="332"/>
                </a:cubicBezTo>
                <a:cubicBezTo>
                  <a:pt x="642" y="329"/>
                  <a:pt x="641" y="327"/>
                  <a:pt x="640" y="324"/>
                </a:cubicBezTo>
                <a:cubicBezTo>
                  <a:pt x="624" y="296"/>
                  <a:pt x="608" y="268"/>
                  <a:pt x="592" y="240"/>
                </a:cubicBezTo>
                <a:cubicBezTo>
                  <a:pt x="591" y="238"/>
                  <a:pt x="589" y="236"/>
                  <a:pt x="588" y="234"/>
                </a:cubicBezTo>
                <a:cubicBezTo>
                  <a:pt x="559" y="246"/>
                  <a:pt x="522" y="230"/>
                  <a:pt x="514" y="192"/>
                </a:cubicBezTo>
                <a:close/>
                <a:moveTo>
                  <a:pt x="583" y="219"/>
                </a:moveTo>
                <a:cubicBezTo>
                  <a:pt x="595" y="212"/>
                  <a:pt x="598" y="208"/>
                  <a:pt x="602" y="201"/>
                </a:cubicBezTo>
                <a:cubicBezTo>
                  <a:pt x="606" y="193"/>
                  <a:pt x="607" y="184"/>
                  <a:pt x="604" y="175"/>
                </a:cubicBezTo>
                <a:cubicBezTo>
                  <a:pt x="600" y="159"/>
                  <a:pt x="585" y="147"/>
                  <a:pt x="569" y="147"/>
                </a:cubicBezTo>
                <a:cubicBezTo>
                  <a:pt x="553" y="147"/>
                  <a:pt x="538" y="157"/>
                  <a:pt x="533" y="170"/>
                </a:cubicBezTo>
                <a:cubicBezTo>
                  <a:pt x="534" y="170"/>
                  <a:pt x="534" y="170"/>
                  <a:pt x="534" y="170"/>
                </a:cubicBezTo>
                <a:cubicBezTo>
                  <a:pt x="538" y="169"/>
                  <a:pt x="542" y="170"/>
                  <a:pt x="544" y="174"/>
                </a:cubicBezTo>
                <a:cubicBezTo>
                  <a:pt x="546" y="177"/>
                  <a:pt x="545" y="181"/>
                  <a:pt x="542" y="184"/>
                </a:cubicBezTo>
                <a:cubicBezTo>
                  <a:pt x="539" y="186"/>
                  <a:pt x="536" y="189"/>
                  <a:pt x="533" y="192"/>
                </a:cubicBezTo>
                <a:cubicBezTo>
                  <a:pt x="532" y="193"/>
                  <a:pt x="532" y="195"/>
                  <a:pt x="532" y="196"/>
                </a:cubicBezTo>
                <a:cubicBezTo>
                  <a:pt x="533" y="199"/>
                  <a:pt x="534" y="202"/>
                  <a:pt x="536" y="207"/>
                </a:cubicBezTo>
                <a:cubicBezTo>
                  <a:pt x="540" y="202"/>
                  <a:pt x="543" y="199"/>
                  <a:pt x="546" y="195"/>
                </a:cubicBezTo>
                <a:cubicBezTo>
                  <a:pt x="550" y="192"/>
                  <a:pt x="555" y="191"/>
                  <a:pt x="558" y="195"/>
                </a:cubicBezTo>
                <a:cubicBezTo>
                  <a:pt x="561" y="198"/>
                  <a:pt x="561" y="202"/>
                  <a:pt x="557" y="206"/>
                </a:cubicBezTo>
                <a:cubicBezTo>
                  <a:pt x="554" y="209"/>
                  <a:pt x="550" y="212"/>
                  <a:pt x="546" y="216"/>
                </a:cubicBezTo>
                <a:cubicBezTo>
                  <a:pt x="550" y="218"/>
                  <a:pt x="552" y="219"/>
                  <a:pt x="554" y="220"/>
                </a:cubicBezTo>
                <a:cubicBezTo>
                  <a:pt x="557" y="221"/>
                  <a:pt x="559" y="221"/>
                  <a:pt x="561" y="218"/>
                </a:cubicBezTo>
                <a:cubicBezTo>
                  <a:pt x="564" y="215"/>
                  <a:pt x="567" y="213"/>
                  <a:pt x="570" y="210"/>
                </a:cubicBezTo>
                <a:cubicBezTo>
                  <a:pt x="573" y="206"/>
                  <a:pt x="579" y="206"/>
                  <a:pt x="581" y="210"/>
                </a:cubicBezTo>
                <a:cubicBezTo>
                  <a:pt x="582" y="213"/>
                  <a:pt x="582" y="216"/>
                  <a:pt x="583" y="219"/>
                </a:cubicBezTo>
                <a:close/>
                <a:moveTo>
                  <a:pt x="582" y="537"/>
                </a:moveTo>
                <a:cubicBezTo>
                  <a:pt x="596" y="533"/>
                  <a:pt x="607" y="514"/>
                  <a:pt x="606" y="499"/>
                </a:cubicBezTo>
                <a:cubicBezTo>
                  <a:pt x="603" y="479"/>
                  <a:pt x="586" y="465"/>
                  <a:pt x="568" y="465"/>
                </a:cubicBezTo>
                <a:cubicBezTo>
                  <a:pt x="553" y="464"/>
                  <a:pt x="537" y="475"/>
                  <a:pt x="534" y="488"/>
                </a:cubicBezTo>
                <a:cubicBezTo>
                  <a:pt x="538" y="487"/>
                  <a:pt x="541" y="487"/>
                  <a:pt x="544" y="491"/>
                </a:cubicBezTo>
                <a:cubicBezTo>
                  <a:pt x="546" y="495"/>
                  <a:pt x="545" y="498"/>
                  <a:pt x="541" y="502"/>
                </a:cubicBezTo>
                <a:cubicBezTo>
                  <a:pt x="539" y="505"/>
                  <a:pt x="536" y="507"/>
                  <a:pt x="533" y="510"/>
                </a:cubicBezTo>
                <a:cubicBezTo>
                  <a:pt x="532" y="511"/>
                  <a:pt x="532" y="513"/>
                  <a:pt x="532" y="514"/>
                </a:cubicBezTo>
                <a:cubicBezTo>
                  <a:pt x="533" y="517"/>
                  <a:pt x="534" y="520"/>
                  <a:pt x="536" y="523"/>
                </a:cubicBezTo>
                <a:cubicBezTo>
                  <a:pt x="536" y="523"/>
                  <a:pt x="537" y="524"/>
                  <a:pt x="537" y="524"/>
                </a:cubicBezTo>
                <a:cubicBezTo>
                  <a:pt x="539" y="522"/>
                  <a:pt x="540" y="520"/>
                  <a:pt x="542" y="518"/>
                </a:cubicBezTo>
                <a:cubicBezTo>
                  <a:pt x="543" y="516"/>
                  <a:pt x="545" y="515"/>
                  <a:pt x="547" y="513"/>
                </a:cubicBezTo>
                <a:cubicBezTo>
                  <a:pt x="549" y="511"/>
                  <a:pt x="552" y="509"/>
                  <a:pt x="555" y="511"/>
                </a:cubicBezTo>
                <a:cubicBezTo>
                  <a:pt x="561" y="513"/>
                  <a:pt x="562" y="519"/>
                  <a:pt x="558" y="523"/>
                </a:cubicBezTo>
                <a:cubicBezTo>
                  <a:pt x="554" y="527"/>
                  <a:pt x="551" y="530"/>
                  <a:pt x="547" y="534"/>
                </a:cubicBezTo>
                <a:cubicBezTo>
                  <a:pt x="549" y="535"/>
                  <a:pt x="550" y="536"/>
                  <a:pt x="551" y="536"/>
                </a:cubicBezTo>
                <a:cubicBezTo>
                  <a:pt x="558" y="540"/>
                  <a:pt x="558" y="540"/>
                  <a:pt x="563" y="534"/>
                </a:cubicBezTo>
                <a:cubicBezTo>
                  <a:pt x="565" y="532"/>
                  <a:pt x="567" y="531"/>
                  <a:pt x="569" y="529"/>
                </a:cubicBezTo>
                <a:cubicBezTo>
                  <a:pt x="573" y="525"/>
                  <a:pt x="576" y="524"/>
                  <a:pt x="579" y="526"/>
                </a:cubicBezTo>
                <a:cubicBezTo>
                  <a:pt x="583" y="528"/>
                  <a:pt x="583" y="532"/>
                  <a:pt x="582" y="537"/>
                </a:cubicBezTo>
                <a:close/>
                <a:moveTo>
                  <a:pt x="79" y="329"/>
                </a:moveTo>
                <a:cubicBezTo>
                  <a:pt x="85" y="328"/>
                  <a:pt x="88" y="329"/>
                  <a:pt x="90" y="332"/>
                </a:cubicBezTo>
                <a:cubicBezTo>
                  <a:pt x="92" y="336"/>
                  <a:pt x="91" y="339"/>
                  <a:pt x="87" y="343"/>
                </a:cubicBezTo>
                <a:cubicBezTo>
                  <a:pt x="85" y="346"/>
                  <a:pt x="82" y="348"/>
                  <a:pt x="79" y="351"/>
                </a:cubicBezTo>
                <a:cubicBezTo>
                  <a:pt x="78" y="352"/>
                  <a:pt x="78" y="354"/>
                  <a:pt x="78" y="355"/>
                </a:cubicBezTo>
                <a:cubicBezTo>
                  <a:pt x="79" y="358"/>
                  <a:pt x="80" y="361"/>
                  <a:pt x="82" y="366"/>
                </a:cubicBezTo>
                <a:cubicBezTo>
                  <a:pt x="86" y="361"/>
                  <a:pt x="89" y="358"/>
                  <a:pt x="93" y="354"/>
                </a:cubicBezTo>
                <a:cubicBezTo>
                  <a:pt x="96" y="351"/>
                  <a:pt x="101" y="350"/>
                  <a:pt x="104" y="353"/>
                </a:cubicBezTo>
                <a:cubicBezTo>
                  <a:pt x="107" y="356"/>
                  <a:pt x="107" y="361"/>
                  <a:pt x="103" y="365"/>
                </a:cubicBezTo>
                <a:cubicBezTo>
                  <a:pt x="100" y="368"/>
                  <a:pt x="96" y="371"/>
                  <a:pt x="92" y="375"/>
                </a:cubicBezTo>
                <a:cubicBezTo>
                  <a:pt x="95" y="377"/>
                  <a:pt x="97" y="378"/>
                  <a:pt x="100" y="379"/>
                </a:cubicBezTo>
                <a:cubicBezTo>
                  <a:pt x="103" y="380"/>
                  <a:pt x="105" y="380"/>
                  <a:pt x="108" y="377"/>
                </a:cubicBezTo>
                <a:cubicBezTo>
                  <a:pt x="110" y="374"/>
                  <a:pt x="113" y="371"/>
                  <a:pt x="116" y="369"/>
                </a:cubicBezTo>
                <a:cubicBezTo>
                  <a:pt x="118" y="367"/>
                  <a:pt x="121" y="365"/>
                  <a:pt x="124" y="367"/>
                </a:cubicBezTo>
                <a:cubicBezTo>
                  <a:pt x="126" y="369"/>
                  <a:pt x="127" y="371"/>
                  <a:pt x="129" y="374"/>
                </a:cubicBezTo>
                <a:cubicBezTo>
                  <a:pt x="129" y="375"/>
                  <a:pt x="128" y="377"/>
                  <a:pt x="128" y="378"/>
                </a:cubicBezTo>
                <a:cubicBezTo>
                  <a:pt x="143" y="373"/>
                  <a:pt x="153" y="356"/>
                  <a:pt x="151" y="340"/>
                </a:cubicBezTo>
                <a:cubicBezTo>
                  <a:pt x="149" y="322"/>
                  <a:pt x="136" y="309"/>
                  <a:pt x="117" y="306"/>
                </a:cubicBezTo>
                <a:cubicBezTo>
                  <a:pt x="104" y="304"/>
                  <a:pt x="83" y="316"/>
                  <a:pt x="79" y="329"/>
                </a:cubicBezTo>
                <a:close/>
                <a:moveTo>
                  <a:pt x="355" y="206"/>
                </a:moveTo>
                <a:cubicBezTo>
                  <a:pt x="358" y="202"/>
                  <a:pt x="361" y="199"/>
                  <a:pt x="365" y="196"/>
                </a:cubicBezTo>
                <a:cubicBezTo>
                  <a:pt x="369" y="192"/>
                  <a:pt x="373" y="191"/>
                  <a:pt x="376" y="195"/>
                </a:cubicBezTo>
                <a:cubicBezTo>
                  <a:pt x="380" y="198"/>
                  <a:pt x="379" y="202"/>
                  <a:pt x="375" y="206"/>
                </a:cubicBezTo>
                <a:cubicBezTo>
                  <a:pt x="372" y="209"/>
                  <a:pt x="369" y="212"/>
                  <a:pt x="366" y="215"/>
                </a:cubicBezTo>
                <a:cubicBezTo>
                  <a:pt x="368" y="216"/>
                  <a:pt x="368" y="217"/>
                  <a:pt x="369" y="218"/>
                </a:cubicBezTo>
                <a:cubicBezTo>
                  <a:pt x="373" y="221"/>
                  <a:pt x="376" y="221"/>
                  <a:pt x="380" y="218"/>
                </a:cubicBezTo>
                <a:cubicBezTo>
                  <a:pt x="383" y="215"/>
                  <a:pt x="386" y="212"/>
                  <a:pt x="388" y="210"/>
                </a:cubicBezTo>
                <a:cubicBezTo>
                  <a:pt x="391" y="207"/>
                  <a:pt x="394" y="207"/>
                  <a:pt x="398" y="209"/>
                </a:cubicBezTo>
                <a:cubicBezTo>
                  <a:pt x="401" y="211"/>
                  <a:pt x="402" y="214"/>
                  <a:pt x="401" y="217"/>
                </a:cubicBezTo>
                <a:cubicBezTo>
                  <a:pt x="401" y="218"/>
                  <a:pt x="401" y="219"/>
                  <a:pt x="401" y="219"/>
                </a:cubicBezTo>
                <a:cubicBezTo>
                  <a:pt x="417" y="213"/>
                  <a:pt x="426" y="195"/>
                  <a:pt x="423" y="177"/>
                </a:cubicBezTo>
                <a:cubicBezTo>
                  <a:pt x="420" y="160"/>
                  <a:pt x="403" y="147"/>
                  <a:pt x="385" y="147"/>
                </a:cubicBezTo>
                <a:cubicBezTo>
                  <a:pt x="372" y="147"/>
                  <a:pt x="353" y="160"/>
                  <a:pt x="352" y="170"/>
                </a:cubicBezTo>
                <a:cubicBezTo>
                  <a:pt x="357" y="169"/>
                  <a:pt x="360" y="170"/>
                  <a:pt x="362" y="173"/>
                </a:cubicBezTo>
                <a:cubicBezTo>
                  <a:pt x="364" y="177"/>
                  <a:pt x="364" y="180"/>
                  <a:pt x="360" y="184"/>
                </a:cubicBezTo>
                <a:cubicBezTo>
                  <a:pt x="358" y="186"/>
                  <a:pt x="357" y="187"/>
                  <a:pt x="355" y="189"/>
                </a:cubicBezTo>
                <a:cubicBezTo>
                  <a:pt x="349" y="195"/>
                  <a:pt x="349" y="196"/>
                  <a:pt x="353" y="203"/>
                </a:cubicBezTo>
                <a:cubicBezTo>
                  <a:pt x="353" y="204"/>
                  <a:pt x="354" y="204"/>
                  <a:pt x="355" y="206"/>
                </a:cubicBezTo>
                <a:close/>
                <a:moveTo>
                  <a:pt x="309" y="379"/>
                </a:moveTo>
                <a:cubicBezTo>
                  <a:pt x="329" y="367"/>
                  <a:pt x="336" y="351"/>
                  <a:pt x="332" y="333"/>
                </a:cubicBezTo>
                <a:cubicBezTo>
                  <a:pt x="327" y="317"/>
                  <a:pt x="308" y="305"/>
                  <a:pt x="293" y="306"/>
                </a:cubicBezTo>
                <a:cubicBezTo>
                  <a:pt x="279" y="307"/>
                  <a:pt x="263" y="318"/>
                  <a:pt x="261" y="329"/>
                </a:cubicBezTo>
                <a:cubicBezTo>
                  <a:pt x="266" y="328"/>
                  <a:pt x="270" y="329"/>
                  <a:pt x="272" y="332"/>
                </a:cubicBezTo>
                <a:cubicBezTo>
                  <a:pt x="274" y="336"/>
                  <a:pt x="273" y="339"/>
                  <a:pt x="269" y="343"/>
                </a:cubicBezTo>
                <a:cubicBezTo>
                  <a:pt x="266" y="346"/>
                  <a:pt x="263" y="348"/>
                  <a:pt x="261" y="351"/>
                </a:cubicBezTo>
                <a:cubicBezTo>
                  <a:pt x="260" y="352"/>
                  <a:pt x="259" y="354"/>
                  <a:pt x="259" y="355"/>
                </a:cubicBezTo>
                <a:cubicBezTo>
                  <a:pt x="260" y="358"/>
                  <a:pt x="262" y="361"/>
                  <a:pt x="264" y="365"/>
                </a:cubicBezTo>
                <a:cubicBezTo>
                  <a:pt x="268" y="361"/>
                  <a:pt x="271" y="357"/>
                  <a:pt x="274" y="354"/>
                </a:cubicBezTo>
                <a:cubicBezTo>
                  <a:pt x="278" y="351"/>
                  <a:pt x="282" y="350"/>
                  <a:pt x="285" y="353"/>
                </a:cubicBezTo>
                <a:cubicBezTo>
                  <a:pt x="289" y="356"/>
                  <a:pt x="289" y="361"/>
                  <a:pt x="285" y="365"/>
                </a:cubicBezTo>
                <a:cubicBezTo>
                  <a:pt x="281" y="368"/>
                  <a:pt x="278" y="371"/>
                  <a:pt x="274" y="375"/>
                </a:cubicBezTo>
                <a:cubicBezTo>
                  <a:pt x="277" y="376"/>
                  <a:pt x="278" y="377"/>
                  <a:pt x="280" y="378"/>
                </a:cubicBezTo>
                <a:cubicBezTo>
                  <a:pt x="284" y="380"/>
                  <a:pt x="287" y="380"/>
                  <a:pt x="290" y="376"/>
                </a:cubicBezTo>
                <a:cubicBezTo>
                  <a:pt x="292" y="374"/>
                  <a:pt x="295" y="371"/>
                  <a:pt x="297" y="369"/>
                </a:cubicBezTo>
                <a:cubicBezTo>
                  <a:pt x="301" y="366"/>
                  <a:pt x="305" y="366"/>
                  <a:pt x="308" y="368"/>
                </a:cubicBezTo>
                <a:cubicBezTo>
                  <a:pt x="311" y="371"/>
                  <a:pt x="311" y="374"/>
                  <a:pt x="309" y="379"/>
                </a:cubicBezTo>
                <a:close/>
                <a:moveTo>
                  <a:pt x="400" y="537"/>
                </a:moveTo>
                <a:cubicBezTo>
                  <a:pt x="415" y="532"/>
                  <a:pt x="426" y="515"/>
                  <a:pt x="424" y="499"/>
                </a:cubicBezTo>
                <a:cubicBezTo>
                  <a:pt x="422" y="481"/>
                  <a:pt x="407" y="467"/>
                  <a:pt x="389" y="465"/>
                </a:cubicBezTo>
                <a:cubicBezTo>
                  <a:pt x="375" y="463"/>
                  <a:pt x="355" y="476"/>
                  <a:pt x="352" y="488"/>
                </a:cubicBezTo>
                <a:cubicBezTo>
                  <a:pt x="358" y="487"/>
                  <a:pt x="361" y="488"/>
                  <a:pt x="363" y="492"/>
                </a:cubicBezTo>
                <a:cubicBezTo>
                  <a:pt x="364" y="496"/>
                  <a:pt x="364" y="498"/>
                  <a:pt x="359" y="503"/>
                </a:cubicBezTo>
                <a:cubicBezTo>
                  <a:pt x="357" y="505"/>
                  <a:pt x="354" y="508"/>
                  <a:pt x="352" y="510"/>
                </a:cubicBezTo>
                <a:cubicBezTo>
                  <a:pt x="351" y="511"/>
                  <a:pt x="350" y="513"/>
                  <a:pt x="350" y="513"/>
                </a:cubicBezTo>
                <a:cubicBezTo>
                  <a:pt x="351" y="517"/>
                  <a:pt x="353" y="520"/>
                  <a:pt x="355" y="524"/>
                </a:cubicBezTo>
                <a:cubicBezTo>
                  <a:pt x="359" y="520"/>
                  <a:pt x="362" y="516"/>
                  <a:pt x="365" y="513"/>
                </a:cubicBezTo>
                <a:cubicBezTo>
                  <a:pt x="369" y="509"/>
                  <a:pt x="373" y="509"/>
                  <a:pt x="376" y="512"/>
                </a:cubicBezTo>
                <a:cubicBezTo>
                  <a:pt x="379" y="516"/>
                  <a:pt x="379" y="520"/>
                  <a:pt x="376" y="524"/>
                </a:cubicBezTo>
                <a:cubicBezTo>
                  <a:pt x="373" y="527"/>
                  <a:pt x="369" y="530"/>
                  <a:pt x="366" y="533"/>
                </a:cubicBezTo>
                <a:cubicBezTo>
                  <a:pt x="367" y="534"/>
                  <a:pt x="368" y="534"/>
                  <a:pt x="368" y="535"/>
                </a:cubicBezTo>
                <a:cubicBezTo>
                  <a:pt x="374" y="540"/>
                  <a:pt x="376" y="540"/>
                  <a:pt x="381" y="535"/>
                </a:cubicBezTo>
                <a:cubicBezTo>
                  <a:pt x="383" y="533"/>
                  <a:pt x="385" y="531"/>
                  <a:pt x="387" y="529"/>
                </a:cubicBezTo>
                <a:cubicBezTo>
                  <a:pt x="391" y="525"/>
                  <a:pt x="394" y="524"/>
                  <a:pt x="397" y="526"/>
                </a:cubicBezTo>
                <a:cubicBezTo>
                  <a:pt x="401" y="528"/>
                  <a:pt x="402" y="532"/>
                  <a:pt x="400" y="537"/>
                </a:cubicBezTo>
                <a:close/>
                <a:moveTo>
                  <a:pt x="121" y="26"/>
                </a:moveTo>
                <a:cubicBezTo>
                  <a:pt x="121" y="22"/>
                  <a:pt x="118" y="18"/>
                  <a:pt x="114" y="18"/>
                </a:cubicBezTo>
                <a:cubicBezTo>
                  <a:pt x="110" y="18"/>
                  <a:pt x="106" y="22"/>
                  <a:pt x="106" y="26"/>
                </a:cubicBezTo>
                <a:cubicBezTo>
                  <a:pt x="106" y="30"/>
                  <a:pt x="109" y="33"/>
                  <a:pt x="114" y="33"/>
                </a:cubicBezTo>
                <a:cubicBezTo>
                  <a:pt x="118" y="33"/>
                  <a:pt x="121" y="30"/>
                  <a:pt x="121" y="26"/>
                </a:cubicBezTo>
                <a:close/>
                <a:moveTo>
                  <a:pt x="303" y="26"/>
                </a:moveTo>
                <a:cubicBezTo>
                  <a:pt x="303" y="22"/>
                  <a:pt x="300" y="18"/>
                  <a:pt x="296" y="18"/>
                </a:cubicBezTo>
                <a:cubicBezTo>
                  <a:pt x="292" y="18"/>
                  <a:pt x="288" y="22"/>
                  <a:pt x="288" y="26"/>
                </a:cubicBezTo>
                <a:cubicBezTo>
                  <a:pt x="288" y="30"/>
                  <a:pt x="291" y="33"/>
                  <a:pt x="295" y="33"/>
                </a:cubicBezTo>
                <a:cubicBezTo>
                  <a:pt x="299" y="33"/>
                  <a:pt x="303" y="30"/>
                  <a:pt x="303" y="26"/>
                </a:cubicBezTo>
                <a:close/>
                <a:moveTo>
                  <a:pt x="30" y="185"/>
                </a:moveTo>
                <a:cubicBezTo>
                  <a:pt x="30" y="181"/>
                  <a:pt x="27" y="177"/>
                  <a:pt x="23" y="177"/>
                </a:cubicBezTo>
                <a:cubicBezTo>
                  <a:pt x="19" y="177"/>
                  <a:pt x="15" y="181"/>
                  <a:pt x="15" y="185"/>
                </a:cubicBezTo>
                <a:cubicBezTo>
                  <a:pt x="16" y="189"/>
                  <a:pt x="19" y="192"/>
                  <a:pt x="23" y="192"/>
                </a:cubicBezTo>
                <a:cubicBezTo>
                  <a:pt x="27" y="192"/>
                  <a:pt x="30" y="189"/>
                  <a:pt x="30" y="185"/>
                </a:cubicBezTo>
                <a:close/>
                <a:moveTo>
                  <a:pt x="666" y="343"/>
                </a:moveTo>
                <a:cubicBezTo>
                  <a:pt x="666" y="339"/>
                  <a:pt x="662" y="336"/>
                  <a:pt x="658" y="336"/>
                </a:cubicBezTo>
                <a:cubicBezTo>
                  <a:pt x="654" y="336"/>
                  <a:pt x="651" y="340"/>
                  <a:pt x="651" y="344"/>
                </a:cubicBezTo>
                <a:cubicBezTo>
                  <a:pt x="651" y="348"/>
                  <a:pt x="655" y="351"/>
                  <a:pt x="659" y="351"/>
                </a:cubicBezTo>
                <a:cubicBezTo>
                  <a:pt x="663" y="351"/>
                  <a:pt x="666" y="347"/>
                  <a:pt x="666" y="343"/>
                </a:cubicBezTo>
                <a:close/>
                <a:moveTo>
                  <a:pt x="295" y="654"/>
                </a:moveTo>
                <a:cubicBezTo>
                  <a:pt x="292" y="654"/>
                  <a:pt x="288" y="657"/>
                  <a:pt x="288" y="661"/>
                </a:cubicBezTo>
                <a:cubicBezTo>
                  <a:pt x="288" y="665"/>
                  <a:pt x="291" y="669"/>
                  <a:pt x="295" y="669"/>
                </a:cubicBezTo>
                <a:cubicBezTo>
                  <a:pt x="299" y="669"/>
                  <a:pt x="303" y="665"/>
                  <a:pt x="303" y="662"/>
                </a:cubicBezTo>
                <a:cubicBezTo>
                  <a:pt x="303" y="658"/>
                  <a:pt x="299" y="654"/>
                  <a:pt x="295" y="6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0" name="Freeform 5"/>
          <p:cNvSpPr>
            <a:spLocks noEditPoints="1"/>
          </p:cNvSpPr>
          <p:nvPr/>
        </p:nvSpPr>
        <p:spPr bwMode="auto">
          <a:xfrm rot="1116051">
            <a:off x="733229" y="1529704"/>
            <a:ext cx="999566" cy="1003278"/>
          </a:xfrm>
          <a:custGeom>
            <a:avLst/>
            <a:gdLst>
              <a:gd name="T0" fmla="*/ 0 w 681"/>
              <a:gd name="T1" fmla="*/ 185 h 684"/>
              <a:gd name="T2" fmla="*/ 95 w 681"/>
              <a:gd name="T3" fmla="*/ 44 h 684"/>
              <a:gd name="T4" fmla="*/ 135 w 681"/>
              <a:gd name="T5" fmla="*/ 18 h 684"/>
              <a:gd name="T6" fmla="*/ 306 w 681"/>
              <a:gd name="T7" fmla="*/ 6 h 684"/>
              <a:gd name="T8" fmla="*/ 412 w 681"/>
              <a:gd name="T9" fmla="*/ 139 h 684"/>
              <a:gd name="T10" fmla="*/ 564 w 681"/>
              <a:gd name="T11" fmla="*/ 132 h 684"/>
              <a:gd name="T12" fmla="*/ 654 w 681"/>
              <a:gd name="T13" fmla="*/ 318 h 684"/>
              <a:gd name="T14" fmla="*/ 654 w 681"/>
              <a:gd name="T15" fmla="*/ 369 h 684"/>
              <a:gd name="T16" fmla="*/ 567 w 681"/>
              <a:gd name="T17" fmla="*/ 556 h 684"/>
              <a:gd name="T18" fmla="*/ 387 w 681"/>
              <a:gd name="T19" fmla="*/ 556 h 684"/>
              <a:gd name="T20" fmla="*/ 314 w 681"/>
              <a:gd name="T21" fmla="*/ 649 h 684"/>
              <a:gd name="T22" fmla="*/ 295 w 681"/>
              <a:gd name="T23" fmla="*/ 639 h 684"/>
              <a:gd name="T24" fmla="*/ 353 w 681"/>
              <a:gd name="T25" fmla="*/ 461 h 684"/>
              <a:gd name="T26" fmla="*/ 166 w 681"/>
              <a:gd name="T27" fmla="*/ 351 h 684"/>
              <a:gd name="T28" fmla="*/ 40 w 681"/>
              <a:gd name="T29" fmla="*/ 169 h 684"/>
              <a:gd name="T30" fmla="*/ 93 w 681"/>
              <a:gd name="T31" fmla="*/ 295 h 684"/>
              <a:gd name="T32" fmla="*/ 243 w 681"/>
              <a:gd name="T33" fmla="*/ 336 h 684"/>
              <a:gd name="T34" fmla="*/ 350 w 681"/>
              <a:gd name="T35" fmla="*/ 224 h 684"/>
              <a:gd name="T36" fmla="*/ 340 w 681"/>
              <a:gd name="T37" fmla="*/ 121 h 684"/>
              <a:gd name="T38" fmla="*/ 273 w 681"/>
              <a:gd name="T39" fmla="*/ 33 h 684"/>
              <a:gd name="T40" fmla="*/ 109 w 681"/>
              <a:gd name="T41" fmla="*/ 52 h 684"/>
              <a:gd name="T42" fmla="*/ 441 w 681"/>
              <a:gd name="T43" fmla="*/ 192 h 684"/>
              <a:gd name="T44" fmla="*/ 329 w 681"/>
              <a:gd name="T45" fmla="*/ 302 h 684"/>
              <a:gd name="T46" fmla="*/ 366 w 681"/>
              <a:gd name="T47" fmla="*/ 453 h 684"/>
              <a:gd name="T48" fmla="*/ 589 w 681"/>
              <a:gd name="T49" fmla="*/ 452 h 684"/>
              <a:gd name="T50" fmla="*/ 640 w 681"/>
              <a:gd name="T51" fmla="*/ 324 h 684"/>
              <a:gd name="T52" fmla="*/ 583 w 681"/>
              <a:gd name="T53" fmla="*/ 219 h 684"/>
              <a:gd name="T54" fmla="*/ 533 w 681"/>
              <a:gd name="T55" fmla="*/ 170 h 684"/>
              <a:gd name="T56" fmla="*/ 533 w 681"/>
              <a:gd name="T57" fmla="*/ 192 h 684"/>
              <a:gd name="T58" fmla="*/ 558 w 681"/>
              <a:gd name="T59" fmla="*/ 195 h 684"/>
              <a:gd name="T60" fmla="*/ 561 w 681"/>
              <a:gd name="T61" fmla="*/ 218 h 684"/>
              <a:gd name="T62" fmla="*/ 582 w 681"/>
              <a:gd name="T63" fmla="*/ 537 h 684"/>
              <a:gd name="T64" fmla="*/ 544 w 681"/>
              <a:gd name="T65" fmla="*/ 491 h 684"/>
              <a:gd name="T66" fmla="*/ 536 w 681"/>
              <a:gd name="T67" fmla="*/ 523 h 684"/>
              <a:gd name="T68" fmla="*/ 555 w 681"/>
              <a:gd name="T69" fmla="*/ 511 h 684"/>
              <a:gd name="T70" fmla="*/ 563 w 681"/>
              <a:gd name="T71" fmla="*/ 534 h 684"/>
              <a:gd name="T72" fmla="*/ 79 w 681"/>
              <a:gd name="T73" fmla="*/ 329 h 684"/>
              <a:gd name="T74" fmla="*/ 78 w 681"/>
              <a:gd name="T75" fmla="*/ 355 h 684"/>
              <a:gd name="T76" fmla="*/ 103 w 681"/>
              <a:gd name="T77" fmla="*/ 365 h 684"/>
              <a:gd name="T78" fmla="*/ 116 w 681"/>
              <a:gd name="T79" fmla="*/ 369 h 684"/>
              <a:gd name="T80" fmla="*/ 151 w 681"/>
              <a:gd name="T81" fmla="*/ 340 h 684"/>
              <a:gd name="T82" fmla="*/ 365 w 681"/>
              <a:gd name="T83" fmla="*/ 196 h 684"/>
              <a:gd name="T84" fmla="*/ 369 w 681"/>
              <a:gd name="T85" fmla="*/ 218 h 684"/>
              <a:gd name="T86" fmla="*/ 401 w 681"/>
              <a:gd name="T87" fmla="*/ 217 h 684"/>
              <a:gd name="T88" fmla="*/ 352 w 681"/>
              <a:gd name="T89" fmla="*/ 170 h 684"/>
              <a:gd name="T90" fmla="*/ 353 w 681"/>
              <a:gd name="T91" fmla="*/ 203 h 684"/>
              <a:gd name="T92" fmla="*/ 293 w 681"/>
              <a:gd name="T93" fmla="*/ 306 h 684"/>
              <a:gd name="T94" fmla="*/ 261 w 681"/>
              <a:gd name="T95" fmla="*/ 351 h 684"/>
              <a:gd name="T96" fmla="*/ 285 w 681"/>
              <a:gd name="T97" fmla="*/ 353 h 684"/>
              <a:gd name="T98" fmla="*/ 290 w 681"/>
              <a:gd name="T99" fmla="*/ 376 h 684"/>
              <a:gd name="T100" fmla="*/ 400 w 681"/>
              <a:gd name="T101" fmla="*/ 537 h 684"/>
              <a:gd name="T102" fmla="*/ 363 w 681"/>
              <a:gd name="T103" fmla="*/ 492 h 684"/>
              <a:gd name="T104" fmla="*/ 355 w 681"/>
              <a:gd name="T105" fmla="*/ 524 h 684"/>
              <a:gd name="T106" fmla="*/ 366 w 681"/>
              <a:gd name="T107" fmla="*/ 533 h 684"/>
              <a:gd name="T108" fmla="*/ 397 w 681"/>
              <a:gd name="T109" fmla="*/ 526 h 684"/>
              <a:gd name="T110" fmla="*/ 106 w 681"/>
              <a:gd name="T111" fmla="*/ 26 h 684"/>
              <a:gd name="T112" fmla="*/ 296 w 681"/>
              <a:gd name="T113" fmla="*/ 18 h 684"/>
              <a:gd name="T114" fmla="*/ 30 w 681"/>
              <a:gd name="T115" fmla="*/ 185 h 684"/>
              <a:gd name="T116" fmla="*/ 30 w 681"/>
              <a:gd name="T117" fmla="*/ 185 h 684"/>
              <a:gd name="T118" fmla="*/ 659 w 681"/>
              <a:gd name="T119" fmla="*/ 351 h 684"/>
              <a:gd name="T120" fmla="*/ 295 w 681"/>
              <a:gd name="T121" fmla="*/ 66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1" h="684">
                <a:moveTo>
                  <a:pt x="80" y="302"/>
                </a:moveTo>
                <a:cubicBezTo>
                  <a:pt x="62" y="271"/>
                  <a:pt x="45" y="241"/>
                  <a:pt x="27" y="210"/>
                </a:cubicBezTo>
                <a:cubicBezTo>
                  <a:pt x="27" y="209"/>
                  <a:pt x="25" y="208"/>
                  <a:pt x="23" y="208"/>
                </a:cubicBezTo>
                <a:cubicBezTo>
                  <a:pt x="10" y="207"/>
                  <a:pt x="0" y="197"/>
                  <a:pt x="0" y="185"/>
                </a:cubicBezTo>
                <a:cubicBezTo>
                  <a:pt x="0" y="172"/>
                  <a:pt x="10" y="162"/>
                  <a:pt x="23" y="162"/>
                </a:cubicBezTo>
                <a:cubicBezTo>
                  <a:pt x="25" y="162"/>
                  <a:pt x="27" y="161"/>
                  <a:pt x="27" y="160"/>
                </a:cubicBezTo>
                <a:cubicBezTo>
                  <a:pt x="45" y="129"/>
                  <a:pt x="63" y="99"/>
                  <a:pt x="81" y="69"/>
                </a:cubicBezTo>
                <a:cubicBezTo>
                  <a:pt x="86" y="60"/>
                  <a:pt x="91" y="52"/>
                  <a:pt x="95" y="44"/>
                </a:cubicBezTo>
                <a:cubicBezTo>
                  <a:pt x="96" y="43"/>
                  <a:pt x="96" y="41"/>
                  <a:pt x="96" y="40"/>
                </a:cubicBezTo>
                <a:cubicBezTo>
                  <a:pt x="86" y="27"/>
                  <a:pt x="92" y="12"/>
                  <a:pt x="102" y="6"/>
                </a:cubicBezTo>
                <a:cubicBezTo>
                  <a:pt x="114" y="0"/>
                  <a:pt x="129" y="4"/>
                  <a:pt x="135" y="18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7" y="18"/>
                  <a:pt x="139" y="18"/>
                  <a:pt x="140" y="18"/>
                </a:cubicBezTo>
                <a:cubicBezTo>
                  <a:pt x="184" y="18"/>
                  <a:pt x="227" y="18"/>
                  <a:pt x="270" y="18"/>
                </a:cubicBezTo>
                <a:cubicBezTo>
                  <a:pt x="273" y="18"/>
                  <a:pt x="274" y="18"/>
                  <a:pt x="276" y="15"/>
                </a:cubicBezTo>
                <a:cubicBezTo>
                  <a:pt x="281" y="4"/>
                  <a:pt x="295" y="0"/>
                  <a:pt x="306" y="6"/>
                </a:cubicBezTo>
                <a:cubicBezTo>
                  <a:pt x="317" y="12"/>
                  <a:pt x="321" y="26"/>
                  <a:pt x="315" y="36"/>
                </a:cubicBezTo>
                <a:cubicBezTo>
                  <a:pt x="314" y="38"/>
                  <a:pt x="313" y="40"/>
                  <a:pt x="312" y="42"/>
                </a:cubicBezTo>
                <a:cubicBezTo>
                  <a:pt x="330" y="73"/>
                  <a:pt x="348" y="104"/>
                  <a:pt x="366" y="136"/>
                </a:cubicBezTo>
                <a:cubicBezTo>
                  <a:pt x="382" y="130"/>
                  <a:pt x="397" y="130"/>
                  <a:pt x="412" y="139"/>
                </a:cubicBezTo>
                <a:cubicBezTo>
                  <a:pt x="427" y="147"/>
                  <a:pt x="436" y="160"/>
                  <a:pt x="439" y="177"/>
                </a:cubicBezTo>
                <a:cubicBezTo>
                  <a:pt x="464" y="177"/>
                  <a:pt x="490" y="177"/>
                  <a:pt x="515" y="177"/>
                </a:cubicBezTo>
                <a:cubicBezTo>
                  <a:pt x="517" y="163"/>
                  <a:pt x="524" y="152"/>
                  <a:pt x="535" y="143"/>
                </a:cubicBezTo>
                <a:cubicBezTo>
                  <a:pt x="543" y="136"/>
                  <a:pt x="553" y="133"/>
                  <a:pt x="564" y="132"/>
                </a:cubicBezTo>
                <a:cubicBezTo>
                  <a:pt x="586" y="130"/>
                  <a:pt x="607" y="143"/>
                  <a:pt x="616" y="162"/>
                </a:cubicBezTo>
                <a:cubicBezTo>
                  <a:pt x="625" y="182"/>
                  <a:pt x="622" y="208"/>
                  <a:pt x="601" y="226"/>
                </a:cubicBezTo>
                <a:cubicBezTo>
                  <a:pt x="604" y="231"/>
                  <a:pt x="607" y="237"/>
                  <a:pt x="610" y="242"/>
                </a:cubicBezTo>
                <a:cubicBezTo>
                  <a:pt x="625" y="267"/>
                  <a:pt x="639" y="293"/>
                  <a:pt x="654" y="318"/>
                </a:cubicBezTo>
                <a:cubicBezTo>
                  <a:pt x="655" y="320"/>
                  <a:pt x="656" y="321"/>
                  <a:pt x="659" y="321"/>
                </a:cubicBezTo>
                <a:cubicBezTo>
                  <a:pt x="671" y="321"/>
                  <a:pt x="681" y="331"/>
                  <a:pt x="681" y="344"/>
                </a:cubicBezTo>
                <a:cubicBezTo>
                  <a:pt x="681" y="356"/>
                  <a:pt x="671" y="366"/>
                  <a:pt x="659" y="367"/>
                </a:cubicBezTo>
                <a:cubicBezTo>
                  <a:pt x="657" y="367"/>
                  <a:pt x="655" y="367"/>
                  <a:pt x="654" y="369"/>
                </a:cubicBezTo>
                <a:cubicBezTo>
                  <a:pt x="637" y="399"/>
                  <a:pt x="619" y="430"/>
                  <a:pt x="602" y="461"/>
                </a:cubicBezTo>
                <a:cubicBezTo>
                  <a:pt x="602" y="461"/>
                  <a:pt x="602" y="461"/>
                  <a:pt x="602" y="462"/>
                </a:cubicBezTo>
                <a:cubicBezTo>
                  <a:pt x="620" y="479"/>
                  <a:pt x="626" y="500"/>
                  <a:pt x="616" y="523"/>
                </a:cubicBezTo>
                <a:cubicBezTo>
                  <a:pt x="607" y="545"/>
                  <a:pt x="590" y="555"/>
                  <a:pt x="567" y="556"/>
                </a:cubicBezTo>
                <a:cubicBezTo>
                  <a:pt x="547" y="556"/>
                  <a:pt x="521" y="542"/>
                  <a:pt x="514" y="510"/>
                </a:cubicBezTo>
                <a:cubicBezTo>
                  <a:pt x="489" y="510"/>
                  <a:pt x="464" y="510"/>
                  <a:pt x="438" y="510"/>
                </a:cubicBezTo>
                <a:cubicBezTo>
                  <a:pt x="436" y="523"/>
                  <a:pt x="431" y="533"/>
                  <a:pt x="422" y="542"/>
                </a:cubicBezTo>
                <a:cubicBezTo>
                  <a:pt x="412" y="551"/>
                  <a:pt x="400" y="555"/>
                  <a:pt x="387" y="556"/>
                </a:cubicBezTo>
                <a:cubicBezTo>
                  <a:pt x="381" y="556"/>
                  <a:pt x="375" y="555"/>
                  <a:pt x="369" y="553"/>
                </a:cubicBezTo>
                <a:cubicBezTo>
                  <a:pt x="367" y="552"/>
                  <a:pt x="365" y="552"/>
                  <a:pt x="364" y="555"/>
                </a:cubicBezTo>
                <a:cubicBezTo>
                  <a:pt x="347" y="584"/>
                  <a:pt x="330" y="614"/>
                  <a:pt x="313" y="643"/>
                </a:cubicBezTo>
                <a:cubicBezTo>
                  <a:pt x="312" y="646"/>
                  <a:pt x="313" y="647"/>
                  <a:pt x="314" y="649"/>
                </a:cubicBezTo>
                <a:cubicBezTo>
                  <a:pt x="319" y="656"/>
                  <a:pt x="320" y="664"/>
                  <a:pt x="315" y="673"/>
                </a:cubicBezTo>
                <a:cubicBezTo>
                  <a:pt x="311" y="681"/>
                  <a:pt x="304" y="684"/>
                  <a:pt x="295" y="684"/>
                </a:cubicBezTo>
                <a:cubicBezTo>
                  <a:pt x="283" y="684"/>
                  <a:pt x="273" y="674"/>
                  <a:pt x="273" y="662"/>
                </a:cubicBezTo>
                <a:cubicBezTo>
                  <a:pt x="273" y="649"/>
                  <a:pt x="282" y="639"/>
                  <a:pt x="295" y="639"/>
                </a:cubicBezTo>
                <a:cubicBezTo>
                  <a:pt x="298" y="639"/>
                  <a:pt x="299" y="638"/>
                  <a:pt x="300" y="635"/>
                </a:cubicBezTo>
                <a:cubicBezTo>
                  <a:pt x="317" y="606"/>
                  <a:pt x="334" y="577"/>
                  <a:pt x="350" y="548"/>
                </a:cubicBezTo>
                <a:cubicBezTo>
                  <a:pt x="351" y="547"/>
                  <a:pt x="352" y="545"/>
                  <a:pt x="353" y="544"/>
                </a:cubicBezTo>
                <a:cubicBezTo>
                  <a:pt x="324" y="518"/>
                  <a:pt x="329" y="481"/>
                  <a:pt x="353" y="461"/>
                </a:cubicBezTo>
                <a:cubicBezTo>
                  <a:pt x="340" y="438"/>
                  <a:pt x="328" y="416"/>
                  <a:pt x="315" y="393"/>
                </a:cubicBezTo>
                <a:cubicBezTo>
                  <a:pt x="299" y="399"/>
                  <a:pt x="284" y="398"/>
                  <a:pt x="269" y="390"/>
                </a:cubicBezTo>
                <a:cubicBezTo>
                  <a:pt x="254" y="381"/>
                  <a:pt x="246" y="368"/>
                  <a:pt x="242" y="351"/>
                </a:cubicBezTo>
                <a:cubicBezTo>
                  <a:pt x="217" y="351"/>
                  <a:pt x="192" y="351"/>
                  <a:pt x="166" y="351"/>
                </a:cubicBezTo>
                <a:cubicBezTo>
                  <a:pt x="160" y="378"/>
                  <a:pt x="144" y="394"/>
                  <a:pt x="117" y="397"/>
                </a:cubicBezTo>
                <a:cubicBezTo>
                  <a:pt x="92" y="399"/>
                  <a:pt x="72" y="382"/>
                  <a:pt x="65" y="365"/>
                </a:cubicBezTo>
                <a:cubicBezTo>
                  <a:pt x="56" y="345"/>
                  <a:pt x="61" y="319"/>
                  <a:pt x="80" y="302"/>
                </a:cubicBezTo>
                <a:close/>
                <a:moveTo>
                  <a:pt x="40" y="169"/>
                </a:moveTo>
                <a:cubicBezTo>
                  <a:pt x="46" y="178"/>
                  <a:pt x="48" y="188"/>
                  <a:pt x="42" y="197"/>
                </a:cubicBezTo>
                <a:cubicBezTo>
                  <a:pt x="40" y="200"/>
                  <a:pt x="40" y="201"/>
                  <a:pt x="41" y="204"/>
                </a:cubicBezTo>
                <a:cubicBezTo>
                  <a:pt x="57" y="230"/>
                  <a:pt x="72" y="257"/>
                  <a:pt x="87" y="283"/>
                </a:cubicBezTo>
                <a:cubicBezTo>
                  <a:pt x="89" y="287"/>
                  <a:pt x="91" y="291"/>
                  <a:pt x="93" y="295"/>
                </a:cubicBezTo>
                <a:cubicBezTo>
                  <a:pt x="110" y="289"/>
                  <a:pt x="125" y="289"/>
                  <a:pt x="140" y="298"/>
                </a:cubicBezTo>
                <a:cubicBezTo>
                  <a:pt x="155" y="306"/>
                  <a:pt x="163" y="319"/>
                  <a:pt x="166" y="336"/>
                </a:cubicBezTo>
                <a:cubicBezTo>
                  <a:pt x="179" y="336"/>
                  <a:pt x="192" y="336"/>
                  <a:pt x="205" y="336"/>
                </a:cubicBezTo>
                <a:cubicBezTo>
                  <a:pt x="217" y="336"/>
                  <a:pt x="230" y="336"/>
                  <a:pt x="243" y="336"/>
                </a:cubicBezTo>
                <a:cubicBezTo>
                  <a:pt x="248" y="305"/>
                  <a:pt x="278" y="282"/>
                  <a:pt x="315" y="294"/>
                </a:cubicBezTo>
                <a:cubicBezTo>
                  <a:pt x="315" y="294"/>
                  <a:pt x="316" y="294"/>
                  <a:pt x="316" y="294"/>
                </a:cubicBezTo>
                <a:cubicBezTo>
                  <a:pt x="328" y="272"/>
                  <a:pt x="340" y="250"/>
                  <a:pt x="352" y="228"/>
                </a:cubicBezTo>
                <a:cubicBezTo>
                  <a:pt x="353" y="226"/>
                  <a:pt x="352" y="225"/>
                  <a:pt x="350" y="224"/>
                </a:cubicBezTo>
                <a:cubicBezTo>
                  <a:pt x="341" y="216"/>
                  <a:pt x="335" y="205"/>
                  <a:pt x="334" y="193"/>
                </a:cubicBezTo>
                <a:cubicBezTo>
                  <a:pt x="332" y="182"/>
                  <a:pt x="333" y="170"/>
                  <a:pt x="340" y="160"/>
                </a:cubicBezTo>
                <a:cubicBezTo>
                  <a:pt x="343" y="154"/>
                  <a:pt x="348" y="148"/>
                  <a:pt x="352" y="143"/>
                </a:cubicBezTo>
                <a:cubicBezTo>
                  <a:pt x="348" y="136"/>
                  <a:pt x="344" y="128"/>
                  <a:pt x="340" y="121"/>
                </a:cubicBezTo>
                <a:cubicBezTo>
                  <a:pt x="327" y="98"/>
                  <a:pt x="313" y="75"/>
                  <a:pt x="300" y="51"/>
                </a:cubicBezTo>
                <a:cubicBezTo>
                  <a:pt x="299" y="50"/>
                  <a:pt x="298" y="49"/>
                  <a:pt x="296" y="49"/>
                </a:cubicBezTo>
                <a:cubicBezTo>
                  <a:pt x="286" y="49"/>
                  <a:pt x="278" y="43"/>
                  <a:pt x="274" y="34"/>
                </a:cubicBezTo>
                <a:cubicBezTo>
                  <a:pt x="273" y="34"/>
                  <a:pt x="273" y="33"/>
                  <a:pt x="273" y="33"/>
                </a:cubicBezTo>
                <a:cubicBezTo>
                  <a:pt x="228" y="33"/>
                  <a:pt x="183" y="33"/>
                  <a:pt x="138" y="33"/>
                </a:cubicBezTo>
                <a:cubicBezTo>
                  <a:pt x="135" y="33"/>
                  <a:pt x="135" y="34"/>
                  <a:pt x="134" y="36"/>
                </a:cubicBezTo>
                <a:cubicBezTo>
                  <a:pt x="130" y="44"/>
                  <a:pt x="123" y="48"/>
                  <a:pt x="113" y="48"/>
                </a:cubicBezTo>
                <a:cubicBezTo>
                  <a:pt x="111" y="48"/>
                  <a:pt x="110" y="50"/>
                  <a:pt x="109" y="52"/>
                </a:cubicBezTo>
                <a:cubicBezTo>
                  <a:pt x="95" y="75"/>
                  <a:pt x="81" y="98"/>
                  <a:pt x="68" y="121"/>
                </a:cubicBezTo>
                <a:cubicBezTo>
                  <a:pt x="58" y="137"/>
                  <a:pt x="49" y="153"/>
                  <a:pt x="40" y="169"/>
                </a:cubicBezTo>
                <a:close/>
                <a:moveTo>
                  <a:pt x="514" y="192"/>
                </a:moveTo>
                <a:cubicBezTo>
                  <a:pt x="490" y="192"/>
                  <a:pt x="466" y="192"/>
                  <a:pt x="441" y="192"/>
                </a:cubicBezTo>
                <a:cubicBezTo>
                  <a:pt x="440" y="192"/>
                  <a:pt x="440" y="192"/>
                  <a:pt x="439" y="192"/>
                </a:cubicBezTo>
                <a:cubicBezTo>
                  <a:pt x="436" y="209"/>
                  <a:pt x="427" y="222"/>
                  <a:pt x="412" y="231"/>
                </a:cubicBezTo>
                <a:cubicBezTo>
                  <a:pt x="398" y="239"/>
                  <a:pt x="382" y="240"/>
                  <a:pt x="366" y="234"/>
                </a:cubicBezTo>
                <a:cubicBezTo>
                  <a:pt x="353" y="257"/>
                  <a:pt x="341" y="280"/>
                  <a:pt x="329" y="302"/>
                </a:cubicBezTo>
                <a:cubicBezTo>
                  <a:pt x="355" y="325"/>
                  <a:pt x="354" y="363"/>
                  <a:pt x="330" y="383"/>
                </a:cubicBezTo>
                <a:cubicBezTo>
                  <a:pt x="329" y="385"/>
                  <a:pt x="329" y="386"/>
                  <a:pt x="330" y="388"/>
                </a:cubicBezTo>
                <a:cubicBezTo>
                  <a:pt x="338" y="402"/>
                  <a:pt x="345" y="416"/>
                  <a:pt x="353" y="430"/>
                </a:cubicBezTo>
                <a:cubicBezTo>
                  <a:pt x="357" y="438"/>
                  <a:pt x="362" y="446"/>
                  <a:pt x="366" y="453"/>
                </a:cubicBezTo>
                <a:cubicBezTo>
                  <a:pt x="398" y="441"/>
                  <a:pt x="432" y="460"/>
                  <a:pt x="439" y="495"/>
                </a:cubicBezTo>
                <a:cubicBezTo>
                  <a:pt x="464" y="495"/>
                  <a:pt x="490" y="495"/>
                  <a:pt x="515" y="495"/>
                </a:cubicBezTo>
                <a:cubicBezTo>
                  <a:pt x="520" y="465"/>
                  <a:pt x="551" y="440"/>
                  <a:pt x="588" y="453"/>
                </a:cubicBezTo>
                <a:cubicBezTo>
                  <a:pt x="588" y="453"/>
                  <a:pt x="589" y="453"/>
                  <a:pt x="589" y="452"/>
                </a:cubicBezTo>
                <a:cubicBezTo>
                  <a:pt x="606" y="422"/>
                  <a:pt x="623" y="392"/>
                  <a:pt x="641" y="361"/>
                </a:cubicBezTo>
                <a:cubicBezTo>
                  <a:pt x="641" y="360"/>
                  <a:pt x="641" y="358"/>
                  <a:pt x="640" y="357"/>
                </a:cubicBezTo>
                <a:cubicBezTo>
                  <a:pt x="635" y="349"/>
                  <a:pt x="634" y="339"/>
                  <a:pt x="640" y="332"/>
                </a:cubicBezTo>
                <a:cubicBezTo>
                  <a:pt x="642" y="329"/>
                  <a:pt x="641" y="327"/>
                  <a:pt x="640" y="324"/>
                </a:cubicBezTo>
                <a:cubicBezTo>
                  <a:pt x="624" y="296"/>
                  <a:pt x="608" y="268"/>
                  <a:pt x="592" y="240"/>
                </a:cubicBezTo>
                <a:cubicBezTo>
                  <a:pt x="591" y="238"/>
                  <a:pt x="589" y="236"/>
                  <a:pt x="588" y="234"/>
                </a:cubicBezTo>
                <a:cubicBezTo>
                  <a:pt x="559" y="246"/>
                  <a:pt x="522" y="230"/>
                  <a:pt x="514" y="192"/>
                </a:cubicBezTo>
                <a:close/>
                <a:moveTo>
                  <a:pt x="583" y="219"/>
                </a:moveTo>
                <a:cubicBezTo>
                  <a:pt x="595" y="212"/>
                  <a:pt x="598" y="208"/>
                  <a:pt x="602" y="201"/>
                </a:cubicBezTo>
                <a:cubicBezTo>
                  <a:pt x="606" y="193"/>
                  <a:pt x="607" y="184"/>
                  <a:pt x="604" y="175"/>
                </a:cubicBezTo>
                <a:cubicBezTo>
                  <a:pt x="600" y="159"/>
                  <a:pt x="585" y="147"/>
                  <a:pt x="569" y="147"/>
                </a:cubicBezTo>
                <a:cubicBezTo>
                  <a:pt x="553" y="147"/>
                  <a:pt x="538" y="157"/>
                  <a:pt x="533" y="170"/>
                </a:cubicBezTo>
                <a:cubicBezTo>
                  <a:pt x="534" y="170"/>
                  <a:pt x="534" y="170"/>
                  <a:pt x="534" y="170"/>
                </a:cubicBezTo>
                <a:cubicBezTo>
                  <a:pt x="538" y="169"/>
                  <a:pt x="542" y="170"/>
                  <a:pt x="544" y="174"/>
                </a:cubicBezTo>
                <a:cubicBezTo>
                  <a:pt x="546" y="177"/>
                  <a:pt x="545" y="181"/>
                  <a:pt x="542" y="184"/>
                </a:cubicBezTo>
                <a:cubicBezTo>
                  <a:pt x="539" y="186"/>
                  <a:pt x="536" y="189"/>
                  <a:pt x="533" y="192"/>
                </a:cubicBezTo>
                <a:cubicBezTo>
                  <a:pt x="532" y="193"/>
                  <a:pt x="532" y="195"/>
                  <a:pt x="532" y="196"/>
                </a:cubicBezTo>
                <a:cubicBezTo>
                  <a:pt x="533" y="199"/>
                  <a:pt x="534" y="202"/>
                  <a:pt x="536" y="207"/>
                </a:cubicBezTo>
                <a:cubicBezTo>
                  <a:pt x="540" y="202"/>
                  <a:pt x="543" y="199"/>
                  <a:pt x="546" y="195"/>
                </a:cubicBezTo>
                <a:cubicBezTo>
                  <a:pt x="550" y="192"/>
                  <a:pt x="555" y="191"/>
                  <a:pt x="558" y="195"/>
                </a:cubicBezTo>
                <a:cubicBezTo>
                  <a:pt x="561" y="198"/>
                  <a:pt x="561" y="202"/>
                  <a:pt x="557" y="206"/>
                </a:cubicBezTo>
                <a:cubicBezTo>
                  <a:pt x="554" y="209"/>
                  <a:pt x="550" y="212"/>
                  <a:pt x="546" y="216"/>
                </a:cubicBezTo>
                <a:cubicBezTo>
                  <a:pt x="550" y="218"/>
                  <a:pt x="552" y="219"/>
                  <a:pt x="554" y="220"/>
                </a:cubicBezTo>
                <a:cubicBezTo>
                  <a:pt x="557" y="221"/>
                  <a:pt x="559" y="221"/>
                  <a:pt x="561" y="218"/>
                </a:cubicBezTo>
                <a:cubicBezTo>
                  <a:pt x="564" y="215"/>
                  <a:pt x="567" y="213"/>
                  <a:pt x="570" y="210"/>
                </a:cubicBezTo>
                <a:cubicBezTo>
                  <a:pt x="573" y="206"/>
                  <a:pt x="579" y="206"/>
                  <a:pt x="581" y="210"/>
                </a:cubicBezTo>
                <a:cubicBezTo>
                  <a:pt x="582" y="213"/>
                  <a:pt x="582" y="216"/>
                  <a:pt x="583" y="219"/>
                </a:cubicBezTo>
                <a:close/>
                <a:moveTo>
                  <a:pt x="582" y="537"/>
                </a:moveTo>
                <a:cubicBezTo>
                  <a:pt x="596" y="533"/>
                  <a:pt x="607" y="514"/>
                  <a:pt x="606" y="499"/>
                </a:cubicBezTo>
                <a:cubicBezTo>
                  <a:pt x="603" y="479"/>
                  <a:pt x="586" y="465"/>
                  <a:pt x="568" y="465"/>
                </a:cubicBezTo>
                <a:cubicBezTo>
                  <a:pt x="553" y="464"/>
                  <a:pt x="537" y="475"/>
                  <a:pt x="534" y="488"/>
                </a:cubicBezTo>
                <a:cubicBezTo>
                  <a:pt x="538" y="487"/>
                  <a:pt x="541" y="487"/>
                  <a:pt x="544" y="491"/>
                </a:cubicBezTo>
                <a:cubicBezTo>
                  <a:pt x="546" y="495"/>
                  <a:pt x="545" y="498"/>
                  <a:pt x="541" y="502"/>
                </a:cubicBezTo>
                <a:cubicBezTo>
                  <a:pt x="539" y="505"/>
                  <a:pt x="536" y="507"/>
                  <a:pt x="533" y="510"/>
                </a:cubicBezTo>
                <a:cubicBezTo>
                  <a:pt x="532" y="511"/>
                  <a:pt x="532" y="513"/>
                  <a:pt x="532" y="514"/>
                </a:cubicBezTo>
                <a:cubicBezTo>
                  <a:pt x="533" y="517"/>
                  <a:pt x="534" y="520"/>
                  <a:pt x="536" y="523"/>
                </a:cubicBezTo>
                <a:cubicBezTo>
                  <a:pt x="536" y="523"/>
                  <a:pt x="537" y="524"/>
                  <a:pt x="537" y="524"/>
                </a:cubicBezTo>
                <a:cubicBezTo>
                  <a:pt x="539" y="522"/>
                  <a:pt x="540" y="520"/>
                  <a:pt x="542" y="518"/>
                </a:cubicBezTo>
                <a:cubicBezTo>
                  <a:pt x="543" y="516"/>
                  <a:pt x="545" y="515"/>
                  <a:pt x="547" y="513"/>
                </a:cubicBezTo>
                <a:cubicBezTo>
                  <a:pt x="549" y="511"/>
                  <a:pt x="552" y="509"/>
                  <a:pt x="555" y="511"/>
                </a:cubicBezTo>
                <a:cubicBezTo>
                  <a:pt x="561" y="513"/>
                  <a:pt x="562" y="519"/>
                  <a:pt x="558" y="523"/>
                </a:cubicBezTo>
                <a:cubicBezTo>
                  <a:pt x="554" y="527"/>
                  <a:pt x="551" y="530"/>
                  <a:pt x="547" y="534"/>
                </a:cubicBezTo>
                <a:cubicBezTo>
                  <a:pt x="549" y="535"/>
                  <a:pt x="550" y="536"/>
                  <a:pt x="551" y="536"/>
                </a:cubicBezTo>
                <a:cubicBezTo>
                  <a:pt x="558" y="540"/>
                  <a:pt x="558" y="540"/>
                  <a:pt x="563" y="534"/>
                </a:cubicBezTo>
                <a:cubicBezTo>
                  <a:pt x="565" y="532"/>
                  <a:pt x="567" y="531"/>
                  <a:pt x="569" y="529"/>
                </a:cubicBezTo>
                <a:cubicBezTo>
                  <a:pt x="573" y="525"/>
                  <a:pt x="576" y="524"/>
                  <a:pt x="579" y="526"/>
                </a:cubicBezTo>
                <a:cubicBezTo>
                  <a:pt x="583" y="528"/>
                  <a:pt x="583" y="532"/>
                  <a:pt x="582" y="537"/>
                </a:cubicBezTo>
                <a:close/>
                <a:moveTo>
                  <a:pt x="79" y="329"/>
                </a:moveTo>
                <a:cubicBezTo>
                  <a:pt x="85" y="328"/>
                  <a:pt x="88" y="329"/>
                  <a:pt x="90" y="332"/>
                </a:cubicBezTo>
                <a:cubicBezTo>
                  <a:pt x="92" y="336"/>
                  <a:pt x="91" y="339"/>
                  <a:pt x="87" y="343"/>
                </a:cubicBezTo>
                <a:cubicBezTo>
                  <a:pt x="85" y="346"/>
                  <a:pt x="82" y="348"/>
                  <a:pt x="79" y="351"/>
                </a:cubicBezTo>
                <a:cubicBezTo>
                  <a:pt x="78" y="352"/>
                  <a:pt x="78" y="354"/>
                  <a:pt x="78" y="355"/>
                </a:cubicBezTo>
                <a:cubicBezTo>
                  <a:pt x="79" y="358"/>
                  <a:pt x="80" y="361"/>
                  <a:pt x="82" y="366"/>
                </a:cubicBezTo>
                <a:cubicBezTo>
                  <a:pt x="86" y="361"/>
                  <a:pt x="89" y="358"/>
                  <a:pt x="93" y="354"/>
                </a:cubicBezTo>
                <a:cubicBezTo>
                  <a:pt x="96" y="351"/>
                  <a:pt x="101" y="350"/>
                  <a:pt x="104" y="353"/>
                </a:cubicBezTo>
                <a:cubicBezTo>
                  <a:pt x="107" y="356"/>
                  <a:pt x="107" y="361"/>
                  <a:pt x="103" y="365"/>
                </a:cubicBezTo>
                <a:cubicBezTo>
                  <a:pt x="100" y="368"/>
                  <a:pt x="96" y="371"/>
                  <a:pt x="92" y="375"/>
                </a:cubicBezTo>
                <a:cubicBezTo>
                  <a:pt x="95" y="377"/>
                  <a:pt x="97" y="378"/>
                  <a:pt x="100" y="379"/>
                </a:cubicBezTo>
                <a:cubicBezTo>
                  <a:pt x="103" y="380"/>
                  <a:pt x="105" y="380"/>
                  <a:pt x="108" y="377"/>
                </a:cubicBezTo>
                <a:cubicBezTo>
                  <a:pt x="110" y="374"/>
                  <a:pt x="113" y="371"/>
                  <a:pt x="116" y="369"/>
                </a:cubicBezTo>
                <a:cubicBezTo>
                  <a:pt x="118" y="367"/>
                  <a:pt x="121" y="365"/>
                  <a:pt x="124" y="367"/>
                </a:cubicBezTo>
                <a:cubicBezTo>
                  <a:pt x="126" y="369"/>
                  <a:pt x="127" y="371"/>
                  <a:pt x="129" y="374"/>
                </a:cubicBezTo>
                <a:cubicBezTo>
                  <a:pt x="129" y="375"/>
                  <a:pt x="128" y="377"/>
                  <a:pt x="128" y="378"/>
                </a:cubicBezTo>
                <a:cubicBezTo>
                  <a:pt x="143" y="373"/>
                  <a:pt x="153" y="356"/>
                  <a:pt x="151" y="340"/>
                </a:cubicBezTo>
                <a:cubicBezTo>
                  <a:pt x="149" y="322"/>
                  <a:pt x="136" y="309"/>
                  <a:pt x="117" y="306"/>
                </a:cubicBezTo>
                <a:cubicBezTo>
                  <a:pt x="104" y="304"/>
                  <a:pt x="83" y="316"/>
                  <a:pt x="79" y="329"/>
                </a:cubicBezTo>
                <a:close/>
                <a:moveTo>
                  <a:pt x="355" y="206"/>
                </a:moveTo>
                <a:cubicBezTo>
                  <a:pt x="358" y="202"/>
                  <a:pt x="361" y="199"/>
                  <a:pt x="365" y="196"/>
                </a:cubicBezTo>
                <a:cubicBezTo>
                  <a:pt x="369" y="192"/>
                  <a:pt x="373" y="191"/>
                  <a:pt x="376" y="195"/>
                </a:cubicBezTo>
                <a:cubicBezTo>
                  <a:pt x="380" y="198"/>
                  <a:pt x="379" y="202"/>
                  <a:pt x="375" y="206"/>
                </a:cubicBezTo>
                <a:cubicBezTo>
                  <a:pt x="372" y="209"/>
                  <a:pt x="369" y="212"/>
                  <a:pt x="366" y="215"/>
                </a:cubicBezTo>
                <a:cubicBezTo>
                  <a:pt x="368" y="216"/>
                  <a:pt x="368" y="217"/>
                  <a:pt x="369" y="218"/>
                </a:cubicBezTo>
                <a:cubicBezTo>
                  <a:pt x="373" y="221"/>
                  <a:pt x="376" y="221"/>
                  <a:pt x="380" y="218"/>
                </a:cubicBezTo>
                <a:cubicBezTo>
                  <a:pt x="383" y="215"/>
                  <a:pt x="386" y="212"/>
                  <a:pt x="388" y="210"/>
                </a:cubicBezTo>
                <a:cubicBezTo>
                  <a:pt x="391" y="207"/>
                  <a:pt x="394" y="207"/>
                  <a:pt x="398" y="209"/>
                </a:cubicBezTo>
                <a:cubicBezTo>
                  <a:pt x="401" y="211"/>
                  <a:pt x="402" y="214"/>
                  <a:pt x="401" y="217"/>
                </a:cubicBezTo>
                <a:cubicBezTo>
                  <a:pt x="401" y="218"/>
                  <a:pt x="401" y="219"/>
                  <a:pt x="401" y="219"/>
                </a:cubicBezTo>
                <a:cubicBezTo>
                  <a:pt x="417" y="213"/>
                  <a:pt x="426" y="195"/>
                  <a:pt x="423" y="177"/>
                </a:cubicBezTo>
                <a:cubicBezTo>
                  <a:pt x="420" y="160"/>
                  <a:pt x="403" y="147"/>
                  <a:pt x="385" y="147"/>
                </a:cubicBezTo>
                <a:cubicBezTo>
                  <a:pt x="372" y="147"/>
                  <a:pt x="353" y="160"/>
                  <a:pt x="352" y="170"/>
                </a:cubicBezTo>
                <a:cubicBezTo>
                  <a:pt x="357" y="169"/>
                  <a:pt x="360" y="170"/>
                  <a:pt x="362" y="173"/>
                </a:cubicBezTo>
                <a:cubicBezTo>
                  <a:pt x="364" y="177"/>
                  <a:pt x="364" y="180"/>
                  <a:pt x="360" y="184"/>
                </a:cubicBezTo>
                <a:cubicBezTo>
                  <a:pt x="358" y="186"/>
                  <a:pt x="357" y="187"/>
                  <a:pt x="355" y="189"/>
                </a:cubicBezTo>
                <a:cubicBezTo>
                  <a:pt x="349" y="195"/>
                  <a:pt x="349" y="196"/>
                  <a:pt x="353" y="203"/>
                </a:cubicBezTo>
                <a:cubicBezTo>
                  <a:pt x="353" y="204"/>
                  <a:pt x="354" y="204"/>
                  <a:pt x="355" y="206"/>
                </a:cubicBezTo>
                <a:close/>
                <a:moveTo>
                  <a:pt x="309" y="379"/>
                </a:moveTo>
                <a:cubicBezTo>
                  <a:pt x="329" y="367"/>
                  <a:pt x="336" y="351"/>
                  <a:pt x="332" y="333"/>
                </a:cubicBezTo>
                <a:cubicBezTo>
                  <a:pt x="327" y="317"/>
                  <a:pt x="308" y="305"/>
                  <a:pt x="293" y="306"/>
                </a:cubicBezTo>
                <a:cubicBezTo>
                  <a:pt x="279" y="307"/>
                  <a:pt x="263" y="318"/>
                  <a:pt x="261" y="329"/>
                </a:cubicBezTo>
                <a:cubicBezTo>
                  <a:pt x="266" y="328"/>
                  <a:pt x="270" y="329"/>
                  <a:pt x="272" y="332"/>
                </a:cubicBezTo>
                <a:cubicBezTo>
                  <a:pt x="274" y="336"/>
                  <a:pt x="273" y="339"/>
                  <a:pt x="269" y="343"/>
                </a:cubicBezTo>
                <a:cubicBezTo>
                  <a:pt x="266" y="346"/>
                  <a:pt x="263" y="348"/>
                  <a:pt x="261" y="351"/>
                </a:cubicBezTo>
                <a:cubicBezTo>
                  <a:pt x="260" y="352"/>
                  <a:pt x="259" y="354"/>
                  <a:pt x="259" y="355"/>
                </a:cubicBezTo>
                <a:cubicBezTo>
                  <a:pt x="260" y="358"/>
                  <a:pt x="262" y="361"/>
                  <a:pt x="264" y="365"/>
                </a:cubicBezTo>
                <a:cubicBezTo>
                  <a:pt x="268" y="361"/>
                  <a:pt x="271" y="357"/>
                  <a:pt x="274" y="354"/>
                </a:cubicBezTo>
                <a:cubicBezTo>
                  <a:pt x="278" y="351"/>
                  <a:pt x="282" y="350"/>
                  <a:pt x="285" y="353"/>
                </a:cubicBezTo>
                <a:cubicBezTo>
                  <a:pt x="289" y="356"/>
                  <a:pt x="289" y="361"/>
                  <a:pt x="285" y="365"/>
                </a:cubicBezTo>
                <a:cubicBezTo>
                  <a:pt x="281" y="368"/>
                  <a:pt x="278" y="371"/>
                  <a:pt x="274" y="375"/>
                </a:cubicBezTo>
                <a:cubicBezTo>
                  <a:pt x="277" y="376"/>
                  <a:pt x="278" y="377"/>
                  <a:pt x="280" y="378"/>
                </a:cubicBezTo>
                <a:cubicBezTo>
                  <a:pt x="284" y="380"/>
                  <a:pt x="287" y="380"/>
                  <a:pt x="290" y="376"/>
                </a:cubicBezTo>
                <a:cubicBezTo>
                  <a:pt x="292" y="374"/>
                  <a:pt x="295" y="371"/>
                  <a:pt x="297" y="369"/>
                </a:cubicBezTo>
                <a:cubicBezTo>
                  <a:pt x="301" y="366"/>
                  <a:pt x="305" y="366"/>
                  <a:pt x="308" y="368"/>
                </a:cubicBezTo>
                <a:cubicBezTo>
                  <a:pt x="311" y="371"/>
                  <a:pt x="311" y="374"/>
                  <a:pt x="309" y="379"/>
                </a:cubicBezTo>
                <a:close/>
                <a:moveTo>
                  <a:pt x="400" y="537"/>
                </a:moveTo>
                <a:cubicBezTo>
                  <a:pt x="415" y="532"/>
                  <a:pt x="426" y="515"/>
                  <a:pt x="424" y="499"/>
                </a:cubicBezTo>
                <a:cubicBezTo>
                  <a:pt x="422" y="481"/>
                  <a:pt x="407" y="467"/>
                  <a:pt x="389" y="465"/>
                </a:cubicBezTo>
                <a:cubicBezTo>
                  <a:pt x="375" y="463"/>
                  <a:pt x="355" y="476"/>
                  <a:pt x="352" y="488"/>
                </a:cubicBezTo>
                <a:cubicBezTo>
                  <a:pt x="358" y="487"/>
                  <a:pt x="361" y="488"/>
                  <a:pt x="363" y="492"/>
                </a:cubicBezTo>
                <a:cubicBezTo>
                  <a:pt x="364" y="496"/>
                  <a:pt x="364" y="498"/>
                  <a:pt x="359" y="503"/>
                </a:cubicBezTo>
                <a:cubicBezTo>
                  <a:pt x="357" y="505"/>
                  <a:pt x="354" y="508"/>
                  <a:pt x="352" y="510"/>
                </a:cubicBezTo>
                <a:cubicBezTo>
                  <a:pt x="351" y="511"/>
                  <a:pt x="350" y="513"/>
                  <a:pt x="350" y="513"/>
                </a:cubicBezTo>
                <a:cubicBezTo>
                  <a:pt x="351" y="517"/>
                  <a:pt x="353" y="520"/>
                  <a:pt x="355" y="524"/>
                </a:cubicBezTo>
                <a:cubicBezTo>
                  <a:pt x="359" y="520"/>
                  <a:pt x="362" y="516"/>
                  <a:pt x="365" y="513"/>
                </a:cubicBezTo>
                <a:cubicBezTo>
                  <a:pt x="369" y="509"/>
                  <a:pt x="373" y="509"/>
                  <a:pt x="376" y="512"/>
                </a:cubicBezTo>
                <a:cubicBezTo>
                  <a:pt x="379" y="516"/>
                  <a:pt x="379" y="520"/>
                  <a:pt x="376" y="524"/>
                </a:cubicBezTo>
                <a:cubicBezTo>
                  <a:pt x="373" y="527"/>
                  <a:pt x="369" y="530"/>
                  <a:pt x="366" y="533"/>
                </a:cubicBezTo>
                <a:cubicBezTo>
                  <a:pt x="367" y="534"/>
                  <a:pt x="368" y="534"/>
                  <a:pt x="368" y="535"/>
                </a:cubicBezTo>
                <a:cubicBezTo>
                  <a:pt x="374" y="540"/>
                  <a:pt x="376" y="540"/>
                  <a:pt x="381" y="535"/>
                </a:cubicBezTo>
                <a:cubicBezTo>
                  <a:pt x="383" y="533"/>
                  <a:pt x="385" y="531"/>
                  <a:pt x="387" y="529"/>
                </a:cubicBezTo>
                <a:cubicBezTo>
                  <a:pt x="391" y="525"/>
                  <a:pt x="394" y="524"/>
                  <a:pt x="397" y="526"/>
                </a:cubicBezTo>
                <a:cubicBezTo>
                  <a:pt x="401" y="528"/>
                  <a:pt x="402" y="532"/>
                  <a:pt x="400" y="537"/>
                </a:cubicBezTo>
                <a:close/>
                <a:moveTo>
                  <a:pt x="121" y="26"/>
                </a:moveTo>
                <a:cubicBezTo>
                  <a:pt x="121" y="22"/>
                  <a:pt x="118" y="18"/>
                  <a:pt x="114" y="18"/>
                </a:cubicBezTo>
                <a:cubicBezTo>
                  <a:pt x="110" y="18"/>
                  <a:pt x="106" y="22"/>
                  <a:pt x="106" y="26"/>
                </a:cubicBezTo>
                <a:cubicBezTo>
                  <a:pt x="106" y="30"/>
                  <a:pt x="109" y="33"/>
                  <a:pt x="114" y="33"/>
                </a:cubicBezTo>
                <a:cubicBezTo>
                  <a:pt x="118" y="33"/>
                  <a:pt x="121" y="30"/>
                  <a:pt x="121" y="26"/>
                </a:cubicBezTo>
                <a:close/>
                <a:moveTo>
                  <a:pt x="303" y="26"/>
                </a:moveTo>
                <a:cubicBezTo>
                  <a:pt x="303" y="22"/>
                  <a:pt x="300" y="18"/>
                  <a:pt x="296" y="18"/>
                </a:cubicBezTo>
                <a:cubicBezTo>
                  <a:pt x="292" y="18"/>
                  <a:pt x="288" y="22"/>
                  <a:pt x="288" y="26"/>
                </a:cubicBezTo>
                <a:cubicBezTo>
                  <a:pt x="288" y="30"/>
                  <a:pt x="291" y="33"/>
                  <a:pt x="295" y="33"/>
                </a:cubicBezTo>
                <a:cubicBezTo>
                  <a:pt x="299" y="33"/>
                  <a:pt x="303" y="30"/>
                  <a:pt x="303" y="26"/>
                </a:cubicBezTo>
                <a:close/>
                <a:moveTo>
                  <a:pt x="30" y="185"/>
                </a:moveTo>
                <a:cubicBezTo>
                  <a:pt x="30" y="181"/>
                  <a:pt x="27" y="177"/>
                  <a:pt x="23" y="177"/>
                </a:cubicBezTo>
                <a:cubicBezTo>
                  <a:pt x="19" y="177"/>
                  <a:pt x="15" y="181"/>
                  <a:pt x="15" y="185"/>
                </a:cubicBezTo>
                <a:cubicBezTo>
                  <a:pt x="16" y="189"/>
                  <a:pt x="19" y="192"/>
                  <a:pt x="23" y="192"/>
                </a:cubicBezTo>
                <a:cubicBezTo>
                  <a:pt x="27" y="192"/>
                  <a:pt x="30" y="189"/>
                  <a:pt x="30" y="185"/>
                </a:cubicBezTo>
                <a:close/>
                <a:moveTo>
                  <a:pt x="666" y="343"/>
                </a:moveTo>
                <a:cubicBezTo>
                  <a:pt x="666" y="339"/>
                  <a:pt x="662" y="336"/>
                  <a:pt x="658" y="336"/>
                </a:cubicBezTo>
                <a:cubicBezTo>
                  <a:pt x="654" y="336"/>
                  <a:pt x="651" y="340"/>
                  <a:pt x="651" y="344"/>
                </a:cubicBezTo>
                <a:cubicBezTo>
                  <a:pt x="651" y="348"/>
                  <a:pt x="655" y="351"/>
                  <a:pt x="659" y="351"/>
                </a:cubicBezTo>
                <a:cubicBezTo>
                  <a:pt x="663" y="351"/>
                  <a:pt x="666" y="347"/>
                  <a:pt x="666" y="343"/>
                </a:cubicBezTo>
                <a:close/>
                <a:moveTo>
                  <a:pt x="295" y="654"/>
                </a:moveTo>
                <a:cubicBezTo>
                  <a:pt x="292" y="654"/>
                  <a:pt x="288" y="657"/>
                  <a:pt x="288" y="661"/>
                </a:cubicBezTo>
                <a:cubicBezTo>
                  <a:pt x="288" y="665"/>
                  <a:pt x="291" y="669"/>
                  <a:pt x="295" y="669"/>
                </a:cubicBezTo>
                <a:cubicBezTo>
                  <a:pt x="299" y="669"/>
                  <a:pt x="303" y="665"/>
                  <a:pt x="303" y="662"/>
                </a:cubicBezTo>
                <a:cubicBezTo>
                  <a:pt x="303" y="658"/>
                  <a:pt x="299" y="654"/>
                  <a:pt x="295" y="6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18430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Hexagon 27"/>
          <p:cNvSpPr/>
          <p:nvPr/>
        </p:nvSpPr>
        <p:spPr>
          <a:xfrm>
            <a:off x="3395489" y="2200064"/>
            <a:ext cx="2315880" cy="1628986"/>
          </a:xfrm>
          <a:prstGeom prst="hexagon">
            <a:avLst>
              <a:gd name="adj" fmla="val 21694"/>
              <a:gd name="vf" fmla="val 11547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0" y="155318"/>
            <a:ext cx="9144000" cy="576064"/>
          </a:xfrm>
        </p:spPr>
        <p:txBody>
          <a:bodyPr>
            <a:noAutofit/>
          </a:bodyPr>
          <a:lstStyle/>
          <a:p>
            <a:pPr rtl="1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-973438" y="835025"/>
            <a:ext cx="9144000" cy="287337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3820890" y="1361188"/>
            <a:ext cx="1465078" cy="126299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3068210" y="2550046"/>
            <a:ext cx="1060704" cy="914400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Hexagon 6"/>
          <p:cNvSpPr/>
          <p:nvPr/>
        </p:nvSpPr>
        <p:spPr>
          <a:xfrm>
            <a:off x="3682697" y="3430757"/>
            <a:ext cx="1741463" cy="1501261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Hexagon 7"/>
          <p:cNvSpPr/>
          <p:nvPr/>
        </p:nvSpPr>
        <p:spPr>
          <a:xfrm>
            <a:off x="5004414" y="2550046"/>
            <a:ext cx="1060704" cy="914400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70992" y="1313706"/>
            <a:ext cx="2592288" cy="926609"/>
            <a:chOff x="6228184" y="1749861"/>
            <a:chExt cx="2592288" cy="926609"/>
          </a:xfrm>
        </p:grpSpPr>
        <p:sp>
          <p:nvSpPr>
            <p:cNvPr id="14" name="TextBox 13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70992" y="3617962"/>
            <a:ext cx="2592288" cy="926609"/>
            <a:chOff x="6228184" y="1749861"/>
            <a:chExt cx="2592288" cy="926609"/>
          </a:xfrm>
        </p:grpSpPr>
        <p:sp>
          <p:nvSpPr>
            <p:cNvPr id="17" name="TextBox 16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28184" y="1749861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761755" y="1316985"/>
            <a:ext cx="2664159" cy="915977"/>
            <a:chOff x="6049787" y="1750387"/>
            <a:chExt cx="2664159" cy="915977"/>
          </a:xfrm>
        </p:grpSpPr>
        <p:sp>
          <p:nvSpPr>
            <p:cNvPr id="23" name="TextBox 22"/>
            <p:cNvSpPr txBox="1"/>
            <p:nvPr/>
          </p:nvSpPr>
          <p:spPr>
            <a:xfrm>
              <a:off x="6049787" y="2020033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21658" y="1750387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827713" y="3670384"/>
            <a:ext cx="2704727" cy="876940"/>
            <a:chOff x="6115745" y="1799530"/>
            <a:chExt cx="2704727" cy="876940"/>
          </a:xfrm>
        </p:grpSpPr>
        <p:sp>
          <p:nvSpPr>
            <p:cNvPr id="26" name="TextBox 25"/>
            <p:cNvSpPr txBox="1"/>
            <p:nvPr/>
          </p:nvSpPr>
          <p:spPr>
            <a:xfrm>
              <a:off x="6228184" y="2030139"/>
              <a:ext cx="2592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15745" y="1799530"/>
              <a:ext cx="2592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21" name="Freeform 5"/>
          <p:cNvSpPr>
            <a:spLocks noEditPoints="1"/>
          </p:cNvSpPr>
          <p:nvPr/>
        </p:nvSpPr>
        <p:spPr bwMode="auto">
          <a:xfrm rot="4301756">
            <a:off x="468149" y="2618036"/>
            <a:ext cx="1182025" cy="1100843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 rot="16990578">
            <a:off x="7465828" y="2614518"/>
            <a:ext cx="1182025" cy="1100843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 rot="9633449">
            <a:off x="8247683" y="1577779"/>
            <a:ext cx="569515" cy="530400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 rot="9633449">
            <a:off x="8247683" y="4442767"/>
            <a:ext cx="569515" cy="530400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 rot="7037454">
            <a:off x="386234" y="1305476"/>
            <a:ext cx="569515" cy="530400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 rot="7037454">
            <a:off x="403949" y="4628249"/>
            <a:ext cx="569515" cy="530400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 rot="14586516">
            <a:off x="4281422" y="2804391"/>
            <a:ext cx="569515" cy="530400"/>
          </a:xfrm>
          <a:custGeom>
            <a:avLst/>
            <a:gdLst>
              <a:gd name="T0" fmla="*/ 102 w 299"/>
              <a:gd name="T1" fmla="*/ 195 h 277"/>
              <a:gd name="T2" fmla="*/ 77 w 299"/>
              <a:gd name="T3" fmla="*/ 147 h 277"/>
              <a:gd name="T4" fmla="*/ 24 w 299"/>
              <a:gd name="T5" fmla="*/ 170 h 277"/>
              <a:gd name="T6" fmla="*/ 28 w 299"/>
              <a:gd name="T7" fmla="*/ 97 h 277"/>
              <a:gd name="T8" fmla="*/ 101 w 299"/>
              <a:gd name="T9" fmla="*/ 76 h 277"/>
              <a:gd name="T10" fmla="*/ 92 w 299"/>
              <a:gd name="T11" fmla="*/ 58 h 277"/>
              <a:gd name="T12" fmla="*/ 52 w 299"/>
              <a:gd name="T13" fmla="*/ 30 h 277"/>
              <a:gd name="T14" fmla="*/ 89 w 299"/>
              <a:gd name="T15" fmla="*/ 9 h 277"/>
              <a:gd name="T16" fmla="*/ 94 w 299"/>
              <a:gd name="T17" fmla="*/ 46 h 277"/>
              <a:gd name="T18" fmla="*/ 138 w 299"/>
              <a:gd name="T19" fmla="*/ 69 h 277"/>
              <a:gd name="T20" fmla="*/ 158 w 299"/>
              <a:gd name="T21" fmla="*/ 38 h 277"/>
              <a:gd name="T22" fmla="*/ 221 w 299"/>
              <a:gd name="T23" fmla="*/ 11 h 277"/>
              <a:gd name="T24" fmla="*/ 185 w 299"/>
              <a:gd name="T25" fmla="*/ 80 h 277"/>
              <a:gd name="T26" fmla="*/ 217 w 299"/>
              <a:gd name="T27" fmla="*/ 128 h 277"/>
              <a:gd name="T28" fmla="*/ 256 w 299"/>
              <a:gd name="T29" fmla="*/ 122 h 277"/>
              <a:gd name="T30" fmla="*/ 299 w 299"/>
              <a:gd name="T31" fmla="*/ 132 h 277"/>
              <a:gd name="T32" fmla="*/ 257 w 299"/>
              <a:gd name="T33" fmla="*/ 143 h 277"/>
              <a:gd name="T34" fmla="*/ 228 w 299"/>
              <a:gd name="T35" fmla="*/ 137 h 277"/>
              <a:gd name="T36" fmla="*/ 186 w 299"/>
              <a:gd name="T37" fmla="*/ 184 h 277"/>
              <a:gd name="T38" fmla="*/ 211 w 299"/>
              <a:gd name="T39" fmla="*/ 258 h 277"/>
              <a:gd name="T40" fmla="*/ 164 w 299"/>
              <a:gd name="T41" fmla="*/ 196 h 277"/>
              <a:gd name="T42" fmla="*/ 111 w 299"/>
              <a:gd name="T43" fmla="*/ 196 h 277"/>
              <a:gd name="T44" fmla="*/ 103 w 299"/>
              <a:gd name="T45" fmla="*/ 237 h 277"/>
              <a:gd name="T46" fmla="*/ 89 w 299"/>
              <a:gd name="T47" fmla="*/ 275 h 277"/>
              <a:gd name="T48" fmla="*/ 84 w 299"/>
              <a:gd name="T49" fmla="*/ 230 h 277"/>
              <a:gd name="T50" fmla="*/ 142 w 299"/>
              <a:gd name="T51" fmla="*/ 77 h 277"/>
              <a:gd name="T52" fmla="*/ 109 w 299"/>
              <a:gd name="T53" fmla="*/ 81 h 277"/>
              <a:gd name="T54" fmla="*/ 81 w 299"/>
              <a:gd name="T55" fmla="*/ 135 h 277"/>
              <a:gd name="T56" fmla="*/ 115 w 299"/>
              <a:gd name="T57" fmla="*/ 187 h 277"/>
              <a:gd name="T58" fmla="*/ 176 w 299"/>
              <a:gd name="T59" fmla="*/ 183 h 277"/>
              <a:gd name="T60" fmla="*/ 203 w 299"/>
              <a:gd name="T61" fmla="*/ 129 h 277"/>
              <a:gd name="T62" fmla="*/ 169 w 299"/>
              <a:gd name="T63" fmla="*/ 78 h 277"/>
              <a:gd name="T64" fmla="*/ 69 w 299"/>
              <a:gd name="T65" fmla="*/ 134 h 277"/>
              <a:gd name="T66" fmla="*/ 9 w 299"/>
              <a:gd name="T67" fmla="*/ 134 h 277"/>
              <a:gd name="T68" fmla="*/ 69 w 299"/>
              <a:gd name="T69" fmla="*/ 134 h 277"/>
              <a:gd name="T70" fmla="*/ 192 w 299"/>
              <a:gd name="T71" fmla="*/ 253 h 277"/>
              <a:gd name="T72" fmla="*/ 193 w 299"/>
              <a:gd name="T73" fmla="*/ 193 h 277"/>
              <a:gd name="T74" fmla="*/ 167 w 299"/>
              <a:gd name="T75" fmla="*/ 41 h 277"/>
              <a:gd name="T76" fmla="*/ 227 w 299"/>
              <a:gd name="T77" fmla="*/ 40 h 277"/>
              <a:gd name="T78" fmla="*/ 167 w 299"/>
              <a:gd name="T79" fmla="*/ 41 h 277"/>
              <a:gd name="T80" fmla="*/ 88 w 299"/>
              <a:gd name="T81" fmla="*/ 239 h 277"/>
              <a:gd name="T82" fmla="*/ 85 w 299"/>
              <a:gd name="T83" fmla="*/ 267 h 277"/>
              <a:gd name="T84" fmla="*/ 276 w 299"/>
              <a:gd name="T85" fmla="*/ 146 h 277"/>
              <a:gd name="T86" fmla="*/ 276 w 299"/>
              <a:gd name="T87" fmla="*/ 118 h 277"/>
              <a:gd name="T88" fmla="*/ 276 w 299"/>
              <a:gd name="T89" fmla="*/ 146 h 277"/>
              <a:gd name="T90" fmla="*/ 60 w 299"/>
              <a:gd name="T91" fmla="*/ 25 h 277"/>
              <a:gd name="T92" fmla="*/ 88 w 299"/>
              <a:gd name="T93" fmla="*/ 26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9" h="277">
                <a:moveTo>
                  <a:pt x="90" y="230"/>
                </a:moveTo>
                <a:cubicBezTo>
                  <a:pt x="94" y="218"/>
                  <a:pt x="98" y="207"/>
                  <a:pt x="102" y="195"/>
                </a:cubicBezTo>
                <a:cubicBezTo>
                  <a:pt x="102" y="193"/>
                  <a:pt x="102" y="191"/>
                  <a:pt x="101" y="189"/>
                </a:cubicBezTo>
                <a:cubicBezTo>
                  <a:pt x="93" y="175"/>
                  <a:pt x="85" y="161"/>
                  <a:pt x="77" y="147"/>
                </a:cubicBezTo>
                <a:cubicBezTo>
                  <a:pt x="72" y="157"/>
                  <a:pt x="65" y="165"/>
                  <a:pt x="55" y="170"/>
                </a:cubicBezTo>
                <a:cubicBezTo>
                  <a:pt x="45" y="174"/>
                  <a:pt x="34" y="174"/>
                  <a:pt x="24" y="170"/>
                </a:cubicBezTo>
                <a:cubicBezTo>
                  <a:pt x="10" y="165"/>
                  <a:pt x="0" y="149"/>
                  <a:pt x="1" y="132"/>
                </a:cubicBezTo>
                <a:cubicBezTo>
                  <a:pt x="1" y="116"/>
                  <a:pt x="13" y="101"/>
                  <a:pt x="28" y="97"/>
                </a:cubicBezTo>
                <a:cubicBezTo>
                  <a:pt x="42" y="93"/>
                  <a:pt x="62" y="95"/>
                  <a:pt x="76" y="120"/>
                </a:cubicBezTo>
                <a:cubicBezTo>
                  <a:pt x="85" y="105"/>
                  <a:pt x="93" y="90"/>
                  <a:pt x="101" y="76"/>
                </a:cubicBezTo>
                <a:cubicBezTo>
                  <a:pt x="102" y="74"/>
                  <a:pt x="102" y="72"/>
                  <a:pt x="101" y="71"/>
                </a:cubicBezTo>
                <a:cubicBezTo>
                  <a:pt x="98" y="66"/>
                  <a:pt x="94" y="62"/>
                  <a:pt x="92" y="58"/>
                </a:cubicBezTo>
                <a:cubicBezTo>
                  <a:pt x="87" y="50"/>
                  <a:pt x="83" y="46"/>
                  <a:pt x="73" y="48"/>
                </a:cubicBezTo>
                <a:cubicBezTo>
                  <a:pt x="63" y="49"/>
                  <a:pt x="54" y="41"/>
                  <a:pt x="52" y="30"/>
                </a:cubicBezTo>
                <a:cubicBezTo>
                  <a:pt x="50" y="21"/>
                  <a:pt x="54" y="11"/>
                  <a:pt x="63" y="6"/>
                </a:cubicBezTo>
                <a:cubicBezTo>
                  <a:pt x="72" y="1"/>
                  <a:pt x="82" y="2"/>
                  <a:pt x="89" y="9"/>
                </a:cubicBezTo>
                <a:cubicBezTo>
                  <a:pt x="97" y="17"/>
                  <a:pt x="99" y="27"/>
                  <a:pt x="94" y="36"/>
                </a:cubicBezTo>
                <a:cubicBezTo>
                  <a:pt x="91" y="40"/>
                  <a:pt x="91" y="43"/>
                  <a:pt x="94" y="46"/>
                </a:cubicBezTo>
                <a:cubicBezTo>
                  <a:pt x="100" y="53"/>
                  <a:pt x="103" y="64"/>
                  <a:pt x="111" y="68"/>
                </a:cubicBezTo>
                <a:cubicBezTo>
                  <a:pt x="118" y="71"/>
                  <a:pt x="129" y="69"/>
                  <a:pt x="138" y="69"/>
                </a:cubicBezTo>
                <a:cubicBezTo>
                  <a:pt x="148" y="69"/>
                  <a:pt x="157" y="69"/>
                  <a:pt x="169" y="69"/>
                </a:cubicBezTo>
                <a:cubicBezTo>
                  <a:pt x="161" y="59"/>
                  <a:pt x="157" y="49"/>
                  <a:pt x="158" y="38"/>
                </a:cubicBezTo>
                <a:cubicBezTo>
                  <a:pt x="160" y="27"/>
                  <a:pt x="165" y="17"/>
                  <a:pt x="174" y="10"/>
                </a:cubicBezTo>
                <a:cubicBezTo>
                  <a:pt x="188" y="0"/>
                  <a:pt x="207" y="0"/>
                  <a:pt x="221" y="11"/>
                </a:cubicBezTo>
                <a:cubicBezTo>
                  <a:pt x="234" y="21"/>
                  <a:pt x="239" y="39"/>
                  <a:pt x="234" y="54"/>
                </a:cubicBezTo>
                <a:cubicBezTo>
                  <a:pt x="226" y="74"/>
                  <a:pt x="212" y="81"/>
                  <a:pt x="185" y="80"/>
                </a:cubicBezTo>
                <a:cubicBezTo>
                  <a:pt x="194" y="95"/>
                  <a:pt x="203" y="110"/>
                  <a:pt x="212" y="125"/>
                </a:cubicBezTo>
                <a:cubicBezTo>
                  <a:pt x="212" y="127"/>
                  <a:pt x="215" y="128"/>
                  <a:pt x="217" y="128"/>
                </a:cubicBezTo>
                <a:cubicBezTo>
                  <a:pt x="229" y="128"/>
                  <a:pt x="241" y="128"/>
                  <a:pt x="253" y="128"/>
                </a:cubicBezTo>
                <a:cubicBezTo>
                  <a:pt x="254" y="126"/>
                  <a:pt x="255" y="124"/>
                  <a:pt x="256" y="122"/>
                </a:cubicBezTo>
                <a:cubicBezTo>
                  <a:pt x="261" y="113"/>
                  <a:pt x="271" y="108"/>
                  <a:pt x="282" y="111"/>
                </a:cubicBezTo>
                <a:cubicBezTo>
                  <a:pt x="291" y="113"/>
                  <a:pt x="299" y="122"/>
                  <a:pt x="299" y="132"/>
                </a:cubicBezTo>
                <a:cubicBezTo>
                  <a:pt x="299" y="142"/>
                  <a:pt x="292" y="151"/>
                  <a:pt x="283" y="154"/>
                </a:cubicBezTo>
                <a:cubicBezTo>
                  <a:pt x="272" y="157"/>
                  <a:pt x="262" y="153"/>
                  <a:pt x="257" y="143"/>
                </a:cubicBezTo>
                <a:cubicBezTo>
                  <a:pt x="254" y="138"/>
                  <a:pt x="251" y="136"/>
                  <a:pt x="246" y="137"/>
                </a:cubicBezTo>
                <a:cubicBezTo>
                  <a:pt x="240" y="137"/>
                  <a:pt x="234" y="138"/>
                  <a:pt x="228" y="137"/>
                </a:cubicBezTo>
                <a:cubicBezTo>
                  <a:pt x="217" y="135"/>
                  <a:pt x="210" y="139"/>
                  <a:pt x="205" y="150"/>
                </a:cubicBezTo>
                <a:cubicBezTo>
                  <a:pt x="200" y="161"/>
                  <a:pt x="193" y="172"/>
                  <a:pt x="186" y="184"/>
                </a:cubicBezTo>
                <a:cubicBezTo>
                  <a:pt x="212" y="185"/>
                  <a:pt x="226" y="195"/>
                  <a:pt x="231" y="216"/>
                </a:cubicBezTo>
                <a:cubicBezTo>
                  <a:pt x="234" y="232"/>
                  <a:pt x="225" y="250"/>
                  <a:pt x="211" y="258"/>
                </a:cubicBezTo>
                <a:cubicBezTo>
                  <a:pt x="195" y="266"/>
                  <a:pt x="176" y="263"/>
                  <a:pt x="164" y="249"/>
                </a:cubicBezTo>
                <a:cubicBezTo>
                  <a:pt x="151" y="235"/>
                  <a:pt x="151" y="216"/>
                  <a:pt x="164" y="196"/>
                </a:cubicBezTo>
                <a:cubicBezTo>
                  <a:pt x="155" y="196"/>
                  <a:pt x="146" y="196"/>
                  <a:pt x="138" y="196"/>
                </a:cubicBezTo>
                <a:cubicBezTo>
                  <a:pt x="129" y="196"/>
                  <a:pt x="120" y="196"/>
                  <a:pt x="111" y="196"/>
                </a:cubicBezTo>
                <a:cubicBezTo>
                  <a:pt x="107" y="207"/>
                  <a:pt x="103" y="219"/>
                  <a:pt x="99" y="230"/>
                </a:cubicBezTo>
                <a:cubicBezTo>
                  <a:pt x="99" y="232"/>
                  <a:pt x="101" y="235"/>
                  <a:pt x="103" y="237"/>
                </a:cubicBezTo>
                <a:cubicBezTo>
                  <a:pt x="109" y="244"/>
                  <a:pt x="111" y="252"/>
                  <a:pt x="108" y="261"/>
                </a:cubicBezTo>
                <a:cubicBezTo>
                  <a:pt x="104" y="269"/>
                  <a:pt x="98" y="274"/>
                  <a:pt x="89" y="275"/>
                </a:cubicBezTo>
                <a:cubicBezTo>
                  <a:pt x="77" y="277"/>
                  <a:pt x="65" y="267"/>
                  <a:pt x="64" y="254"/>
                </a:cubicBezTo>
                <a:cubicBezTo>
                  <a:pt x="63" y="243"/>
                  <a:pt x="72" y="232"/>
                  <a:pt x="84" y="230"/>
                </a:cubicBezTo>
                <a:cubicBezTo>
                  <a:pt x="86" y="230"/>
                  <a:pt x="87" y="230"/>
                  <a:pt x="90" y="230"/>
                </a:cubicBezTo>
                <a:close/>
                <a:moveTo>
                  <a:pt x="142" y="77"/>
                </a:moveTo>
                <a:cubicBezTo>
                  <a:pt x="133" y="77"/>
                  <a:pt x="124" y="77"/>
                  <a:pt x="115" y="78"/>
                </a:cubicBezTo>
                <a:cubicBezTo>
                  <a:pt x="113" y="78"/>
                  <a:pt x="110" y="79"/>
                  <a:pt x="109" y="81"/>
                </a:cubicBezTo>
                <a:cubicBezTo>
                  <a:pt x="99" y="97"/>
                  <a:pt x="90" y="113"/>
                  <a:pt x="81" y="129"/>
                </a:cubicBezTo>
                <a:cubicBezTo>
                  <a:pt x="80" y="131"/>
                  <a:pt x="80" y="134"/>
                  <a:pt x="81" y="135"/>
                </a:cubicBezTo>
                <a:cubicBezTo>
                  <a:pt x="90" y="152"/>
                  <a:pt x="99" y="168"/>
                  <a:pt x="109" y="184"/>
                </a:cubicBezTo>
                <a:cubicBezTo>
                  <a:pt x="110" y="186"/>
                  <a:pt x="113" y="187"/>
                  <a:pt x="115" y="187"/>
                </a:cubicBezTo>
                <a:cubicBezTo>
                  <a:pt x="133" y="188"/>
                  <a:pt x="151" y="188"/>
                  <a:pt x="169" y="187"/>
                </a:cubicBezTo>
                <a:cubicBezTo>
                  <a:pt x="172" y="187"/>
                  <a:pt x="175" y="185"/>
                  <a:pt x="176" y="183"/>
                </a:cubicBezTo>
                <a:cubicBezTo>
                  <a:pt x="185" y="168"/>
                  <a:pt x="194" y="152"/>
                  <a:pt x="203" y="136"/>
                </a:cubicBezTo>
                <a:cubicBezTo>
                  <a:pt x="204" y="134"/>
                  <a:pt x="204" y="131"/>
                  <a:pt x="203" y="129"/>
                </a:cubicBezTo>
                <a:cubicBezTo>
                  <a:pt x="194" y="113"/>
                  <a:pt x="186" y="97"/>
                  <a:pt x="176" y="82"/>
                </a:cubicBezTo>
                <a:cubicBezTo>
                  <a:pt x="175" y="80"/>
                  <a:pt x="171" y="78"/>
                  <a:pt x="169" y="78"/>
                </a:cubicBezTo>
                <a:cubicBezTo>
                  <a:pt x="160" y="77"/>
                  <a:pt x="151" y="77"/>
                  <a:pt x="142" y="77"/>
                </a:cubicBezTo>
                <a:close/>
                <a:moveTo>
                  <a:pt x="69" y="134"/>
                </a:moveTo>
                <a:cubicBezTo>
                  <a:pt x="69" y="117"/>
                  <a:pt x="56" y="104"/>
                  <a:pt x="40" y="104"/>
                </a:cubicBezTo>
                <a:cubicBezTo>
                  <a:pt x="23" y="104"/>
                  <a:pt x="9" y="118"/>
                  <a:pt x="9" y="134"/>
                </a:cubicBezTo>
                <a:cubicBezTo>
                  <a:pt x="9" y="151"/>
                  <a:pt x="23" y="165"/>
                  <a:pt x="40" y="165"/>
                </a:cubicBezTo>
                <a:cubicBezTo>
                  <a:pt x="56" y="164"/>
                  <a:pt x="70" y="150"/>
                  <a:pt x="69" y="134"/>
                </a:cubicBezTo>
                <a:close/>
                <a:moveTo>
                  <a:pt x="163" y="223"/>
                </a:moveTo>
                <a:cubicBezTo>
                  <a:pt x="163" y="240"/>
                  <a:pt x="176" y="253"/>
                  <a:pt x="192" y="253"/>
                </a:cubicBezTo>
                <a:cubicBezTo>
                  <a:pt x="209" y="254"/>
                  <a:pt x="223" y="240"/>
                  <a:pt x="223" y="223"/>
                </a:cubicBezTo>
                <a:cubicBezTo>
                  <a:pt x="223" y="207"/>
                  <a:pt x="209" y="193"/>
                  <a:pt x="193" y="193"/>
                </a:cubicBezTo>
                <a:cubicBezTo>
                  <a:pt x="176" y="192"/>
                  <a:pt x="162" y="206"/>
                  <a:pt x="163" y="223"/>
                </a:cubicBezTo>
                <a:close/>
                <a:moveTo>
                  <a:pt x="167" y="41"/>
                </a:moveTo>
                <a:cubicBezTo>
                  <a:pt x="167" y="58"/>
                  <a:pt x="180" y="72"/>
                  <a:pt x="195" y="72"/>
                </a:cubicBezTo>
                <a:cubicBezTo>
                  <a:pt x="214" y="72"/>
                  <a:pt x="227" y="59"/>
                  <a:pt x="227" y="40"/>
                </a:cubicBezTo>
                <a:cubicBezTo>
                  <a:pt x="227" y="25"/>
                  <a:pt x="214" y="12"/>
                  <a:pt x="198" y="12"/>
                </a:cubicBezTo>
                <a:cubicBezTo>
                  <a:pt x="180" y="12"/>
                  <a:pt x="167" y="24"/>
                  <a:pt x="167" y="41"/>
                </a:cubicBezTo>
                <a:close/>
                <a:moveTo>
                  <a:pt x="101" y="252"/>
                </a:moveTo>
                <a:cubicBezTo>
                  <a:pt x="101" y="245"/>
                  <a:pt x="95" y="239"/>
                  <a:pt x="88" y="239"/>
                </a:cubicBezTo>
                <a:cubicBezTo>
                  <a:pt x="80" y="239"/>
                  <a:pt x="73" y="245"/>
                  <a:pt x="73" y="252"/>
                </a:cubicBezTo>
                <a:cubicBezTo>
                  <a:pt x="72" y="259"/>
                  <a:pt x="78" y="266"/>
                  <a:pt x="85" y="267"/>
                </a:cubicBezTo>
                <a:cubicBezTo>
                  <a:pt x="94" y="267"/>
                  <a:pt x="100" y="261"/>
                  <a:pt x="101" y="252"/>
                </a:cubicBezTo>
                <a:close/>
                <a:moveTo>
                  <a:pt x="276" y="146"/>
                </a:moveTo>
                <a:cubicBezTo>
                  <a:pt x="284" y="146"/>
                  <a:pt x="290" y="141"/>
                  <a:pt x="290" y="133"/>
                </a:cubicBezTo>
                <a:cubicBezTo>
                  <a:pt x="290" y="125"/>
                  <a:pt x="284" y="118"/>
                  <a:pt x="276" y="118"/>
                </a:cubicBezTo>
                <a:cubicBezTo>
                  <a:pt x="269" y="119"/>
                  <a:pt x="262" y="126"/>
                  <a:pt x="262" y="133"/>
                </a:cubicBezTo>
                <a:cubicBezTo>
                  <a:pt x="262" y="140"/>
                  <a:pt x="268" y="146"/>
                  <a:pt x="276" y="146"/>
                </a:cubicBezTo>
                <a:close/>
                <a:moveTo>
                  <a:pt x="74" y="12"/>
                </a:moveTo>
                <a:cubicBezTo>
                  <a:pt x="66" y="12"/>
                  <a:pt x="60" y="17"/>
                  <a:pt x="60" y="25"/>
                </a:cubicBezTo>
                <a:cubicBezTo>
                  <a:pt x="60" y="32"/>
                  <a:pt x="67" y="40"/>
                  <a:pt x="74" y="40"/>
                </a:cubicBezTo>
                <a:cubicBezTo>
                  <a:pt x="81" y="39"/>
                  <a:pt x="88" y="33"/>
                  <a:pt x="88" y="26"/>
                </a:cubicBezTo>
                <a:cubicBezTo>
                  <a:pt x="88" y="18"/>
                  <a:pt x="82" y="12"/>
                  <a:pt x="74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38" name="Grupo 37">
            <a:extLst>
              <a:ext uri="{FF2B5EF4-FFF2-40B4-BE49-F238E27FC236}">
                <a16:creationId xmlns:a16="http://schemas.microsoft.com/office/drawing/2014/main" id="{7D8E7FEF-6010-D0F7-6963-E743D69B6797}"/>
              </a:ext>
            </a:extLst>
          </p:cNvPr>
          <p:cNvGrpSpPr/>
          <p:nvPr/>
        </p:nvGrpSpPr>
        <p:grpSpPr>
          <a:xfrm>
            <a:off x="4125913" y="1503362"/>
            <a:ext cx="933450" cy="917576"/>
            <a:chOff x="4125913" y="1503362"/>
            <a:chExt cx="933450" cy="917576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8E41DBF8-0277-6B77-84F8-77776D9FC728}"/>
                </a:ext>
              </a:extLst>
            </p:cNvPr>
            <p:cNvSpPr/>
            <p:nvPr/>
          </p:nvSpPr>
          <p:spPr bwMode="auto">
            <a:xfrm>
              <a:off x="4405313" y="1503362"/>
              <a:ext cx="327025" cy="725488"/>
            </a:xfrm>
            <a:custGeom>
              <a:avLst/>
              <a:gdLst>
                <a:gd name="T0" fmla="*/ 24 w 168"/>
                <a:gd name="T1" fmla="*/ 334 h 373"/>
                <a:gd name="T2" fmla="*/ 17 w 168"/>
                <a:gd name="T3" fmla="*/ 259 h 373"/>
                <a:gd name="T4" fmla="*/ 62 w 168"/>
                <a:gd name="T5" fmla="*/ 214 h 373"/>
                <a:gd name="T6" fmla="*/ 74 w 168"/>
                <a:gd name="T7" fmla="*/ 196 h 373"/>
                <a:gd name="T8" fmla="*/ 71 w 168"/>
                <a:gd name="T9" fmla="*/ 166 h 373"/>
                <a:gd name="T10" fmla="*/ 39 w 168"/>
                <a:gd name="T11" fmla="*/ 117 h 373"/>
                <a:gd name="T12" fmla="*/ 5 w 168"/>
                <a:gd name="T13" fmla="*/ 51 h 373"/>
                <a:gd name="T14" fmla="*/ 64 w 168"/>
                <a:gd name="T15" fmla="*/ 1 h 373"/>
                <a:gd name="T16" fmla="*/ 127 w 168"/>
                <a:gd name="T17" fmla="*/ 46 h 373"/>
                <a:gd name="T18" fmla="*/ 97 w 168"/>
                <a:gd name="T19" fmla="*/ 116 h 373"/>
                <a:gd name="T20" fmla="*/ 80 w 168"/>
                <a:gd name="T21" fmla="*/ 148 h 373"/>
                <a:gd name="T22" fmla="*/ 84 w 168"/>
                <a:gd name="T23" fmla="*/ 180 h 373"/>
                <a:gd name="T24" fmla="*/ 109 w 168"/>
                <a:gd name="T25" fmla="*/ 213 h 373"/>
                <a:gd name="T26" fmla="*/ 132 w 168"/>
                <a:gd name="T27" fmla="*/ 228 h 373"/>
                <a:gd name="T28" fmla="*/ 157 w 168"/>
                <a:gd name="T29" fmla="*/ 309 h 373"/>
                <a:gd name="T30" fmla="*/ 148 w 168"/>
                <a:gd name="T31" fmla="*/ 335 h 373"/>
                <a:gd name="T32" fmla="*/ 45 w 168"/>
                <a:gd name="T33" fmla="*/ 350 h 373"/>
                <a:gd name="T34" fmla="*/ 29 w 168"/>
                <a:gd name="T35" fmla="*/ 343 h 373"/>
                <a:gd name="T36" fmla="*/ 24 w 168"/>
                <a:gd name="T37" fmla="*/ 33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8" h="373">
                  <a:moveTo>
                    <a:pt x="24" y="334"/>
                  </a:moveTo>
                  <a:cubicBezTo>
                    <a:pt x="14" y="309"/>
                    <a:pt x="5" y="285"/>
                    <a:pt x="17" y="259"/>
                  </a:cubicBezTo>
                  <a:cubicBezTo>
                    <a:pt x="26" y="237"/>
                    <a:pt x="41" y="222"/>
                    <a:pt x="62" y="214"/>
                  </a:cubicBezTo>
                  <a:cubicBezTo>
                    <a:pt x="73" y="211"/>
                    <a:pt x="76" y="206"/>
                    <a:pt x="74" y="196"/>
                  </a:cubicBezTo>
                  <a:cubicBezTo>
                    <a:pt x="72" y="186"/>
                    <a:pt x="72" y="176"/>
                    <a:pt x="71" y="166"/>
                  </a:cubicBezTo>
                  <a:cubicBezTo>
                    <a:pt x="69" y="144"/>
                    <a:pt x="70" y="124"/>
                    <a:pt x="39" y="117"/>
                  </a:cubicBezTo>
                  <a:cubicBezTo>
                    <a:pt x="13" y="111"/>
                    <a:pt x="0" y="77"/>
                    <a:pt x="5" y="51"/>
                  </a:cubicBezTo>
                  <a:cubicBezTo>
                    <a:pt x="12" y="21"/>
                    <a:pt x="35" y="2"/>
                    <a:pt x="64" y="1"/>
                  </a:cubicBezTo>
                  <a:cubicBezTo>
                    <a:pt x="94" y="0"/>
                    <a:pt x="119" y="18"/>
                    <a:pt x="127" y="46"/>
                  </a:cubicBezTo>
                  <a:cubicBezTo>
                    <a:pt x="134" y="74"/>
                    <a:pt x="123" y="105"/>
                    <a:pt x="97" y="116"/>
                  </a:cubicBezTo>
                  <a:cubicBezTo>
                    <a:pt x="79" y="123"/>
                    <a:pt x="78" y="133"/>
                    <a:pt x="80" y="148"/>
                  </a:cubicBezTo>
                  <a:cubicBezTo>
                    <a:pt x="82" y="158"/>
                    <a:pt x="84" y="169"/>
                    <a:pt x="84" y="180"/>
                  </a:cubicBezTo>
                  <a:cubicBezTo>
                    <a:pt x="84" y="198"/>
                    <a:pt x="86" y="212"/>
                    <a:pt x="109" y="213"/>
                  </a:cubicBezTo>
                  <a:cubicBezTo>
                    <a:pt x="114" y="221"/>
                    <a:pt x="124" y="222"/>
                    <a:pt x="132" y="228"/>
                  </a:cubicBezTo>
                  <a:cubicBezTo>
                    <a:pt x="160" y="250"/>
                    <a:pt x="168" y="276"/>
                    <a:pt x="157" y="309"/>
                  </a:cubicBezTo>
                  <a:cubicBezTo>
                    <a:pt x="153" y="317"/>
                    <a:pt x="151" y="326"/>
                    <a:pt x="148" y="335"/>
                  </a:cubicBezTo>
                  <a:cubicBezTo>
                    <a:pt x="120" y="367"/>
                    <a:pt x="80" y="373"/>
                    <a:pt x="45" y="350"/>
                  </a:cubicBezTo>
                  <a:cubicBezTo>
                    <a:pt x="40" y="347"/>
                    <a:pt x="36" y="341"/>
                    <a:pt x="29" y="343"/>
                  </a:cubicBezTo>
                  <a:cubicBezTo>
                    <a:pt x="22" y="343"/>
                    <a:pt x="21" y="339"/>
                    <a:pt x="24" y="3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8AF875C5-5054-6AB6-6B8B-D6F226ECF575}"/>
                </a:ext>
              </a:extLst>
            </p:cNvPr>
            <p:cNvSpPr/>
            <p:nvPr/>
          </p:nvSpPr>
          <p:spPr bwMode="auto">
            <a:xfrm>
              <a:off x="4125913" y="2259013"/>
              <a:ext cx="179388" cy="161925"/>
            </a:xfrm>
            <a:custGeom>
              <a:avLst/>
              <a:gdLst>
                <a:gd name="T0" fmla="*/ 88 w 93"/>
                <a:gd name="T1" fmla="*/ 14 h 83"/>
                <a:gd name="T2" fmla="*/ 76 w 93"/>
                <a:gd name="T3" fmla="*/ 42 h 83"/>
                <a:gd name="T4" fmla="*/ 50 w 93"/>
                <a:gd name="T5" fmla="*/ 77 h 83"/>
                <a:gd name="T6" fmla="*/ 9 w 93"/>
                <a:gd name="T7" fmla="*/ 62 h 83"/>
                <a:gd name="T8" fmla="*/ 10 w 93"/>
                <a:gd name="T9" fmla="*/ 20 h 83"/>
                <a:gd name="T10" fmla="*/ 52 w 93"/>
                <a:gd name="T11" fmla="*/ 8 h 83"/>
                <a:gd name="T12" fmla="*/ 84 w 93"/>
                <a:gd name="T13" fmla="*/ 4 h 83"/>
                <a:gd name="T14" fmla="*/ 92 w 93"/>
                <a:gd name="T15" fmla="*/ 5 h 83"/>
                <a:gd name="T16" fmla="*/ 88 w 93"/>
                <a:gd name="T17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88" y="14"/>
                  </a:moveTo>
                  <a:cubicBezTo>
                    <a:pt x="78" y="20"/>
                    <a:pt x="74" y="29"/>
                    <a:pt x="76" y="42"/>
                  </a:cubicBezTo>
                  <a:cubicBezTo>
                    <a:pt x="77" y="60"/>
                    <a:pt x="67" y="72"/>
                    <a:pt x="50" y="77"/>
                  </a:cubicBezTo>
                  <a:cubicBezTo>
                    <a:pt x="33" y="83"/>
                    <a:pt x="19" y="77"/>
                    <a:pt x="9" y="62"/>
                  </a:cubicBezTo>
                  <a:cubicBezTo>
                    <a:pt x="0" y="48"/>
                    <a:pt x="0" y="34"/>
                    <a:pt x="10" y="20"/>
                  </a:cubicBezTo>
                  <a:cubicBezTo>
                    <a:pt x="21" y="6"/>
                    <a:pt x="37" y="0"/>
                    <a:pt x="52" y="8"/>
                  </a:cubicBezTo>
                  <a:cubicBezTo>
                    <a:pt x="65" y="16"/>
                    <a:pt x="74" y="11"/>
                    <a:pt x="84" y="4"/>
                  </a:cubicBezTo>
                  <a:cubicBezTo>
                    <a:pt x="87" y="2"/>
                    <a:pt x="90" y="2"/>
                    <a:pt x="92" y="5"/>
                  </a:cubicBezTo>
                  <a:cubicBezTo>
                    <a:pt x="93" y="9"/>
                    <a:pt x="90" y="11"/>
                    <a:pt x="88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5293EB0E-3ABC-F823-C753-956612385E46}"/>
                </a:ext>
              </a:extLst>
            </p:cNvPr>
            <p:cNvSpPr/>
            <p:nvPr/>
          </p:nvSpPr>
          <p:spPr bwMode="auto">
            <a:xfrm>
              <a:off x="4608513" y="1917700"/>
              <a:ext cx="450850" cy="236538"/>
            </a:xfrm>
            <a:custGeom>
              <a:avLst/>
              <a:gdLst>
                <a:gd name="T0" fmla="*/ 43 w 232"/>
                <a:gd name="T1" fmla="*/ 122 h 122"/>
                <a:gd name="T2" fmla="*/ 50 w 232"/>
                <a:gd name="T3" fmla="*/ 88 h 122"/>
                <a:gd name="T4" fmla="*/ 14 w 232"/>
                <a:gd name="T5" fmla="*/ 12 h 122"/>
                <a:gd name="T6" fmla="*/ 4 w 232"/>
                <a:gd name="T7" fmla="*/ 0 h 122"/>
                <a:gd name="T8" fmla="*/ 57 w 232"/>
                <a:gd name="T9" fmla="*/ 51 h 122"/>
                <a:gd name="T10" fmla="*/ 76 w 232"/>
                <a:gd name="T11" fmla="*/ 64 h 122"/>
                <a:gd name="T12" fmla="*/ 167 w 232"/>
                <a:gd name="T13" fmla="*/ 55 h 122"/>
                <a:gd name="T14" fmla="*/ 184 w 232"/>
                <a:gd name="T15" fmla="*/ 44 h 122"/>
                <a:gd name="T16" fmla="*/ 220 w 232"/>
                <a:gd name="T17" fmla="*/ 38 h 122"/>
                <a:gd name="T18" fmla="*/ 223 w 232"/>
                <a:gd name="T19" fmla="*/ 73 h 122"/>
                <a:gd name="T20" fmla="*/ 187 w 232"/>
                <a:gd name="T21" fmla="*/ 74 h 122"/>
                <a:gd name="T22" fmla="*/ 164 w 232"/>
                <a:gd name="T23" fmla="*/ 67 h 122"/>
                <a:gd name="T24" fmla="*/ 75 w 232"/>
                <a:gd name="T25" fmla="*/ 76 h 122"/>
                <a:gd name="T26" fmla="*/ 59 w 232"/>
                <a:gd name="T27" fmla="*/ 90 h 122"/>
                <a:gd name="T28" fmla="*/ 43 w 232"/>
                <a:gd name="T2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" h="122">
                  <a:moveTo>
                    <a:pt x="43" y="122"/>
                  </a:moveTo>
                  <a:cubicBezTo>
                    <a:pt x="43" y="110"/>
                    <a:pt x="46" y="99"/>
                    <a:pt x="50" y="88"/>
                  </a:cubicBezTo>
                  <a:cubicBezTo>
                    <a:pt x="63" y="54"/>
                    <a:pt x="46" y="32"/>
                    <a:pt x="14" y="12"/>
                  </a:cubicBezTo>
                  <a:cubicBezTo>
                    <a:pt x="10" y="9"/>
                    <a:pt x="0" y="11"/>
                    <a:pt x="4" y="0"/>
                  </a:cubicBezTo>
                  <a:cubicBezTo>
                    <a:pt x="32" y="6"/>
                    <a:pt x="49" y="25"/>
                    <a:pt x="57" y="51"/>
                  </a:cubicBezTo>
                  <a:cubicBezTo>
                    <a:pt x="60" y="62"/>
                    <a:pt x="64" y="65"/>
                    <a:pt x="76" y="64"/>
                  </a:cubicBezTo>
                  <a:cubicBezTo>
                    <a:pt x="106" y="61"/>
                    <a:pt x="137" y="58"/>
                    <a:pt x="167" y="55"/>
                  </a:cubicBezTo>
                  <a:cubicBezTo>
                    <a:pt x="175" y="55"/>
                    <a:pt x="179" y="50"/>
                    <a:pt x="184" y="44"/>
                  </a:cubicBezTo>
                  <a:cubicBezTo>
                    <a:pt x="193" y="30"/>
                    <a:pt x="209" y="28"/>
                    <a:pt x="220" y="38"/>
                  </a:cubicBezTo>
                  <a:cubicBezTo>
                    <a:pt x="231" y="46"/>
                    <a:pt x="232" y="63"/>
                    <a:pt x="223" y="73"/>
                  </a:cubicBezTo>
                  <a:cubicBezTo>
                    <a:pt x="214" y="84"/>
                    <a:pt x="197" y="86"/>
                    <a:pt x="187" y="74"/>
                  </a:cubicBezTo>
                  <a:cubicBezTo>
                    <a:pt x="180" y="65"/>
                    <a:pt x="173" y="66"/>
                    <a:pt x="164" y="67"/>
                  </a:cubicBezTo>
                  <a:cubicBezTo>
                    <a:pt x="135" y="70"/>
                    <a:pt x="105" y="73"/>
                    <a:pt x="75" y="76"/>
                  </a:cubicBezTo>
                  <a:cubicBezTo>
                    <a:pt x="65" y="76"/>
                    <a:pt x="60" y="79"/>
                    <a:pt x="59" y="90"/>
                  </a:cubicBezTo>
                  <a:cubicBezTo>
                    <a:pt x="57" y="102"/>
                    <a:pt x="52" y="113"/>
                    <a:pt x="43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40A60924-BCAD-E5BC-3249-E89300C80D5F}"/>
                </a:ext>
              </a:extLst>
            </p:cNvPr>
            <p:cNvSpPr/>
            <p:nvPr/>
          </p:nvSpPr>
          <p:spPr bwMode="auto">
            <a:xfrm>
              <a:off x="4287838" y="2152650"/>
              <a:ext cx="173038" cy="133350"/>
            </a:xfrm>
            <a:custGeom>
              <a:avLst/>
              <a:gdLst>
                <a:gd name="T0" fmla="*/ 4 w 89"/>
                <a:gd name="T1" fmla="*/ 69 h 69"/>
                <a:gd name="T2" fmla="*/ 0 w 89"/>
                <a:gd name="T3" fmla="*/ 59 h 69"/>
                <a:gd name="T4" fmla="*/ 84 w 89"/>
                <a:gd name="T5" fmla="*/ 0 h 69"/>
                <a:gd name="T6" fmla="*/ 89 w 89"/>
                <a:gd name="T7" fmla="*/ 9 h 69"/>
                <a:gd name="T8" fmla="*/ 4 w 8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9">
                  <a:moveTo>
                    <a:pt x="4" y="69"/>
                  </a:moveTo>
                  <a:cubicBezTo>
                    <a:pt x="5" y="64"/>
                    <a:pt x="7" y="60"/>
                    <a:pt x="0" y="59"/>
                  </a:cubicBezTo>
                  <a:cubicBezTo>
                    <a:pt x="28" y="39"/>
                    <a:pt x="56" y="20"/>
                    <a:pt x="84" y="0"/>
                  </a:cubicBezTo>
                  <a:cubicBezTo>
                    <a:pt x="84" y="3"/>
                    <a:pt x="85" y="7"/>
                    <a:pt x="89" y="9"/>
                  </a:cubicBezTo>
                  <a:cubicBezTo>
                    <a:pt x="62" y="30"/>
                    <a:pt x="34" y="50"/>
                    <a:pt x="4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upo 44">
            <a:extLst>
              <a:ext uri="{FF2B5EF4-FFF2-40B4-BE49-F238E27FC236}">
                <a16:creationId xmlns:a16="http://schemas.microsoft.com/office/drawing/2014/main" id="{F9AC891B-273D-1536-64CC-8BE79CB2344E}"/>
              </a:ext>
            </a:extLst>
          </p:cNvPr>
          <p:cNvGrpSpPr/>
          <p:nvPr/>
        </p:nvGrpSpPr>
        <p:grpSpPr>
          <a:xfrm>
            <a:off x="5311775" y="2752726"/>
            <a:ext cx="515938" cy="504825"/>
            <a:chOff x="5311775" y="2752726"/>
            <a:chExt cx="515938" cy="504825"/>
          </a:xfrm>
        </p:grpSpPr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A68AA292-0E26-7BE8-1527-3A389486500C}"/>
                </a:ext>
              </a:extLst>
            </p:cNvPr>
            <p:cNvSpPr/>
            <p:nvPr/>
          </p:nvSpPr>
          <p:spPr bwMode="auto">
            <a:xfrm>
              <a:off x="5465763" y="2752726"/>
              <a:ext cx="180975" cy="400050"/>
            </a:xfrm>
            <a:custGeom>
              <a:avLst/>
              <a:gdLst>
                <a:gd name="T0" fmla="*/ 24 w 169"/>
                <a:gd name="T1" fmla="*/ 334 h 374"/>
                <a:gd name="T2" fmla="*/ 17 w 169"/>
                <a:gd name="T3" fmla="*/ 259 h 374"/>
                <a:gd name="T4" fmla="*/ 63 w 169"/>
                <a:gd name="T5" fmla="*/ 215 h 374"/>
                <a:gd name="T6" fmla="*/ 74 w 169"/>
                <a:gd name="T7" fmla="*/ 196 h 374"/>
                <a:gd name="T8" fmla="*/ 72 w 169"/>
                <a:gd name="T9" fmla="*/ 166 h 374"/>
                <a:gd name="T10" fmla="*/ 39 w 169"/>
                <a:gd name="T11" fmla="*/ 117 h 374"/>
                <a:gd name="T12" fmla="*/ 6 w 169"/>
                <a:gd name="T13" fmla="*/ 52 h 374"/>
                <a:gd name="T14" fmla="*/ 64 w 169"/>
                <a:gd name="T15" fmla="*/ 1 h 374"/>
                <a:gd name="T16" fmla="*/ 127 w 169"/>
                <a:gd name="T17" fmla="*/ 47 h 374"/>
                <a:gd name="T18" fmla="*/ 97 w 169"/>
                <a:gd name="T19" fmla="*/ 116 h 374"/>
                <a:gd name="T20" fmla="*/ 81 w 169"/>
                <a:gd name="T21" fmla="*/ 148 h 374"/>
                <a:gd name="T22" fmla="*/ 84 w 169"/>
                <a:gd name="T23" fmla="*/ 180 h 374"/>
                <a:gd name="T24" fmla="*/ 109 w 169"/>
                <a:gd name="T25" fmla="*/ 214 h 374"/>
                <a:gd name="T26" fmla="*/ 132 w 169"/>
                <a:gd name="T27" fmla="*/ 228 h 374"/>
                <a:gd name="T28" fmla="*/ 157 w 169"/>
                <a:gd name="T29" fmla="*/ 309 h 374"/>
                <a:gd name="T30" fmla="*/ 148 w 169"/>
                <a:gd name="T31" fmla="*/ 335 h 374"/>
                <a:gd name="T32" fmla="*/ 45 w 169"/>
                <a:gd name="T33" fmla="*/ 351 h 374"/>
                <a:gd name="T34" fmla="*/ 29 w 169"/>
                <a:gd name="T35" fmla="*/ 343 h 374"/>
                <a:gd name="T36" fmla="*/ 24 w 169"/>
                <a:gd name="T37" fmla="*/ 33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374">
                  <a:moveTo>
                    <a:pt x="24" y="334"/>
                  </a:moveTo>
                  <a:cubicBezTo>
                    <a:pt x="14" y="310"/>
                    <a:pt x="6" y="286"/>
                    <a:pt x="17" y="259"/>
                  </a:cubicBezTo>
                  <a:cubicBezTo>
                    <a:pt x="26" y="238"/>
                    <a:pt x="41" y="222"/>
                    <a:pt x="63" y="215"/>
                  </a:cubicBezTo>
                  <a:cubicBezTo>
                    <a:pt x="74" y="211"/>
                    <a:pt x="76" y="207"/>
                    <a:pt x="74" y="196"/>
                  </a:cubicBezTo>
                  <a:cubicBezTo>
                    <a:pt x="72" y="186"/>
                    <a:pt x="73" y="176"/>
                    <a:pt x="72" y="166"/>
                  </a:cubicBezTo>
                  <a:cubicBezTo>
                    <a:pt x="70" y="144"/>
                    <a:pt x="70" y="124"/>
                    <a:pt x="39" y="117"/>
                  </a:cubicBezTo>
                  <a:cubicBezTo>
                    <a:pt x="13" y="111"/>
                    <a:pt x="0" y="78"/>
                    <a:pt x="6" y="52"/>
                  </a:cubicBezTo>
                  <a:cubicBezTo>
                    <a:pt x="12" y="22"/>
                    <a:pt x="35" y="2"/>
                    <a:pt x="64" y="1"/>
                  </a:cubicBezTo>
                  <a:cubicBezTo>
                    <a:pt x="95" y="0"/>
                    <a:pt x="120" y="19"/>
                    <a:pt x="127" y="47"/>
                  </a:cubicBezTo>
                  <a:cubicBezTo>
                    <a:pt x="134" y="75"/>
                    <a:pt x="123" y="105"/>
                    <a:pt x="97" y="116"/>
                  </a:cubicBezTo>
                  <a:cubicBezTo>
                    <a:pt x="80" y="124"/>
                    <a:pt x="79" y="134"/>
                    <a:pt x="81" y="148"/>
                  </a:cubicBezTo>
                  <a:cubicBezTo>
                    <a:pt x="82" y="159"/>
                    <a:pt x="84" y="170"/>
                    <a:pt x="84" y="180"/>
                  </a:cubicBezTo>
                  <a:cubicBezTo>
                    <a:pt x="84" y="198"/>
                    <a:pt x="87" y="213"/>
                    <a:pt x="109" y="214"/>
                  </a:cubicBezTo>
                  <a:cubicBezTo>
                    <a:pt x="115" y="222"/>
                    <a:pt x="125" y="223"/>
                    <a:pt x="132" y="228"/>
                  </a:cubicBezTo>
                  <a:cubicBezTo>
                    <a:pt x="160" y="250"/>
                    <a:pt x="169" y="276"/>
                    <a:pt x="157" y="309"/>
                  </a:cubicBezTo>
                  <a:cubicBezTo>
                    <a:pt x="154" y="318"/>
                    <a:pt x="152" y="327"/>
                    <a:pt x="148" y="335"/>
                  </a:cubicBezTo>
                  <a:cubicBezTo>
                    <a:pt x="121" y="368"/>
                    <a:pt x="80" y="374"/>
                    <a:pt x="45" y="351"/>
                  </a:cubicBezTo>
                  <a:cubicBezTo>
                    <a:pt x="40" y="348"/>
                    <a:pt x="36" y="342"/>
                    <a:pt x="29" y="343"/>
                  </a:cubicBezTo>
                  <a:cubicBezTo>
                    <a:pt x="22" y="343"/>
                    <a:pt x="21" y="340"/>
                    <a:pt x="24" y="3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FD399BDF-674C-D3F7-DA64-C5C1D2B3B883}"/>
                </a:ext>
              </a:extLst>
            </p:cNvPr>
            <p:cNvSpPr/>
            <p:nvPr/>
          </p:nvSpPr>
          <p:spPr bwMode="auto">
            <a:xfrm>
              <a:off x="5311775" y="3168651"/>
              <a:ext cx="100013" cy="88900"/>
            </a:xfrm>
            <a:custGeom>
              <a:avLst/>
              <a:gdLst>
                <a:gd name="T0" fmla="*/ 89 w 94"/>
                <a:gd name="T1" fmla="*/ 14 h 83"/>
                <a:gd name="T2" fmla="*/ 76 w 94"/>
                <a:gd name="T3" fmla="*/ 42 h 83"/>
                <a:gd name="T4" fmla="*/ 50 w 94"/>
                <a:gd name="T5" fmla="*/ 78 h 83"/>
                <a:gd name="T6" fmla="*/ 9 w 94"/>
                <a:gd name="T7" fmla="*/ 63 h 83"/>
                <a:gd name="T8" fmla="*/ 11 w 94"/>
                <a:gd name="T9" fmla="*/ 21 h 83"/>
                <a:gd name="T10" fmla="*/ 52 w 94"/>
                <a:gd name="T11" fmla="*/ 9 h 83"/>
                <a:gd name="T12" fmla="*/ 84 w 94"/>
                <a:gd name="T13" fmla="*/ 5 h 83"/>
                <a:gd name="T14" fmla="*/ 92 w 94"/>
                <a:gd name="T15" fmla="*/ 6 h 83"/>
                <a:gd name="T16" fmla="*/ 89 w 94"/>
                <a:gd name="T17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9" y="14"/>
                  </a:moveTo>
                  <a:cubicBezTo>
                    <a:pt x="78" y="21"/>
                    <a:pt x="75" y="29"/>
                    <a:pt x="76" y="42"/>
                  </a:cubicBezTo>
                  <a:cubicBezTo>
                    <a:pt x="78" y="60"/>
                    <a:pt x="68" y="72"/>
                    <a:pt x="50" y="78"/>
                  </a:cubicBezTo>
                  <a:cubicBezTo>
                    <a:pt x="33" y="83"/>
                    <a:pt x="19" y="78"/>
                    <a:pt x="9" y="63"/>
                  </a:cubicBezTo>
                  <a:cubicBezTo>
                    <a:pt x="0" y="49"/>
                    <a:pt x="0" y="34"/>
                    <a:pt x="11" y="21"/>
                  </a:cubicBezTo>
                  <a:cubicBezTo>
                    <a:pt x="22" y="6"/>
                    <a:pt x="37" y="0"/>
                    <a:pt x="52" y="9"/>
                  </a:cubicBezTo>
                  <a:cubicBezTo>
                    <a:pt x="66" y="16"/>
                    <a:pt x="74" y="12"/>
                    <a:pt x="84" y="5"/>
                  </a:cubicBezTo>
                  <a:cubicBezTo>
                    <a:pt x="87" y="3"/>
                    <a:pt x="90" y="3"/>
                    <a:pt x="92" y="6"/>
                  </a:cubicBezTo>
                  <a:cubicBezTo>
                    <a:pt x="94" y="9"/>
                    <a:pt x="90" y="12"/>
                    <a:pt x="8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6399AAED-0D2A-525F-76AB-19DABAA4C2AD}"/>
                </a:ext>
              </a:extLst>
            </p:cNvPr>
            <p:cNvSpPr/>
            <p:nvPr/>
          </p:nvSpPr>
          <p:spPr bwMode="auto">
            <a:xfrm>
              <a:off x="5578475" y="2981326"/>
              <a:ext cx="249238" cy="130175"/>
            </a:xfrm>
            <a:custGeom>
              <a:avLst/>
              <a:gdLst>
                <a:gd name="T0" fmla="*/ 43 w 233"/>
                <a:gd name="T1" fmla="*/ 121 h 121"/>
                <a:gd name="T2" fmla="*/ 50 w 233"/>
                <a:gd name="T3" fmla="*/ 87 h 121"/>
                <a:gd name="T4" fmla="*/ 14 w 233"/>
                <a:gd name="T5" fmla="*/ 11 h 121"/>
                <a:gd name="T6" fmla="*/ 4 w 233"/>
                <a:gd name="T7" fmla="*/ 0 h 121"/>
                <a:gd name="T8" fmla="*/ 57 w 233"/>
                <a:gd name="T9" fmla="*/ 50 h 121"/>
                <a:gd name="T10" fmla="*/ 76 w 233"/>
                <a:gd name="T11" fmla="*/ 64 h 121"/>
                <a:gd name="T12" fmla="*/ 167 w 233"/>
                <a:gd name="T13" fmla="*/ 55 h 121"/>
                <a:gd name="T14" fmla="*/ 184 w 233"/>
                <a:gd name="T15" fmla="*/ 43 h 121"/>
                <a:gd name="T16" fmla="*/ 221 w 233"/>
                <a:gd name="T17" fmla="*/ 37 h 121"/>
                <a:gd name="T18" fmla="*/ 224 w 233"/>
                <a:gd name="T19" fmla="*/ 73 h 121"/>
                <a:gd name="T20" fmla="*/ 187 w 233"/>
                <a:gd name="T21" fmla="*/ 73 h 121"/>
                <a:gd name="T22" fmla="*/ 165 w 233"/>
                <a:gd name="T23" fmla="*/ 66 h 121"/>
                <a:gd name="T24" fmla="*/ 76 w 233"/>
                <a:gd name="T25" fmla="*/ 75 h 121"/>
                <a:gd name="T26" fmla="*/ 59 w 233"/>
                <a:gd name="T27" fmla="*/ 90 h 121"/>
                <a:gd name="T28" fmla="*/ 43 w 233"/>
                <a:gd name="T2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20">
                  <a:moveTo>
                    <a:pt x="43" y="121"/>
                  </a:moveTo>
                  <a:cubicBezTo>
                    <a:pt x="44" y="110"/>
                    <a:pt x="46" y="99"/>
                    <a:pt x="50" y="87"/>
                  </a:cubicBezTo>
                  <a:cubicBezTo>
                    <a:pt x="63" y="54"/>
                    <a:pt x="47" y="32"/>
                    <a:pt x="14" y="11"/>
                  </a:cubicBezTo>
                  <a:cubicBezTo>
                    <a:pt x="10" y="9"/>
                    <a:pt x="0" y="10"/>
                    <a:pt x="4" y="0"/>
                  </a:cubicBezTo>
                  <a:cubicBezTo>
                    <a:pt x="32" y="5"/>
                    <a:pt x="49" y="24"/>
                    <a:pt x="57" y="50"/>
                  </a:cubicBezTo>
                  <a:cubicBezTo>
                    <a:pt x="61" y="61"/>
                    <a:pt x="65" y="65"/>
                    <a:pt x="76" y="64"/>
                  </a:cubicBezTo>
                  <a:cubicBezTo>
                    <a:pt x="107" y="60"/>
                    <a:pt x="137" y="58"/>
                    <a:pt x="167" y="55"/>
                  </a:cubicBezTo>
                  <a:cubicBezTo>
                    <a:pt x="176" y="54"/>
                    <a:pt x="180" y="50"/>
                    <a:pt x="184" y="43"/>
                  </a:cubicBezTo>
                  <a:cubicBezTo>
                    <a:pt x="193" y="30"/>
                    <a:pt x="209" y="28"/>
                    <a:pt x="221" y="37"/>
                  </a:cubicBezTo>
                  <a:cubicBezTo>
                    <a:pt x="231" y="46"/>
                    <a:pt x="233" y="62"/>
                    <a:pt x="224" y="73"/>
                  </a:cubicBezTo>
                  <a:cubicBezTo>
                    <a:pt x="214" y="84"/>
                    <a:pt x="197" y="85"/>
                    <a:pt x="187" y="73"/>
                  </a:cubicBezTo>
                  <a:cubicBezTo>
                    <a:pt x="180" y="65"/>
                    <a:pt x="174" y="65"/>
                    <a:pt x="165" y="66"/>
                  </a:cubicBezTo>
                  <a:cubicBezTo>
                    <a:pt x="135" y="70"/>
                    <a:pt x="106" y="73"/>
                    <a:pt x="76" y="75"/>
                  </a:cubicBezTo>
                  <a:cubicBezTo>
                    <a:pt x="66" y="76"/>
                    <a:pt x="60" y="79"/>
                    <a:pt x="59" y="90"/>
                  </a:cubicBezTo>
                  <a:cubicBezTo>
                    <a:pt x="58" y="102"/>
                    <a:pt x="52" y="113"/>
                    <a:pt x="43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E5E73945-9680-023C-E2BB-BC7086AD0051}"/>
                </a:ext>
              </a:extLst>
            </p:cNvPr>
            <p:cNvSpPr/>
            <p:nvPr/>
          </p:nvSpPr>
          <p:spPr bwMode="auto">
            <a:xfrm>
              <a:off x="5402263" y="3109913"/>
              <a:ext cx="95250" cy="74613"/>
            </a:xfrm>
            <a:custGeom>
              <a:avLst/>
              <a:gdLst>
                <a:gd name="T0" fmla="*/ 5 w 89"/>
                <a:gd name="T1" fmla="*/ 69 h 69"/>
                <a:gd name="T2" fmla="*/ 0 w 89"/>
                <a:gd name="T3" fmla="*/ 60 h 69"/>
                <a:gd name="T4" fmla="*/ 84 w 89"/>
                <a:gd name="T5" fmla="*/ 0 h 69"/>
                <a:gd name="T6" fmla="*/ 89 w 89"/>
                <a:gd name="T7" fmla="*/ 9 h 69"/>
                <a:gd name="T8" fmla="*/ 5 w 8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9">
                  <a:moveTo>
                    <a:pt x="5" y="69"/>
                  </a:moveTo>
                  <a:cubicBezTo>
                    <a:pt x="6" y="65"/>
                    <a:pt x="7" y="60"/>
                    <a:pt x="0" y="60"/>
                  </a:cubicBezTo>
                  <a:cubicBezTo>
                    <a:pt x="28" y="40"/>
                    <a:pt x="56" y="20"/>
                    <a:pt x="84" y="0"/>
                  </a:cubicBezTo>
                  <a:cubicBezTo>
                    <a:pt x="85" y="4"/>
                    <a:pt x="86" y="7"/>
                    <a:pt x="89" y="9"/>
                  </a:cubicBezTo>
                  <a:cubicBezTo>
                    <a:pt x="62" y="31"/>
                    <a:pt x="34" y="51"/>
                    <a:pt x="5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upo 52">
            <a:extLst>
              <a:ext uri="{FF2B5EF4-FFF2-40B4-BE49-F238E27FC236}">
                <a16:creationId xmlns:a16="http://schemas.microsoft.com/office/drawing/2014/main" id="{9A428954-30A3-4EE0-1E06-B24477C8B9DB}"/>
              </a:ext>
            </a:extLst>
          </p:cNvPr>
          <p:cNvGrpSpPr/>
          <p:nvPr/>
        </p:nvGrpSpPr>
        <p:grpSpPr>
          <a:xfrm>
            <a:off x="3322637" y="2709862"/>
            <a:ext cx="501651" cy="657226"/>
            <a:chOff x="3322637" y="2709862"/>
            <a:chExt cx="501651" cy="657226"/>
          </a:xfrm>
        </p:grpSpPr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92ED4DDB-B5C1-E8D8-B71B-4636E171B379}"/>
                </a:ext>
              </a:extLst>
            </p:cNvPr>
            <p:cNvSpPr/>
            <p:nvPr/>
          </p:nvSpPr>
          <p:spPr bwMode="auto">
            <a:xfrm>
              <a:off x="3503613" y="2914650"/>
              <a:ext cx="217488" cy="214313"/>
            </a:xfrm>
            <a:custGeom>
              <a:avLst/>
              <a:gdLst>
                <a:gd name="T0" fmla="*/ 0 w 110"/>
                <a:gd name="T1" fmla="*/ 76 h 109"/>
                <a:gd name="T2" fmla="*/ 4 w 110"/>
                <a:gd name="T3" fmla="*/ 55 h 109"/>
                <a:gd name="T4" fmla="*/ 68 w 110"/>
                <a:gd name="T5" fmla="*/ 8 h 109"/>
                <a:gd name="T6" fmla="*/ 92 w 110"/>
                <a:gd name="T7" fmla="*/ 24 h 109"/>
                <a:gd name="T8" fmla="*/ 88 w 110"/>
                <a:gd name="T9" fmla="*/ 92 h 109"/>
                <a:gd name="T10" fmla="*/ 75 w 110"/>
                <a:gd name="T11" fmla="*/ 104 h 109"/>
                <a:gd name="T12" fmla="*/ 8 w 110"/>
                <a:gd name="T13" fmla="*/ 80 h 109"/>
                <a:gd name="T14" fmla="*/ 0 w 110"/>
                <a:gd name="T15" fmla="*/ 7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09">
                  <a:moveTo>
                    <a:pt x="0" y="76"/>
                  </a:moveTo>
                  <a:cubicBezTo>
                    <a:pt x="6" y="70"/>
                    <a:pt x="4" y="62"/>
                    <a:pt x="4" y="55"/>
                  </a:cubicBezTo>
                  <a:cubicBezTo>
                    <a:pt x="5" y="21"/>
                    <a:pt x="34" y="0"/>
                    <a:pt x="68" y="8"/>
                  </a:cubicBezTo>
                  <a:cubicBezTo>
                    <a:pt x="77" y="12"/>
                    <a:pt x="83" y="20"/>
                    <a:pt x="92" y="24"/>
                  </a:cubicBezTo>
                  <a:cubicBezTo>
                    <a:pt x="110" y="48"/>
                    <a:pt x="109" y="70"/>
                    <a:pt x="88" y="92"/>
                  </a:cubicBezTo>
                  <a:cubicBezTo>
                    <a:pt x="79" y="92"/>
                    <a:pt x="78" y="99"/>
                    <a:pt x="75" y="104"/>
                  </a:cubicBezTo>
                  <a:cubicBezTo>
                    <a:pt x="48" y="109"/>
                    <a:pt x="25" y="103"/>
                    <a:pt x="8" y="80"/>
                  </a:cubicBezTo>
                  <a:cubicBezTo>
                    <a:pt x="6" y="78"/>
                    <a:pt x="2" y="79"/>
                    <a:pt x="0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id="{7127277A-1030-6FE4-D119-841F8E84644B}"/>
                </a:ext>
              </a:extLst>
            </p:cNvPr>
            <p:cNvSpPr/>
            <p:nvPr/>
          </p:nvSpPr>
          <p:spPr bwMode="auto">
            <a:xfrm>
              <a:off x="3652838" y="3190875"/>
              <a:ext cx="171450" cy="176213"/>
            </a:xfrm>
            <a:custGeom>
              <a:avLst/>
              <a:gdLst>
                <a:gd name="T0" fmla="*/ 25 w 87"/>
                <a:gd name="T1" fmla="*/ 0 h 89"/>
                <a:gd name="T2" fmla="*/ 40 w 87"/>
                <a:gd name="T3" fmla="*/ 5 h 89"/>
                <a:gd name="T4" fmla="*/ 83 w 87"/>
                <a:gd name="T5" fmla="*/ 35 h 89"/>
                <a:gd name="T6" fmla="*/ 62 w 87"/>
                <a:gd name="T7" fmla="*/ 80 h 89"/>
                <a:gd name="T8" fmla="*/ 13 w 87"/>
                <a:gd name="T9" fmla="*/ 71 h 89"/>
                <a:gd name="T10" fmla="*/ 13 w 87"/>
                <a:gd name="T11" fmla="*/ 18 h 89"/>
                <a:gd name="T12" fmla="*/ 21 w 87"/>
                <a:gd name="T13" fmla="*/ 7 h 89"/>
                <a:gd name="T14" fmla="*/ 25 w 87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9">
                  <a:moveTo>
                    <a:pt x="25" y="0"/>
                  </a:moveTo>
                  <a:cubicBezTo>
                    <a:pt x="28" y="6"/>
                    <a:pt x="33" y="5"/>
                    <a:pt x="40" y="5"/>
                  </a:cubicBezTo>
                  <a:cubicBezTo>
                    <a:pt x="61" y="3"/>
                    <a:pt x="78" y="16"/>
                    <a:pt x="83" y="35"/>
                  </a:cubicBezTo>
                  <a:cubicBezTo>
                    <a:pt x="87" y="53"/>
                    <a:pt x="79" y="72"/>
                    <a:pt x="62" y="80"/>
                  </a:cubicBezTo>
                  <a:cubicBezTo>
                    <a:pt x="46" y="89"/>
                    <a:pt x="25" y="85"/>
                    <a:pt x="13" y="71"/>
                  </a:cubicBezTo>
                  <a:cubicBezTo>
                    <a:pt x="0" y="56"/>
                    <a:pt x="0" y="36"/>
                    <a:pt x="13" y="18"/>
                  </a:cubicBezTo>
                  <a:cubicBezTo>
                    <a:pt x="16" y="15"/>
                    <a:pt x="20" y="12"/>
                    <a:pt x="21" y="7"/>
                  </a:cubicBezTo>
                  <a:cubicBezTo>
                    <a:pt x="22" y="5"/>
                    <a:pt x="21" y="1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id="{67843EA3-E5B9-4BA3-22FC-6B5FD1BB815F}"/>
                </a:ext>
              </a:extLst>
            </p:cNvPr>
            <p:cNvSpPr/>
            <p:nvPr/>
          </p:nvSpPr>
          <p:spPr bwMode="auto">
            <a:xfrm>
              <a:off x="3636963" y="2709862"/>
              <a:ext cx="187325" cy="254000"/>
            </a:xfrm>
            <a:custGeom>
              <a:avLst/>
              <a:gdLst>
                <a:gd name="T0" fmla="*/ 24 w 95"/>
                <a:gd name="T1" fmla="*/ 128 h 129"/>
                <a:gd name="T2" fmla="*/ 0 w 95"/>
                <a:gd name="T3" fmla="*/ 112 h 129"/>
                <a:gd name="T4" fmla="*/ 15 w 95"/>
                <a:gd name="T5" fmla="*/ 101 h 129"/>
                <a:gd name="T6" fmla="*/ 43 w 95"/>
                <a:gd name="T7" fmla="*/ 58 h 129"/>
                <a:gd name="T8" fmla="*/ 46 w 95"/>
                <a:gd name="T9" fmla="*/ 34 h 129"/>
                <a:gd name="T10" fmla="*/ 61 w 95"/>
                <a:gd name="T11" fmla="*/ 5 h 129"/>
                <a:gd name="T12" fmla="*/ 91 w 95"/>
                <a:gd name="T13" fmla="*/ 20 h 129"/>
                <a:gd name="T14" fmla="*/ 76 w 95"/>
                <a:gd name="T15" fmla="*/ 49 h 129"/>
                <a:gd name="T16" fmla="*/ 17 w 95"/>
                <a:gd name="T17" fmla="*/ 113 h 129"/>
                <a:gd name="T18" fmla="*/ 24 w 95"/>
                <a:gd name="T19" fmla="*/ 1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29">
                  <a:moveTo>
                    <a:pt x="24" y="128"/>
                  </a:moveTo>
                  <a:cubicBezTo>
                    <a:pt x="11" y="129"/>
                    <a:pt x="6" y="121"/>
                    <a:pt x="0" y="112"/>
                  </a:cubicBezTo>
                  <a:cubicBezTo>
                    <a:pt x="8" y="113"/>
                    <a:pt x="11" y="107"/>
                    <a:pt x="15" y="101"/>
                  </a:cubicBezTo>
                  <a:cubicBezTo>
                    <a:pt x="24" y="87"/>
                    <a:pt x="34" y="72"/>
                    <a:pt x="43" y="58"/>
                  </a:cubicBezTo>
                  <a:cubicBezTo>
                    <a:pt x="49" y="50"/>
                    <a:pt x="52" y="45"/>
                    <a:pt x="46" y="34"/>
                  </a:cubicBezTo>
                  <a:cubicBezTo>
                    <a:pt x="40" y="21"/>
                    <a:pt x="48" y="9"/>
                    <a:pt x="61" y="5"/>
                  </a:cubicBezTo>
                  <a:cubicBezTo>
                    <a:pt x="75" y="0"/>
                    <a:pt x="87" y="5"/>
                    <a:pt x="91" y="20"/>
                  </a:cubicBezTo>
                  <a:cubicBezTo>
                    <a:pt x="95" y="33"/>
                    <a:pt x="92" y="47"/>
                    <a:pt x="76" y="49"/>
                  </a:cubicBezTo>
                  <a:cubicBezTo>
                    <a:pt x="39" y="55"/>
                    <a:pt x="38" y="92"/>
                    <a:pt x="17" y="113"/>
                  </a:cubicBezTo>
                  <a:cubicBezTo>
                    <a:pt x="12" y="119"/>
                    <a:pt x="22" y="122"/>
                    <a:pt x="24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id="{BB46B995-028A-9750-C602-4299EEF18B19}"/>
                </a:ext>
              </a:extLst>
            </p:cNvPr>
            <p:cNvSpPr/>
            <p:nvPr/>
          </p:nvSpPr>
          <p:spPr bwMode="auto">
            <a:xfrm>
              <a:off x="3322637" y="3063875"/>
              <a:ext cx="196850" cy="114300"/>
            </a:xfrm>
            <a:custGeom>
              <a:avLst/>
              <a:gdLst>
                <a:gd name="T0" fmla="*/ 92 w 100"/>
                <a:gd name="T1" fmla="*/ 0 h 58"/>
                <a:gd name="T2" fmla="*/ 100 w 100"/>
                <a:gd name="T3" fmla="*/ 4 h 58"/>
                <a:gd name="T4" fmla="*/ 52 w 100"/>
                <a:gd name="T5" fmla="*/ 28 h 58"/>
                <a:gd name="T6" fmla="*/ 30 w 100"/>
                <a:gd name="T7" fmla="*/ 48 h 58"/>
                <a:gd name="T8" fmla="*/ 12 w 100"/>
                <a:gd name="T9" fmla="*/ 56 h 58"/>
                <a:gd name="T10" fmla="*/ 0 w 100"/>
                <a:gd name="T11" fmla="*/ 40 h 58"/>
                <a:gd name="T12" fmla="*/ 14 w 100"/>
                <a:gd name="T13" fmla="*/ 25 h 58"/>
                <a:gd name="T14" fmla="*/ 85 w 100"/>
                <a:gd name="T15" fmla="*/ 2 h 58"/>
                <a:gd name="T16" fmla="*/ 92 w 100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57">
                  <a:moveTo>
                    <a:pt x="92" y="0"/>
                  </a:moveTo>
                  <a:cubicBezTo>
                    <a:pt x="95" y="1"/>
                    <a:pt x="97" y="2"/>
                    <a:pt x="100" y="4"/>
                  </a:cubicBezTo>
                  <a:cubicBezTo>
                    <a:pt x="84" y="12"/>
                    <a:pt x="68" y="20"/>
                    <a:pt x="52" y="28"/>
                  </a:cubicBezTo>
                  <a:cubicBezTo>
                    <a:pt x="43" y="32"/>
                    <a:pt x="33" y="36"/>
                    <a:pt x="30" y="48"/>
                  </a:cubicBezTo>
                  <a:cubicBezTo>
                    <a:pt x="29" y="56"/>
                    <a:pt x="20" y="58"/>
                    <a:pt x="12" y="56"/>
                  </a:cubicBezTo>
                  <a:cubicBezTo>
                    <a:pt x="4" y="54"/>
                    <a:pt x="0" y="48"/>
                    <a:pt x="0" y="40"/>
                  </a:cubicBezTo>
                  <a:cubicBezTo>
                    <a:pt x="1" y="32"/>
                    <a:pt x="7" y="24"/>
                    <a:pt x="14" y="25"/>
                  </a:cubicBezTo>
                  <a:cubicBezTo>
                    <a:pt x="43" y="33"/>
                    <a:pt x="61" y="10"/>
                    <a:pt x="85" y="2"/>
                  </a:cubicBezTo>
                  <a:cubicBezTo>
                    <a:pt x="87" y="2"/>
                    <a:pt x="90" y="1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id="{0E58DFA0-C945-81C6-9DE9-6333E5403ABB}"/>
                </a:ext>
              </a:extLst>
            </p:cNvPr>
            <p:cNvSpPr/>
            <p:nvPr/>
          </p:nvSpPr>
          <p:spPr bwMode="auto">
            <a:xfrm>
              <a:off x="3649663" y="3087688"/>
              <a:ext cx="52388" cy="117475"/>
            </a:xfrm>
            <a:custGeom>
              <a:avLst/>
              <a:gdLst>
                <a:gd name="T0" fmla="*/ 27 w 27"/>
                <a:gd name="T1" fmla="*/ 53 h 60"/>
                <a:gd name="T2" fmla="*/ 23 w 27"/>
                <a:gd name="T3" fmla="*/ 60 h 60"/>
                <a:gd name="T4" fmla="*/ 1 w 27"/>
                <a:gd name="T5" fmla="*/ 16 h 60"/>
                <a:gd name="T6" fmla="*/ 14 w 27"/>
                <a:gd name="T7" fmla="*/ 4 h 60"/>
                <a:gd name="T8" fmla="*/ 11 w 27"/>
                <a:gd name="T9" fmla="*/ 21 h 60"/>
                <a:gd name="T10" fmla="*/ 27 w 27"/>
                <a:gd name="T1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0">
                  <a:moveTo>
                    <a:pt x="27" y="53"/>
                  </a:moveTo>
                  <a:cubicBezTo>
                    <a:pt x="25" y="55"/>
                    <a:pt x="24" y="58"/>
                    <a:pt x="23" y="60"/>
                  </a:cubicBezTo>
                  <a:cubicBezTo>
                    <a:pt x="15" y="45"/>
                    <a:pt x="8" y="31"/>
                    <a:pt x="1" y="16"/>
                  </a:cubicBezTo>
                  <a:cubicBezTo>
                    <a:pt x="0" y="7"/>
                    <a:pt x="2" y="0"/>
                    <a:pt x="14" y="4"/>
                  </a:cubicBezTo>
                  <a:cubicBezTo>
                    <a:pt x="8" y="9"/>
                    <a:pt x="6" y="13"/>
                    <a:pt x="11" y="21"/>
                  </a:cubicBezTo>
                  <a:cubicBezTo>
                    <a:pt x="17" y="31"/>
                    <a:pt x="21" y="42"/>
                    <a:pt x="2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56" name="Freeform 27">
            <a:extLst>
              <a:ext uri="{FF2B5EF4-FFF2-40B4-BE49-F238E27FC236}">
                <a16:creationId xmlns:a16="http://schemas.microsoft.com/office/drawing/2014/main" id="{351A6F6D-0F15-DF9E-DD81-85BF04585A40}"/>
              </a:ext>
            </a:extLst>
          </p:cNvPr>
          <p:cNvSpPr/>
          <p:nvPr/>
        </p:nvSpPr>
        <p:spPr bwMode="auto">
          <a:xfrm>
            <a:off x="4124326" y="3646488"/>
            <a:ext cx="787400" cy="1019174"/>
          </a:xfrm>
          <a:custGeom>
            <a:avLst/>
            <a:gdLst>
              <a:gd name="T0" fmla="*/ 744 w 753"/>
              <a:gd name="T1" fmla="*/ 850 h 977"/>
              <a:gd name="T2" fmla="*/ 654 w 753"/>
              <a:gd name="T3" fmla="*/ 965 h 977"/>
              <a:gd name="T4" fmla="*/ 522 w 753"/>
              <a:gd name="T5" fmla="*/ 908 h 977"/>
              <a:gd name="T6" fmla="*/ 550 w 753"/>
              <a:gd name="T7" fmla="*/ 758 h 977"/>
              <a:gd name="T8" fmla="*/ 555 w 753"/>
              <a:gd name="T9" fmla="*/ 732 h 977"/>
              <a:gd name="T10" fmla="*/ 498 w 753"/>
              <a:gd name="T11" fmla="*/ 620 h 977"/>
              <a:gd name="T12" fmla="*/ 471 w 753"/>
              <a:gd name="T13" fmla="*/ 608 h 977"/>
              <a:gd name="T14" fmla="*/ 310 w 753"/>
              <a:gd name="T15" fmla="*/ 547 h 977"/>
              <a:gd name="T16" fmla="*/ 286 w 753"/>
              <a:gd name="T17" fmla="*/ 541 h 977"/>
              <a:gd name="T18" fmla="*/ 109 w 753"/>
              <a:gd name="T19" fmla="*/ 630 h 977"/>
              <a:gd name="T20" fmla="*/ 99 w 753"/>
              <a:gd name="T21" fmla="*/ 649 h 977"/>
              <a:gd name="T22" fmla="*/ 69 w 753"/>
              <a:gd name="T23" fmla="*/ 692 h 977"/>
              <a:gd name="T24" fmla="*/ 17 w 753"/>
              <a:gd name="T25" fmla="*/ 681 h 977"/>
              <a:gd name="T26" fmla="*/ 8 w 753"/>
              <a:gd name="T27" fmla="*/ 627 h 977"/>
              <a:gd name="T28" fmla="*/ 76 w 753"/>
              <a:gd name="T29" fmla="*/ 607 h 977"/>
              <a:gd name="T30" fmla="*/ 103 w 753"/>
              <a:gd name="T31" fmla="*/ 609 h 977"/>
              <a:gd name="T32" fmla="*/ 274 w 753"/>
              <a:gd name="T33" fmla="*/ 523 h 977"/>
              <a:gd name="T34" fmla="*/ 288 w 753"/>
              <a:gd name="T35" fmla="*/ 495 h 977"/>
              <a:gd name="T36" fmla="*/ 473 w 753"/>
              <a:gd name="T37" fmla="*/ 325 h 977"/>
              <a:gd name="T38" fmla="*/ 509 w 753"/>
              <a:gd name="T39" fmla="*/ 310 h 977"/>
              <a:gd name="T40" fmla="*/ 618 w 753"/>
              <a:gd name="T41" fmla="*/ 146 h 977"/>
              <a:gd name="T42" fmla="*/ 618 w 753"/>
              <a:gd name="T43" fmla="*/ 114 h 977"/>
              <a:gd name="T44" fmla="*/ 628 w 753"/>
              <a:gd name="T45" fmla="*/ 26 h 977"/>
              <a:gd name="T46" fmla="*/ 712 w 753"/>
              <a:gd name="T47" fmla="*/ 15 h 977"/>
              <a:gd name="T48" fmla="*/ 745 w 753"/>
              <a:gd name="T49" fmla="*/ 94 h 977"/>
              <a:gd name="T50" fmla="*/ 679 w 753"/>
              <a:gd name="T51" fmla="*/ 145 h 977"/>
              <a:gd name="T52" fmla="*/ 623 w 753"/>
              <a:gd name="T53" fmla="*/ 177 h 977"/>
              <a:gd name="T54" fmla="*/ 522 w 753"/>
              <a:gd name="T55" fmla="*/ 330 h 977"/>
              <a:gd name="T56" fmla="*/ 526 w 753"/>
              <a:gd name="T57" fmla="*/ 352 h 977"/>
              <a:gd name="T58" fmla="*/ 524 w 753"/>
              <a:gd name="T59" fmla="*/ 581 h 977"/>
              <a:gd name="T60" fmla="*/ 518 w 753"/>
              <a:gd name="T61" fmla="*/ 611 h 977"/>
              <a:gd name="T62" fmla="*/ 569 w 753"/>
              <a:gd name="T63" fmla="*/ 714 h 977"/>
              <a:gd name="T64" fmla="*/ 605 w 753"/>
              <a:gd name="T65" fmla="*/ 734 h 977"/>
              <a:gd name="T66" fmla="*/ 744 w 753"/>
              <a:gd name="T67" fmla="*/ 85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53" h="977">
                <a:moveTo>
                  <a:pt x="744" y="850"/>
                </a:moveTo>
                <a:cubicBezTo>
                  <a:pt x="744" y="904"/>
                  <a:pt x="705" y="953"/>
                  <a:pt x="654" y="965"/>
                </a:cubicBezTo>
                <a:cubicBezTo>
                  <a:pt x="603" y="977"/>
                  <a:pt x="546" y="953"/>
                  <a:pt x="522" y="908"/>
                </a:cubicBezTo>
                <a:cubicBezTo>
                  <a:pt x="495" y="857"/>
                  <a:pt x="505" y="795"/>
                  <a:pt x="550" y="758"/>
                </a:cubicBezTo>
                <a:cubicBezTo>
                  <a:pt x="561" y="749"/>
                  <a:pt x="560" y="744"/>
                  <a:pt x="555" y="732"/>
                </a:cubicBezTo>
                <a:cubicBezTo>
                  <a:pt x="535" y="695"/>
                  <a:pt x="516" y="658"/>
                  <a:pt x="498" y="620"/>
                </a:cubicBezTo>
                <a:cubicBezTo>
                  <a:pt x="492" y="608"/>
                  <a:pt x="485" y="604"/>
                  <a:pt x="471" y="608"/>
                </a:cubicBezTo>
                <a:cubicBezTo>
                  <a:pt x="411" y="626"/>
                  <a:pt x="343" y="600"/>
                  <a:pt x="310" y="547"/>
                </a:cubicBezTo>
                <a:cubicBezTo>
                  <a:pt x="302" y="535"/>
                  <a:pt x="296" y="536"/>
                  <a:pt x="286" y="541"/>
                </a:cubicBezTo>
                <a:cubicBezTo>
                  <a:pt x="227" y="571"/>
                  <a:pt x="169" y="601"/>
                  <a:pt x="109" y="630"/>
                </a:cubicBezTo>
                <a:cubicBezTo>
                  <a:pt x="100" y="634"/>
                  <a:pt x="99" y="640"/>
                  <a:pt x="99" y="649"/>
                </a:cubicBezTo>
                <a:cubicBezTo>
                  <a:pt x="98" y="669"/>
                  <a:pt x="88" y="684"/>
                  <a:pt x="69" y="692"/>
                </a:cubicBezTo>
                <a:cubicBezTo>
                  <a:pt x="49" y="699"/>
                  <a:pt x="31" y="696"/>
                  <a:pt x="17" y="681"/>
                </a:cubicBezTo>
                <a:cubicBezTo>
                  <a:pt x="2" y="666"/>
                  <a:pt x="0" y="647"/>
                  <a:pt x="8" y="627"/>
                </a:cubicBezTo>
                <a:cubicBezTo>
                  <a:pt x="18" y="602"/>
                  <a:pt x="51" y="591"/>
                  <a:pt x="76" y="607"/>
                </a:cubicBezTo>
                <a:cubicBezTo>
                  <a:pt x="86" y="614"/>
                  <a:pt x="94" y="614"/>
                  <a:pt x="103" y="609"/>
                </a:cubicBezTo>
                <a:cubicBezTo>
                  <a:pt x="160" y="580"/>
                  <a:pt x="217" y="551"/>
                  <a:pt x="274" y="523"/>
                </a:cubicBezTo>
                <a:cubicBezTo>
                  <a:pt x="287" y="516"/>
                  <a:pt x="291" y="510"/>
                  <a:pt x="288" y="495"/>
                </a:cubicBezTo>
                <a:cubicBezTo>
                  <a:pt x="267" y="386"/>
                  <a:pt x="366" y="295"/>
                  <a:pt x="473" y="325"/>
                </a:cubicBezTo>
                <a:cubicBezTo>
                  <a:pt x="491" y="330"/>
                  <a:pt x="499" y="326"/>
                  <a:pt x="509" y="310"/>
                </a:cubicBezTo>
                <a:cubicBezTo>
                  <a:pt x="544" y="255"/>
                  <a:pt x="581" y="200"/>
                  <a:pt x="618" y="146"/>
                </a:cubicBezTo>
                <a:cubicBezTo>
                  <a:pt x="626" y="134"/>
                  <a:pt x="627" y="126"/>
                  <a:pt x="618" y="114"/>
                </a:cubicBezTo>
                <a:cubicBezTo>
                  <a:pt x="599" y="88"/>
                  <a:pt x="604" y="52"/>
                  <a:pt x="628" y="26"/>
                </a:cubicBezTo>
                <a:cubicBezTo>
                  <a:pt x="648" y="4"/>
                  <a:pt x="683" y="0"/>
                  <a:pt x="712" y="15"/>
                </a:cubicBezTo>
                <a:cubicBezTo>
                  <a:pt x="739" y="29"/>
                  <a:pt x="753" y="62"/>
                  <a:pt x="745" y="94"/>
                </a:cubicBezTo>
                <a:cubicBezTo>
                  <a:pt x="737" y="126"/>
                  <a:pt x="710" y="151"/>
                  <a:pt x="679" y="145"/>
                </a:cubicBezTo>
                <a:cubicBezTo>
                  <a:pt x="647" y="139"/>
                  <a:pt x="637" y="156"/>
                  <a:pt x="623" y="177"/>
                </a:cubicBezTo>
                <a:cubicBezTo>
                  <a:pt x="590" y="228"/>
                  <a:pt x="556" y="279"/>
                  <a:pt x="522" y="330"/>
                </a:cubicBezTo>
                <a:cubicBezTo>
                  <a:pt x="515" y="340"/>
                  <a:pt x="517" y="344"/>
                  <a:pt x="526" y="352"/>
                </a:cubicBezTo>
                <a:cubicBezTo>
                  <a:pt x="599" y="415"/>
                  <a:pt x="598" y="520"/>
                  <a:pt x="524" y="581"/>
                </a:cubicBezTo>
                <a:cubicBezTo>
                  <a:pt x="512" y="591"/>
                  <a:pt x="511" y="598"/>
                  <a:pt x="518" y="611"/>
                </a:cubicBezTo>
                <a:cubicBezTo>
                  <a:pt x="535" y="645"/>
                  <a:pt x="552" y="680"/>
                  <a:pt x="569" y="714"/>
                </a:cubicBezTo>
                <a:cubicBezTo>
                  <a:pt x="577" y="729"/>
                  <a:pt x="584" y="738"/>
                  <a:pt x="605" y="734"/>
                </a:cubicBezTo>
                <a:cubicBezTo>
                  <a:pt x="679" y="719"/>
                  <a:pt x="744" y="775"/>
                  <a:pt x="744" y="8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97403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ntents Slide Master">
  <a:themeElements>
    <a:clrScheme name="ALLPPT-COLOR-A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7696"/>
      </a:accent1>
      <a:accent2>
        <a:srgbClr val="4BACC6"/>
      </a:accent2>
      <a:accent3>
        <a:srgbClr val="027696"/>
      </a:accent3>
      <a:accent4>
        <a:srgbClr val="4BACC6"/>
      </a:accent4>
      <a:accent5>
        <a:srgbClr val="027696"/>
      </a:accent5>
      <a:accent6>
        <a:srgbClr val="4BACC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769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Violeta rojo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4347</Words>
  <Application>Microsoft Office PowerPoint</Application>
  <PresentationFormat>On-screen Show (16:9)</PresentationFormat>
  <Paragraphs>405</Paragraphs>
  <Slides>52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6" baseType="lpstr">
      <vt:lpstr>Amatic SC</vt:lpstr>
      <vt:lpstr>Arial</vt:lpstr>
      <vt:lpstr>B Nazanin</vt:lpstr>
      <vt:lpstr>Bahnschrift</vt:lpstr>
      <vt:lpstr>Calibri</vt:lpstr>
      <vt:lpstr>Calibri Light</vt:lpstr>
      <vt:lpstr>DM Sans</vt:lpstr>
      <vt:lpstr>Lato</vt:lpstr>
      <vt:lpstr>Lato Black</vt:lpstr>
      <vt:lpstr>Open Sans Light</vt:lpstr>
      <vt:lpstr>Roboto Medium</vt:lpstr>
      <vt:lpstr>Rubik</vt:lpstr>
      <vt:lpstr>Contents Slide Master</vt:lpstr>
      <vt:lpstr>Diseño personalizado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2024-02-06T11:09:44Z</dcterms:created>
  <dcterms:modified xsi:type="dcterms:W3CDTF">2024-02-14T16:07:39Z</dcterms:modified>
</cp:coreProperties>
</file>